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703" r:id="rId2"/>
  </p:sldMasterIdLst>
  <p:notesMasterIdLst>
    <p:notesMasterId r:id="rId23"/>
  </p:notesMasterIdLst>
  <p:sldIdLst>
    <p:sldId id="320" r:id="rId3"/>
    <p:sldId id="257" r:id="rId4"/>
    <p:sldId id="277" r:id="rId5"/>
    <p:sldId id="329" r:id="rId6"/>
    <p:sldId id="739" r:id="rId7"/>
    <p:sldId id="746" r:id="rId8"/>
    <p:sldId id="740" r:id="rId9"/>
    <p:sldId id="741" r:id="rId10"/>
    <p:sldId id="747" r:id="rId11"/>
    <p:sldId id="748" r:id="rId12"/>
    <p:sldId id="724" r:id="rId13"/>
    <p:sldId id="750" r:id="rId14"/>
    <p:sldId id="751" r:id="rId15"/>
    <p:sldId id="752" r:id="rId16"/>
    <p:sldId id="749" r:id="rId17"/>
    <p:sldId id="753" r:id="rId18"/>
    <p:sldId id="755" r:id="rId19"/>
    <p:sldId id="754" r:id="rId20"/>
    <p:sldId id="331" r:id="rId21"/>
    <p:sldId id="325" r:id="rId22"/>
  </p:sldIdLst>
  <p:sldSz cx="9144000" cy="5143500" type="screen16x9"/>
  <p:notesSz cx="6858000" cy="9144000"/>
  <p:embeddedFontLst>
    <p:embeddedFont>
      <p:font typeface="Cambria" pitchFamily="18" charset="0"/>
      <p:regular r:id="rId24"/>
      <p:bold r:id="rId25"/>
      <p:italic r:id="rId26"/>
      <p:boldItalic r:id="rId27"/>
    </p:embeddedFont>
    <p:embeddedFont>
      <p:font typeface=".Vn3DH" pitchFamily="34" charset="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Montserrat" charset="0"/>
      <p:regular r:id="rId33"/>
    </p:embeddedFont>
    <p:embeddedFont>
      <p:font typeface="Calibri Light" pitchFamily="34" charset="0"/>
      <p:regular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9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5" d="100"/>
          <a:sy n="105" d="100"/>
        </p:scale>
        <p:origin x="-390" y="7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85171-5923-4E5B-981D-10C0952E01D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B9BAC-34E0-40B0-A2D7-78D18DE0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2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亮亮图文旗舰店</a:t>
            </a:r>
            <a:r>
              <a:rPr lang="en-US" altLang="zh-CN" dirty="0"/>
              <a:t>https://liangliangtuwen.tmall.com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BF9A2-5CF1-46F8-9DE6-6B5D99C1FC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21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BF9A2-5CF1-46F8-9DE6-6B5D99C1FC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charset="0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61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E54C61-DC49-4BAF-8108-A6B1F46F0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E4BAA49-DCC4-4FC6-BF5E-E27126A08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CE46B8-0166-483F-8182-8CB152D8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38DE-A605-4C1D-9ED3-50A8FAFE6A4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FF0440-7716-4AC1-A92B-87170696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A009C7-597C-488F-ADDA-61C2508B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412-8C96-4FDC-BC3C-7314FB406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3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4F06E3-99A0-418E-BFB5-6A40C1C8D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2C29CE-4891-40B3-80DA-68FC64772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E66208-F804-4A14-A8D8-B84F514C2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38DE-A605-4C1D-9ED3-50A8FAFE6A4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60CF17-224C-4555-BA6B-5435DDAC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3D1E72-FFC7-4B93-94A2-7CC8316C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412-8C96-4FDC-BC3C-7314FB406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46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465254-E569-467B-843C-A4C2E7FE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0C27A7B-BE35-4D11-99F8-D82EE8CB2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A887EF-38BC-458D-9E09-FAAF928F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38DE-A605-4C1D-9ED3-50A8FAFE6A4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C974FE-88D6-4BE4-BD08-2964C730E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F02666-02B0-4878-AF07-432017D2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412-8C96-4FDC-BC3C-7314FB406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96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E58511-579D-4879-9167-F9A99082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B38C08-3D4D-4037-B825-E14F3D1F2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8706F02-81A8-4799-9545-133591E3A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4CF8460-3ED4-48DC-8645-D978B238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38DE-A605-4C1D-9ED3-50A8FAFE6A4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2DF7B2-7EAB-422A-8359-B0234C04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B219FA-4C23-4301-B58C-8C6014B3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412-8C96-4FDC-BC3C-7314FB406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74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92ED19-0FE4-4BE0-8A6C-F0A118D33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692A5A-628A-4A15-B393-C1C8672B2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330D8F8-6E58-44ED-9091-4CD482E62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6108F94-B88A-44D3-A4EC-4BC76C189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9BF78DD-434A-4F3C-B8C8-2521D73D9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287457B-9B6D-40FD-BAF0-07A892C7C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38DE-A605-4C1D-9ED3-50A8FAFE6A4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22C9DAC-560B-431B-801E-D1D1F52C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D0EBBA6-A7E9-4998-A345-83D028CF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412-8C96-4FDC-BC3C-7314FB406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77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362AF4-835A-44E1-AB01-674AD2CF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2E606B4-4E04-404B-9DD2-872C0C007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38DE-A605-4C1D-9ED3-50A8FAFE6A4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1EF95AB-3168-463A-A265-2E30466B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EB20B64-755E-4384-A068-FFEC5269F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412-8C96-4FDC-BC3C-7314FB406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5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7C133D1-CAE2-435A-9823-4872088A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38DE-A605-4C1D-9ED3-50A8FAFE6A4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F3EFE80-8858-4869-978E-6F3791A5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C85464-3675-4338-8C57-4998E5AC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412-8C96-4FDC-BC3C-7314FB406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55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7CA26C-915E-4B64-A4B4-BD8EBBE6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4C57C6-E97B-4AB2-9E79-7636C5D08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A4D51F-EAB5-44A5-A7E5-503099778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08825C-EC88-4E99-B833-B7E33D83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38DE-A605-4C1D-9ED3-50A8FAFE6A4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390639-8D23-423F-A28E-6FF14093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909D69A-E7A8-4A22-87B0-FDD310EB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412-8C96-4FDC-BC3C-7314FB406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3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A64270-3B19-497C-8F05-EAA0CFBF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7F223C9-703F-438E-AB31-7DF33890C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3EAF99-B585-46EA-83DD-FCB7273B4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3535B6A-F158-41CF-B9AF-A599D4A93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38DE-A605-4C1D-9ED3-50A8FAFE6A4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C5B5F7-74AA-475D-A9C1-2DE0AAB3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35D886-172E-44FA-AF11-D9E73B6D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412-8C96-4FDC-BC3C-7314FB406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1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6CAC08-5B7D-4179-8C61-01ECC519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97E811A-3777-4ECC-9DCB-669FAB077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476E63-488A-4DE4-8C06-22B63505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38DE-A605-4C1D-9ED3-50A8FAFE6A4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1408D9-D405-4209-88F9-DACA3C9D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713651-2DEB-47EB-B74A-09C3A795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412-8C96-4FDC-BC3C-7314FB406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0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500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A173814-0FA6-4C41-A4A2-17F8D472F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BDE1163-83F9-4AB4-B34C-F3D0AF2C2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10F279-029D-4DED-B186-7F5DAABC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38DE-A605-4C1D-9ED3-50A8FAFE6A4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7BFEA0-1A39-407E-9A70-CE86C3B5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47EBC1-266E-4E5A-A5D9-85699E8E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412-8C96-4FDC-BC3C-7314FB406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2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28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14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03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04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7F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50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6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7F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50">
              <a:cs typeface="Montserrat" panose="00000500000000000000" charset="0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2610459" y="3951754"/>
            <a:ext cx="2213372" cy="1260872"/>
            <a:chOff x="4652963" y="2578100"/>
            <a:chExt cx="2951162" cy="1681163"/>
          </a:xfrm>
        </p:grpSpPr>
        <p:sp>
          <p:nvSpPr>
            <p:cNvPr id="19" name="Freeform 257"/>
            <p:cNvSpPr/>
            <p:nvPr/>
          </p:nvSpPr>
          <p:spPr bwMode="auto">
            <a:xfrm>
              <a:off x="4652963" y="2578100"/>
              <a:ext cx="1938338" cy="1271588"/>
            </a:xfrm>
            <a:custGeom>
              <a:avLst/>
              <a:gdLst>
                <a:gd name="T0" fmla="*/ 449 w 456"/>
                <a:gd name="T1" fmla="*/ 297 h 298"/>
                <a:gd name="T2" fmla="*/ 238 w 456"/>
                <a:gd name="T3" fmla="*/ 6 h 298"/>
                <a:gd name="T4" fmla="*/ 0 w 456"/>
                <a:gd name="T5" fmla="*/ 275 h 298"/>
                <a:gd name="T6" fmla="*/ 0 w 456"/>
                <a:gd name="T7" fmla="*/ 276 h 298"/>
                <a:gd name="T8" fmla="*/ 449 w 456"/>
                <a:gd name="T9" fmla="*/ 298 h 298"/>
                <a:gd name="T10" fmla="*/ 449 w 456"/>
                <a:gd name="T11" fmla="*/ 29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298">
                  <a:moveTo>
                    <a:pt x="449" y="297"/>
                  </a:moveTo>
                  <a:cubicBezTo>
                    <a:pt x="456" y="142"/>
                    <a:pt x="362" y="13"/>
                    <a:pt x="238" y="6"/>
                  </a:cubicBezTo>
                  <a:cubicBezTo>
                    <a:pt x="114" y="0"/>
                    <a:pt x="8" y="120"/>
                    <a:pt x="0" y="275"/>
                  </a:cubicBezTo>
                  <a:cubicBezTo>
                    <a:pt x="0" y="275"/>
                    <a:pt x="0" y="276"/>
                    <a:pt x="0" y="276"/>
                  </a:cubicBezTo>
                  <a:cubicBezTo>
                    <a:pt x="449" y="298"/>
                    <a:pt x="449" y="298"/>
                    <a:pt x="449" y="298"/>
                  </a:cubicBezTo>
                  <a:cubicBezTo>
                    <a:pt x="449" y="298"/>
                    <a:pt x="449" y="297"/>
                    <a:pt x="449" y="297"/>
                  </a:cubicBezTo>
                  <a:close/>
                </a:path>
              </a:pathLst>
            </a:custGeom>
            <a:solidFill>
              <a:srgbClr val="FF8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20" name="Freeform 258"/>
            <p:cNvSpPr/>
            <p:nvPr/>
          </p:nvSpPr>
          <p:spPr bwMode="auto">
            <a:xfrm>
              <a:off x="4818063" y="2782888"/>
              <a:ext cx="1595438" cy="1044575"/>
            </a:xfrm>
            <a:custGeom>
              <a:avLst/>
              <a:gdLst>
                <a:gd name="T0" fmla="*/ 369 w 375"/>
                <a:gd name="T1" fmla="*/ 243 h 245"/>
                <a:gd name="T2" fmla="*/ 195 w 375"/>
                <a:gd name="T3" fmla="*/ 5 h 245"/>
                <a:gd name="T4" fmla="*/ 0 w 375"/>
                <a:gd name="T5" fmla="*/ 225 h 245"/>
                <a:gd name="T6" fmla="*/ 0 w 375"/>
                <a:gd name="T7" fmla="*/ 227 h 245"/>
                <a:gd name="T8" fmla="*/ 368 w 375"/>
                <a:gd name="T9" fmla="*/ 245 h 245"/>
                <a:gd name="T10" fmla="*/ 369 w 375"/>
                <a:gd name="T11" fmla="*/ 24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245">
                  <a:moveTo>
                    <a:pt x="369" y="243"/>
                  </a:moveTo>
                  <a:cubicBezTo>
                    <a:pt x="375" y="116"/>
                    <a:pt x="297" y="10"/>
                    <a:pt x="195" y="5"/>
                  </a:cubicBezTo>
                  <a:cubicBezTo>
                    <a:pt x="94" y="0"/>
                    <a:pt x="6" y="98"/>
                    <a:pt x="0" y="225"/>
                  </a:cubicBezTo>
                  <a:cubicBezTo>
                    <a:pt x="0" y="226"/>
                    <a:pt x="0" y="226"/>
                    <a:pt x="0" y="227"/>
                  </a:cubicBezTo>
                  <a:cubicBezTo>
                    <a:pt x="368" y="245"/>
                    <a:pt x="368" y="245"/>
                    <a:pt x="368" y="245"/>
                  </a:cubicBezTo>
                  <a:cubicBezTo>
                    <a:pt x="368" y="244"/>
                    <a:pt x="368" y="244"/>
                    <a:pt x="369" y="24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21" name="Freeform 259"/>
            <p:cNvSpPr/>
            <p:nvPr/>
          </p:nvSpPr>
          <p:spPr bwMode="auto">
            <a:xfrm>
              <a:off x="4992688" y="3017838"/>
              <a:ext cx="1249363" cy="809625"/>
            </a:xfrm>
            <a:custGeom>
              <a:avLst/>
              <a:gdLst>
                <a:gd name="T0" fmla="*/ 289 w 294"/>
                <a:gd name="T1" fmla="*/ 189 h 190"/>
                <a:gd name="T2" fmla="*/ 153 w 294"/>
                <a:gd name="T3" fmla="*/ 4 h 190"/>
                <a:gd name="T4" fmla="*/ 0 w 294"/>
                <a:gd name="T5" fmla="*/ 175 h 190"/>
                <a:gd name="T6" fmla="*/ 0 w 294"/>
                <a:gd name="T7" fmla="*/ 176 h 190"/>
                <a:gd name="T8" fmla="*/ 289 w 294"/>
                <a:gd name="T9" fmla="*/ 190 h 190"/>
                <a:gd name="T10" fmla="*/ 289 w 294"/>
                <a:gd name="T11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190">
                  <a:moveTo>
                    <a:pt x="289" y="189"/>
                  </a:moveTo>
                  <a:cubicBezTo>
                    <a:pt x="294" y="91"/>
                    <a:pt x="233" y="7"/>
                    <a:pt x="153" y="4"/>
                  </a:cubicBezTo>
                  <a:cubicBezTo>
                    <a:pt x="73" y="0"/>
                    <a:pt x="5" y="76"/>
                    <a:pt x="0" y="175"/>
                  </a:cubicBezTo>
                  <a:cubicBezTo>
                    <a:pt x="0" y="175"/>
                    <a:pt x="0" y="176"/>
                    <a:pt x="0" y="176"/>
                  </a:cubicBezTo>
                  <a:cubicBezTo>
                    <a:pt x="289" y="190"/>
                    <a:pt x="289" y="190"/>
                    <a:pt x="289" y="190"/>
                  </a:cubicBezTo>
                  <a:cubicBezTo>
                    <a:pt x="289" y="190"/>
                    <a:pt x="289" y="189"/>
                    <a:pt x="289" y="189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22" name="Freeform 260"/>
            <p:cNvSpPr/>
            <p:nvPr/>
          </p:nvSpPr>
          <p:spPr bwMode="auto">
            <a:xfrm>
              <a:off x="5213350" y="3217863"/>
              <a:ext cx="803275" cy="563563"/>
            </a:xfrm>
            <a:custGeom>
              <a:avLst/>
              <a:gdLst>
                <a:gd name="T0" fmla="*/ 186 w 189"/>
                <a:gd name="T1" fmla="*/ 131 h 132"/>
                <a:gd name="T2" fmla="*/ 99 w 189"/>
                <a:gd name="T3" fmla="*/ 3 h 132"/>
                <a:gd name="T4" fmla="*/ 0 w 189"/>
                <a:gd name="T5" fmla="*/ 122 h 132"/>
                <a:gd name="T6" fmla="*/ 0 w 189"/>
                <a:gd name="T7" fmla="*/ 123 h 132"/>
                <a:gd name="T8" fmla="*/ 186 w 189"/>
                <a:gd name="T9" fmla="*/ 132 h 132"/>
                <a:gd name="T10" fmla="*/ 186 w 189"/>
                <a:gd name="T11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32">
                  <a:moveTo>
                    <a:pt x="186" y="131"/>
                  </a:moveTo>
                  <a:cubicBezTo>
                    <a:pt x="189" y="63"/>
                    <a:pt x="150" y="5"/>
                    <a:pt x="99" y="3"/>
                  </a:cubicBezTo>
                  <a:cubicBezTo>
                    <a:pt x="47" y="0"/>
                    <a:pt x="3" y="54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186" y="132"/>
                    <a:pt x="186" y="132"/>
                    <a:pt x="186" y="132"/>
                  </a:cubicBezTo>
                  <a:cubicBezTo>
                    <a:pt x="186" y="132"/>
                    <a:pt x="186" y="131"/>
                    <a:pt x="186" y="131"/>
                  </a:cubicBezTo>
                  <a:close/>
                </a:path>
              </a:pathLst>
            </a:custGeom>
            <a:solidFill>
              <a:srgbClr val="B1B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23" name="Freeform 261"/>
            <p:cNvSpPr/>
            <p:nvPr/>
          </p:nvSpPr>
          <p:spPr bwMode="auto">
            <a:xfrm>
              <a:off x="5387975" y="3440113"/>
              <a:ext cx="438150" cy="303213"/>
            </a:xfrm>
            <a:custGeom>
              <a:avLst/>
              <a:gdLst>
                <a:gd name="T0" fmla="*/ 101 w 103"/>
                <a:gd name="T1" fmla="*/ 71 h 71"/>
                <a:gd name="T2" fmla="*/ 54 w 103"/>
                <a:gd name="T3" fmla="*/ 1 h 71"/>
                <a:gd name="T4" fmla="*/ 0 w 103"/>
                <a:gd name="T5" fmla="*/ 66 h 71"/>
                <a:gd name="T6" fmla="*/ 0 w 103"/>
                <a:gd name="T7" fmla="*/ 66 h 71"/>
                <a:gd name="T8" fmla="*/ 101 w 103"/>
                <a:gd name="T9" fmla="*/ 71 h 71"/>
                <a:gd name="T10" fmla="*/ 101 w 103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71">
                  <a:moveTo>
                    <a:pt x="101" y="71"/>
                  </a:moveTo>
                  <a:cubicBezTo>
                    <a:pt x="103" y="34"/>
                    <a:pt x="82" y="3"/>
                    <a:pt x="54" y="1"/>
                  </a:cubicBezTo>
                  <a:cubicBezTo>
                    <a:pt x="26" y="0"/>
                    <a:pt x="2" y="29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1" y="71"/>
                    <a:pt x="101" y="71"/>
                    <a:pt x="101" y="71"/>
                  </a:cubicBezTo>
                  <a:close/>
                </a:path>
              </a:pathLst>
            </a:custGeom>
            <a:solidFill>
              <a:srgbClr val="607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24" name="Freeform 262"/>
            <p:cNvSpPr/>
            <p:nvPr/>
          </p:nvSpPr>
          <p:spPr bwMode="auto">
            <a:xfrm>
              <a:off x="6229350" y="3294063"/>
              <a:ext cx="1374775" cy="965200"/>
            </a:xfrm>
            <a:custGeom>
              <a:avLst/>
              <a:gdLst>
                <a:gd name="T0" fmla="*/ 306 w 323"/>
                <a:gd name="T1" fmla="*/ 225 h 226"/>
                <a:gd name="T2" fmla="*/ 187 w 323"/>
                <a:gd name="T3" fmla="*/ 16 h 226"/>
                <a:gd name="T4" fmla="*/ 0 w 323"/>
                <a:gd name="T5" fmla="*/ 168 h 226"/>
                <a:gd name="T6" fmla="*/ 0 w 323"/>
                <a:gd name="T7" fmla="*/ 169 h 226"/>
                <a:gd name="T8" fmla="*/ 306 w 323"/>
                <a:gd name="T9" fmla="*/ 226 h 226"/>
                <a:gd name="T10" fmla="*/ 306 w 323"/>
                <a:gd name="T11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26">
                  <a:moveTo>
                    <a:pt x="306" y="225"/>
                  </a:moveTo>
                  <a:cubicBezTo>
                    <a:pt x="323" y="137"/>
                    <a:pt x="271" y="31"/>
                    <a:pt x="187" y="16"/>
                  </a:cubicBezTo>
                  <a:cubicBezTo>
                    <a:pt x="102" y="0"/>
                    <a:pt x="16" y="80"/>
                    <a:pt x="0" y="168"/>
                  </a:cubicBezTo>
                  <a:cubicBezTo>
                    <a:pt x="0" y="168"/>
                    <a:pt x="0" y="168"/>
                    <a:pt x="0" y="169"/>
                  </a:cubicBezTo>
                  <a:cubicBezTo>
                    <a:pt x="306" y="226"/>
                    <a:pt x="306" y="226"/>
                    <a:pt x="306" y="226"/>
                  </a:cubicBezTo>
                  <a:cubicBezTo>
                    <a:pt x="306" y="225"/>
                    <a:pt x="306" y="225"/>
                    <a:pt x="306" y="225"/>
                  </a:cubicBezTo>
                  <a:close/>
                </a:path>
              </a:pathLst>
            </a:custGeom>
            <a:solidFill>
              <a:srgbClr val="F78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25" name="Freeform 263"/>
            <p:cNvSpPr/>
            <p:nvPr/>
          </p:nvSpPr>
          <p:spPr bwMode="auto">
            <a:xfrm>
              <a:off x="6335713" y="3465513"/>
              <a:ext cx="1127125" cy="788988"/>
            </a:xfrm>
            <a:custGeom>
              <a:avLst/>
              <a:gdLst>
                <a:gd name="T0" fmla="*/ 251 w 265"/>
                <a:gd name="T1" fmla="*/ 184 h 185"/>
                <a:gd name="T2" fmla="*/ 153 w 265"/>
                <a:gd name="T3" fmla="*/ 13 h 185"/>
                <a:gd name="T4" fmla="*/ 1 w 265"/>
                <a:gd name="T5" fmla="*/ 138 h 185"/>
                <a:gd name="T6" fmla="*/ 0 w 265"/>
                <a:gd name="T7" fmla="*/ 139 h 185"/>
                <a:gd name="T8" fmla="*/ 251 w 265"/>
                <a:gd name="T9" fmla="*/ 185 h 185"/>
                <a:gd name="T10" fmla="*/ 251 w 265"/>
                <a:gd name="T11" fmla="*/ 18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185">
                  <a:moveTo>
                    <a:pt x="251" y="184"/>
                  </a:moveTo>
                  <a:cubicBezTo>
                    <a:pt x="265" y="112"/>
                    <a:pt x="223" y="26"/>
                    <a:pt x="153" y="13"/>
                  </a:cubicBezTo>
                  <a:cubicBezTo>
                    <a:pt x="84" y="0"/>
                    <a:pt x="14" y="66"/>
                    <a:pt x="1" y="138"/>
                  </a:cubicBezTo>
                  <a:cubicBezTo>
                    <a:pt x="1" y="138"/>
                    <a:pt x="1" y="138"/>
                    <a:pt x="0" y="139"/>
                  </a:cubicBezTo>
                  <a:cubicBezTo>
                    <a:pt x="251" y="185"/>
                    <a:pt x="251" y="185"/>
                    <a:pt x="251" y="185"/>
                  </a:cubicBezTo>
                  <a:cubicBezTo>
                    <a:pt x="251" y="185"/>
                    <a:pt x="251" y="185"/>
                    <a:pt x="251" y="184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26" name="Freeform 264"/>
            <p:cNvSpPr/>
            <p:nvPr/>
          </p:nvSpPr>
          <p:spPr bwMode="auto">
            <a:xfrm>
              <a:off x="6510338" y="3619500"/>
              <a:ext cx="769938" cy="531813"/>
            </a:xfrm>
            <a:custGeom>
              <a:avLst/>
              <a:gdLst>
                <a:gd name="T0" fmla="*/ 172 w 181"/>
                <a:gd name="T1" fmla="*/ 124 h 125"/>
                <a:gd name="T2" fmla="*/ 105 w 181"/>
                <a:gd name="T3" fmla="*/ 9 h 125"/>
                <a:gd name="T4" fmla="*/ 1 w 181"/>
                <a:gd name="T5" fmla="*/ 92 h 125"/>
                <a:gd name="T6" fmla="*/ 0 w 181"/>
                <a:gd name="T7" fmla="*/ 93 h 125"/>
                <a:gd name="T8" fmla="*/ 172 w 181"/>
                <a:gd name="T9" fmla="*/ 125 h 125"/>
                <a:gd name="T10" fmla="*/ 172 w 181"/>
                <a:gd name="T11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25">
                  <a:moveTo>
                    <a:pt x="172" y="124"/>
                  </a:moveTo>
                  <a:cubicBezTo>
                    <a:pt x="181" y="76"/>
                    <a:pt x="152" y="18"/>
                    <a:pt x="105" y="9"/>
                  </a:cubicBezTo>
                  <a:cubicBezTo>
                    <a:pt x="57" y="0"/>
                    <a:pt x="10" y="44"/>
                    <a:pt x="1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2" y="124"/>
                    <a:pt x="172" y="124"/>
                    <a:pt x="172" y="124"/>
                  </a:cubicBezTo>
                  <a:close/>
                </a:path>
              </a:pathLst>
            </a:custGeom>
            <a:solidFill>
              <a:srgbClr val="886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27" name="Freeform 265"/>
            <p:cNvSpPr/>
            <p:nvPr/>
          </p:nvSpPr>
          <p:spPr bwMode="auto">
            <a:xfrm>
              <a:off x="6638925" y="3756025"/>
              <a:ext cx="496888" cy="369888"/>
            </a:xfrm>
            <a:custGeom>
              <a:avLst/>
              <a:gdLst>
                <a:gd name="T0" fmla="*/ 110 w 117"/>
                <a:gd name="T1" fmla="*/ 86 h 87"/>
                <a:gd name="T2" fmla="*/ 68 w 117"/>
                <a:gd name="T3" fmla="*/ 5 h 87"/>
                <a:gd name="T4" fmla="*/ 0 w 117"/>
                <a:gd name="T5" fmla="*/ 66 h 87"/>
                <a:gd name="T6" fmla="*/ 0 w 117"/>
                <a:gd name="T7" fmla="*/ 66 h 87"/>
                <a:gd name="T8" fmla="*/ 110 w 117"/>
                <a:gd name="T9" fmla="*/ 87 h 87"/>
                <a:gd name="T10" fmla="*/ 110 w 117"/>
                <a:gd name="T11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87">
                  <a:moveTo>
                    <a:pt x="110" y="86"/>
                  </a:moveTo>
                  <a:cubicBezTo>
                    <a:pt x="117" y="52"/>
                    <a:pt x="99" y="11"/>
                    <a:pt x="68" y="5"/>
                  </a:cubicBezTo>
                  <a:cubicBezTo>
                    <a:pt x="38" y="0"/>
                    <a:pt x="7" y="31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0" y="87"/>
                    <a:pt x="110" y="86"/>
                    <a:pt x="110" y="86"/>
                  </a:cubicBezTo>
                  <a:close/>
                </a:path>
              </a:pathLst>
            </a:custGeom>
            <a:solidFill>
              <a:srgbClr val="ACA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28" name="Freeform 266"/>
            <p:cNvSpPr/>
            <p:nvPr/>
          </p:nvSpPr>
          <p:spPr bwMode="auto">
            <a:xfrm>
              <a:off x="5605463" y="3187700"/>
              <a:ext cx="768350" cy="639763"/>
            </a:xfrm>
            <a:custGeom>
              <a:avLst/>
              <a:gdLst>
                <a:gd name="T0" fmla="*/ 120 w 181"/>
                <a:gd name="T1" fmla="*/ 15 h 150"/>
                <a:gd name="T2" fmla="*/ 0 w 181"/>
                <a:gd name="T3" fmla="*/ 102 h 150"/>
                <a:gd name="T4" fmla="*/ 171 w 181"/>
                <a:gd name="T5" fmla="*/ 150 h 150"/>
                <a:gd name="T6" fmla="*/ 120 w 181"/>
                <a:gd name="T7" fmla="*/ 1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50">
                  <a:moveTo>
                    <a:pt x="120" y="15"/>
                  </a:moveTo>
                  <a:cubicBezTo>
                    <a:pt x="77" y="0"/>
                    <a:pt x="26" y="39"/>
                    <a:pt x="0" y="102"/>
                  </a:cubicBezTo>
                  <a:cubicBezTo>
                    <a:pt x="171" y="150"/>
                    <a:pt x="171" y="150"/>
                    <a:pt x="171" y="150"/>
                  </a:cubicBezTo>
                  <a:cubicBezTo>
                    <a:pt x="181" y="86"/>
                    <a:pt x="161" y="29"/>
                    <a:pt x="120" y="15"/>
                  </a:cubicBezTo>
                  <a:close/>
                </a:path>
              </a:pathLst>
            </a:custGeom>
            <a:solidFill>
              <a:srgbClr val="E36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29" name="Freeform 267"/>
            <p:cNvSpPr/>
            <p:nvPr/>
          </p:nvSpPr>
          <p:spPr bwMode="auto">
            <a:xfrm>
              <a:off x="5711825" y="3346450"/>
              <a:ext cx="555625" cy="455613"/>
            </a:xfrm>
            <a:custGeom>
              <a:avLst/>
              <a:gdLst>
                <a:gd name="T0" fmla="*/ 87 w 131"/>
                <a:gd name="T1" fmla="*/ 11 h 107"/>
                <a:gd name="T2" fmla="*/ 0 w 131"/>
                <a:gd name="T3" fmla="*/ 72 h 107"/>
                <a:gd name="T4" fmla="*/ 126 w 131"/>
                <a:gd name="T5" fmla="*/ 107 h 107"/>
                <a:gd name="T6" fmla="*/ 87 w 131"/>
                <a:gd name="T7" fmla="*/ 1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07">
                  <a:moveTo>
                    <a:pt x="87" y="11"/>
                  </a:moveTo>
                  <a:cubicBezTo>
                    <a:pt x="56" y="0"/>
                    <a:pt x="20" y="27"/>
                    <a:pt x="0" y="72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31" y="61"/>
                    <a:pt x="117" y="21"/>
                    <a:pt x="87" y="11"/>
                  </a:cubicBezTo>
                  <a:close/>
                </a:path>
              </a:pathLst>
            </a:custGeom>
            <a:solidFill>
              <a:srgbClr val="FFF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30" name="Freeform 268"/>
            <p:cNvSpPr/>
            <p:nvPr/>
          </p:nvSpPr>
          <p:spPr bwMode="auto">
            <a:xfrm>
              <a:off x="5803900" y="3511550"/>
              <a:ext cx="366713" cy="269875"/>
            </a:xfrm>
            <a:custGeom>
              <a:avLst/>
              <a:gdLst>
                <a:gd name="T0" fmla="*/ 57 w 86"/>
                <a:gd name="T1" fmla="*/ 7 h 63"/>
                <a:gd name="T2" fmla="*/ 0 w 86"/>
                <a:gd name="T3" fmla="*/ 39 h 63"/>
                <a:gd name="T4" fmla="*/ 86 w 86"/>
                <a:gd name="T5" fmla="*/ 63 h 63"/>
                <a:gd name="T6" fmla="*/ 57 w 86"/>
                <a:gd name="T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63">
                  <a:moveTo>
                    <a:pt x="57" y="7"/>
                  </a:moveTo>
                  <a:cubicBezTo>
                    <a:pt x="38" y="0"/>
                    <a:pt x="15" y="14"/>
                    <a:pt x="0" y="39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36"/>
                    <a:pt x="76" y="13"/>
                    <a:pt x="57" y="7"/>
                  </a:cubicBezTo>
                  <a:close/>
                </a:path>
              </a:pathLst>
            </a:custGeom>
            <a:solidFill>
              <a:srgbClr val="799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31" name="Freeform 269"/>
            <p:cNvSpPr/>
            <p:nvPr/>
          </p:nvSpPr>
          <p:spPr bwMode="auto">
            <a:xfrm>
              <a:off x="5915025" y="3635375"/>
              <a:ext cx="179388" cy="123825"/>
            </a:xfrm>
            <a:custGeom>
              <a:avLst/>
              <a:gdLst>
                <a:gd name="T0" fmla="*/ 28 w 42"/>
                <a:gd name="T1" fmla="*/ 2 h 29"/>
                <a:gd name="T2" fmla="*/ 0 w 42"/>
                <a:gd name="T3" fmla="*/ 18 h 29"/>
                <a:gd name="T4" fmla="*/ 42 w 42"/>
                <a:gd name="T5" fmla="*/ 29 h 29"/>
                <a:gd name="T6" fmla="*/ 28 w 42"/>
                <a:gd name="T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9">
                  <a:moveTo>
                    <a:pt x="28" y="2"/>
                  </a:moveTo>
                  <a:cubicBezTo>
                    <a:pt x="19" y="0"/>
                    <a:pt x="9" y="6"/>
                    <a:pt x="0" y="1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15"/>
                    <a:pt x="36" y="5"/>
                    <a:pt x="28" y="2"/>
                  </a:cubicBezTo>
                  <a:close/>
                </a:path>
              </a:pathLst>
            </a:custGeom>
            <a:solidFill>
              <a:srgbClr val="A77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3988293" y="3548785"/>
            <a:ext cx="5171186" cy="1617866"/>
            <a:chOff x="7275512" y="5344229"/>
            <a:chExt cx="4937126" cy="1544638"/>
          </a:xfrm>
        </p:grpSpPr>
        <p:sp>
          <p:nvSpPr>
            <p:cNvPr id="10" name="Freeform 229"/>
            <p:cNvSpPr/>
            <p:nvPr/>
          </p:nvSpPr>
          <p:spPr bwMode="auto">
            <a:xfrm>
              <a:off x="7275512" y="5344229"/>
              <a:ext cx="4929188" cy="1539875"/>
            </a:xfrm>
            <a:custGeom>
              <a:avLst/>
              <a:gdLst>
                <a:gd name="T0" fmla="*/ 1162 w 1162"/>
                <a:gd name="T1" fmla="*/ 183 h 359"/>
                <a:gd name="T2" fmla="*/ 0 w 1162"/>
                <a:gd name="T3" fmla="*/ 359 h 359"/>
                <a:gd name="T4" fmla="*/ 1158 w 1162"/>
                <a:gd name="T5" fmla="*/ 359 h 359"/>
                <a:gd name="T6" fmla="*/ 1162 w 1162"/>
                <a:gd name="T7" fmla="*/ 18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2" h="359">
                  <a:moveTo>
                    <a:pt x="1162" y="183"/>
                  </a:moveTo>
                  <a:cubicBezTo>
                    <a:pt x="1162" y="183"/>
                    <a:pt x="601" y="0"/>
                    <a:pt x="0" y="359"/>
                  </a:cubicBezTo>
                  <a:cubicBezTo>
                    <a:pt x="1158" y="359"/>
                    <a:pt x="1158" y="359"/>
                    <a:pt x="1158" y="359"/>
                  </a:cubicBezTo>
                  <a:lnTo>
                    <a:pt x="1162" y="183"/>
                  </a:lnTo>
                  <a:close/>
                </a:path>
              </a:pathLst>
            </a:custGeom>
            <a:solidFill>
              <a:srgbClr val="F7A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11" name="Freeform 230"/>
            <p:cNvSpPr/>
            <p:nvPr/>
          </p:nvSpPr>
          <p:spPr bwMode="auto">
            <a:xfrm>
              <a:off x="8039100" y="5777617"/>
              <a:ext cx="4173538" cy="1106488"/>
            </a:xfrm>
            <a:custGeom>
              <a:avLst/>
              <a:gdLst>
                <a:gd name="T0" fmla="*/ 984 w 984"/>
                <a:gd name="T1" fmla="*/ 136 h 258"/>
                <a:gd name="T2" fmla="*/ 0 w 984"/>
                <a:gd name="T3" fmla="*/ 258 h 258"/>
                <a:gd name="T4" fmla="*/ 979 w 984"/>
                <a:gd name="T5" fmla="*/ 258 h 258"/>
                <a:gd name="T6" fmla="*/ 984 w 984"/>
                <a:gd name="T7" fmla="*/ 13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4" h="258">
                  <a:moveTo>
                    <a:pt x="984" y="136"/>
                  </a:moveTo>
                  <a:cubicBezTo>
                    <a:pt x="984" y="136"/>
                    <a:pt x="508" y="0"/>
                    <a:pt x="0" y="258"/>
                  </a:cubicBezTo>
                  <a:cubicBezTo>
                    <a:pt x="979" y="258"/>
                    <a:pt x="979" y="258"/>
                    <a:pt x="979" y="258"/>
                  </a:cubicBezTo>
                  <a:lnTo>
                    <a:pt x="984" y="136"/>
                  </a:lnTo>
                  <a:close/>
                </a:path>
              </a:pathLst>
            </a:custGeom>
            <a:solidFill>
              <a:srgbClr val="FAE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12" name="Freeform 231"/>
            <p:cNvSpPr/>
            <p:nvPr/>
          </p:nvSpPr>
          <p:spPr bwMode="auto">
            <a:xfrm>
              <a:off x="8870950" y="6163379"/>
              <a:ext cx="3321050" cy="725488"/>
            </a:xfrm>
            <a:custGeom>
              <a:avLst/>
              <a:gdLst>
                <a:gd name="T0" fmla="*/ 780 w 783"/>
                <a:gd name="T1" fmla="*/ 106 h 169"/>
                <a:gd name="T2" fmla="*/ 0 w 783"/>
                <a:gd name="T3" fmla="*/ 169 h 169"/>
                <a:gd name="T4" fmla="*/ 783 w 783"/>
                <a:gd name="T5" fmla="*/ 165 h 169"/>
                <a:gd name="T6" fmla="*/ 780 w 783"/>
                <a:gd name="T7" fmla="*/ 10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3" h="169">
                  <a:moveTo>
                    <a:pt x="780" y="106"/>
                  </a:moveTo>
                  <a:cubicBezTo>
                    <a:pt x="780" y="106"/>
                    <a:pt x="402" y="0"/>
                    <a:pt x="0" y="169"/>
                  </a:cubicBezTo>
                  <a:cubicBezTo>
                    <a:pt x="783" y="165"/>
                    <a:pt x="783" y="165"/>
                    <a:pt x="783" y="165"/>
                  </a:cubicBezTo>
                  <a:lnTo>
                    <a:pt x="780" y="106"/>
                  </a:lnTo>
                  <a:close/>
                </a:path>
              </a:pathLst>
            </a:custGeom>
            <a:solidFill>
              <a:srgbClr val="74A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-19618" y="3693870"/>
            <a:ext cx="4391706" cy="1488655"/>
            <a:chOff x="4124326" y="2625725"/>
            <a:chExt cx="3943350" cy="1336676"/>
          </a:xfrm>
        </p:grpSpPr>
        <p:sp>
          <p:nvSpPr>
            <p:cNvPr id="14" name="Freeform 235"/>
            <p:cNvSpPr/>
            <p:nvPr/>
          </p:nvSpPr>
          <p:spPr bwMode="auto">
            <a:xfrm>
              <a:off x="4137026" y="2625725"/>
              <a:ext cx="3930650" cy="1316038"/>
            </a:xfrm>
            <a:custGeom>
              <a:avLst/>
              <a:gdLst>
                <a:gd name="T0" fmla="*/ 1 w 926"/>
                <a:gd name="T1" fmla="*/ 68 h 307"/>
                <a:gd name="T2" fmla="*/ 926 w 926"/>
                <a:gd name="T3" fmla="*/ 307 h 307"/>
                <a:gd name="T4" fmla="*/ 0 w 926"/>
                <a:gd name="T5" fmla="*/ 307 h 307"/>
                <a:gd name="T6" fmla="*/ 1 w 926"/>
                <a:gd name="T7" fmla="*/ 6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6" h="307">
                  <a:moveTo>
                    <a:pt x="1" y="68"/>
                  </a:moveTo>
                  <a:cubicBezTo>
                    <a:pt x="1" y="68"/>
                    <a:pt x="536" y="0"/>
                    <a:pt x="926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1" y="68"/>
                  </a:lnTo>
                  <a:close/>
                </a:path>
              </a:pathLst>
            </a:custGeom>
            <a:solidFill>
              <a:srgbClr val="FF5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15" name="Freeform 236"/>
            <p:cNvSpPr/>
            <p:nvPr/>
          </p:nvSpPr>
          <p:spPr bwMode="auto">
            <a:xfrm>
              <a:off x="4129088" y="2998788"/>
              <a:ext cx="3241675" cy="950913"/>
            </a:xfrm>
            <a:custGeom>
              <a:avLst/>
              <a:gdLst>
                <a:gd name="T0" fmla="*/ 0 w 764"/>
                <a:gd name="T1" fmla="*/ 49 h 222"/>
                <a:gd name="T2" fmla="*/ 764 w 764"/>
                <a:gd name="T3" fmla="*/ 222 h 222"/>
                <a:gd name="T4" fmla="*/ 0 w 764"/>
                <a:gd name="T5" fmla="*/ 222 h 222"/>
                <a:gd name="T6" fmla="*/ 0 w 764"/>
                <a:gd name="T7" fmla="*/ 4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" h="222">
                  <a:moveTo>
                    <a:pt x="0" y="49"/>
                  </a:moveTo>
                  <a:cubicBezTo>
                    <a:pt x="0" y="49"/>
                    <a:pt x="442" y="0"/>
                    <a:pt x="764" y="222"/>
                  </a:cubicBezTo>
                  <a:cubicBezTo>
                    <a:pt x="0" y="222"/>
                    <a:pt x="0" y="222"/>
                    <a:pt x="0" y="222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B3D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16" name="Freeform 237"/>
            <p:cNvSpPr/>
            <p:nvPr/>
          </p:nvSpPr>
          <p:spPr bwMode="auto">
            <a:xfrm>
              <a:off x="4129088" y="3302000"/>
              <a:ext cx="2767013" cy="647700"/>
            </a:xfrm>
            <a:custGeom>
              <a:avLst/>
              <a:gdLst>
                <a:gd name="T0" fmla="*/ 1 w 652"/>
                <a:gd name="T1" fmla="*/ 34 h 151"/>
                <a:gd name="T2" fmla="*/ 652 w 652"/>
                <a:gd name="T3" fmla="*/ 151 h 151"/>
                <a:gd name="T4" fmla="*/ 0 w 652"/>
                <a:gd name="T5" fmla="*/ 151 h 151"/>
                <a:gd name="T6" fmla="*/ 1 w 652"/>
                <a:gd name="T7" fmla="*/ 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2" h="151">
                  <a:moveTo>
                    <a:pt x="1" y="34"/>
                  </a:moveTo>
                  <a:cubicBezTo>
                    <a:pt x="1" y="34"/>
                    <a:pt x="378" y="0"/>
                    <a:pt x="652" y="151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BBA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17" name="Freeform 238"/>
            <p:cNvSpPr/>
            <p:nvPr/>
          </p:nvSpPr>
          <p:spPr bwMode="auto">
            <a:xfrm>
              <a:off x="4124326" y="3576638"/>
              <a:ext cx="1970088" cy="385763"/>
            </a:xfrm>
            <a:custGeom>
              <a:avLst/>
              <a:gdLst>
                <a:gd name="T0" fmla="*/ 0 w 464"/>
                <a:gd name="T1" fmla="*/ 20 h 90"/>
                <a:gd name="T2" fmla="*/ 464 w 464"/>
                <a:gd name="T3" fmla="*/ 90 h 90"/>
                <a:gd name="T4" fmla="*/ 0 w 464"/>
                <a:gd name="T5" fmla="*/ 90 h 90"/>
                <a:gd name="T6" fmla="*/ 0 w 464"/>
                <a:gd name="T7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90">
                  <a:moveTo>
                    <a:pt x="0" y="20"/>
                  </a:moveTo>
                  <a:cubicBezTo>
                    <a:pt x="0" y="20"/>
                    <a:pt x="269" y="0"/>
                    <a:pt x="464" y="90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FFA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8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7F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50">
              <a:cs typeface="Montserrat" panose="00000500000000000000" charset="0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140575" y="2695551"/>
            <a:ext cx="660797" cy="1085850"/>
            <a:chOff x="5653088" y="2697163"/>
            <a:chExt cx="881063" cy="1447800"/>
          </a:xfrm>
        </p:grpSpPr>
        <p:sp>
          <p:nvSpPr>
            <p:cNvPr id="19" name="Freeform 244"/>
            <p:cNvSpPr/>
            <p:nvPr/>
          </p:nvSpPr>
          <p:spPr bwMode="auto">
            <a:xfrm>
              <a:off x="5653088" y="2697163"/>
              <a:ext cx="881063" cy="965200"/>
            </a:xfrm>
            <a:custGeom>
              <a:avLst/>
              <a:gdLst>
                <a:gd name="T0" fmla="*/ 82 w 205"/>
                <a:gd name="T1" fmla="*/ 209 h 226"/>
                <a:gd name="T2" fmla="*/ 112 w 205"/>
                <a:gd name="T3" fmla="*/ 218 h 226"/>
                <a:gd name="T4" fmla="*/ 132 w 205"/>
                <a:gd name="T5" fmla="*/ 222 h 226"/>
                <a:gd name="T6" fmla="*/ 156 w 205"/>
                <a:gd name="T7" fmla="*/ 189 h 226"/>
                <a:gd name="T8" fmla="*/ 201 w 205"/>
                <a:gd name="T9" fmla="*/ 151 h 226"/>
                <a:gd name="T10" fmla="*/ 178 w 205"/>
                <a:gd name="T11" fmla="*/ 122 h 226"/>
                <a:gd name="T12" fmla="*/ 187 w 205"/>
                <a:gd name="T13" fmla="*/ 83 h 226"/>
                <a:gd name="T14" fmla="*/ 183 w 205"/>
                <a:gd name="T15" fmla="*/ 42 h 226"/>
                <a:gd name="T16" fmla="*/ 146 w 205"/>
                <a:gd name="T17" fmla="*/ 47 h 226"/>
                <a:gd name="T18" fmla="*/ 126 w 205"/>
                <a:gd name="T19" fmla="*/ 34 h 226"/>
                <a:gd name="T20" fmla="*/ 84 w 205"/>
                <a:gd name="T21" fmla="*/ 5 h 226"/>
                <a:gd name="T22" fmla="*/ 57 w 205"/>
                <a:gd name="T23" fmla="*/ 40 h 226"/>
                <a:gd name="T24" fmla="*/ 40 w 205"/>
                <a:gd name="T25" fmla="*/ 56 h 226"/>
                <a:gd name="T26" fmla="*/ 9 w 205"/>
                <a:gd name="T27" fmla="*/ 65 h 226"/>
                <a:gd name="T28" fmla="*/ 12 w 205"/>
                <a:gd name="T29" fmla="*/ 90 h 226"/>
                <a:gd name="T30" fmla="*/ 31 w 205"/>
                <a:gd name="T31" fmla="*/ 119 h 226"/>
                <a:gd name="T32" fmla="*/ 20 w 205"/>
                <a:gd name="T33" fmla="*/ 151 h 226"/>
                <a:gd name="T34" fmla="*/ 70 w 205"/>
                <a:gd name="T35" fmla="*/ 180 h 226"/>
                <a:gd name="T36" fmla="*/ 82 w 205"/>
                <a:gd name="T37" fmla="*/ 20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226">
                  <a:moveTo>
                    <a:pt x="82" y="209"/>
                  </a:moveTo>
                  <a:cubicBezTo>
                    <a:pt x="90" y="215"/>
                    <a:pt x="103" y="215"/>
                    <a:pt x="112" y="218"/>
                  </a:cubicBezTo>
                  <a:cubicBezTo>
                    <a:pt x="120" y="221"/>
                    <a:pt x="123" y="226"/>
                    <a:pt x="132" y="222"/>
                  </a:cubicBezTo>
                  <a:cubicBezTo>
                    <a:pt x="144" y="216"/>
                    <a:pt x="144" y="196"/>
                    <a:pt x="156" y="189"/>
                  </a:cubicBezTo>
                  <a:cubicBezTo>
                    <a:pt x="172" y="179"/>
                    <a:pt x="205" y="178"/>
                    <a:pt x="201" y="151"/>
                  </a:cubicBezTo>
                  <a:cubicBezTo>
                    <a:pt x="198" y="137"/>
                    <a:pt x="183" y="134"/>
                    <a:pt x="178" y="122"/>
                  </a:cubicBezTo>
                  <a:cubicBezTo>
                    <a:pt x="172" y="108"/>
                    <a:pt x="183" y="96"/>
                    <a:pt x="187" y="83"/>
                  </a:cubicBezTo>
                  <a:cubicBezTo>
                    <a:pt x="190" y="72"/>
                    <a:pt x="194" y="51"/>
                    <a:pt x="183" y="42"/>
                  </a:cubicBezTo>
                  <a:cubicBezTo>
                    <a:pt x="168" y="30"/>
                    <a:pt x="160" y="47"/>
                    <a:pt x="146" y="47"/>
                  </a:cubicBezTo>
                  <a:cubicBezTo>
                    <a:pt x="138" y="46"/>
                    <a:pt x="132" y="40"/>
                    <a:pt x="126" y="34"/>
                  </a:cubicBezTo>
                  <a:cubicBezTo>
                    <a:pt x="115" y="21"/>
                    <a:pt x="104" y="0"/>
                    <a:pt x="84" y="5"/>
                  </a:cubicBezTo>
                  <a:cubicBezTo>
                    <a:pt x="67" y="9"/>
                    <a:pt x="63" y="28"/>
                    <a:pt x="57" y="40"/>
                  </a:cubicBezTo>
                  <a:cubicBezTo>
                    <a:pt x="53" y="48"/>
                    <a:pt x="48" y="53"/>
                    <a:pt x="40" y="56"/>
                  </a:cubicBezTo>
                  <a:cubicBezTo>
                    <a:pt x="29" y="60"/>
                    <a:pt x="17" y="56"/>
                    <a:pt x="9" y="65"/>
                  </a:cubicBezTo>
                  <a:cubicBezTo>
                    <a:pt x="0" y="73"/>
                    <a:pt x="4" y="82"/>
                    <a:pt x="12" y="90"/>
                  </a:cubicBezTo>
                  <a:cubicBezTo>
                    <a:pt x="20" y="99"/>
                    <a:pt x="33" y="105"/>
                    <a:pt x="31" y="119"/>
                  </a:cubicBezTo>
                  <a:cubicBezTo>
                    <a:pt x="30" y="130"/>
                    <a:pt x="17" y="138"/>
                    <a:pt x="20" y="151"/>
                  </a:cubicBezTo>
                  <a:cubicBezTo>
                    <a:pt x="26" y="177"/>
                    <a:pt x="57" y="162"/>
                    <a:pt x="70" y="180"/>
                  </a:cubicBezTo>
                  <a:cubicBezTo>
                    <a:pt x="76" y="189"/>
                    <a:pt x="72" y="201"/>
                    <a:pt x="82" y="209"/>
                  </a:cubicBezTo>
                  <a:close/>
                </a:path>
              </a:pathLst>
            </a:custGeom>
            <a:solidFill>
              <a:srgbClr val="479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20" name="Freeform 245"/>
            <p:cNvSpPr/>
            <p:nvPr/>
          </p:nvSpPr>
          <p:spPr bwMode="auto">
            <a:xfrm>
              <a:off x="5967413" y="3162300"/>
              <a:ext cx="339725" cy="982663"/>
            </a:xfrm>
            <a:custGeom>
              <a:avLst/>
              <a:gdLst>
                <a:gd name="T0" fmla="*/ 38 w 79"/>
                <a:gd name="T1" fmla="*/ 230 h 230"/>
                <a:gd name="T2" fmla="*/ 36 w 79"/>
                <a:gd name="T3" fmla="*/ 114 h 230"/>
                <a:gd name="T4" fmla="*/ 12 w 79"/>
                <a:gd name="T5" fmla="*/ 60 h 230"/>
                <a:gd name="T6" fmla="*/ 5 w 79"/>
                <a:gd name="T7" fmla="*/ 4 h 230"/>
                <a:gd name="T8" fmla="*/ 13 w 79"/>
                <a:gd name="T9" fmla="*/ 31 h 230"/>
                <a:gd name="T10" fmla="*/ 24 w 79"/>
                <a:gd name="T11" fmla="*/ 58 h 230"/>
                <a:gd name="T12" fmla="*/ 44 w 79"/>
                <a:gd name="T13" fmla="*/ 65 h 230"/>
                <a:gd name="T14" fmla="*/ 60 w 79"/>
                <a:gd name="T15" fmla="*/ 36 h 230"/>
                <a:gd name="T16" fmla="*/ 78 w 79"/>
                <a:gd name="T17" fmla="*/ 22 h 230"/>
                <a:gd name="T18" fmla="*/ 73 w 79"/>
                <a:gd name="T19" fmla="*/ 31 h 230"/>
                <a:gd name="T20" fmla="*/ 57 w 79"/>
                <a:gd name="T21" fmla="*/ 63 h 230"/>
                <a:gd name="T22" fmla="*/ 51 w 79"/>
                <a:gd name="T23" fmla="*/ 113 h 230"/>
                <a:gd name="T24" fmla="*/ 69 w 79"/>
                <a:gd name="T25" fmla="*/ 22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230">
                  <a:moveTo>
                    <a:pt x="38" y="230"/>
                  </a:moveTo>
                  <a:cubicBezTo>
                    <a:pt x="58" y="195"/>
                    <a:pt x="48" y="150"/>
                    <a:pt x="36" y="114"/>
                  </a:cubicBezTo>
                  <a:cubicBezTo>
                    <a:pt x="30" y="95"/>
                    <a:pt x="20" y="78"/>
                    <a:pt x="12" y="60"/>
                  </a:cubicBezTo>
                  <a:cubicBezTo>
                    <a:pt x="5" y="45"/>
                    <a:pt x="0" y="20"/>
                    <a:pt x="5" y="4"/>
                  </a:cubicBezTo>
                  <a:cubicBezTo>
                    <a:pt x="12" y="0"/>
                    <a:pt x="12" y="26"/>
                    <a:pt x="13" y="31"/>
                  </a:cubicBezTo>
                  <a:cubicBezTo>
                    <a:pt x="16" y="40"/>
                    <a:pt x="20" y="50"/>
                    <a:pt x="24" y="58"/>
                  </a:cubicBezTo>
                  <a:cubicBezTo>
                    <a:pt x="29" y="68"/>
                    <a:pt x="36" y="77"/>
                    <a:pt x="44" y="65"/>
                  </a:cubicBezTo>
                  <a:cubicBezTo>
                    <a:pt x="51" y="56"/>
                    <a:pt x="54" y="45"/>
                    <a:pt x="60" y="36"/>
                  </a:cubicBezTo>
                  <a:cubicBezTo>
                    <a:pt x="62" y="33"/>
                    <a:pt x="76" y="12"/>
                    <a:pt x="78" y="22"/>
                  </a:cubicBezTo>
                  <a:cubicBezTo>
                    <a:pt x="79" y="25"/>
                    <a:pt x="75" y="29"/>
                    <a:pt x="73" y="31"/>
                  </a:cubicBezTo>
                  <a:cubicBezTo>
                    <a:pt x="67" y="42"/>
                    <a:pt x="63" y="53"/>
                    <a:pt x="57" y="63"/>
                  </a:cubicBezTo>
                  <a:cubicBezTo>
                    <a:pt x="49" y="79"/>
                    <a:pt x="47" y="94"/>
                    <a:pt x="51" y="113"/>
                  </a:cubicBezTo>
                  <a:cubicBezTo>
                    <a:pt x="58" y="149"/>
                    <a:pt x="69" y="188"/>
                    <a:pt x="69" y="223"/>
                  </a:cubicBezTo>
                </a:path>
              </a:pathLst>
            </a:custGeom>
            <a:solidFill>
              <a:srgbClr val="955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21" name="Freeform 246"/>
            <p:cNvSpPr/>
            <p:nvPr/>
          </p:nvSpPr>
          <p:spPr bwMode="auto">
            <a:xfrm>
              <a:off x="5902325" y="2906713"/>
              <a:ext cx="112713" cy="109538"/>
            </a:xfrm>
            <a:custGeom>
              <a:avLst/>
              <a:gdLst>
                <a:gd name="T0" fmla="*/ 10 w 26"/>
                <a:gd name="T1" fmla="*/ 23 h 26"/>
                <a:gd name="T2" fmla="*/ 11 w 26"/>
                <a:gd name="T3" fmla="*/ 23 h 26"/>
                <a:gd name="T4" fmla="*/ 11 w 26"/>
                <a:gd name="T5" fmla="*/ 4 h 26"/>
                <a:gd name="T6" fmla="*/ 10 w 26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0" y="23"/>
                  </a:moveTo>
                  <a:cubicBezTo>
                    <a:pt x="10" y="23"/>
                    <a:pt x="11" y="23"/>
                    <a:pt x="11" y="23"/>
                  </a:cubicBezTo>
                  <a:cubicBezTo>
                    <a:pt x="26" y="26"/>
                    <a:pt x="24" y="0"/>
                    <a:pt x="11" y="4"/>
                  </a:cubicBezTo>
                  <a:cubicBezTo>
                    <a:pt x="2" y="7"/>
                    <a:pt x="0" y="20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22" name="Freeform 247"/>
            <p:cNvSpPr/>
            <p:nvPr/>
          </p:nvSpPr>
          <p:spPr bwMode="auto">
            <a:xfrm>
              <a:off x="6015038" y="2722563"/>
              <a:ext cx="111125" cy="111125"/>
            </a:xfrm>
            <a:custGeom>
              <a:avLst/>
              <a:gdLst>
                <a:gd name="T0" fmla="*/ 10 w 26"/>
                <a:gd name="T1" fmla="*/ 23 h 26"/>
                <a:gd name="T2" fmla="*/ 11 w 26"/>
                <a:gd name="T3" fmla="*/ 23 h 26"/>
                <a:gd name="T4" fmla="*/ 11 w 26"/>
                <a:gd name="T5" fmla="*/ 4 h 26"/>
                <a:gd name="T6" fmla="*/ 10 w 26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0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26" y="26"/>
                    <a:pt x="25" y="0"/>
                    <a:pt x="11" y="4"/>
                  </a:cubicBezTo>
                  <a:cubicBezTo>
                    <a:pt x="2" y="7"/>
                    <a:pt x="0" y="21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23" name="Freeform 248"/>
            <p:cNvSpPr/>
            <p:nvPr/>
          </p:nvSpPr>
          <p:spPr bwMode="auto">
            <a:xfrm>
              <a:off x="6224588" y="2957513"/>
              <a:ext cx="112713" cy="114300"/>
            </a:xfrm>
            <a:custGeom>
              <a:avLst/>
              <a:gdLst>
                <a:gd name="T0" fmla="*/ 10 w 26"/>
                <a:gd name="T1" fmla="*/ 23 h 27"/>
                <a:gd name="T2" fmla="*/ 10 w 26"/>
                <a:gd name="T3" fmla="*/ 23 h 27"/>
                <a:gd name="T4" fmla="*/ 10 w 26"/>
                <a:gd name="T5" fmla="*/ 5 h 27"/>
                <a:gd name="T6" fmla="*/ 10 w 26"/>
                <a:gd name="T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26" y="27"/>
                    <a:pt x="24" y="0"/>
                    <a:pt x="10" y="5"/>
                  </a:cubicBezTo>
                  <a:cubicBezTo>
                    <a:pt x="2" y="7"/>
                    <a:pt x="0" y="21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24" name="Freeform 249"/>
            <p:cNvSpPr/>
            <p:nvPr/>
          </p:nvSpPr>
          <p:spPr bwMode="auto">
            <a:xfrm>
              <a:off x="5705475" y="2974975"/>
              <a:ext cx="111125" cy="114300"/>
            </a:xfrm>
            <a:custGeom>
              <a:avLst/>
              <a:gdLst>
                <a:gd name="T0" fmla="*/ 10 w 26"/>
                <a:gd name="T1" fmla="*/ 24 h 27"/>
                <a:gd name="T2" fmla="*/ 10 w 26"/>
                <a:gd name="T3" fmla="*/ 24 h 27"/>
                <a:gd name="T4" fmla="*/ 10 w 26"/>
                <a:gd name="T5" fmla="*/ 5 h 27"/>
                <a:gd name="T6" fmla="*/ 10 w 26"/>
                <a:gd name="T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0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26" y="27"/>
                    <a:pt x="24" y="0"/>
                    <a:pt x="10" y="5"/>
                  </a:cubicBezTo>
                  <a:cubicBezTo>
                    <a:pt x="2" y="7"/>
                    <a:pt x="0" y="21"/>
                    <a:pt x="10" y="24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25" name="Freeform 250"/>
            <p:cNvSpPr/>
            <p:nvPr/>
          </p:nvSpPr>
          <p:spPr bwMode="auto">
            <a:xfrm>
              <a:off x="5811838" y="3243263"/>
              <a:ext cx="112713" cy="111125"/>
            </a:xfrm>
            <a:custGeom>
              <a:avLst/>
              <a:gdLst>
                <a:gd name="T0" fmla="*/ 10 w 26"/>
                <a:gd name="T1" fmla="*/ 23 h 26"/>
                <a:gd name="T2" fmla="*/ 10 w 26"/>
                <a:gd name="T3" fmla="*/ 23 h 26"/>
                <a:gd name="T4" fmla="*/ 10 w 26"/>
                <a:gd name="T5" fmla="*/ 4 h 26"/>
                <a:gd name="T6" fmla="*/ 10 w 26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26" y="26"/>
                    <a:pt x="24" y="0"/>
                    <a:pt x="10" y="4"/>
                  </a:cubicBezTo>
                  <a:cubicBezTo>
                    <a:pt x="2" y="7"/>
                    <a:pt x="0" y="21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26" name="Freeform 251"/>
            <p:cNvSpPr/>
            <p:nvPr/>
          </p:nvSpPr>
          <p:spPr bwMode="auto">
            <a:xfrm>
              <a:off x="6100763" y="3154363"/>
              <a:ext cx="111125" cy="111125"/>
            </a:xfrm>
            <a:custGeom>
              <a:avLst/>
              <a:gdLst>
                <a:gd name="T0" fmla="*/ 10 w 26"/>
                <a:gd name="T1" fmla="*/ 23 h 26"/>
                <a:gd name="T2" fmla="*/ 11 w 26"/>
                <a:gd name="T3" fmla="*/ 23 h 26"/>
                <a:gd name="T4" fmla="*/ 11 w 26"/>
                <a:gd name="T5" fmla="*/ 4 h 26"/>
                <a:gd name="T6" fmla="*/ 10 w 26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0" y="23"/>
                  </a:moveTo>
                  <a:cubicBezTo>
                    <a:pt x="10" y="23"/>
                    <a:pt x="10" y="23"/>
                    <a:pt x="11" y="23"/>
                  </a:cubicBezTo>
                  <a:cubicBezTo>
                    <a:pt x="26" y="26"/>
                    <a:pt x="24" y="0"/>
                    <a:pt x="11" y="4"/>
                  </a:cubicBezTo>
                  <a:cubicBezTo>
                    <a:pt x="2" y="7"/>
                    <a:pt x="0" y="20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27" name="Freeform 252"/>
            <p:cNvSpPr/>
            <p:nvPr/>
          </p:nvSpPr>
          <p:spPr bwMode="auto">
            <a:xfrm>
              <a:off x="6357938" y="3303588"/>
              <a:ext cx="111125" cy="111125"/>
            </a:xfrm>
            <a:custGeom>
              <a:avLst/>
              <a:gdLst>
                <a:gd name="T0" fmla="*/ 10 w 26"/>
                <a:gd name="T1" fmla="*/ 23 h 26"/>
                <a:gd name="T2" fmla="*/ 11 w 26"/>
                <a:gd name="T3" fmla="*/ 23 h 26"/>
                <a:gd name="T4" fmla="*/ 11 w 26"/>
                <a:gd name="T5" fmla="*/ 5 h 26"/>
                <a:gd name="T6" fmla="*/ 10 w 26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0" y="23"/>
                  </a:moveTo>
                  <a:cubicBezTo>
                    <a:pt x="10" y="23"/>
                    <a:pt x="10" y="23"/>
                    <a:pt x="11" y="23"/>
                  </a:cubicBezTo>
                  <a:cubicBezTo>
                    <a:pt x="26" y="26"/>
                    <a:pt x="24" y="0"/>
                    <a:pt x="11" y="5"/>
                  </a:cubicBezTo>
                  <a:cubicBezTo>
                    <a:pt x="2" y="7"/>
                    <a:pt x="0" y="21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28" name="Freeform 253"/>
            <p:cNvSpPr/>
            <p:nvPr/>
          </p:nvSpPr>
          <p:spPr bwMode="auto">
            <a:xfrm>
              <a:off x="6181725" y="3465513"/>
              <a:ext cx="107950" cy="115888"/>
            </a:xfrm>
            <a:custGeom>
              <a:avLst/>
              <a:gdLst>
                <a:gd name="T0" fmla="*/ 9 w 25"/>
                <a:gd name="T1" fmla="*/ 23 h 27"/>
                <a:gd name="T2" fmla="*/ 10 w 25"/>
                <a:gd name="T3" fmla="*/ 24 h 27"/>
                <a:gd name="T4" fmla="*/ 10 w 25"/>
                <a:gd name="T5" fmla="*/ 5 h 27"/>
                <a:gd name="T6" fmla="*/ 9 w 25"/>
                <a:gd name="T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7">
                  <a:moveTo>
                    <a:pt x="9" y="23"/>
                  </a:moveTo>
                  <a:cubicBezTo>
                    <a:pt x="10" y="23"/>
                    <a:pt x="10" y="24"/>
                    <a:pt x="10" y="24"/>
                  </a:cubicBezTo>
                  <a:cubicBezTo>
                    <a:pt x="25" y="27"/>
                    <a:pt x="24" y="0"/>
                    <a:pt x="10" y="5"/>
                  </a:cubicBezTo>
                  <a:cubicBezTo>
                    <a:pt x="1" y="7"/>
                    <a:pt x="0" y="21"/>
                    <a:pt x="9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7038017" y="4197856"/>
            <a:ext cx="2213372" cy="1260872"/>
            <a:chOff x="4652963" y="2578100"/>
            <a:chExt cx="2951162" cy="1681163"/>
          </a:xfrm>
        </p:grpSpPr>
        <p:sp>
          <p:nvSpPr>
            <p:cNvPr id="30" name="Freeform 257"/>
            <p:cNvSpPr/>
            <p:nvPr/>
          </p:nvSpPr>
          <p:spPr bwMode="auto">
            <a:xfrm>
              <a:off x="4652963" y="2578100"/>
              <a:ext cx="1938338" cy="1271588"/>
            </a:xfrm>
            <a:custGeom>
              <a:avLst/>
              <a:gdLst>
                <a:gd name="T0" fmla="*/ 449 w 456"/>
                <a:gd name="T1" fmla="*/ 297 h 298"/>
                <a:gd name="T2" fmla="*/ 238 w 456"/>
                <a:gd name="T3" fmla="*/ 6 h 298"/>
                <a:gd name="T4" fmla="*/ 0 w 456"/>
                <a:gd name="T5" fmla="*/ 275 h 298"/>
                <a:gd name="T6" fmla="*/ 0 w 456"/>
                <a:gd name="T7" fmla="*/ 276 h 298"/>
                <a:gd name="T8" fmla="*/ 449 w 456"/>
                <a:gd name="T9" fmla="*/ 298 h 298"/>
                <a:gd name="T10" fmla="*/ 449 w 456"/>
                <a:gd name="T11" fmla="*/ 29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298">
                  <a:moveTo>
                    <a:pt x="449" y="297"/>
                  </a:moveTo>
                  <a:cubicBezTo>
                    <a:pt x="456" y="142"/>
                    <a:pt x="362" y="13"/>
                    <a:pt x="238" y="6"/>
                  </a:cubicBezTo>
                  <a:cubicBezTo>
                    <a:pt x="114" y="0"/>
                    <a:pt x="8" y="120"/>
                    <a:pt x="0" y="275"/>
                  </a:cubicBezTo>
                  <a:cubicBezTo>
                    <a:pt x="0" y="275"/>
                    <a:pt x="0" y="276"/>
                    <a:pt x="0" y="276"/>
                  </a:cubicBezTo>
                  <a:cubicBezTo>
                    <a:pt x="449" y="298"/>
                    <a:pt x="449" y="298"/>
                    <a:pt x="449" y="298"/>
                  </a:cubicBezTo>
                  <a:cubicBezTo>
                    <a:pt x="449" y="298"/>
                    <a:pt x="449" y="297"/>
                    <a:pt x="449" y="297"/>
                  </a:cubicBezTo>
                  <a:close/>
                </a:path>
              </a:pathLst>
            </a:custGeom>
            <a:solidFill>
              <a:srgbClr val="FF8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31" name="Freeform 258"/>
            <p:cNvSpPr/>
            <p:nvPr/>
          </p:nvSpPr>
          <p:spPr bwMode="auto">
            <a:xfrm>
              <a:off x="4818063" y="2782888"/>
              <a:ext cx="1595438" cy="1044575"/>
            </a:xfrm>
            <a:custGeom>
              <a:avLst/>
              <a:gdLst>
                <a:gd name="T0" fmla="*/ 369 w 375"/>
                <a:gd name="T1" fmla="*/ 243 h 245"/>
                <a:gd name="T2" fmla="*/ 195 w 375"/>
                <a:gd name="T3" fmla="*/ 5 h 245"/>
                <a:gd name="T4" fmla="*/ 0 w 375"/>
                <a:gd name="T5" fmla="*/ 225 h 245"/>
                <a:gd name="T6" fmla="*/ 0 w 375"/>
                <a:gd name="T7" fmla="*/ 227 h 245"/>
                <a:gd name="T8" fmla="*/ 368 w 375"/>
                <a:gd name="T9" fmla="*/ 245 h 245"/>
                <a:gd name="T10" fmla="*/ 369 w 375"/>
                <a:gd name="T11" fmla="*/ 24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245">
                  <a:moveTo>
                    <a:pt x="369" y="243"/>
                  </a:moveTo>
                  <a:cubicBezTo>
                    <a:pt x="375" y="116"/>
                    <a:pt x="297" y="10"/>
                    <a:pt x="195" y="5"/>
                  </a:cubicBezTo>
                  <a:cubicBezTo>
                    <a:pt x="94" y="0"/>
                    <a:pt x="6" y="98"/>
                    <a:pt x="0" y="225"/>
                  </a:cubicBezTo>
                  <a:cubicBezTo>
                    <a:pt x="0" y="226"/>
                    <a:pt x="0" y="226"/>
                    <a:pt x="0" y="227"/>
                  </a:cubicBezTo>
                  <a:cubicBezTo>
                    <a:pt x="368" y="245"/>
                    <a:pt x="368" y="245"/>
                    <a:pt x="368" y="245"/>
                  </a:cubicBezTo>
                  <a:cubicBezTo>
                    <a:pt x="368" y="244"/>
                    <a:pt x="368" y="244"/>
                    <a:pt x="369" y="24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32" name="Freeform 259"/>
            <p:cNvSpPr/>
            <p:nvPr/>
          </p:nvSpPr>
          <p:spPr bwMode="auto">
            <a:xfrm>
              <a:off x="4992688" y="3017838"/>
              <a:ext cx="1249363" cy="809625"/>
            </a:xfrm>
            <a:custGeom>
              <a:avLst/>
              <a:gdLst>
                <a:gd name="T0" fmla="*/ 289 w 294"/>
                <a:gd name="T1" fmla="*/ 189 h 190"/>
                <a:gd name="T2" fmla="*/ 153 w 294"/>
                <a:gd name="T3" fmla="*/ 4 h 190"/>
                <a:gd name="T4" fmla="*/ 0 w 294"/>
                <a:gd name="T5" fmla="*/ 175 h 190"/>
                <a:gd name="T6" fmla="*/ 0 w 294"/>
                <a:gd name="T7" fmla="*/ 176 h 190"/>
                <a:gd name="T8" fmla="*/ 289 w 294"/>
                <a:gd name="T9" fmla="*/ 190 h 190"/>
                <a:gd name="T10" fmla="*/ 289 w 294"/>
                <a:gd name="T11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190">
                  <a:moveTo>
                    <a:pt x="289" y="189"/>
                  </a:moveTo>
                  <a:cubicBezTo>
                    <a:pt x="294" y="91"/>
                    <a:pt x="233" y="7"/>
                    <a:pt x="153" y="4"/>
                  </a:cubicBezTo>
                  <a:cubicBezTo>
                    <a:pt x="73" y="0"/>
                    <a:pt x="5" y="76"/>
                    <a:pt x="0" y="175"/>
                  </a:cubicBezTo>
                  <a:cubicBezTo>
                    <a:pt x="0" y="175"/>
                    <a:pt x="0" y="176"/>
                    <a:pt x="0" y="176"/>
                  </a:cubicBezTo>
                  <a:cubicBezTo>
                    <a:pt x="289" y="190"/>
                    <a:pt x="289" y="190"/>
                    <a:pt x="289" y="190"/>
                  </a:cubicBezTo>
                  <a:cubicBezTo>
                    <a:pt x="289" y="190"/>
                    <a:pt x="289" y="189"/>
                    <a:pt x="289" y="189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33" name="Freeform 260"/>
            <p:cNvSpPr/>
            <p:nvPr/>
          </p:nvSpPr>
          <p:spPr bwMode="auto">
            <a:xfrm>
              <a:off x="5213350" y="3217863"/>
              <a:ext cx="803275" cy="563563"/>
            </a:xfrm>
            <a:custGeom>
              <a:avLst/>
              <a:gdLst>
                <a:gd name="T0" fmla="*/ 186 w 189"/>
                <a:gd name="T1" fmla="*/ 131 h 132"/>
                <a:gd name="T2" fmla="*/ 99 w 189"/>
                <a:gd name="T3" fmla="*/ 3 h 132"/>
                <a:gd name="T4" fmla="*/ 0 w 189"/>
                <a:gd name="T5" fmla="*/ 122 h 132"/>
                <a:gd name="T6" fmla="*/ 0 w 189"/>
                <a:gd name="T7" fmla="*/ 123 h 132"/>
                <a:gd name="T8" fmla="*/ 186 w 189"/>
                <a:gd name="T9" fmla="*/ 132 h 132"/>
                <a:gd name="T10" fmla="*/ 186 w 189"/>
                <a:gd name="T11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32">
                  <a:moveTo>
                    <a:pt x="186" y="131"/>
                  </a:moveTo>
                  <a:cubicBezTo>
                    <a:pt x="189" y="63"/>
                    <a:pt x="150" y="5"/>
                    <a:pt x="99" y="3"/>
                  </a:cubicBezTo>
                  <a:cubicBezTo>
                    <a:pt x="47" y="0"/>
                    <a:pt x="3" y="54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186" y="132"/>
                    <a:pt x="186" y="132"/>
                    <a:pt x="186" y="132"/>
                  </a:cubicBezTo>
                  <a:cubicBezTo>
                    <a:pt x="186" y="132"/>
                    <a:pt x="186" y="131"/>
                    <a:pt x="186" y="131"/>
                  </a:cubicBezTo>
                  <a:close/>
                </a:path>
              </a:pathLst>
            </a:custGeom>
            <a:solidFill>
              <a:srgbClr val="B1B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34" name="Freeform 261"/>
            <p:cNvSpPr/>
            <p:nvPr/>
          </p:nvSpPr>
          <p:spPr bwMode="auto">
            <a:xfrm>
              <a:off x="5387975" y="3440113"/>
              <a:ext cx="438150" cy="303213"/>
            </a:xfrm>
            <a:custGeom>
              <a:avLst/>
              <a:gdLst>
                <a:gd name="T0" fmla="*/ 101 w 103"/>
                <a:gd name="T1" fmla="*/ 71 h 71"/>
                <a:gd name="T2" fmla="*/ 54 w 103"/>
                <a:gd name="T3" fmla="*/ 1 h 71"/>
                <a:gd name="T4" fmla="*/ 0 w 103"/>
                <a:gd name="T5" fmla="*/ 66 h 71"/>
                <a:gd name="T6" fmla="*/ 0 w 103"/>
                <a:gd name="T7" fmla="*/ 66 h 71"/>
                <a:gd name="T8" fmla="*/ 101 w 103"/>
                <a:gd name="T9" fmla="*/ 71 h 71"/>
                <a:gd name="T10" fmla="*/ 101 w 103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71">
                  <a:moveTo>
                    <a:pt x="101" y="71"/>
                  </a:moveTo>
                  <a:cubicBezTo>
                    <a:pt x="103" y="34"/>
                    <a:pt x="82" y="3"/>
                    <a:pt x="54" y="1"/>
                  </a:cubicBezTo>
                  <a:cubicBezTo>
                    <a:pt x="26" y="0"/>
                    <a:pt x="2" y="29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1" y="71"/>
                    <a:pt x="101" y="71"/>
                    <a:pt x="101" y="71"/>
                  </a:cubicBezTo>
                  <a:close/>
                </a:path>
              </a:pathLst>
            </a:custGeom>
            <a:solidFill>
              <a:srgbClr val="607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35" name="Freeform 262"/>
            <p:cNvSpPr/>
            <p:nvPr/>
          </p:nvSpPr>
          <p:spPr bwMode="auto">
            <a:xfrm>
              <a:off x="6229350" y="3294063"/>
              <a:ext cx="1374775" cy="965200"/>
            </a:xfrm>
            <a:custGeom>
              <a:avLst/>
              <a:gdLst>
                <a:gd name="T0" fmla="*/ 306 w 323"/>
                <a:gd name="T1" fmla="*/ 225 h 226"/>
                <a:gd name="T2" fmla="*/ 187 w 323"/>
                <a:gd name="T3" fmla="*/ 16 h 226"/>
                <a:gd name="T4" fmla="*/ 0 w 323"/>
                <a:gd name="T5" fmla="*/ 168 h 226"/>
                <a:gd name="T6" fmla="*/ 0 w 323"/>
                <a:gd name="T7" fmla="*/ 169 h 226"/>
                <a:gd name="T8" fmla="*/ 306 w 323"/>
                <a:gd name="T9" fmla="*/ 226 h 226"/>
                <a:gd name="T10" fmla="*/ 306 w 323"/>
                <a:gd name="T11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26">
                  <a:moveTo>
                    <a:pt x="306" y="225"/>
                  </a:moveTo>
                  <a:cubicBezTo>
                    <a:pt x="323" y="137"/>
                    <a:pt x="271" y="31"/>
                    <a:pt x="187" y="16"/>
                  </a:cubicBezTo>
                  <a:cubicBezTo>
                    <a:pt x="102" y="0"/>
                    <a:pt x="16" y="80"/>
                    <a:pt x="0" y="168"/>
                  </a:cubicBezTo>
                  <a:cubicBezTo>
                    <a:pt x="0" y="168"/>
                    <a:pt x="0" y="168"/>
                    <a:pt x="0" y="169"/>
                  </a:cubicBezTo>
                  <a:cubicBezTo>
                    <a:pt x="306" y="226"/>
                    <a:pt x="306" y="226"/>
                    <a:pt x="306" y="226"/>
                  </a:cubicBezTo>
                  <a:cubicBezTo>
                    <a:pt x="306" y="225"/>
                    <a:pt x="306" y="225"/>
                    <a:pt x="306" y="225"/>
                  </a:cubicBezTo>
                  <a:close/>
                </a:path>
              </a:pathLst>
            </a:custGeom>
            <a:solidFill>
              <a:srgbClr val="F78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36" name="Freeform 263"/>
            <p:cNvSpPr/>
            <p:nvPr/>
          </p:nvSpPr>
          <p:spPr bwMode="auto">
            <a:xfrm>
              <a:off x="6335713" y="3465513"/>
              <a:ext cx="1127125" cy="788988"/>
            </a:xfrm>
            <a:custGeom>
              <a:avLst/>
              <a:gdLst>
                <a:gd name="T0" fmla="*/ 251 w 265"/>
                <a:gd name="T1" fmla="*/ 184 h 185"/>
                <a:gd name="T2" fmla="*/ 153 w 265"/>
                <a:gd name="T3" fmla="*/ 13 h 185"/>
                <a:gd name="T4" fmla="*/ 1 w 265"/>
                <a:gd name="T5" fmla="*/ 138 h 185"/>
                <a:gd name="T6" fmla="*/ 0 w 265"/>
                <a:gd name="T7" fmla="*/ 139 h 185"/>
                <a:gd name="T8" fmla="*/ 251 w 265"/>
                <a:gd name="T9" fmla="*/ 185 h 185"/>
                <a:gd name="T10" fmla="*/ 251 w 265"/>
                <a:gd name="T11" fmla="*/ 18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185">
                  <a:moveTo>
                    <a:pt x="251" y="184"/>
                  </a:moveTo>
                  <a:cubicBezTo>
                    <a:pt x="265" y="112"/>
                    <a:pt x="223" y="26"/>
                    <a:pt x="153" y="13"/>
                  </a:cubicBezTo>
                  <a:cubicBezTo>
                    <a:pt x="84" y="0"/>
                    <a:pt x="14" y="66"/>
                    <a:pt x="1" y="138"/>
                  </a:cubicBezTo>
                  <a:cubicBezTo>
                    <a:pt x="1" y="138"/>
                    <a:pt x="1" y="138"/>
                    <a:pt x="0" y="139"/>
                  </a:cubicBezTo>
                  <a:cubicBezTo>
                    <a:pt x="251" y="185"/>
                    <a:pt x="251" y="185"/>
                    <a:pt x="251" y="185"/>
                  </a:cubicBezTo>
                  <a:cubicBezTo>
                    <a:pt x="251" y="185"/>
                    <a:pt x="251" y="185"/>
                    <a:pt x="251" y="184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37" name="Freeform 264"/>
            <p:cNvSpPr/>
            <p:nvPr/>
          </p:nvSpPr>
          <p:spPr bwMode="auto">
            <a:xfrm>
              <a:off x="6510338" y="3619500"/>
              <a:ext cx="769938" cy="531813"/>
            </a:xfrm>
            <a:custGeom>
              <a:avLst/>
              <a:gdLst>
                <a:gd name="T0" fmla="*/ 172 w 181"/>
                <a:gd name="T1" fmla="*/ 124 h 125"/>
                <a:gd name="T2" fmla="*/ 105 w 181"/>
                <a:gd name="T3" fmla="*/ 9 h 125"/>
                <a:gd name="T4" fmla="*/ 1 w 181"/>
                <a:gd name="T5" fmla="*/ 92 h 125"/>
                <a:gd name="T6" fmla="*/ 0 w 181"/>
                <a:gd name="T7" fmla="*/ 93 h 125"/>
                <a:gd name="T8" fmla="*/ 172 w 181"/>
                <a:gd name="T9" fmla="*/ 125 h 125"/>
                <a:gd name="T10" fmla="*/ 172 w 181"/>
                <a:gd name="T11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25">
                  <a:moveTo>
                    <a:pt x="172" y="124"/>
                  </a:moveTo>
                  <a:cubicBezTo>
                    <a:pt x="181" y="76"/>
                    <a:pt x="152" y="18"/>
                    <a:pt x="105" y="9"/>
                  </a:cubicBezTo>
                  <a:cubicBezTo>
                    <a:pt x="57" y="0"/>
                    <a:pt x="10" y="44"/>
                    <a:pt x="1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2" y="124"/>
                    <a:pt x="172" y="124"/>
                    <a:pt x="172" y="124"/>
                  </a:cubicBezTo>
                  <a:close/>
                </a:path>
              </a:pathLst>
            </a:custGeom>
            <a:solidFill>
              <a:srgbClr val="886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38" name="Freeform 265"/>
            <p:cNvSpPr/>
            <p:nvPr/>
          </p:nvSpPr>
          <p:spPr bwMode="auto">
            <a:xfrm>
              <a:off x="6638925" y="3756025"/>
              <a:ext cx="496888" cy="369888"/>
            </a:xfrm>
            <a:custGeom>
              <a:avLst/>
              <a:gdLst>
                <a:gd name="T0" fmla="*/ 110 w 117"/>
                <a:gd name="T1" fmla="*/ 86 h 87"/>
                <a:gd name="T2" fmla="*/ 68 w 117"/>
                <a:gd name="T3" fmla="*/ 5 h 87"/>
                <a:gd name="T4" fmla="*/ 0 w 117"/>
                <a:gd name="T5" fmla="*/ 66 h 87"/>
                <a:gd name="T6" fmla="*/ 0 w 117"/>
                <a:gd name="T7" fmla="*/ 66 h 87"/>
                <a:gd name="T8" fmla="*/ 110 w 117"/>
                <a:gd name="T9" fmla="*/ 87 h 87"/>
                <a:gd name="T10" fmla="*/ 110 w 117"/>
                <a:gd name="T11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87">
                  <a:moveTo>
                    <a:pt x="110" y="86"/>
                  </a:moveTo>
                  <a:cubicBezTo>
                    <a:pt x="117" y="52"/>
                    <a:pt x="99" y="11"/>
                    <a:pt x="68" y="5"/>
                  </a:cubicBezTo>
                  <a:cubicBezTo>
                    <a:pt x="38" y="0"/>
                    <a:pt x="7" y="31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0" y="87"/>
                    <a:pt x="110" y="86"/>
                    <a:pt x="110" y="86"/>
                  </a:cubicBezTo>
                  <a:close/>
                </a:path>
              </a:pathLst>
            </a:custGeom>
            <a:solidFill>
              <a:srgbClr val="ACA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39" name="Freeform 266"/>
            <p:cNvSpPr/>
            <p:nvPr/>
          </p:nvSpPr>
          <p:spPr bwMode="auto">
            <a:xfrm>
              <a:off x="5605463" y="3187700"/>
              <a:ext cx="768350" cy="639763"/>
            </a:xfrm>
            <a:custGeom>
              <a:avLst/>
              <a:gdLst>
                <a:gd name="T0" fmla="*/ 120 w 181"/>
                <a:gd name="T1" fmla="*/ 15 h 150"/>
                <a:gd name="T2" fmla="*/ 0 w 181"/>
                <a:gd name="T3" fmla="*/ 102 h 150"/>
                <a:gd name="T4" fmla="*/ 171 w 181"/>
                <a:gd name="T5" fmla="*/ 150 h 150"/>
                <a:gd name="T6" fmla="*/ 120 w 181"/>
                <a:gd name="T7" fmla="*/ 1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50">
                  <a:moveTo>
                    <a:pt x="120" y="15"/>
                  </a:moveTo>
                  <a:cubicBezTo>
                    <a:pt x="77" y="0"/>
                    <a:pt x="26" y="39"/>
                    <a:pt x="0" y="102"/>
                  </a:cubicBezTo>
                  <a:cubicBezTo>
                    <a:pt x="171" y="150"/>
                    <a:pt x="171" y="150"/>
                    <a:pt x="171" y="150"/>
                  </a:cubicBezTo>
                  <a:cubicBezTo>
                    <a:pt x="181" y="86"/>
                    <a:pt x="161" y="29"/>
                    <a:pt x="120" y="15"/>
                  </a:cubicBezTo>
                  <a:close/>
                </a:path>
              </a:pathLst>
            </a:custGeom>
            <a:solidFill>
              <a:srgbClr val="E36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40" name="Freeform 267"/>
            <p:cNvSpPr/>
            <p:nvPr/>
          </p:nvSpPr>
          <p:spPr bwMode="auto">
            <a:xfrm>
              <a:off x="5711825" y="3346450"/>
              <a:ext cx="555625" cy="455613"/>
            </a:xfrm>
            <a:custGeom>
              <a:avLst/>
              <a:gdLst>
                <a:gd name="T0" fmla="*/ 87 w 131"/>
                <a:gd name="T1" fmla="*/ 11 h 107"/>
                <a:gd name="T2" fmla="*/ 0 w 131"/>
                <a:gd name="T3" fmla="*/ 72 h 107"/>
                <a:gd name="T4" fmla="*/ 126 w 131"/>
                <a:gd name="T5" fmla="*/ 107 h 107"/>
                <a:gd name="T6" fmla="*/ 87 w 131"/>
                <a:gd name="T7" fmla="*/ 1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07">
                  <a:moveTo>
                    <a:pt x="87" y="11"/>
                  </a:moveTo>
                  <a:cubicBezTo>
                    <a:pt x="56" y="0"/>
                    <a:pt x="20" y="27"/>
                    <a:pt x="0" y="72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31" y="61"/>
                    <a:pt x="117" y="21"/>
                    <a:pt x="87" y="11"/>
                  </a:cubicBezTo>
                  <a:close/>
                </a:path>
              </a:pathLst>
            </a:custGeom>
            <a:solidFill>
              <a:srgbClr val="FFF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41" name="Freeform 268"/>
            <p:cNvSpPr/>
            <p:nvPr/>
          </p:nvSpPr>
          <p:spPr bwMode="auto">
            <a:xfrm>
              <a:off x="5803900" y="3511550"/>
              <a:ext cx="366713" cy="269875"/>
            </a:xfrm>
            <a:custGeom>
              <a:avLst/>
              <a:gdLst>
                <a:gd name="T0" fmla="*/ 57 w 86"/>
                <a:gd name="T1" fmla="*/ 7 h 63"/>
                <a:gd name="T2" fmla="*/ 0 w 86"/>
                <a:gd name="T3" fmla="*/ 39 h 63"/>
                <a:gd name="T4" fmla="*/ 86 w 86"/>
                <a:gd name="T5" fmla="*/ 63 h 63"/>
                <a:gd name="T6" fmla="*/ 57 w 86"/>
                <a:gd name="T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63">
                  <a:moveTo>
                    <a:pt x="57" y="7"/>
                  </a:moveTo>
                  <a:cubicBezTo>
                    <a:pt x="38" y="0"/>
                    <a:pt x="15" y="14"/>
                    <a:pt x="0" y="39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36"/>
                    <a:pt x="76" y="13"/>
                    <a:pt x="57" y="7"/>
                  </a:cubicBezTo>
                  <a:close/>
                </a:path>
              </a:pathLst>
            </a:custGeom>
            <a:solidFill>
              <a:srgbClr val="799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42" name="Freeform 269"/>
            <p:cNvSpPr/>
            <p:nvPr/>
          </p:nvSpPr>
          <p:spPr bwMode="auto">
            <a:xfrm>
              <a:off x="5915025" y="3635375"/>
              <a:ext cx="179388" cy="123825"/>
            </a:xfrm>
            <a:custGeom>
              <a:avLst/>
              <a:gdLst>
                <a:gd name="T0" fmla="*/ 28 w 42"/>
                <a:gd name="T1" fmla="*/ 2 h 29"/>
                <a:gd name="T2" fmla="*/ 0 w 42"/>
                <a:gd name="T3" fmla="*/ 18 h 29"/>
                <a:gd name="T4" fmla="*/ 42 w 42"/>
                <a:gd name="T5" fmla="*/ 29 h 29"/>
                <a:gd name="T6" fmla="*/ 28 w 42"/>
                <a:gd name="T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9">
                  <a:moveTo>
                    <a:pt x="28" y="2"/>
                  </a:moveTo>
                  <a:cubicBezTo>
                    <a:pt x="19" y="0"/>
                    <a:pt x="9" y="6"/>
                    <a:pt x="0" y="1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15"/>
                    <a:pt x="36" y="5"/>
                    <a:pt x="28" y="2"/>
                  </a:cubicBezTo>
                  <a:close/>
                </a:path>
              </a:pathLst>
            </a:custGeom>
            <a:solidFill>
              <a:srgbClr val="A77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</p:grpSp>
      <p:grpSp>
        <p:nvGrpSpPr>
          <p:cNvPr id="43" name="组合 42"/>
          <p:cNvGrpSpPr/>
          <p:nvPr userDrawn="1"/>
        </p:nvGrpSpPr>
        <p:grpSpPr>
          <a:xfrm>
            <a:off x="0" y="3337951"/>
            <a:ext cx="9270547" cy="2062724"/>
            <a:chOff x="2636838" y="2563813"/>
            <a:chExt cx="6913563" cy="1538288"/>
          </a:xfrm>
        </p:grpSpPr>
        <p:sp>
          <p:nvSpPr>
            <p:cNvPr id="44" name="Freeform 273"/>
            <p:cNvSpPr/>
            <p:nvPr/>
          </p:nvSpPr>
          <p:spPr bwMode="auto">
            <a:xfrm>
              <a:off x="2636838" y="2563813"/>
              <a:ext cx="6913563" cy="1538288"/>
            </a:xfrm>
            <a:custGeom>
              <a:avLst/>
              <a:gdLst>
                <a:gd name="T0" fmla="*/ 0 w 1631"/>
                <a:gd name="T1" fmla="*/ 59 h 360"/>
                <a:gd name="T2" fmla="*/ 520 w 1631"/>
                <a:gd name="T3" fmla="*/ 122 h 360"/>
                <a:gd name="T4" fmla="*/ 1631 w 1631"/>
                <a:gd name="T5" fmla="*/ 285 h 360"/>
                <a:gd name="T6" fmla="*/ 1631 w 1631"/>
                <a:gd name="T7" fmla="*/ 360 h 360"/>
                <a:gd name="T8" fmla="*/ 0 w 1631"/>
                <a:gd name="T9" fmla="*/ 360 h 360"/>
                <a:gd name="T10" fmla="*/ 0 w 1631"/>
                <a:gd name="T11" fmla="*/ 5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1" h="360">
                  <a:moveTo>
                    <a:pt x="0" y="59"/>
                  </a:moveTo>
                  <a:cubicBezTo>
                    <a:pt x="0" y="59"/>
                    <a:pt x="225" y="0"/>
                    <a:pt x="520" y="122"/>
                  </a:cubicBezTo>
                  <a:cubicBezTo>
                    <a:pt x="814" y="244"/>
                    <a:pt x="1278" y="294"/>
                    <a:pt x="1631" y="285"/>
                  </a:cubicBezTo>
                  <a:cubicBezTo>
                    <a:pt x="1631" y="360"/>
                    <a:pt x="1631" y="360"/>
                    <a:pt x="1631" y="360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58A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45" name="Freeform 274"/>
            <p:cNvSpPr/>
            <p:nvPr/>
          </p:nvSpPr>
          <p:spPr bwMode="auto">
            <a:xfrm>
              <a:off x="2636838" y="2859088"/>
              <a:ext cx="6884988" cy="1243013"/>
            </a:xfrm>
            <a:custGeom>
              <a:avLst/>
              <a:gdLst>
                <a:gd name="T0" fmla="*/ 0 w 1624"/>
                <a:gd name="T1" fmla="*/ 47 h 291"/>
                <a:gd name="T2" fmla="*/ 585 w 1624"/>
                <a:gd name="T3" fmla="*/ 122 h 291"/>
                <a:gd name="T4" fmla="*/ 1624 w 1624"/>
                <a:gd name="T5" fmla="*/ 250 h 291"/>
                <a:gd name="T6" fmla="*/ 1624 w 1624"/>
                <a:gd name="T7" fmla="*/ 291 h 291"/>
                <a:gd name="T8" fmla="*/ 0 w 1624"/>
                <a:gd name="T9" fmla="*/ 291 h 291"/>
                <a:gd name="T10" fmla="*/ 0 w 1624"/>
                <a:gd name="T11" fmla="*/ 4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4" h="291">
                  <a:moveTo>
                    <a:pt x="0" y="47"/>
                  </a:moveTo>
                  <a:cubicBezTo>
                    <a:pt x="0" y="47"/>
                    <a:pt x="261" y="0"/>
                    <a:pt x="585" y="122"/>
                  </a:cubicBezTo>
                  <a:cubicBezTo>
                    <a:pt x="909" y="244"/>
                    <a:pt x="1435" y="288"/>
                    <a:pt x="1624" y="250"/>
                  </a:cubicBezTo>
                  <a:cubicBezTo>
                    <a:pt x="1624" y="291"/>
                    <a:pt x="1624" y="291"/>
                    <a:pt x="1624" y="291"/>
                  </a:cubicBezTo>
                  <a:cubicBezTo>
                    <a:pt x="0" y="291"/>
                    <a:pt x="0" y="291"/>
                    <a:pt x="0" y="291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DD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46" name="Freeform 275"/>
            <p:cNvSpPr/>
            <p:nvPr/>
          </p:nvSpPr>
          <p:spPr bwMode="auto">
            <a:xfrm>
              <a:off x="2636838" y="3084513"/>
              <a:ext cx="4510088" cy="1004888"/>
            </a:xfrm>
            <a:custGeom>
              <a:avLst/>
              <a:gdLst>
                <a:gd name="T0" fmla="*/ 585 w 1064"/>
                <a:gd name="T1" fmla="*/ 122 h 235"/>
                <a:gd name="T2" fmla="*/ 0 w 1064"/>
                <a:gd name="T3" fmla="*/ 47 h 235"/>
                <a:gd name="T4" fmla="*/ 0 w 1064"/>
                <a:gd name="T5" fmla="*/ 235 h 235"/>
                <a:gd name="T6" fmla="*/ 1064 w 1064"/>
                <a:gd name="T7" fmla="*/ 235 h 235"/>
                <a:gd name="T8" fmla="*/ 585 w 1064"/>
                <a:gd name="T9" fmla="*/ 1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235">
                  <a:moveTo>
                    <a:pt x="585" y="122"/>
                  </a:moveTo>
                  <a:cubicBezTo>
                    <a:pt x="261" y="0"/>
                    <a:pt x="0" y="47"/>
                    <a:pt x="0" y="4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064" y="235"/>
                    <a:pt x="1064" y="235"/>
                    <a:pt x="1064" y="235"/>
                  </a:cubicBezTo>
                  <a:cubicBezTo>
                    <a:pt x="895" y="211"/>
                    <a:pt x="722" y="174"/>
                    <a:pt x="585" y="122"/>
                  </a:cubicBezTo>
                  <a:close/>
                </a:path>
              </a:pathLst>
            </a:custGeom>
            <a:solidFill>
              <a:srgbClr val="F6A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47" name="Freeform 276"/>
            <p:cNvSpPr/>
            <p:nvPr/>
          </p:nvSpPr>
          <p:spPr bwMode="auto">
            <a:xfrm>
              <a:off x="2636838" y="3379788"/>
              <a:ext cx="3733800" cy="704850"/>
            </a:xfrm>
            <a:custGeom>
              <a:avLst/>
              <a:gdLst>
                <a:gd name="T0" fmla="*/ 484 w 881"/>
                <a:gd name="T1" fmla="*/ 86 h 165"/>
                <a:gd name="T2" fmla="*/ 0 w 881"/>
                <a:gd name="T3" fmla="*/ 33 h 165"/>
                <a:gd name="T4" fmla="*/ 0 w 881"/>
                <a:gd name="T5" fmla="*/ 165 h 165"/>
                <a:gd name="T6" fmla="*/ 881 w 881"/>
                <a:gd name="T7" fmla="*/ 165 h 165"/>
                <a:gd name="T8" fmla="*/ 484 w 881"/>
                <a:gd name="T9" fmla="*/ 8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1" h="165">
                  <a:moveTo>
                    <a:pt x="484" y="86"/>
                  </a:moveTo>
                  <a:cubicBezTo>
                    <a:pt x="216" y="0"/>
                    <a:pt x="0" y="33"/>
                    <a:pt x="0" y="3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881" y="165"/>
                    <a:pt x="881" y="165"/>
                    <a:pt x="881" y="165"/>
                  </a:cubicBezTo>
                  <a:cubicBezTo>
                    <a:pt x="741" y="148"/>
                    <a:pt x="598" y="122"/>
                    <a:pt x="484" y="86"/>
                  </a:cubicBezTo>
                  <a:close/>
                </a:path>
              </a:pathLst>
            </a:custGeom>
            <a:solidFill>
              <a:srgbClr val="956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  <p:sp>
          <p:nvSpPr>
            <p:cNvPr id="48" name="Freeform 277"/>
            <p:cNvSpPr/>
            <p:nvPr/>
          </p:nvSpPr>
          <p:spPr bwMode="auto">
            <a:xfrm>
              <a:off x="2636838" y="3594100"/>
              <a:ext cx="2624138" cy="495300"/>
            </a:xfrm>
            <a:custGeom>
              <a:avLst/>
              <a:gdLst>
                <a:gd name="T0" fmla="*/ 340 w 619"/>
                <a:gd name="T1" fmla="*/ 61 h 116"/>
                <a:gd name="T2" fmla="*/ 0 w 619"/>
                <a:gd name="T3" fmla="*/ 24 h 116"/>
                <a:gd name="T4" fmla="*/ 0 w 619"/>
                <a:gd name="T5" fmla="*/ 116 h 116"/>
                <a:gd name="T6" fmla="*/ 619 w 619"/>
                <a:gd name="T7" fmla="*/ 116 h 116"/>
                <a:gd name="T8" fmla="*/ 340 w 619"/>
                <a:gd name="T9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116">
                  <a:moveTo>
                    <a:pt x="340" y="61"/>
                  </a:moveTo>
                  <a:cubicBezTo>
                    <a:pt x="152" y="0"/>
                    <a:pt x="0" y="24"/>
                    <a:pt x="0" y="2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619" y="116"/>
                    <a:pt x="619" y="116"/>
                    <a:pt x="619" y="116"/>
                  </a:cubicBezTo>
                  <a:cubicBezTo>
                    <a:pt x="521" y="104"/>
                    <a:pt x="420" y="86"/>
                    <a:pt x="340" y="61"/>
                  </a:cubicBezTo>
                  <a:close/>
                </a:path>
              </a:pathLst>
            </a:custGeom>
            <a:solidFill>
              <a:srgbClr val="FFF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cs typeface="Montserrat" panose="0000050000000000000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48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BA56F9B7-14F9-4140-AB4D-28FB23D02960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03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9703544-C9FF-4947-BEDF-BFC65A21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4897976-E882-4DEA-830D-0CE0A1B2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31A58A-2895-4D88-8318-9C4B81B6C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238DE-A605-4C1D-9ED3-50A8FAFE6A4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D00728-B79D-44AE-8E6C-A6FE6BFE9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10EDC9-9E80-4B42-8CD9-50AAE7F31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D7412-8C96-4FDC-BC3C-7314FB406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1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6.jpeg"/><Relationship Id="rId3" Type="http://schemas.microsoft.com/office/2007/relationships/media" Target="../media/media3.mp3"/><Relationship Id="rId21" Type="http://schemas.openxmlformats.org/officeDocument/2006/relationships/image" Target="../media/image9.jpeg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image" Target="../media/image5.jpeg"/><Relationship Id="rId2" Type="http://schemas.openxmlformats.org/officeDocument/2006/relationships/audio" Target="../media/media2.mp3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image" Target="../media/image3.jpeg"/><Relationship Id="rId10" Type="http://schemas.openxmlformats.org/officeDocument/2006/relationships/audio" Target="../media/media6.mp3"/><Relationship Id="rId19" Type="http://schemas.openxmlformats.org/officeDocument/2006/relationships/image" Target="../media/image7.jpe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0" y="2824790"/>
            <a:ext cx="9144000" cy="2338685"/>
            <a:chOff x="2927351" y="2571750"/>
            <a:chExt cx="6337300" cy="1620839"/>
          </a:xfrm>
        </p:grpSpPr>
        <p:sp>
          <p:nvSpPr>
            <p:cNvPr id="5" name="Freeform 5"/>
            <p:cNvSpPr/>
            <p:nvPr/>
          </p:nvSpPr>
          <p:spPr bwMode="auto">
            <a:xfrm>
              <a:off x="4402138" y="2933700"/>
              <a:ext cx="152400" cy="406400"/>
            </a:xfrm>
            <a:custGeom>
              <a:avLst/>
              <a:gdLst>
                <a:gd name="T0" fmla="*/ 15 w 36"/>
                <a:gd name="T1" fmla="*/ 78 h 95"/>
                <a:gd name="T2" fmla="*/ 2 w 36"/>
                <a:gd name="T3" fmla="*/ 0 h 95"/>
                <a:gd name="T4" fmla="*/ 6 w 36"/>
                <a:gd name="T5" fmla="*/ 0 h 95"/>
                <a:gd name="T6" fmla="*/ 36 w 36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95">
                  <a:moveTo>
                    <a:pt x="15" y="78"/>
                  </a:moveTo>
                  <a:cubicBezTo>
                    <a:pt x="9" y="53"/>
                    <a:pt x="0" y="26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9" y="31"/>
                    <a:pt x="25" y="69"/>
                    <a:pt x="36" y="9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465638" y="2963863"/>
              <a:ext cx="98425" cy="187325"/>
            </a:xfrm>
            <a:custGeom>
              <a:avLst/>
              <a:gdLst>
                <a:gd name="T0" fmla="*/ 0 w 23"/>
                <a:gd name="T1" fmla="*/ 31 h 44"/>
                <a:gd name="T2" fmla="*/ 18 w 23"/>
                <a:gd name="T3" fmla="*/ 0 h 44"/>
                <a:gd name="T4" fmla="*/ 0 w 23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4">
                  <a:moveTo>
                    <a:pt x="0" y="31"/>
                  </a:moveTo>
                  <a:cubicBezTo>
                    <a:pt x="6" y="21"/>
                    <a:pt x="12" y="10"/>
                    <a:pt x="18" y="0"/>
                  </a:cubicBezTo>
                  <a:cubicBezTo>
                    <a:pt x="23" y="9"/>
                    <a:pt x="7" y="38"/>
                    <a:pt x="0" y="44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198938" y="2571750"/>
              <a:ext cx="327025" cy="465138"/>
            </a:xfrm>
            <a:custGeom>
              <a:avLst/>
              <a:gdLst>
                <a:gd name="T0" fmla="*/ 59 w 77"/>
                <a:gd name="T1" fmla="*/ 27 h 109"/>
                <a:gd name="T2" fmla="*/ 28 w 77"/>
                <a:gd name="T3" fmla="*/ 92 h 109"/>
                <a:gd name="T4" fmla="*/ 74 w 77"/>
                <a:gd name="T5" fmla="*/ 71 h 109"/>
                <a:gd name="T6" fmla="*/ 59 w 77"/>
                <a:gd name="T7" fmla="*/ 2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9">
                  <a:moveTo>
                    <a:pt x="59" y="27"/>
                  </a:moveTo>
                  <a:cubicBezTo>
                    <a:pt x="16" y="0"/>
                    <a:pt x="0" y="69"/>
                    <a:pt x="28" y="92"/>
                  </a:cubicBezTo>
                  <a:cubicBezTo>
                    <a:pt x="49" y="109"/>
                    <a:pt x="71" y="96"/>
                    <a:pt x="74" y="71"/>
                  </a:cubicBezTo>
                  <a:cubicBezTo>
                    <a:pt x="77" y="53"/>
                    <a:pt x="77" y="38"/>
                    <a:pt x="59" y="27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516438" y="2857500"/>
              <a:ext cx="203200" cy="212725"/>
            </a:xfrm>
            <a:custGeom>
              <a:avLst/>
              <a:gdLst>
                <a:gd name="T0" fmla="*/ 29 w 48"/>
                <a:gd name="T1" fmla="*/ 12 h 50"/>
                <a:gd name="T2" fmla="*/ 2 w 48"/>
                <a:gd name="T3" fmla="*/ 26 h 50"/>
                <a:gd name="T4" fmla="*/ 29 w 48"/>
                <a:gd name="T5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0">
                  <a:moveTo>
                    <a:pt x="29" y="12"/>
                  </a:moveTo>
                  <a:cubicBezTo>
                    <a:pt x="48" y="36"/>
                    <a:pt x="4" y="50"/>
                    <a:pt x="2" y="26"/>
                  </a:cubicBezTo>
                  <a:cubicBezTo>
                    <a:pt x="0" y="11"/>
                    <a:pt x="19" y="0"/>
                    <a:pt x="29" y="1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384676" y="2728913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270376" y="2784475"/>
              <a:ext cx="34925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356101" y="2801938"/>
              <a:ext cx="33338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478338" y="2771775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4414838" y="2900363"/>
              <a:ext cx="30163" cy="3333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4597401" y="2917825"/>
              <a:ext cx="33338" cy="2857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533901" y="2963863"/>
              <a:ext cx="33338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300538" y="2895600"/>
              <a:ext cx="30163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470401" y="2801938"/>
              <a:ext cx="1466850" cy="874713"/>
            </a:xfrm>
            <a:custGeom>
              <a:avLst/>
              <a:gdLst>
                <a:gd name="T0" fmla="*/ 346 w 346"/>
                <a:gd name="T1" fmla="*/ 204 h 205"/>
                <a:gd name="T2" fmla="*/ 173 w 346"/>
                <a:gd name="T3" fmla="*/ 0 h 205"/>
                <a:gd name="T4" fmla="*/ 0 w 346"/>
                <a:gd name="T5" fmla="*/ 204 h 205"/>
                <a:gd name="T6" fmla="*/ 0 w 346"/>
                <a:gd name="T7" fmla="*/ 205 h 205"/>
                <a:gd name="T8" fmla="*/ 346 w 346"/>
                <a:gd name="T9" fmla="*/ 205 h 205"/>
                <a:gd name="T10" fmla="*/ 346 w 346"/>
                <a:gd name="T11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205">
                  <a:moveTo>
                    <a:pt x="346" y="204"/>
                  </a:moveTo>
                  <a:cubicBezTo>
                    <a:pt x="346" y="105"/>
                    <a:pt x="269" y="0"/>
                    <a:pt x="173" y="0"/>
                  </a:cubicBezTo>
                  <a:cubicBezTo>
                    <a:pt x="78" y="0"/>
                    <a:pt x="0" y="105"/>
                    <a:pt x="0" y="204"/>
                  </a:cubicBezTo>
                  <a:cubicBezTo>
                    <a:pt x="0" y="204"/>
                    <a:pt x="0" y="205"/>
                    <a:pt x="0" y="205"/>
                  </a:cubicBezTo>
                  <a:cubicBezTo>
                    <a:pt x="346" y="205"/>
                    <a:pt x="346" y="205"/>
                    <a:pt x="346" y="205"/>
                  </a:cubicBezTo>
                  <a:cubicBezTo>
                    <a:pt x="346" y="205"/>
                    <a:pt x="346" y="204"/>
                    <a:pt x="346" y="204"/>
                  </a:cubicBezTo>
                  <a:close/>
                </a:path>
              </a:pathLst>
            </a:custGeom>
            <a:solidFill>
              <a:srgbClr val="9A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597401" y="2986088"/>
              <a:ext cx="1200150" cy="715963"/>
            </a:xfrm>
            <a:custGeom>
              <a:avLst/>
              <a:gdLst>
                <a:gd name="T0" fmla="*/ 283 w 283"/>
                <a:gd name="T1" fmla="*/ 167 h 168"/>
                <a:gd name="T2" fmla="*/ 142 w 283"/>
                <a:gd name="T3" fmla="*/ 0 h 168"/>
                <a:gd name="T4" fmla="*/ 0 w 283"/>
                <a:gd name="T5" fmla="*/ 167 h 168"/>
                <a:gd name="T6" fmla="*/ 0 w 283"/>
                <a:gd name="T7" fmla="*/ 168 h 168"/>
                <a:gd name="T8" fmla="*/ 283 w 283"/>
                <a:gd name="T9" fmla="*/ 168 h 168"/>
                <a:gd name="T10" fmla="*/ 283 w 283"/>
                <a:gd name="T11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68">
                  <a:moveTo>
                    <a:pt x="283" y="167"/>
                  </a:moveTo>
                  <a:cubicBezTo>
                    <a:pt x="283" y="85"/>
                    <a:pt x="220" y="0"/>
                    <a:pt x="142" y="0"/>
                  </a:cubicBezTo>
                  <a:cubicBezTo>
                    <a:pt x="64" y="0"/>
                    <a:pt x="0" y="85"/>
                    <a:pt x="0" y="167"/>
                  </a:cubicBezTo>
                  <a:cubicBezTo>
                    <a:pt x="0" y="167"/>
                    <a:pt x="0" y="167"/>
                    <a:pt x="0" y="168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3" y="167"/>
                    <a:pt x="283" y="167"/>
                    <a:pt x="283" y="167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779963" y="3138488"/>
              <a:ext cx="822325" cy="477838"/>
            </a:xfrm>
            <a:custGeom>
              <a:avLst/>
              <a:gdLst>
                <a:gd name="T0" fmla="*/ 194 w 194"/>
                <a:gd name="T1" fmla="*/ 112 h 112"/>
                <a:gd name="T2" fmla="*/ 97 w 194"/>
                <a:gd name="T3" fmla="*/ 0 h 112"/>
                <a:gd name="T4" fmla="*/ 0 w 194"/>
                <a:gd name="T5" fmla="*/ 112 h 112"/>
                <a:gd name="T6" fmla="*/ 0 w 194"/>
                <a:gd name="T7" fmla="*/ 112 h 112"/>
                <a:gd name="T8" fmla="*/ 194 w 194"/>
                <a:gd name="T9" fmla="*/ 112 h 112"/>
                <a:gd name="T10" fmla="*/ 194 w 194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2">
                  <a:moveTo>
                    <a:pt x="194" y="112"/>
                  </a:moveTo>
                  <a:cubicBezTo>
                    <a:pt x="194" y="57"/>
                    <a:pt x="150" y="0"/>
                    <a:pt x="97" y="0"/>
                  </a:cubicBezTo>
                  <a:cubicBezTo>
                    <a:pt x="43" y="0"/>
                    <a:pt x="0" y="57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lose/>
                </a:path>
              </a:pathLst>
            </a:custGeom>
            <a:solidFill>
              <a:srgbClr val="BB9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902201" y="3279775"/>
              <a:ext cx="525463" cy="341313"/>
            </a:xfrm>
            <a:custGeom>
              <a:avLst/>
              <a:gdLst>
                <a:gd name="T0" fmla="*/ 124 w 124"/>
                <a:gd name="T1" fmla="*/ 80 h 80"/>
                <a:gd name="T2" fmla="*/ 62 w 124"/>
                <a:gd name="T3" fmla="*/ 0 h 80"/>
                <a:gd name="T4" fmla="*/ 0 w 124"/>
                <a:gd name="T5" fmla="*/ 80 h 80"/>
                <a:gd name="T6" fmla="*/ 0 w 124"/>
                <a:gd name="T7" fmla="*/ 80 h 80"/>
                <a:gd name="T8" fmla="*/ 124 w 124"/>
                <a:gd name="T9" fmla="*/ 80 h 80"/>
                <a:gd name="T10" fmla="*/ 124 w 124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0">
                  <a:moveTo>
                    <a:pt x="124" y="80"/>
                  </a:moveTo>
                  <a:cubicBezTo>
                    <a:pt x="124" y="41"/>
                    <a:pt x="96" y="0"/>
                    <a:pt x="62" y="0"/>
                  </a:cubicBezTo>
                  <a:cubicBezTo>
                    <a:pt x="28" y="0"/>
                    <a:pt x="0" y="41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lose/>
                </a:path>
              </a:pathLst>
            </a:custGeom>
            <a:solidFill>
              <a:srgbClr val="FFC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500688" y="2955925"/>
              <a:ext cx="2114550" cy="1198563"/>
            </a:xfrm>
            <a:custGeom>
              <a:avLst/>
              <a:gdLst>
                <a:gd name="T0" fmla="*/ 499 w 499"/>
                <a:gd name="T1" fmla="*/ 279 h 281"/>
                <a:gd name="T2" fmla="*/ 250 w 499"/>
                <a:gd name="T3" fmla="*/ 0 h 281"/>
                <a:gd name="T4" fmla="*/ 0 w 499"/>
                <a:gd name="T5" fmla="*/ 279 h 281"/>
                <a:gd name="T6" fmla="*/ 0 w 499"/>
                <a:gd name="T7" fmla="*/ 281 h 281"/>
                <a:gd name="T8" fmla="*/ 499 w 499"/>
                <a:gd name="T9" fmla="*/ 281 h 281"/>
                <a:gd name="T10" fmla="*/ 499 w 499"/>
                <a:gd name="T11" fmla="*/ 27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9" h="281">
                  <a:moveTo>
                    <a:pt x="499" y="279"/>
                  </a:moveTo>
                  <a:cubicBezTo>
                    <a:pt x="499" y="125"/>
                    <a:pt x="387" y="0"/>
                    <a:pt x="250" y="0"/>
                  </a:cubicBezTo>
                  <a:cubicBezTo>
                    <a:pt x="112" y="0"/>
                    <a:pt x="0" y="125"/>
                    <a:pt x="0" y="279"/>
                  </a:cubicBezTo>
                  <a:cubicBezTo>
                    <a:pt x="0" y="280"/>
                    <a:pt x="0" y="280"/>
                    <a:pt x="0" y="281"/>
                  </a:cubicBezTo>
                  <a:cubicBezTo>
                    <a:pt x="499" y="281"/>
                    <a:pt x="499" y="281"/>
                    <a:pt x="499" y="281"/>
                  </a:cubicBezTo>
                  <a:cubicBezTo>
                    <a:pt x="499" y="280"/>
                    <a:pt x="499" y="280"/>
                    <a:pt x="499" y="279"/>
                  </a:cubicBezTo>
                  <a:close/>
                </a:path>
              </a:pathLst>
            </a:custGeom>
            <a:solidFill>
              <a:srgbClr val="FF8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683251" y="3224213"/>
              <a:ext cx="1738313" cy="917575"/>
            </a:xfrm>
            <a:custGeom>
              <a:avLst/>
              <a:gdLst>
                <a:gd name="T0" fmla="*/ 410 w 410"/>
                <a:gd name="T1" fmla="*/ 213 h 215"/>
                <a:gd name="T2" fmla="*/ 205 w 410"/>
                <a:gd name="T3" fmla="*/ 0 h 215"/>
                <a:gd name="T4" fmla="*/ 0 w 410"/>
                <a:gd name="T5" fmla="*/ 213 h 215"/>
                <a:gd name="T6" fmla="*/ 0 w 410"/>
                <a:gd name="T7" fmla="*/ 215 h 215"/>
                <a:gd name="T8" fmla="*/ 410 w 410"/>
                <a:gd name="T9" fmla="*/ 215 h 215"/>
                <a:gd name="T10" fmla="*/ 410 w 410"/>
                <a:gd name="T11" fmla="*/ 2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0" h="215">
                  <a:moveTo>
                    <a:pt x="410" y="213"/>
                  </a:moveTo>
                  <a:cubicBezTo>
                    <a:pt x="410" y="95"/>
                    <a:pt x="318" y="0"/>
                    <a:pt x="205" y="0"/>
                  </a:cubicBezTo>
                  <a:cubicBezTo>
                    <a:pt x="92" y="0"/>
                    <a:pt x="0" y="95"/>
                    <a:pt x="0" y="213"/>
                  </a:cubicBezTo>
                  <a:cubicBezTo>
                    <a:pt x="0" y="214"/>
                    <a:pt x="0" y="214"/>
                    <a:pt x="0" y="215"/>
                  </a:cubicBezTo>
                  <a:cubicBezTo>
                    <a:pt x="410" y="215"/>
                    <a:pt x="410" y="215"/>
                    <a:pt x="410" y="215"/>
                  </a:cubicBezTo>
                  <a:cubicBezTo>
                    <a:pt x="410" y="214"/>
                    <a:pt x="410" y="214"/>
                    <a:pt x="410" y="21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5878513" y="3438525"/>
              <a:ext cx="1360488" cy="712788"/>
            </a:xfrm>
            <a:custGeom>
              <a:avLst/>
              <a:gdLst>
                <a:gd name="T0" fmla="*/ 321 w 321"/>
                <a:gd name="T1" fmla="*/ 166 h 167"/>
                <a:gd name="T2" fmla="*/ 161 w 321"/>
                <a:gd name="T3" fmla="*/ 0 h 167"/>
                <a:gd name="T4" fmla="*/ 0 w 321"/>
                <a:gd name="T5" fmla="*/ 166 h 167"/>
                <a:gd name="T6" fmla="*/ 0 w 321"/>
                <a:gd name="T7" fmla="*/ 167 h 167"/>
                <a:gd name="T8" fmla="*/ 321 w 321"/>
                <a:gd name="T9" fmla="*/ 167 h 167"/>
                <a:gd name="T10" fmla="*/ 321 w 32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167">
                  <a:moveTo>
                    <a:pt x="321" y="166"/>
                  </a:moveTo>
                  <a:cubicBezTo>
                    <a:pt x="321" y="74"/>
                    <a:pt x="249" y="0"/>
                    <a:pt x="161" y="0"/>
                  </a:cubicBezTo>
                  <a:cubicBezTo>
                    <a:pt x="72" y="0"/>
                    <a:pt x="0" y="74"/>
                    <a:pt x="0" y="166"/>
                  </a:cubicBezTo>
                  <a:cubicBezTo>
                    <a:pt x="0" y="166"/>
                    <a:pt x="0" y="166"/>
                    <a:pt x="0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1" y="166"/>
                    <a:pt x="321" y="166"/>
                    <a:pt x="321" y="166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119813" y="3621088"/>
              <a:ext cx="877888" cy="495300"/>
            </a:xfrm>
            <a:custGeom>
              <a:avLst/>
              <a:gdLst>
                <a:gd name="T0" fmla="*/ 207 w 207"/>
                <a:gd name="T1" fmla="*/ 115 h 116"/>
                <a:gd name="T2" fmla="*/ 104 w 207"/>
                <a:gd name="T3" fmla="*/ 0 h 116"/>
                <a:gd name="T4" fmla="*/ 0 w 207"/>
                <a:gd name="T5" fmla="*/ 115 h 116"/>
                <a:gd name="T6" fmla="*/ 0 w 207"/>
                <a:gd name="T7" fmla="*/ 116 h 116"/>
                <a:gd name="T8" fmla="*/ 207 w 207"/>
                <a:gd name="T9" fmla="*/ 116 h 116"/>
                <a:gd name="T10" fmla="*/ 207 w 207"/>
                <a:gd name="T11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16">
                  <a:moveTo>
                    <a:pt x="207" y="115"/>
                  </a:moveTo>
                  <a:cubicBezTo>
                    <a:pt x="207" y="51"/>
                    <a:pt x="161" y="0"/>
                    <a:pt x="104" y="0"/>
                  </a:cubicBezTo>
                  <a:cubicBezTo>
                    <a:pt x="46" y="0"/>
                    <a:pt x="0" y="51"/>
                    <a:pt x="0" y="115"/>
                  </a:cubicBezTo>
                  <a:cubicBezTo>
                    <a:pt x="0" y="115"/>
                    <a:pt x="0" y="115"/>
                    <a:pt x="0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5"/>
                    <a:pt x="207" y="115"/>
                    <a:pt x="207" y="115"/>
                  </a:cubicBezTo>
                  <a:close/>
                </a:path>
              </a:pathLst>
            </a:custGeom>
            <a:solidFill>
              <a:srgbClr val="B1C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315076" y="3822700"/>
              <a:ext cx="474663" cy="268288"/>
            </a:xfrm>
            <a:custGeom>
              <a:avLst/>
              <a:gdLst>
                <a:gd name="T0" fmla="*/ 112 w 112"/>
                <a:gd name="T1" fmla="*/ 62 h 63"/>
                <a:gd name="T2" fmla="*/ 56 w 112"/>
                <a:gd name="T3" fmla="*/ 0 h 63"/>
                <a:gd name="T4" fmla="*/ 0 w 112"/>
                <a:gd name="T5" fmla="*/ 62 h 63"/>
                <a:gd name="T6" fmla="*/ 0 w 112"/>
                <a:gd name="T7" fmla="*/ 63 h 63"/>
                <a:gd name="T8" fmla="*/ 112 w 112"/>
                <a:gd name="T9" fmla="*/ 63 h 63"/>
                <a:gd name="T10" fmla="*/ 112 w 112"/>
                <a:gd name="T11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63">
                  <a:moveTo>
                    <a:pt x="112" y="62"/>
                  </a:moveTo>
                  <a:cubicBezTo>
                    <a:pt x="112" y="28"/>
                    <a:pt x="87" y="0"/>
                    <a:pt x="56" y="0"/>
                  </a:cubicBezTo>
                  <a:cubicBezTo>
                    <a:pt x="25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2"/>
                    <a:pt x="112" y="62"/>
                    <a:pt x="112" y="62"/>
                  </a:cubicBezTo>
                  <a:close/>
                </a:path>
              </a:pathLst>
            </a:custGeom>
            <a:solidFill>
              <a:srgbClr val="86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353176" y="3317875"/>
              <a:ext cx="2911475" cy="871538"/>
            </a:xfrm>
            <a:custGeom>
              <a:avLst/>
              <a:gdLst>
                <a:gd name="T0" fmla="*/ 0 w 687"/>
                <a:gd name="T1" fmla="*/ 204 h 204"/>
                <a:gd name="T2" fmla="*/ 368 w 687"/>
                <a:gd name="T3" fmla="*/ 3 h 204"/>
                <a:gd name="T4" fmla="*/ 687 w 687"/>
                <a:gd name="T5" fmla="*/ 202 h 204"/>
                <a:gd name="T6" fmla="*/ 0 w 687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7" h="204">
                  <a:moveTo>
                    <a:pt x="0" y="204"/>
                  </a:moveTo>
                  <a:cubicBezTo>
                    <a:pt x="0" y="204"/>
                    <a:pt x="156" y="0"/>
                    <a:pt x="368" y="3"/>
                  </a:cubicBezTo>
                  <a:cubicBezTo>
                    <a:pt x="580" y="6"/>
                    <a:pt x="687" y="202"/>
                    <a:pt x="687" y="202"/>
                  </a:cubicBezTo>
                  <a:lnTo>
                    <a:pt x="0" y="204"/>
                  </a:lnTo>
                  <a:close/>
                </a:path>
              </a:pathLst>
            </a:custGeom>
            <a:solidFill>
              <a:srgbClr val="74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818313" y="3608388"/>
              <a:ext cx="2103438" cy="576263"/>
            </a:xfrm>
            <a:custGeom>
              <a:avLst/>
              <a:gdLst>
                <a:gd name="T0" fmla="*/ 0 w 496"/>
                <a:gd name="T1" fmla="*/ 134 h 135"/>
                <a:gd name="T2" fmla="*/ 267 w 496"/>
                <a:gd name="T3" fmla="*/ 2 h 135"/>
                <a:gd name="T4" fmla="*/ 496 w 496"/>
                <a:gd name="T5" fmla="*/ 135 h 135"/>
                <a:gd name="T6" fmla="*/ 0 w 496"/>
                <a:gd name="T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6" h="135">
                  <a:moveTo>
                    <a:pt x="0" y="134"/>
                  </a:moveTo>
                  <a:cubicBezTo>
                    <a:pt x="0" y="134"/>
                    <a:pt x="114" y="0"/>
                    <a:pt x="267" y="2"/>
                  </a:cubicBezTo>
                  <a:cubicBezTo>
                    <a:pt x="420" y="4"/>
                    <a:pt x="496" y="135"/>
                    <a:pt x="496" y="135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DD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2927351" y="3163888"/>
              <a:ext cx="3636963" cy="1028700"/>
            </a:xfrm>
            <a:custGeom>
              <a:avLst/>
              <a:gdLst>
                <a:gd name="T0" fmla="*/ 288 w 858"/>
                <a:gd name="T1" fmla="*/ 15 h 241"/>
                <a:gd name="T2" fmla="*/ 27 w 858"/>
                <a:gd name="T3" fmla="*/ 88 h 241"/>
                <a:gd name="T4" fmla="*/ 0 w 858"/>
                <a:gd name="T5" fmla="*/ 108 h 241"/>
                <a:gd name="T6" fmla="*/ 0 w 858"/>
                <a:gd name="T7" fmla="*/ 241 h 241"/>
                <a:gd name="T8" fmla="*/ 858 w 858"/>
                <a:gd name="T9" fmla="*/ 241 h 241"/>
                <a:gd name="T10" fmla="*/ 288 w 858"/>
                <a:gd name="T11" fmla="*/ 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241">
                  <a:moveTo>
                    <a:pt x="288" y="15"/>
                  </a:moveTo>
                  <a:cubicBezTo>
                    <a:pt x="192" y="22"/>
                    <a:pt x="101" y="39"/>
                    <a:pt x="27" y="88"/>
                  </a:cubicBezTo>
                  <a:cubicBezTo>
                    <a:pt x="18" y="94"/>
                    <a:pt x="9" y="101"/>
                    <a:pt x="0" y="10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858" y="241"/>
                    <a:pt x="858" y="241"/>
                    <a:pt x="858" y="241"/>
                  </a:cubicBezTo>
                  <a:cubicBezTo>
                    <a:pt x="822" y="207"/>
                    <a:pt x="507" y="0"/>
                    <a:pt x="288" y="15"/>
                  </a:cubicBezTo>
                  <a:close/>
                </a:path>
              </a:pathLst>
            </a:custGeom>
            <a:solidFill>
              <a:srgbClr val="BB7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071813" y="3646488"/>
              <a:ext cx="515938" cy="546100"/>
            </a:xfrm>
            <a:custGeom>
              <a:avLst/>
              <a:gdLst>
                <a:gd name="T0" fmla="*/ 0 w 122"/>
                <a:gd name="T1" fmla="*/ 35 h 128"/>
                <a:gd name="T2" fmla="*/ 56 w 122"/>
                <a:gd name="T3" fmla="*/ 128 h 128"/>
                <a:gd name="T4" fmla="*/ 122 w 122"/>
                <a:gd name="T5" fmla="*/ 128 h 128"/>
                <a:gd name="T6" fmla="*/ 78 w 122"/>
                <a:gd name="T7" fmla="*/ 0 h 128"/>
                <a:gd name="T8" fmla="*/ 0 w 122"/>
                <a:gd name="T9" fmla="*/ 3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8">
                  <a:moveTo>
                    <a:pt x="0" y="35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9"/>
                    <a:pt x="24" y="21"/>
                    <a:pt x="0" y="3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3402013" y="3565525"/>
              <a:ext cx="431800" cy="627063"/>
            </a:xfrm>
            <a:custGeom>
              <a:avLst/>
              <a:gdLst>
                <a:gd name="T0" fmla="*/ 0 w 102"/>
                <a:gd name="T1" fmla="*/ 19 h 147"/>
                <a:gd name="T2" fmla="*/ 44 w 102"/>
                <a:gd name="T3" fmla="*/ 147 h 147"/>
                <a:gd name="T4" fmla="*/ 102 w 102"/>
                <a:gd name="T5" fmla="*/ 147 h 147"/>
                <a:gd name="T6" fmla="*/ 77 w 102"/>
                <a:gd name="T7" fmla="*/ 0 h 147"/>
                <a:gd name="T8" fmla="*/ 0 w 102"/>
                <a:gd name="T9" fmla="*/ 1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47">
                  <a:moveTo>
                    <a:pt x="0" y="19"/>
                  </a:moveTo>
                  <a:cubicBezTo>
                    <a:pt x="44" y="147"/>
                    <a:pt x="44" y="147"/>
                    <a:pt x="44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1" y="4"/>
                    <a:pt x="25" y="11"/>
                    <a:pt x="0" y="19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3729038" y="3522663"/>
              <a:ext cx="376238" cy="669925"/>
            </a:xfrm>
            <a:custGeom>
              <a:avLst/>
              <a:gdLst>
                <a:gd name="T0" fmla="*/ 0 w 89"/>
                <a:gd name="T1" fmla="*/ 10 h 157"/>
                <a:gd name="T2" fmla="*/ 25 w 89"/>
                <a:gd name="T3" fmla="*/ 157 h 157"/>
                <a:gd name="T4" fmla="*/ 89 w 89"/>
                <a:gd name="T5" fmla="*/ 157 h 157"/>
                <a:gd name="T6" fmla="*/ 79 w 89"/>
                <a:gd name="T7" fmla="*/ 0 h 157"/>
                <a:gd name="T8" fmla="*/ 0 w 89"/>
                <a:gd name="T9" fmla="*/ 1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7">
                  <a:moveTo>
                    <a:pt x="0" y="10"/>
                  </a:moveTo>
                  <a:cubicBezTo>
                    <a:pt x="25" y="157"/>
                    <a:pt x="25" y="157"/>
                    <a:pt x="25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2" y="2"/>
                    <a:pt x="26" y="5"/>
                    <a:pt x="0" y="1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4064001" y="3509963"/>
              <a:ext cx="363538" cy="682625"/>
            </a:xfrm>
            <a:custGeom>
              <a:avLst/>
              <a:gdLst>
                <a:gd name="T0" fmla="*/ 15 w 86"/>
                <a:gd name="T1" fmla="*/ 2 h 160"/>
                <a:gd name="T2" fmla="*/ 0 w 86"/>
                <a:gd name="T3" fmla="*/ 3 h 160"/>
                <a:gd name="T4" fmla="*/ 10 w 86"/>
                <a:gd name="T5" fmla="*/ 160 h 160"/>
                <a:gd name="T6" fmla="*/ 80 w 86"/>
                <a:gd name="T7" fmla="*/ 160 h 160"/>
                <a:gd name="T8" fmla="*/ 86 w 86"/>
                <a:gd name="T9" fmla="*/ 4 h 160"/>
                <a:gd name="T10" fmla="*/ 15 w 86"/>
                <a:gd name="T11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0">
                  <a:moveTo>
                    <a:pt x="15" y="2"/>
                  </a:moveTo>
                  <a:cubicBezTo>
                    <a:pt x="10" y="2"/>
                    <a:pt x="5" y="2"/>
                    <a:pt x="0" y="3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61" y="1"/>
                    <a:pt x="38" y="0"/>
                    <a:pt x="15" y="2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4719638" y="3608388"/>
              <a:ext cx="471488" cy="584200"/>
            </a:xfrm>
            <a:custGeom>
              <a:avLst/>
              <a:gdLst>
                <a:gd name="T0" fmla="*/ 26 w 111"/>
                <a:gd name="T1" fmla="*/ 0 h 137"/>
                <a:gd name="T2" fmla="*/ 0 w 111"/>
                <a:gd name="T3" fmla="*/ 137 h 137"/>
                <a:gd name="T4" fmla="*/ 80 w 111"/>
                <a:gd name="T5" fmla="*/ 137 h 137"/>
                <a:gd name="T6" fmla="*/ 111 w 111"/>
                <a:gd name="T7" fmla="*/ 28 h 137"/>
                <a:gd name="T8" fmla="*/ 26 w 111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7">
                  <a:moveTo>
                    <a:pt x="26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83" y="18"/>
                    <a:pt x="54" y="8"/>
                    <a:pt x="26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5059363" y="3727450"/>
              <a:ext cx="433388" cy="465138"/>
            </a:xfrm>
            <a:custGeom>
              <a:avLst/>
              <a:gdLst>
                <a:gd name="T0" fmla="*/ 31 w 102"/>
                <a:gd name="T1" fmla="*/ 0 h 109"/>
                <a:gd name="T2" fmla="*/ 0 w 102"/>
                <a:gd name="T3" fmla="*/ 109 h 109"/>
                <a:gd name="T4" fmla="*/ 70 w 102"/>
                <a:gd name="T5" fmla="*/ 109 h 109"/>
                <a:gd name="T6" fmla="*/ 102 w 102"/>
                <a:gd name="T7" fmla="*/ 30 h 109"/>
                <a:gd name="T8" fmla="*/ 31 w 10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9">
                  <a:moveTo>
                    <a:pt x="31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79" y="20"/>
                    <a:pt x="56" y="10"/>
                    <a:pt x="31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5356226" y="3856038"/>
              <a:ext cx="469900" cy="336550"/>
            </a:xfrm>
            <a:custGeom>
              <a:avLst/>
              <a:gdLst>
                <a:gd name="T0" fmla="*/ 32 w 111"/>
                <a:gd name="T1" fmla="*/ 0 h 79"/>
                <a:gd name="T2" fmla="*/ 0 w 111"/>
                <a:gd name="T3" fmla="*/ 79 h 79"/>
                <a:gd name="T4" fmla="*/ 93 w 111"/>
                <a:gd name="T5" fmla="*/ 79 h 79"/>
                <a:gd name="T6" fmla="*/ 111 w 111"/>
                <a:gd name="T7" fmla="*/ 40 h 79"/>
                <a:gd name="T8" fmla="*/ 32 w 11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79">
                  <a:moveTo>
                    <a:pt x="32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86" y="26"/>
                    <a:pt x="60" y="13"/>
                    <a:pt x="32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4402138" y="3527426"/>
              <a:ext cx="428625" cy="665163"/>
            </a:xfrm>
            <a:custGeom>
              <a:avLst/>
              <a:gdLst>
                <a:gd name="T0" fmla="*/ 6 w 101"/>
                <a:gd name="T1" fmla="*/ 0 h 156"/>
                <a:gd name="T2" fmla="*/ 0 w 101"/>
                <a:gd name="T3" fmla="*/ 156 h 156"/>
                <a:gd name="T4" fmla="*/ 75 w 101"/>
                <a:gd name="T5" fmla="*/ 156 h 156"/>
                <a:gd name="T6" fmla="*/ 101 w 101"/>
                <a:gd name="T7" fmla="*/ 19 h 156"/>
                <a:gd name="T8" fmla="*/ 6 w 101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56">
                  <a:moveTo>
                    <a:pt x="6" y="0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69" y="10"/>
                    <a:pt x="37" y="3"/>
                    <a:pt x="6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2927351" y="3795713"/>
              <a:ext cx="381000" cy="396875"/>
            </a:xfrm>
            <a:custGeom>
              <a:avLst/>
              <a:gdLst>
                <a:gd name="T0" fmla="*/ 22 w 90"/>
                <a:gd name="T1" fmla="*/ 7 h 93"/>
                <a:gd name="T2" fmla="*/ 0 w 90"/>
                <a:gd name="T3" fmla="*/ 24 h 93"/>
                <a:gd name="T4" fmla="*/ 0 w 90"/>
                <a:gd name="T5" fmla="*/ 93 h 93"/>
                <a:gd name="T6" fmla="*/ 90 w 90"/>
                <a:gd name="T7" fmla="*/ 93 h 93"/>
                <a:gd name="T8" fmla="*/ 34 w 90"/>
                <a:gd name="T9" fmla="*/ 0 h 93"/>
                <a:gd name="T10" fmla="*/ 22 w 90"/>
                <a:gd name="T11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3">
                  <a:moveTo>
                    <a:pt x="22" y="7"/>
                  </a:moveTo>
                  <a:cubicBezTo>
                    <a:pt x="15" y="13"/>
                    <a:pt x="7" y="18"/>
                    <a:pt x="0" y="2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3"/>
                    <a:pt x="26" y="5"/>
                    <a:pt x="22" y="7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3074988" y="3757613"/>
              <a:ext cx="2374900" cy="434975"/>
            </a:xfrm>
            <a:custGeom>
              <a:avLst/>
              <a:gdLst>
                <a:gd name="T0" fmla="*/ 242 w 560"/>
                <a:gd name="T1" fmla="*/ 6 h 102"/>
                <a:gd name="T2" fmla="*/ 37 w 560"/>
                <a:gd name="T3" fmla="*/ 73 h 102"/>
                <a:gd name="T4" fmla="*/ 19 w 560"/>
                <a:gd name="T5" fmla="*/ 86 h 102"/>
                <a:gd name="T6" fmla="*/ 0 w 560"/>
                <a:gd name="T7" fmla="*/ 102 h 102"/>
                <a:gd name="T8" fmla="*/ 560 w 560"/>
                <a:gd name="T9" fmla="*/ 102 h 102"/>
                <a:gd name="T10" fmla="*/ 242 w 560"/>
                <a:gd name="T11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102">
                  <a:moveTo>
                    <a:pt x="242" y="6"/>
                  </a:moveTo>
                  <a:cubicBezTo>
                    <a:pt x="166" y="12"/>
                    <a:pt x="95" y="34"/>
                    <a:pt x="37" y="73"/>
                  </a:cubicBezTo>
                  <a:cubicBezTo>
                    <a:pt x="31" y="77"/>
                    <a:pt x="25" y="81"/>
                    <a:pt x="19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469" y="55"/>
                    <a:pt x="336" y="0"/>
                    <a:pt x="242" y="6"/>
                  </a:cubicBezTo>
                  <a:close/>
                </a:path>
              </a:pathLst>
            </a:custGeom>
            <a:solidFill>
              <a:srgbClr val="A2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6881813" y="3792538"/>
              <a:ext cx="73025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7254876" y="3587750"/>
              <a:ext cx="73025" cy="76200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7602538" y="3459163"/>
              <a:ext cx="77788" cy="73025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8010526" y="3438525"/>
              <a:ext cx="71438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8391526" y="3552825"/>
              <a:ext cx="76200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8764588" y="3757613"/>
              <a:ext cx="73025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2927351" y="3122613"/>
              <a:ext cx="3492500" cy="1049338"/>
            </a:xfrm>
            <a:custGeom>
              <a:avLst/>
              <a:gdLst>
                <a:gd name="T0" fmla="*/ 0 w 824"/>
                <a:gd name="T1" fmla="*/ 118 h 246"/>
                <a:gd name="T2" fmla="*/ 63 w 824"/>
                <a:gd name="T3" fmla="*/ 138 h 246"/>
                <a:gd name="T4" fmla="*/ 76 w 824"/>
                <a:gd name="T5" fmla="*/ 70 h 246"/>
                <a:gd name="T6" fmla="*/ 136 w 824"/>
                <a:gd name="T7" fmla="*/ 110 h 246"/>
                <a:gd name="T8" fmla="*/ 146 w 824"/>
                <a:gd name="T9" fmla="*/ 45 h 246"/>
                <a:gd name="T10" fmla="*/ 211 w 824"/>
                <a:gd name="T11" fmla="*/ 95 h 246"/>
                <a:gd name="T12" fmla="*/ 237 w 824"/>
                <a:gd name="T13" fmla="*/ 32 h 246"/>
                <a:gd name="T14" fmla="*/ 277 w 824"/>
                <a:gd name="T15" fmla="*/ 90 h 246"/>
                <a:gd name="T16" fmla="*/ 317 w 824"/>
                <a:gd name="T17" fmla="*/ 27 h 246"/>
                <a:gd name="T18" fmla="*/ 344 w 824"/>
                <a:gd name="T19" fmla="*/ 90 h 246"/>
                <a:gd name="T20" fmla="*/ 400 w 824"/>
                <a:gd name="T21" fmla="*/ 32 h 246"/>
                <a:gd name="T22" fmla="*/ 427 w 824"/>
                <a:gd name="T23" fmla="*/ 105 h 246"/>
                <a:gd name="T24" fmla="*/ 480 w 824"/>
                <a:gd name="T25" fmla="*/ 55 h 246"/>
                <a:gd name="T26" fmla="*/ 500 w 824"/>
                <a:gd name="T27" fmla="*/ 125 h 246"/>
                <a:gd name="T28" fmla="*/ 558 w 824"/>
                <a:gd name="T29" fmla="*/ 83 h 246"/>
                <a:gd name="T30" fmla="*/ 558 w 824"/>
                <a:gd name="T31" fmla="*/ 148 h 246"/>
                <a:gd name="T32" fmla="*/ 625 w 824"/>
                <a:gd name="T33" fmla="*/ 108 h 246"/>
                <a:gd name="T34" fmla="*/ 628 w 824"/>
                <a:gd name="T35" fmla="*/ 180 h 246"/>
                <a:gd name="T36" fmla="*/ 691 w 824"/>
                <a:gd name="T37" fmla="*/ 145 h 246"/>
                <a:gd name="T38" fmla="*/ 703 w 824"/>
                <a:gd name="T39" fmla="*/ 218 h 246"/>
                <a:gd name="T40" fmla="*/ 758 w 824"/>
                <a:gd name="T41" fmla="*/ 183 h 246"/>
                <a:gd name="T42" fmla="*/ 763 w 824"/>
                <a:gd name="T43" fmla="*/ 246 h 246"/>
                <a:gd name="T44" fmla="*/ 824 w 824"/>
                <a:gd name="T45" fmla="*/ 226 h 246"/>
                <a:gd name="T46" fmla="*/ 370 w 824"/>
                <a:gd name="T47" fmla="*/ 27 h 246"/>
                <a:gd name="T48" fmla="*/ 0 w 824"/>
                <a:gd name="T49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4" h="246">
                  <a:moveTo>
                    <a:pt x="0" y="118"/>
                  </a:moveTo>
                  <a:cubicBezTo>
                    <a:pt x="63" y="138"/>
                    <a:pt x="63" y="138"/>
                    <a:pt x="63" y="13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317" y="27"/>
                    <a:pt x="317" y="27"/>
                    <a:pt x="317" y="27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500" y="125"/>
                    <a:pt x="500" y="125"/>
                    <a:pt x="500" y="125"/>
                  </a:cubicBezTo>
                  <a:cubicBezTo>
                    <a:pt x="558" y="83"/>
                    <a:pt x="558" y="83"/>
                    <a:pt x="558" y="83"/>
                  </a:cubicBezTo>
                  <a:cubicBezTo>
                    <a:pt x="558" y="148"/>
                    <a:pt x="558" y="148"/>
                    <a:pt x="558" y="14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8" y="180"/>
                    <a:pt x="628" y="180"/>
                    <a:pt x="628" y="180"/>
                  </a:cubicBezTo>
                  <a:cubicBezTo>
                    <a:pt x="691" y="145"/>
                    <a:pt x="691" y="145"/>
                    <a:pt x="691" y="145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58" y="183"/>
                    <a:pt x="758" y="183"/>
                    <a:pt x="758" y="183"/>
                  </a:cubicBezTo>
                  <a:cubicBezTo>
                    <a:pt x="763" y="246"/>
                    <a:pt x="763" y="246"/>
                    <a:pt x="763" y="246"/>
                  </a:cubicBezTo>
                  <a:cubicBezTo>
                    <a:pt x="824" y="226"/>
                    <a:pt x="824" y="226"/>
                    <a:pt x="824" y="226"/>
                  </a:cubicBezTo>
                  <a:cubicBezTo>
                    <a:pt x="824" y="226"/>
                    <a:pt x="600" y="63"/>
                    <a:pt x="370" y="27"/>
                  </a:cubicBezTo>
                  <a:cubicBezTo>
                    <a:pt x="370" y="27"/>
                    <a:pt x="155" y="0"/>
                    <a:pt x="0" y="118"/>
                  </a:cubicBezTo>
                  <a:close/>
                </a:path>
              </a:pathLst>
            </a:cu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973388" y="373221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3325813" y="3562350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3651251" y="349726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3952876" y="3441700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4229101" y="3433763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4559301" y="3463925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4899026" y="3540125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5165726" y="3646488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470526" y="3754438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5749926" y="3890963"/>
              <a:ext cx="42863" cy="46038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6924676" y="3616325"/>
              <a:ext cx="1695450" cy="573088"/>
            </a:xfrm>
            <a:custGeom>
              <a:avLst/>
              <a:gdLst>
                <a:gd name="T0" fmla="*/ 16 w 400"/>
                <a:gd name="T1" fmla="*/ 95 h 134"/>
                <a:gd name="T2" fmla="*/ 89 w 400"/>
                <a:gd name="T3" fmla="*/ 133 h 134"/>
                <a:gd name="T4" fmla="*/ 77 w 400"/>
                <a:gd name="T5" fmla="*/ 52 h 134"/>
                <a:gd name="T6" fmla="*/ 147 w 400"/>
                <a:gd name="T7" fmla="*/ 85 h 134"/>
                <a:gd name="T8" fmla="*/ 149 w 400"/>
                <a:gd name="T9" fmla="*/ 9 h 134"/>
                <a:gd name="T10" fmla="*/ 210 w 400"/>
                <a:gd name="T11" fmla="*/ 57 h 134"/>
                <a:gd name="T12" fmla="*/ 240 w 400"/>
                <a:gd name="T13" fmla="*/ 0 h 134"/>
                <a:gd name="T14" fmla="*/ 277 w 400"/>
                <a:gd name="T15" fmla="*/ 54 h 134"/>
                <a:gd name="T16" fmla="*/ 325 w 400"/>
                <a:gd name="T17" fmla="*/ 14 h 134"/>
                <a:gd name="T18" fmla="*/ 343 w 400"/>
                <a:gd name="T19" fmla="*/ 77 h 134"/>
                <a:gd name="T20" fmla="*/ 400 w 400"/>
                <a:gd name="T21" fmla="*/ 54 h 134"/>
                <a:gd name="T22" fmla="*/ 397 w 400"/>
                <a:gd name="T23" fmla="*/ 129 h 134"/>
                <a:gd name="T24" fmla="*/ 383 w 400"/>
                <a:gd name="T25" fmla="*/ 115 h 134"/>
                <a:gd name="T26" fmla="*/ 383 w 400"/>
                <a:gd name="T27" fmla="*/ 82 h 134"/>
                <a:gd name="T28" fmla="*/ 340 w 400"/>
                <a:gd name="T29" fmla="*/ 97 h 134"/>
                <a:gd name="T30" fmla="*/ 325 w 400"/>
                <a:gd name="T31" fmla="*/ 87 h 134"/>
                <a:gd name="T32" fmla="*/ 315 w 400"/>
                <a:gd name="T33" fmla="*/ 47 h 134"/>
                <a:gd name="T34" fmla="*/ 287 w 400"/>
                <a:gd name="T35" fmla="*/ 70 h 134"/>
                <a:gd name="T36" fmla="*/ 265 w 400"/>
                <a:gd name="T37" fmla="*/ 70 h 134"/>
                <a:gd name="T38" fmla="*/ 242 w 400"/>
                <a:gd name="T39" fmla="*/ 32 h 134"/>
                <a:gd name="T40" fmla="*/ 222 w 400"/>
                <a:gd name="T41" fmla="*/ 74 h 134"/>
                <a:gd name="T42" fmla="*/ 200 w 400"/>
                <a:gd name="T43" fmla="*/ 80 h 134"/>
                <a:gd name="T44" fmla="*/ 164 w 400"/>
                <a:gd name="T45" fmla="*/ 44 h 134"/>
                <a:gd name="T46" fmla="*/ 164 w 400"/>
                <a:gd name="T47" fmla="*/ 92 h 134"/>
                <a:gd name="T48" fmla="*/ 148 w 400"/>
                <a:gd name="T49" fmla="*/ 108 h 134"/>
                <a:gd name="T50" fmla="*/ 98 w 400"/>
                <a:gd name="T51" fmla="*/ 81 h 134"/>
                <a:gd name="T52" fmla="*/ 104 w 400"/>
                <a:gd name="T53" fmla="*/ 128 h 134"/>
                <a:gd name="T54" fmla="*/ 61 w 400"/>
                <a:gd name="T55" fmla="*/ 134 h 134"/>
                <a:gd name="T56" fmla="*/ 0 w 400"/>
                <a:gd name="T57" fmla="*/ 106 h 134"/>
                <a:gd name="T58" fmla="*/ 16 w 400"/>
                <a:gd name="T59" fmla="*/ 9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0" h="134">
                  <a:moveTo>
                    <a:pt x="16" y="95"/>
                  </a:moveTo>
                  <a:cubicBezTo>
                    <a:pt x="89" y="133"/>
                    <a:pt x="89" y="133"/>
                    <a:pt x="89" y="13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77" y="54"/>
                    <a:pt x="277" y="54"/>
                    <a:pt x="277" y="5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83" y="115"/>
                    <a:pt x="383" y="115"/>
                    <a:pt x="383" y="115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9" y="95"/>
                    <a:pt x="16" y="9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7315201" y="3830638"/>
              <a:ext cx="1309688" cy="354013"/>
            </a:xfrm>
            <a:custGeom>
              <a:avLst/>
              <a:gdLst>
                <a:gd name="T0" fmla="*/ 0 w 309"/>
                <a:gd name="T1" fmla="*/ 83 h 83"/>
                <a:gd name="T2" fmla="*/ 165 w 309"/>
                <a:gd name="T3" fmla="*/ 1 h 83"/>
                <a:gd name="T4" fmla="*/ 309 w 309"/>
                <a:gd name="T5" fmla="*/ 82 h 83"/>
                <a:gd name="T6" fmla="*/ 0 w 309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83">
                  <a:moveTo>
                    <a:pt x="0" y="83"/>
                  </a:moveTo>
                  <a:cubicBezTo>
                    <a:pt x="0" y="83"/>
                    <a:pt x="70" y="0"/>
                    <a:pt x="165" y="1"/>
                  </a:cubicBezTo>
                  <a:cubicBezTo>
                    <a:pt x="261" y="2"/>
                    <a:pt x="309" y="82"/>
                    <a:pt x="309" y="8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6E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7454901" y="3848100"/>
              <a:ext cx="50800" cy="55563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7756526" y="3711575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8081963" y="3706813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8416926" y="3822700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4173538" y="3890963"/>
              <a:ext cx="63500" cy="68263"/>
            </a:xfrm>
            <a:prstGeom prst="ellipse">
              <a:avLst/>
            </a:prstGeom>
            <a:solidFill>
              <a:srgbClr val="F7A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3473451" y="2963863"/>
              <a:ext cx="550863" cy="298450"/>
            </a:xfrm>
            <a:custGeom>
              <a:avLst/>
              <a:gdLst>
                <a:gd name="T0" fmla="*/ 92 w 130"/>
                <a:gd name="T1" fmla="*/ 1 h 70"/>
                <a:gd name="T2" fmla="*/ 103 w 130"/>
                <a:gd name="T3" fmla="*/ 31 h 70"/>
                <a:gd name="T4" fmla="*/ 114 w 130"/>
                <a:gd name="T5" fmla="*/ 31 h 70"/>
                <a:gd name="T6" fmla="*/ 125 w 130"/>
                <a:gd name="T7" fmla="*/ 32 h 70"/>
                <a:gd name="T8" fmla="*/ 130 w 130"/>
                <a:gd name="T9" fmla="*/ 52 h 70"/>
                <a:gd name="T10" fmla="*/ 118 w 130"/>
                <a:gd name="T11" fmla="*/ 54 h 70"/>
                <a:gd name="T12" fmla="*/ 82 w 130"/>
                <a:gd name="T13" fmla="*/ 60 h 70"/>
                <a:gd name="T14" fmla="*/ 40 w 130"/>
                <a:gd name="T15" fmla="*/ 66 h 70"/>
                <a:gd name="T16" fmla="*/ 7 w 130"/>
                <a:gd name="T17" fmla="*/ 69 h 70"/>
                <a:gd name="T18" fmla="*/ 4 w 130"/>
                <a:gd name="T19" fmla="*/ 60 h 70"/>
                <a:gd name="T20" fmla="*/ 5 w 130"/>
                <a:gd name="T21" fmla="*/ 51 h 70"/>
                <a:gd name="T22" fmla="*/ 16 w 130"/>
                <a:gd name="T23" fmla="*/ 47 h 70"/>
                <a:gd name="T24" fmla="*/ 24 w 130"/>
                <a:gd name="T25" fmla="*/ 44 h 70"/>
                <a:gd name="T26" fmla="*/ 19 w 130"/>
                <a:gd name="T27" fmla="*/ 15 h 70"/>
                <a:gd name="T28" fmla="*/ 26 w 130"/>
                <a:gd name="T29" fmla="*/ 7 h 70"/>
                <a:gd name="T30" fmla="*/ 67 w 130"/>
                <a:gd name="T31" fmla="*/ 1 h 70"/>
                <a:gd name="T32" fmla="*/ 81 w 130"/>
                <a:gd name="T33" fmla="*/ 0 h 70"/>
                <a:gd name="T34" fmla="*/ 92 w 130"/>
                <a:gd name="T35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70">
                  <a:moveTo>
                    <a:pt x="92" y="1"/>
                  </a:moveTo>
                  <a:cubicBezTo>
                    <a:pt x="105" y="2"/>
                    <a:pt x="101" y="22"/>
                    <a:pt x="103" y="31"/>
                  </a:cubicBezTo>
                  <a:cubicBezTo>
                    <a:pt x="107" y="31"/>
                    <a:pt x="111" y="31"/>
                    <a:pt x="114" y="31"/>
                  </a:cubicBezTo>
                  <a:cubicBezTo>
                    <a:pt x="118" y="31"/>
                    <a:pt x="121" y="32"/>
                    <a:pt x="125" y="32"/>
                  </a:cubicBezTo>
                  <a:cubicBezTo>
                    <a:pt x="125" y="34"/>
                    <a:pt x="129" y="52"/>
                    <a:pt x="130" y="52"/>
                  </a:cubicBezTo>
                  <a:cubicBezTo>
                    <a:pt x="126" y="52"/>
                    <a:pt x="122" y="53"/>
                    <a:pt x="118" y="54"/>
                  </a:cubicBezTo>
                  <a:cubicBezTo>
                    <a:pt x="106" y="55"/>
                    <a:pt x="94" y="58"/>
                    <a:pt x="82" y="60"/>
                  </a:cubicBezTo>
                  <a:cubicBezTo>
                    <a:pt x="68" y="62"/>
                    <a:pt x="54" y="63"/>
                    <a:pt x="40" y="66"/>
                  </a:cubicBezTo>
                  <a:cubicBezTo>
                    <a:pt x="30" y="67"/>
                    <a:pt x="17" y="70"/>
                    <a:pt x="7" y="69"/>
                  </a:cubicBezTo>
                  <a:cubicBezTo>
                    <a:pt x="6" y="66"/>
                    <a:pt x="5" y="63"/>
                    <a:pt x="4" y="60"/>
                  </a:cubicBezTo>
                  <a:cubicBezTo>
                    <a:pt x="2" y="55"/>
                    <a:pt x="0" y="54"/>
                    <a:pt x="5" y="51"/>
                  </a:cubicBezTo>
                  <a:cubicBezTo>
                    <a:pt x="9" y="49"/>
                    <a:pt x="12" y="49"/>
                    <a:pt x="16" y="47"/>
                  </a:cubicBezTo>
                  <a:cubicBezTo>
                    <a:pt x="19" y="46"/>
                    <a:pt x="21" y="44"/>
                    <a:pt x="24" y="44"/>
                  </a:cubicBezTo>
                  <a:cubicBezTo>
                    <a:pt x="23" y="44"/>
                    <a:pt x="19" y="17"/>
                    <a:pt x="19" y="15"/>
                  </a:cubicBezTo>
                  <a:cubicBezTo>
                    <a:pt x="19" y="10"/>
                    <a:pt x="21" y="8"/>
                    <a:pt x="26" y="7"/>
                  </a:cubicBezTo>
                  <a:cubicBezTo>
                    <a:pt x="39" y="4"/>
                    <a:pt x="53" y="3"/>
                    <a:pt x="67" y="1"/>
                  </a:cubicBezTo>
                  <a:cubicBezTo>
                    <a:pt x="72" y="1"/>
                    <a:pt x="76" y="0"/>
                    <a:pt x="81" y="0"/>
                  </a:cubicBezTo>
                  <a:cubicBezTo>
                    <a:pt x="84" y="0"/>
                    <a:pt x="88" y="0"/>
                    <a:pt x="92" y="1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3609976" y="3155950"/>
              <a:ext cx="127000" cy="158750"/>
            </a:xfrm>
            <a:custGeom>
              <a:avLst/>
              <a:gdLst>
                <a:gd name="T0" fmla="*/ 27 w 30"/>
                <a:gd name="T1" fmla="*/ 28 h 37"/>
                <a:gd name="T2" fmla="*/ 30 w 30"/>
                <a:gd name="T3" fmla="*/ 18 h 37"/>
                <a:gd name="T4" fmla="*/ 2 w 30"/>
                <a:gd name="T5" fmla="*/ 14 h 37"/>
                <a:gd name="T6" fmla="*/ 4 w 30"/>
                <a:gd name="T7" fmla="*/ 29 h 37"/>
                <a:gd name="T8" fmla="*/ 27 w 30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27" y="28"/>
                  </a:moveTo>
                  <a:cubicBezTo>
                    <a:pt x="29" y="25"/>
                    <a:pt x="30" y="22"/>
                    <a:pt x="30" y="18"/>
                  </a:cubicBezTo>
                  <a:cubicBezTo>
                    <a:pt x="28" y="3"/>
                    <a:pt x="8" y="0"/>
                    <a:pt x="2" y="14"/>
                  </a:cubicBezTo>
                  <a:cubicBezTo>
                    <a:pt x="0" y="18"/>
                    <a:pt x="1" y="25"/>
                    <a:pt x="4" y="29"/>
                  </a:cubicBezTo>
                  <a:cubicBezTo>
                    <a:pt x="10" y="37"/>
                    <a:pt x="22" y="35"/>
                    <a:pt x="27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3648076" y="3203575"/>
              <a:ext cx="50800" cy="58738"/>
            </a:xfrm>
            <a:custGeom>
              <a:avLst/>
              <a:gdLst>
                <a:gd name="T0" fmla="*/ 11 w 12"/>
                <a:gd name="T1" fmla="*/ 11 h 14"/>
                <a:gd name="T2" fmla="*/ 12 w 12"/>
                <a:gd name="T3" fmla="*/ 7 h 14"/>
                <a:gd name="T4" fmla="*/ 1 w 12"/>
                <a:gd name="T5" fmla="*/ 5 h 14"/>
                <a:gd name="T6" fmla="*/ 2 w 12"/>
                <a:gd name="T7" fmla="*/ 11 h 14"/>
                <a:gd name="T8" fmla="*/ 11 w 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1" y="11"/>
                  </a:moveTo>
                  <a:cubicBezTo>
                    <a:pt x="11" y="10"/>
                    <a:pt x="12" y="8"/>
                    <a:pt x="12" y="7"/>
                  </a:cubicBezTo>
                  <a:cubicBezTo>
                    <a:pt x="11" y="1"/>
                    <a:pt x="3" y="0"/>
                    <a:pt x="1" y="5"/>
                  </a:cubicBezTo>
                  <a:cubicBezTo>
                    <a:pt x="0" y="7"/>
                    <a:pt x="1" y="10"/>
                    <a:pt x="2" y="11"/>
                  </a:cubicBezTo>
                  <a:cubicBezTo>
                    <a:pt x="4" y="14"/>
                    <a:pt x="9" y="13"/>
                    <a:pt x="11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3833813" y="3135313"/>
              <a:ext cx="131763" cy="157163"/>
            </a:xfrm>
            <a:custGeom>
              <a:avLst/>
              <a:gdLst>
                <a:gd name="T0" fmla="*/ 28 w 31"/>
                <a:gd name="T1" fmla="*/ 28 h 37"/>
                <a:gd name="T2" fmla="*/ 30 w 31"/>
                <a:gd name="T3" fmla="*/ 18 h 37"/>
                <a:gd name="T4" fmla="*/ 2 w 31"/>
                <a:gd name="T5" fmla="*/ 14 h 37"/>
                <a:gd name="T6" fmla="*/ 4 w 31"/>
                <a:gd name="T7" fmla="*/ 29 h 37"/>
                <a:gd name="T8" fmla="*/ 28 w 31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28" y="28"/>
                  </a:moveTo>
                  <a:cubicBezTo>
                    <a:pt x="30" y="25"/>
                    <a:pt x="31" y="22"/>
                    <a:pt x="30" y="18"/>
                  </a:cubicBezTo>
                  <a:cubicBezTo>
                    <a:pt x="29" y="3"/>
                    <a:pt x="9" y="0"/>
                    <a:pt x="2" y="14"/>
                  </a:cubicBezTo>
                  <a:cubicBezTo>
                    <a:pt x="0" y="18"/>
                    <a:pt x="2" y="25"/>
                    <a:pt x="4" y="29"/>
                  </a:cubicBezTo>
                  <a:cubicBezTo>
                    <a:pt x="10" y="37"/>
                    <a:pt x="22" y="35"/>
                    <a:pt x="28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3876676" y="3181350"/>
              <a:ext cx="46038" cy="60325"/>
            </a:xfrm>
            <a:custGeom>
              <a:avLst/>
              <a:gdLst>
                <a:gd name="T0" fmla="*/ 10 w 11"/>
                <a:gd name="T1" fmla="*/ 11 h 14"/>
                <a:gd name="T2" fmla="*/ 11 w 11"/>
                <a:gd name="T3" fmla="*/ 7 h 14"/>
                <a:gd name="T4" fmla="*/ 0 w 11"/>
                <a:gd name="T5" fmla="*/ 5 h 14"/>
                <a:gd name="T6" fmla="*/ 1 w 11"/>
                <a:gd name="T7" fmla="*/ 11 h 14"/>
                <a:gd name="T8" fmla="*/ 10 w 11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11"/>
                  </a:moveTo>
                  <a:cubicBezTo>
                    <a:pt x="11" y="10"/>
                    <a:pt x="11" y="8"/>
                    <a:pt x="11" y="7"/>
                  </a:cubicBezTo>
                  <a:cubicBezTo>
                    <a:pt x="10" y="1"/>
                    <a:pt x="3" y="0"/>
                    <a:pt x="0" y="5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4"/>
                    <a:pt x="8" y="13"/>
                    <a:pt x="10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3592513" y="3014663"/>
              <a:ext cx="119063" cy="107950"/>
            </a:xfrm>
            <a:custGeom>
              <a:avLst/>
              <a:gdLst>
                <a:gd name="T0" fmla="*/ 1 w 28"/>
                <a:gd name="T1" fmla="*/ 6 h 25"/>
                <a:gd name="T2" fmla="*/ 4 w 28"/>
                <a:gd name="T3" fmla="*/ 25 h 25"/>
                <a:gd name="T4" fmla="*/ 14 w 28"/>
                <a:gd name="T5" fmla="*/ 24 h 25"/>
                <a:gd name="T6" fmla="*/ 24 w 28"/>
                <a:gd name="T7" fmla="*/ 22 h 25"/>
                <a:gd name="T8" fmla="*/ 24 w 28"/>
                <a:gd name="T9" fmla="*/ 11 h 25"/>
                <a:gd name="T10" fmla="*/ 22 w 28"/>
                <a:gd name="T11" fmla="*/ 0 h 25"/>
                <a:gd name="T12" fmla="*/ 0 w 28"/>
                <a:gd name="T13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" y="6"/>
                  </a:moveTo>
                  <a:cubicBezTo>
                    <a:pt x="0" y="11"/>
                    <a:pt x="2" y="21"/>
                    <a:pt x="4" y="25"/>
                  </a:cubicBezTo>
                  <a:cubicBezTo>
                    <a:pt x="7" y="25"/>
                    <a:pt x="11" y="25"/>
                    <a:pt x="14" y="24"/>
                  </a:cubicBezTo>
                  <a:cubicBezTo>
                    <a:pt x="17" y="24"/>
                    <a:pt x="22" y="23"/>
                    <a:pt x="24" y="22"/>
                  </a:cubicBezTo>
                  <a:cubicBezTo>
                    <a:pt x="28" y="20"/>
                    <a:pt x="25" y="15"/>
                    <a:pt x="24" y="11"/>
                  </a:cubicBezTo>
                  <a:cubicBezTo>
                    <a:pt x="23" y="8"/>
                    <a:pt x="23" y="4"/>
                    <a:pt x="22" y="0"/>
                  </a:cubicBezTo>
                  <a:cubicBezTo>
                    <a:pt x="15" y="0"/>
                    <a:pt x="7" y="3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3711576" y="2994025"/>
              <a:ext cx="173038" cy="111125"/>
            </a:xfrm>
            <a:custGeom>
              <a:avLst/>
              <a:gdLst>
                <a:gd name="T0" fmla="*/ 0 w 41"/>
                <a:gd name="T1" fmla="*/ 6 h 26"/>
                <a:gd name="T2" fmla="*/ 5 w 41"/>
                <a:gd name="T3" fmla="*/ 26 h 26"/>
                <a:gd name="T4" fmla="*/ 41 w 41"/>
                <a:gd name="T5" fmla="*/ 22 h 26"/>
                <a:gd name="T6" fmla="*/ 40 w 41"/>
                <a:gd name="T7" fmla="*/ 9 h 26"/>
                <a:gd name="T8" fmla="*/ 30 w 41"/>
                <a:gd name="T9" fmla="*/ 0 h 26"/>
                <a:gd name="T10" fmla="*/ 1 w 41"/>
                <a:gd name="T1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6">
                  <a:moveTo>
                    <a:pt x="0" y="6"/>
                  </a:moveTo>
                  <a:cubicBezTo>
                    <a:pt x="2" y="12"/>
                    <a:pt x="3" y="19"/>
                    <a:pt x="5" y="26"/>
                  </a:cubicBezTo>
                  <a:cubicBezTo>
                    <a:pt x="16" y="25"/>
                    <a:pt x="30" y="26"/>
                    <a:pt x="41" y="22"/>
                  </a:cubicBezTo>
                  <a:cubicBezTo>
                    <a:pt x="41" y="18"/>
                    <a:pt x="41" y="13"/>
                    <a:pt x="40" y="9"/>
                  </a:cubicBezTo>
                  <a:cubicBezTo>
                    <a:pt x="38" y="3"/>
                    <a:pt x="36" y="1"/>
                    <a:pt x="30" y="0"/>
                  </a:cubicBezTo>
                  <a:cubicBezTo>
                    <a:pt x="25" y="0"/>
                    <a:pt x="2" y="0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</p:grpSp>
      <p:sp>
        <p:nvSpPr>
          <p:cNvPr id="453" name="文本框 452"/>
          <p:cNvSpPr txBox="1"/>
          <p:nvPr/>
        </p:nvSpPr>
        <p:spPr>
          <a:xfrm>
            <a:off x="1762945" y="1327331"/>
            <a:ext cx="564289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95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7A231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"/>
                <a:ea typeface="+mj-ea"/>
                <a:cs typeface="Montserrat" panose="00000500000000000000" charset="0"/>
                <a:sym typeface="Arial"/>
              </a:rPr>
              <a:t>Unit 8:</a:t>
            </a:r>
            <a:r>
              <a:rPr kumimoji="0" lang="en-US" sz="495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7A231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"/>
                <a:ea typeface="+mj-ea"/>
                <a:cs typeface="Montserrat" panose="00000500000000000000" charset="0"/>
                <a:sym typeface="Arial"/>
              </a:rPr>
              <a:t> TOURISM</a:t>
            </a:r>
            <a:endParaRPr kumimoji="0" sz="495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7A231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Montserrat"/>
              <a:ea typeface="+mj-ea"/>
              <a:cs typeface="Montserrat" panose="00000500000000000000" charset="0"/>
              <a:sym typeface="Arial"/>
            </a:endParaRPr>
          </a:p>
        </p:txBody>
      </p:sp>
      <p:sp>
        <p:nvSpPr>
          <p:cNvPr id="454" name="文本框 453"/>
          <p:cNvSpPr txBox="1"/>
          <p:nvPr/>
        </p:nvSpPr>
        <p:spPr>
          <a:xfrm>
            <a:off x="1436055" y="2220249"/>
            <a:ext cx="6271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74A492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rPr>
              <a:t>Lesson 1:  Getting started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74A492"/>
              </a:solidFill>
              <a:effectLst/>
              <a:uLnTx/>
              <a:uFillTx/>
              <a:latin typeface="Montserrat"/>
              <a:cs typeface="Montserrat" panose="00000500000000000000" charset="0"/>
              <a:sym typeface="Arial"/>
            </a:endParaRPr>
          </a:p>
        </p:txBody>
      </p:sp>
      <p:grpSp>
        <p:nvGrpSpPr>
          <p:cNvPr id="455" name="组合 454"/>
          <p:cNvGrpSpPr/>
          <p:nvPr/>
        </p:nvGrpSpPr>
        <p:grpSpPr>
          <a:xfrm>
            <a:off x="1208209" y="-111588"/>
            <a:ext cx="749168" cy="1649267"/>
            <a:chOff x="5003800" y="1020763"/>
            <a:chExt cx="2166938" cy="4770437"/>
          </a:xfrm>
        </p:grpSpPr>
        <p:sp>
          <p:nvSpPr>
            <p:cNvPr id="456" name="Freeform 437"/>
            <p:cNvSpPr/>
            <p:nvPr/>
          </p:nvSpPr>
          <p:spPr bwMode="auto">
            <a:xfrm>
              <a:off x="5003800" y="5121275"/>
              <a:ext cx="2163763" cy="669925"/>
            </a:xfrm>
            <a:custGeom>
              <a:avLst/>
              <a:gdLst>
                <a:gd name="T0" fmla="*/ 3 w 508"/>
                <a:gd name="T1" fmla="*/ 0 h 158"/>
                <a:gd name="T2" fmla="*/ 3 w 508"/>
                <a:gd name="T3" fmla="*/ 57 h 158"/>
                <a:gd name="T4" fmla="*/ 147 w 508"/>
                <a:gd name="T5" fmla="*/ 155 h 158"/>
                <a:gd name="T6" fmla="*/ 499 w 508"/>
                <a:gd name="T7" fmla="*/ 51 h 158"/>
                <a:gd name="T8" fmla="*/ 506 w 508"/>
                <a:gd name="T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158">
                  <a:moveTo>
                    <a:pt x="3" y="0"/>
                  </a:moveTo>
                  <a:cubicBezTo>
                    <a:pt x="3" y="0"/>
                    <a:pt x="0" y="41"/>
                    <a:pt x="3" y="57"/>
                  </a:cubicBezTo>
                  <a:cubicBezTo>
                    <a:pt x="6" y="72"/>
                    <a:pt x="128" y="153"/>
                    <a:pt x="147" y="155"/>
                  </a:cubicBezTo>
                  <a:cubicBezTo>
                    <a:pt x="165" y="158"/>
                    <a:pt x="490" y="64"/>
                    <a:pt x="499" y="51"/>
                  </a:cubicBezTo>
                  <a:cubicBezTo>
                    <a:pt x="508" y="37"/>
                    <a:pt x="506" y="2"/>
                    <a:pt x="506" y="2"/>
                  </a:cubicBezTo>
                </a:path>
              </a:pathLst>
            </a:custGeom>
            <a:solidFill>
              <a:srgbClr val="746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5016500" y="5005388"/>
              <a:ext cx="860425" cy="585788"/>
            </a:xfrm>
            <a:custGeom>
              <a:avLst/>
              <a:gdLst>
                <a:gd name="T0" fmla="*/ 0 w 202"/>
                <a:gd name="T1" fmla="*/ 27 h 138"/>
                <a:gd name="T2" fmla="*/ 148 w 202"/>
                <a:gd name="T3" fmla="*/ 135 h 138"/>
                <a:gd name="T4" fmla="*/ 202 w 202"/>
                <a:gd name="T5" fmla="*/ 121 h 138"/>
                <a:gd name="T6" fmla="*/ 116 w 202"/>
                <a:gd name="T7" fmla="*/ 0 h 138"/>
                <a:gd name="T8" fmla="*/ 0 w 202"/>
                <a:gd name="T9" fmla="*/ 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38">
                  <a:moveTo>
                    <a:pt x="0" y="27"/>
                  </a:moveTo>
                  <a:cubicBezTo>
                    <a:pt x="0" y="43"/>
                    <a:pt x="129" y="138"/>
                    <a:pt x="148" y="135"/>
                  </a:cubicBezTo>
                  <a:cubicBezTo>
                    <a:pt x="152" y="134"/>
                    <a:pt x="173" y="129"/>
                    <a:pt x="202" y="12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2" y="15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DE2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5510213" y="4895850"/>
              <a:ext cx="1252538" cy="623888"/>
            </a:xfrm>
            <a:custGeom>
              <a:avLst/>
              <a:gdLst>
                <a:gd name="T0" fmla="*/ 0 w 294"/>
                <a:gd name="T1" fmla="*/ 26 h 147"/>
                <a:gd name="T2" fmla="*/ 86 w 294"/>
                <a:gd name="T3" fmla="*/ 147 h 147"/>
                <a:gd name="T4" fmla="*/ 294 w 294"/>
                <a:gd name="T5" fmla="*/ 89 h 147"/>
                <a:gd name="T6" fmla="*/ 117 w 294"/>
                <a:gd name="T7" fmla="*/ 0 h 147"/>
                <a:gd name="T8" fmla="*/ 0 w 294"/>
                <a:gd name="T9" fmla="*/ 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47">
                  <a:moveTo>
                    <a:pt x="0" y="26"/>
                  </a:moveTo>
                  <a:cubicBezTo>
                    <a:pt x="86" y="147"/>
                    <a:pt x="86" y="147"/>
                    <a:pt x="86" y="147"/>
                  </a:cubicBezTo>
                  <a:cubicBezTo>
                    <a:pt x="141" y="132"/>
                    <a:pt x="227" y="108"/>
                    <a:pt x="294" y="8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9" y="8"/>
                    <a:pt x="37" y="18"/>
                    <a:pt x="0" y="26"/>
                  </a:cubicBezTo>
                  <a:close/>
                </a:path>
              </a:pathLst>
            </a:custGeom>
            <a:solidFill>
              <a:srgbClr val="886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6097588" y="4810125"/>
              <a:ext cx="561975" cy="161925"/>
            </a:xfrm>
            <a:custGeom>
              <a:avLst/>
              <a:gdLst>
                <a:gd name="T0" fmla="*/ 118 w 132"/>
                <a:gd name="T1" fmla="*/ 0 h 38"/>
                <a:gd name="T2" fmla="*/ 0 w 132"/>
                <a:gd name="T3" fmla="*/ 30 h 38"/>
                <a:gd name="T4" fmla="*/ 15 w 132"/>
                <a:gd name="T5" fmla="*/ 38 h 38"/>
                <a:gd name="T6" fmla="*/ 132 w 132"/>
                <a:gd name="T7" fmla="*/ 8 h 38"/>
                <a:gd name="T8" fmla="*/ 118 w 132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38">
                  <a:moveTo>
                    <a:pt x="118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27" y="5"/>
                    <a:pt x="122" y="2"/>
                    <a:pt x="118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6162675" y="4845050"/>
              <a:ext cx="549275" cy="160338"/>
            </a:xfrm>
            <a:custGeom>
              <a:avLst/>
              <a:gdLst>
                <a:gd name="T0" fmla="*/ 117 w 129"/>
                <a:gd name="T1" fmla="*/ 0 h 38"/>
                <a:gd name="T2" fmla="*/ 0 w 129"/>
                <a:gd name="T3" fmla="*/ 30 h 38"/>
                <a:gd name="T4" fmla="*/ 16 w 129"/>
                <a:gd name="T5" fmla="*/ 38 h 38"/>
                <a:gd name="T6" fmla="*/ 129 w 129"/>
                <a:gd name="T7" fmla="*/ 5 h 38"/>
                <a:gd name="T8" fmla="*/ 117 w 1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8">
                  <a:moveTo>
                    <a:pt x="117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25" y="3"/>
                    <a:pt x="121" y="1"/>
                    <a:pt x="117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6229350" y="4865688"/>
              <a:ext cx="549275" cy="174625"/>
            </a:xfrm>
            <a:custGeom>
              <a:avLst/>
              <a:gdLst>
                <a:gd name="T0" fmla="*/ 113 w 129"/>
                <a:gd name="T1" fmla="*/ 0 h 41"/>
                <a:gd name="T2" fmla="*/ 0 w 129"/>
                <a:gd name="T3" fmla="*/ 33 h 41"/>
                <a:gd name="T4" fmla="*/ 17 w 129"/>
                <a:gd name="T5" fmla="*/ 41 h 41"/>
                <a:gd name="T6" fmla="*/ 129 w 129"/>
                <a:gd name="T7" fmla="*/ 9 h 41"/>
                <a:gd name="T8" fmla="*/ 113 w 12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1">
                  <a:moveTo>
                    <a:pt x="113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3" y="6"/>
                    <a:pt x="118" y="3"/>
                    <a:pt x="113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6302375" y="4903788"/>
              <a:ext cx="536575" cy="161925"/>
            </a:xfrm>
            <a:custGeom>
              <a:avLst/>
              <a:gdLst>
                <a:gd name="T0" fmla="*/ 126 w 126"/>
                <a:gd name="T1" fmla="*/ 7 h 38"/>
                <a:gd name="T2" fmla="*/ 112 w 126"/>
                <a:gd name="T3" fmla="*/ 0 h 38"/>
                <a:gd name="T4" fmla="*/ 0 w 126"/>
                <a:gd name="T5" fmla="*/ 32 h 38"/>
                <a:gd name="T6" fmla="*/ 12 w 126"/>
                <a:gd name="T7" fmla="*/ 38 h 38"/>
                <a:gd name="T8" fmla="*/ 126 w 126"/>
                <a:gd name="T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8">
                  <a:moveTo>
                    <a:pt x="126" y="7"/>
                  </a:moveTo>
                  <a:cubicBezTo>
                    <a:pt x="122" y="5"/>
                    <a:pt x="117" y="2"/>
                    <a:pt x="11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38"/>
                    <a:pt x="12" y="38"/>
                    <a:pt x="12" y="38"/>
                  </a:cubicBezTo>
                  <a:lnTo>
                    <a:pt x="126" y="7"/>
                  </a:ln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6416675" y="4964113"/>
              <a:ext cx="754063" cy="309563"/>
            </a:xfrm>
            <a:custGeom>
              <a:avLst/>
              <a:gdLst>
                <a:gd name="T0" fmla="*/ 112 w 177"/>
                <a:gd name="T1" fmla="*/ 0 h 73"/>
                <a:gd name="T2" fmla="*/ 0 w 177"/>
                <a:gd name="T3" fmla="*/ 32 h 73"/>
                <a:gd name="T4" fmla="*/ 81 w 177"/>
                <a:gd name="T5" fmla="*/ 73 h 73"/>
                <a:gd name="T6" fmla="*/ 177 w 177"/>
                <a:gd name="T7" fmla="*/ 40 h 73"/>
                <a:gd name="T8" fmla="*/ 112 w 17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73">
                  <a:moveTo>
                    <a:pt x="11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135" y="57"/>
                    <a:pt x="177" y="43"/>
                    <a:pt x="177" y="40"/>
                  </a:cubicBezTo>
                  <a:cubicBezTo>
                    <a:pt x="177" y="35"/>
                    <a:pt x="146" y="18"/>
                    <a:pt x="112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6353175" y="4933950"/>
              <a:ext cx="541338" cy="165100"/>
            </a:xfrm>
            <a:custGeom>
              <a:avLst/>
              <a:gdLst>
                <a:gd name="T0" fmla="*/ 114 w 127"/>
                <a:gd name="T1" fmla="*/ 0 h 39"/>
                <a:gd name="T2" fmla="*/ 0 w 127"/>
                <a:gd name="T3" fmla="*/ 31 h 39"/>
                <a:gd name="T4" fmla="*/ 15 w 127"/>
                <a:gd name="T5" fmla="*/ 39 h 39"/>
                <a:gd name="T6" fmla="*/ 127 w 127"/>
                <a:gd name="T7" fmla="*/ 7 h 39"/>
                <a:gd name="T8" fmla="*/ 114 w 12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9">
                  <a:moveTo>
                    <a:pt x="114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3" y="5"/>
                    <a:pt x="119" y="3"/>
                    <a:pt x="114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6008688" y="4781550"/>
              <a:ext cx="592138" cy="157163"/>
            </a:xfrm>
            <a:custGeom>
              <a:avLst/>
              <a:gdLst>
                <a:gd name="T0" fmla="*/ 125 w 139"/>
                <a:gd name="T1" fmla="*/ 0 h 37"/>
                <a:gd name="T2" fmla="*/ 0 w 139"/>
                <a:gd name="T3" fmla="*/ 27 h 37"/>
                <a:gd name="T4" fmla="*/ 21 w 139"/>
                <a:gd name="T5" fmla="*/ 37 h 37"/>
                <a:gd name="T6" fmla="*/ 139 w 139"/>
                <a:gd name="T7" fmla="*/ 7 h 37"/>
                <a:gd name="T8" fmla="*/ 125 w 13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37">
                  <a:moveTo>
                    <a:pt x="125" y="0"/>
                  </a:moveTo>
                  <a:cubicBezTo>
                    <a:pt x="115" y="1"/>
                    <a:pt x="63" y="13"/>
                    <a:pt x="0" y="2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0" y="3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5229225" y="5005388"/>
              <a:ext cx="647700" cy="547688"/>
            </a:xfrm>
            <a:custGeom>
              <a:avLst/>
              <a:gdLst>
                <a:gd name="T0" fmla="*/ 2 w 152"/>
                <a:gd name="T1" fmla="*/ 18 h 129"/>
                <a:gd name="T2" fmla="*/ 36 w 152"/>
                <a:gd name="T3" fmla="*/ 21 h 129"/>
                <a:gd name="T4" fmla="*/ 25 w 152"/>
                <a:gd name="T5" fmla="*/ 53 h 129"/>
                <a:gd name="T6" fmla="*/ 76 w 152"/>
                <a:gd name="T7" fmla="*/ 52 h 129"/>
                <a:gd name="T8" fmla="*/ 69 w 152"/>
                <a:gd name="T9" fmla="*/ 92 h 129"/>
                <a:gd name="T10" fmla="*/ 128 w 152"/>
                <a:gd name="T11" fmla="*/ 87 h 129"/>
                <a:gd name="T12" fmla="*/ 117 w 152"/>
                <a:gd name="T13" fmla="*/ 129 h 129"/>
                <a:gd name="T14" fmla="*/ 152 w 152"/>
                <a:gd name="T15" fmla="*/ 121 h 129"/>
                <a:gd name="T16" fmla="*/ 66 w 152"/>
                <a:gd name="T17" fmla="*/ 0 h 129"/>
                <a:gd name="T18" fmla="*/ 2 w 152"/>
                <a:gd name="T19" fmla="*/ 15 h 129"/>
                <a:gd name="T20" fmla="*/ 2 w 152"/>
                <a:gd name="T21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29">
                  <a:moveTo>
                    <a:pt x="2" y="18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5" y="14"/>
                    <a:pt x="2" y="15"/>
                  </a:cubicBezTo>
                  <a:cubicBezTo>
                    <a:pt x="0" y="16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9D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6808788" y="1139825"/>
              <a:ext cx="238125" cy="3865563"/>
            </a:xfrm>
            <a:custGeom>
              <a:avLst/>
              <a:gdLst>
                <a:gd name="T0" fmla="*/ 37 w 56"/>
                <a:gd name="T1" fmla="*/ 486 h 911"/>
                <a:gd name="T2" fmla="*/ 46 w 56"/>
                <a:gd name="T3" fmla="*/ 302 h 911"/>
                <a:gd name="T4" fmla="*/ 51 w 56"/>
                <a:gd name="T5" fmla="*/ 135 h 911"/>
                <a:gd name="T6" fmla="*/ 35 w 56"/>
                <a:gd name="T7" fmla="*/ 34 h 911"/>
                <a:gd name="T8" fmla="*/ 20 w 56"/>
                <a:gd name="T9" fmla="*/ 5 h 911"/>
                <a:gd name="T10" fmla="*/ 0 w 56"/>
                <a:gd name="T11" fmla="*/ 13 h 911"/>
                <a:gd name="T12" fmla="*/ 41 w 56"/>
                <a:gd name="T13" fmla="*/ 173 h 911"/>
                <a:gd name="T14" fmla="*/ 34 w 56"/>
                <a:gd name="T15" fmla="*/ 307 h 911"/>
                <a:gd name="T16" fmla="*/ 29 w 56"/>
                <a:gd name="T17" fmla="*/ 379 h 911"/>
                <a:gd name="T18" fmla="*/ 24 w 56"/>
                <a:gd name="T19" fmla="*/ 811 h 911"/>
                <a:gd name="T20" fmla="*/ 23 w 56"/>
                <a:gd name="T21" fmla="*/ 906 h 911"/>
                <a:gd name="T22" fmla="*/ 32 w 56"/>
                <a:gd name="T23" fmla="*/ 911 h 911"/>
                <a:gd name="T24" fmla="*/ 37 w 56"/>
                <a:gd name="T25" fmla="*/ 48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911">
                  <a:moveTo>
                    <a:pt x="37" y="486"/>
                  </a:moveTo>
                  <a:cubicBezTo>
                    <a:pt x="40" y="424"/>
                    <a:pt x="43" y="363"/>
                    <a:pt x="46" y="302"/>
                  </a:cubicBezTo>
                  <a:cubicBezTo>
                    <a:pt x="48" y="246"/>
                    <a:pt x="56" y="192"/>
                    <a:pt x="51" y="135"/>
                  </a:cubicBezTo>
                  <a:cubicBezTo>
                    <a:pt x="47" y="101"/>
                    <a:pt x="46" y="67"/>
                    <a:pt x="35" y="34"/>
                  </a:cubicBezTo>
                  <a:cubicBezTo>
                    <a:pt x="31" y="23"/>
                    <a:pt x="28" y="11"/>
                    <a:pt x="20" y="5"/>
                  </a:cubicBezTo>
                  <a:cubicBezTo>
                    <a:pt x="13" y="0"/>
                    <a:pt x="1" y="3"/>
                    <a:pt x="0" y="13"/>
                  </a:cubicBezTo>
                  <a:cubicBezTo>
                    <a:pt x="39" y="0"/>
                    <a:pt x="39" y="142"/>
                    <a:pt x="41" y="173"/>
                  </a:cubicBezTo>
                  <a:cubicBezTo>
                    <a:pt x="44" y="216"/>
                    <a:pt x="37" y="264"/>
                    <a:pt x="34" y="307"/>
                  </a:cubicBezTo>
                  <a:cubicBezTo>
                    <a:pt x="32" y="331"/>
                    <a:pt x="30" y="355"/>
                    <a:pt x="29" y="379"/>
                  </a:cubicBezTo>
                  <a:cubicBezTo>
                    <a:pt x="23" y="521"/>
                    <a:pt x="25" y="668"/>
                    <a:pt x="24" y="811"/>
                  </a:cubicBezTo>
                  <a:cubicBezTo>
                    <a:pt x="23" y="843"/>
                    <a:pt x="24" y="875"/>
                    <a:pt x="23" y="906"/>
                  </a:cubicBezTo>
                  <a:cubicBezTo>
                    <a:pt x="32" y="911"/>
                    <a:pt x="32" y="911"/>
                    <a:pt x="32" y="911"/>
                  </a:cubicBezTo>
                  <a:cubicBezTo>
                    <a:pt x="39" y="769"/>
                    <a:pt x="30" y="627"/>
                    <a:pt x="37" y="486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5024438" y="5137150"/>
              <a:ext cx="642938" cy="441325"/>
            </a:xfrm>
            <a:custGeom>
              <a:avLst/>
              <a:gdLst>
                <a:gd name="T0" fmla="*/ 0 w 151"/>
                <a:gd name="T1" fmla="*/ 0 h 104"/>
                <a:gd name="T2" fmla="*/ 54 w 151"/>
                <a:gd name="T3" fmla="*/ 5 h 104"/>
                <a:gd name="T4" fmla="*/ 43 w 151"/>
                <a:gd name="T5" fmla="*/ 42 h 104"/>
                <a:gd name="T6" fmla="*/ 103 w 151"/>
                <a:gd name="T7" fmla="*/ 38 h 104"/>
                <a:gd name="T8" fmla="*/ 97 w 151"/>
                <a:gd name="T9" fmla="*/ 79 h 104"/>
                <a:gd name="T10" fmla="*/ 151 w 151"/>
                <a:gd name="T11" fmla="*/ 74 h 104"/>
                <a:gd name="T12" fmla="*/ 146 w 151"/>
                <a:gd name="T13" fmla="*/ 104 h 104"/>
                <a:gd name="T14" fmla="*/ 0 w 151"/>
                <a:gd name="T1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04">
                  <a:moveTo>
                    <a:pt x="0" y="0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4"/>
                    <a:pt x="84" y="89"/>
                    <a:pt x="0" y="0"/>
                  </a:cubicBezTo>
                  <a:close/>
                </a:path>
              </a:pathLst>
            </a:custGeom>
            <a:solidFill>
              <a:srgbClr val="FF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5545138" y="5018088"/>
              <a:ext cx="119063" cy="115888"/>
            </a:xfrm>
            <a:custGeom>
              <a:avLst/>
              <a:gdLst>
                <a:gd name="T0" fmla="*/ 27 w 28"/>
                <a:gd name="T1" fmla="*/ 13 h 27"/>
                <a:gd name="T2" fmla="*/ 8 w 28"/>
                <a:gd name="T3" fmla="*/ 1 h 27"/>
                <a:gd name="T4" fmla="*/ 0 w 28"/>
                <a:gd name="T5" fmla="*/ 3 h 27"/>
                <a:gd name="T6" fmla="*/ 16 w 28"/>
                <a:gd name="T7" fmla="*/ 27 h 27"/>
                <a:gd name="T8" fmla="*/ 27 w 2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7" y="13"/>
                  </a:moveTo>
                  <a:cubicBezTo>
                    <a:pt x="26" y="5"/>
                    <a:pt x="18" y="0"/>
                    <a:pt x="8" y="1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3" y="25"/>
                    <a:pt x="28" y="19"/>
                    <a:pt x="27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6016625" y="5184775"/>
              <a:ext cx="153988" cy="127000"/>
            </a:xfrm>
            <a:custGeom>
              <a:avLst/>
              <a:gdLst>
                <a:gd name="T0" fmla="*/ 35 w 36"/>
                <a:gd name="T1" fmla="*/ 13 h 30"/>
                <a:gd name="T2" fmla="*/ 20 w 36"/>
                <a:gd name="T3" fmla="*/ 29 h 30"/>
                <a:gd name="T4" fmla="*/ 1 w 36"/>
                <a:gd name="T5" fmla="*/ 17 h 30"/>
                <a:gd name="T6" fmla="*/ 16 w 36"/>
                <a:gd name="T7" fmla="*/ 1 h 30"/>
                <a:gd name="T8" fmla="*/ 35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5" y="13"/>
                  </a:moveTo>
                  <a:cubicBezTo>
                    <a:pt x="36" y="21"/>
                    <a:pt x="29" y="28"/>
                    <a:pt x="20" y="29"/>
                  </a:cubicBezTo>
                  <a:cubicBezTo>
                    <a:pt x="10" y="30"/>
                    <a:pt x="2" y="24"/>
                    <a:pt x="1" y="17"/>
                  </a:cubicBezTo>
                  <a:cubicBezTo>
                    <a:pt x="0" y="9"/>
                    <a:pt x="7" y="2"/>
                    <a:pt x="16" y="1"/>
                  </a:cubicBezTo>
                  <a:cubicBezTo>
                    <a:pt x="26" y="0"/>
                    <a:pt x="34" y="6"/>
                    <a:pt x="35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5745163" y="5311775"/>
              <a:ext cx="131763" cy="122238"/>
            </a:xfrm>
            <a:custGeom>
              <a:avLst/>
              <a:gdLst>
                <a:gd name="T0" fmla="*/ 30 w 31"/>
                <a:gd name="T1" fmla="*/ 13 h 29"/>
                <a:gd name="T2" fmla="*/ 11 w 31"/>
                <a:gd name="T3" fmla="*/ 1 h 29"/>
                <a:gd name="T4" fmla="*/ 0 w 31"/>
                <a:gd name="T5" fmla="*/ 6 h 29"/>
                <a:gd name="T6" fmla="*/ 15 w 31"/>
                <a:gd name="T7" fmla="*/ 29 h 29"/>
                <a:gd name="T8" fmla="*/ 30 w 31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0" y="13"/>
                  </a:moveTo>
                  <a:cubicBezTo>
                    <a:pt x="29" y="5"/>
                    <a:pt x="21" y="0"/>
                    <a:pt x="11" y="1"/>
                  </a:cubicBezTo>
                  <a:cubicBezTo>
                    <a:pt x="7" y="2"/>
                    <a:pt x="3" y="3"/>
                    <a:pt x="0" y="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4" y="27"/>
                    <a:pt x="31" y="20"/>
                    <a:pt x="30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5795963" y="5086350"/>
              <a:ext cx="111125" cy="88900"/>
            </a:xfrm>
            <a:custGeom>
              <a:avLst/>
              <a:gdLst>
                <a:gd name="T0" fmla="*/ 25 w 26"/>
                <a:gd name="T1" fmla="*/ 9 h 21"/>
                <a:gd name="T2" fmla="*/ 14 w 26"/>
                <a:gd name="T3" fmla="*/ 21 h 21"/>
                <a:gd name="T4" fmla="*/ 0 w 26"/>
                <a:gd name="T5" fmla="*/ 12 h 21"/>
                <a:gd name="T6" fmla="*/ 12 w 26"/>
                <a:gd name="T7" fmla="*/ 1 h 21"/>
                <a:gd name="T8" fmla="*/ 25 w 2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25" y="9"/>
                  </a:moveTo>
                  <a:cubicBezTo>
                    <a:pt x="26" y="15"/>
                    <a:pt x="21" y="20"/>
                    <a:pt x="14" y="21"/>
                  </a:cubicBezTo>
                  <a:cubicBezTo>
                    <a:pt x="7" y="21"/>
                    <a:pt x="1" y="17"/>
                    <a:pt x="0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5" y="4"/>
                    <a:pt x="25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5991225" y="5375275"/>
              <a:ext cx="115888" cy="88900"/>
            </a:xfrm>
            <a:custGeom>
              <a:avLst/>
              <a:gdLst>
                <a:gd name="T0" fmla="*/ 26 w 27"/>
                <a:gd name="T1" fmla="*/ 9 h 21"/>
                <a:gd name="T2" fmla="*/ 15 w 27"/>
                <a:gd name="T3" fmla="*/ 21 h 21"/>
                <a:gd name="T4" fmla="*/ 1 w 27"/>
                <a:gd name="T5" fmla="*/ 12 h 21"/>
                <a:gd name="T6" fmla="*/ 12 w 27"/>
                <a:gd name="T7" fmla="*/ 1 h 21"/>
                <a:gd name="T8" fmla="*/ 26 w 2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26" y="9"/>
                  </a:moveTo>
                  <a:cubicBezTo>
                    <a:pt x="27" y="15"/>
                    <a:pt x="21" y="20"/>
                    <a:pt x="15" y="21"/>
                  </a:cubicBezTo>
                  <a:cubicBezTo>
                    <a:pt x="8" y="21"/>
                    <a:pt x="2" y="17"/>
                    <a:pt x="1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9" y="0"/>
                    <a:pt x="25" y="4"/>
                    <a:pt x="26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5783263" y="4916488"/>
              <a:ext cx="114300" cy="93663"/>
            </a:xfrm>
            <a:custGeom>
              <a:avLst/>
              <a:gdLst>
                <a:gd name="T0" fmla="*/ 26 w 27"/>
                <a:gd name="T1" fmla="*/ 10 h 22"/>
                <a:gd name="T2" fmla="*/ 15 w 27"/>
                <a:gd name="T3" fmla="*/ 21 h 22"/>
                <a:gd name="T4" fmla="*/ 1 w 27"/>
                <a:gd name="T5" fmla="*/ 12 h 22"/>
                <a:gd name="T6" fmla="*/ 12 w 27"/>
                <a:gd name="T7" fmla="*/ 1 h 22"/>
                <a:gd name="T8" fmla="*/ 26 w 27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2">
                  <a:moveTo>
                    <a:pt x="26" y="10"/>
                  </a:moveTo>
                  <a:cubicBezTo>
                    <a:pt x="27" y="15"/>
                    <a:pt x="22" y="20"/>
                    <a:pt x="15" y="21"/>
                  </a:cubicBezTo>
                  <a:cubicBezTo>
                    <a:pt x="8" y="22"/>
                    <a:pt x="2" y="18"/>
                    <a:pt x="1" y="12"/>
                  </a:cubicBezTo>
                  <a:cubicBezTo>
                    <a:pt x="0" y="7"/>
                    <a:pt x="5" y="2"/>
                    <a:pt x="12" y="1"/>
                  </a:cubicBezTo>
                  <a:cubicBezTo>
                    <a:pt x="19" y="0"/>
                    <a:pt x="25" y="4"/>
                    <a:pt x="26" y="10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6899275" y="5005388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6681788" y="5056188"/>
              <a:ext cx="46038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6788150" y="5172075"/>
              <a:ext cx="46038" cy="3810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6808788" y="5056188"/>
              <a:ext cx="47625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6924675" y="5133975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5183188" y="1020763"/>
              <a:ext cx="258763" cy="4384675"/>
            </a:xfrm>
            <a:custGeom>
              <a:avLst/>
              <a:gdLst>
                <a:gd name="T0" fmla="*/ 47 w 61"/>
                <a:gd name="T1" fmla="*/ 283 h 1033"/>
                <a:gd name="T2" fmla="*/ 50 w 61"/>
                <a:gd name="T3" fmla="*/ 134 h 1033"/>
                <a:gd name="T4" fmla="*/ 29 w 61"/>
                <a:gd name="T5" fmla="*/ 25 h 1033"/>
                <a:gd name="T6" fmla="*/ 0 w 61"/>
                <a:gd name="T7" fmla="*/ 23 h 1033"/>
                <a:gd name="T8" fmla="*/ 28 w 61"/>
                <a:gd name="T9" fmla="*/ 424 h 1033"/>
                <a:gd name="T10" fmla="*/ 15 w 61"/>
                <a:gd name="T11" fmla="*/ 861 h 1033"/>
                <a:gd name="T12" fmla="*/ 21 w 61"/>
                <a:gd name="T13" fmla="*/ 1025 h 1033"/>
                <a:gd name="T14" fmla="*/ 30 w 61"/>
                <a:gd name="T15" fmla="*/ 1033 h 1033"/>
                <a:gd name="T16" fmla="*/ 47 w 61"/>
                <a:gd name="T17" fmla="*/ 28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033">
                  <a:moveTo>
                    <a:pt x="47" y="283"/>
                  </a:moveTo>
                  <a:cubicBezTo>
                    <a:pt x="47" y="232"/>
                    <a:pt x="55" y="187"/>
                    <a:pt x="50" y="134"/>
                  </a:cubicBezTo>
                  <a:cubicBezTo>
                    <a:pt x="47" y="100"/>
                    <a:pt x="46" y="50"/>
                    <a:pt x="29" y="25"/>
                  </a:cubicBezTo>
                  <a:cubicBezTo>
                    <a:pt x="13" y="3"/>
                    <a:pt x="14" y="17"/>
                    <a:pt x="0" y="23"/>
                  </a:cubicBezTo>
                  <a:cubicBezTo>
                    <a:pt x="61" y="0"/>
                    <a:pt x="28" y="380"/>
                    <a:pt x="28" y="424"/>
                  </a:cubicBezTo>
                  <a:cubicBezTo>
                    <a:pt x="29" y="570"/>
                    <a:pt x="15" y="714"/>
                    <a:pt x="15" y="861"/>
                  </a:cubicBezTo>
                  <a:cubicBezTo>
                    <a:pt x="15" y="918"/>
                    <a:pt x="18" y="972"/>
                    <a:pt x="21" y="1025"/>
                  </a:cubicBezTo>
                  <a:cubicBezTo>
                    <a:pt x="30" y="1033"/>
                    <a:pt x="30" y="1033"/>
                    <a:pt x="30" y="1033"/>
                  </a:cubicBezTo>
                  <a:cubicBezTo>
                    <a:pt x="12" y="786"/>
                    <a:pt x="47" y="533"/>
                    <a:pt x="47" y="283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</p:grpSp>
      <p:cxnSp>
        <p:nvCxnSpPr>
          <p:cNvPr id="481" name="直接连接符 480"/>
          <p:cNvCxnSpPr/>
          <p:nvPr/>
        </p:nvCxnSpPr>
        <p:spPr>
          <a:xfrm>
            <a:off x="2235944" y="2157584"/>
            <a:ext cx="4823218" cy="0"/>
          </a:xfrm>
          <a:prstGeom prst="line">
            <a:avLst/>
          </a:prstGeom>
          <a:ln>
            <a:solidFill>
              <a:srgbClr val="F7A23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2" name="组合 481"/>
          <p:cNvGrpSpPr/>
          <p:nvPr/>
        </p:nvGrpSpPr>
        <p:grpSpPr>
          <a:xfrm>
            <a:off x="7314543" y="-111588"/>
            <a:ext cx="749168" cy="1649267"/>
            <a:chOff x="5003800" y="1020763"/>
            <a:chExt cx="2166938" cy="4770437"/>
          </a:xfrm>
        </p:grpSpPr>
        <p:sp>
          <p:nvSpPr>
            <p:cNvPr id="483" name="Freeform 437"/>
            <p:cNvSpPr/>
            <p:nvPr/>
          </p:nvSpPr>
          <p:spPr bwMode="auto">
            <a:xfrm>
              <a:off x="5003800" y="5121275"/>
              <a:ext cx="2163763" cy="669925"/>
            </a:xfrm>
            <a:custGeom>
              <a:avLst/>
              <a:gdLst>
                <a:gd name="T0" fmla="*/ 3 w 508"/>
                <a:gd name="T1" fmla="*/ 0 h 158"/>
                <a:gd name="T2" fmla="*/ 3 w 508"/>
                <a:gd name="T3" fmla="*/ 57 h 158"/>
                <a:gd name="T4" fmla="*/ 147 w 508"/>
                <a:gd name="T5" fmla="*/ 155 h 158"/>
                <a:gd name="T6" fmla="*/ 499 w 508"/>
                <a:gd name="T7" fmla="*/ 51 h 158"/>
                <a:gd name="T8" fmla="*/ 506 w 508"/>
                <a:gd name="T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158">
                  <a:moveTo>
                    <a:pt x="3" y="0"/>
                  </a:moveTo>
                  <a:cubicBezTo>
                    <a:pt x="3" y="0"/>
                    <a:pt x="0" y="41"/>
                    <a:pt x="3" y="57"/>
                  </a:cubicBezTo>
                  <a:cubicBezTo>
                    <a:pt x="6" y="72"/>
                    <a:pt x="128" y="153"/>
                    <a:pt x="147" y="155"/>
                  </a:cubicBezTo>
                  <a:cubicBezTo>
                    <a:pt x="165" y="158"/>
                    <a:pt x="490" y="64"/>
                    <a:pt x="499" y="51"/>
                  </a:cubicBezTo>
                  <a:cubicBezTo>
                    <a:pt x="508" y="37"/>
                    <a:pt x="506" y="2"/>
                    <a:pt x="506" y="2"/>
                  </a:cubicBezTo>
                </a:path>
              </a:pathLst>
            </a:custGeom>
            <a:solidFill>
              <a:srgbClr val="746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84" name="Freeform 438"/>
            <p:cNvSpPr/>
            <p:nvPr/>
          </p:nvSpPr>
          <p:spPr bwMode="auto">
            <a:xfrm>
              <a:off x="5016500" y="5005388"/>
              <a:ext cx="860425" cy="585788"/>
            </a:xfrm>
            <a:custGeom>
              <a:avLst/>
              <a:gdLst>
                <a:gd name="T0" fmla="*/ 0 w 202"/>
                <a:gd name="T1" fmla="*/ 27 h 138"/>
                <a:gd name="T2" fmla="*/ 148 w 202"/>
                <a:gd name="T3" fmla="*/ 135 h 138"/>
                <a:gd name="T4" fmla="*/ 202 w 202"/>
                <a:gd name="T5" fmla="*/ 121 h 138"/>
                <a:gd name="T6" fmla="*/ 116 w 202"/>
                <a:gd name="T7" fmla="*/ 0 h 138"/>
                <a:gd name="T8" fmla="*/ 0 w 202"/>
                <a:gd name="T9" fmla="*/ 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38">
                  <a:moveTo>
                    <a:pt x="0" y="27"/>
                  </a:moveTo>
                  <a:cubicBezTo>
                    <a:pt x="0" y="43"/>
                    <a:pt x="129" y="138"/>
                    <a:pt x="148" y="135"/>
                  </a:cubicBezTo>
                  <a:cubicBezTo>
                    <a:pt x="152" y="134"/>
                    <a:pt x="173" y="129"/>
                    <a:pt x="202" y="12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2" y="15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DE2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85" name="Freeform 439"/>
            <p:cNvSpPr/>
            <p:nvPr/>
          </p:nvSpPr>
          <p:spPr bwMode="auto">
            <a:xfrm>
              <a:off x="5510213" y="4895850"/>
              <a:ext cx="1252538" cy="623888"/>
            </a:xfrm>
            <a:custGeom>
              <a:avLst/>
              <a:gdLst>
                <a:gd name="T0" fmla="*/ 0 w 294"/>
                <a:gd name="T1" fmla="*/ 26 h 147"/>
                <a:gd name="T2" fmla="*/ 86 w 294"/>
                <a:gd name="T3" fmla="*/ 147 h 147"/>
                <a:gd name="T4" fmla="*/ 294 w 294"/>
                <a:gd name="T5" fmla="*/ 89 h 147"/>
                <a:gd name="T6" fmla="*/ 117 w 294"/>
                <a:gd name="T7" fmla="*/ 0 h 147"/>
                <a:gd name="T8" fmla="*/ 0 w 294"/>
                <a:gd name="T9" fmla="*/ 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47">
                  <a:moveTo>
                    <a:pt x="0" y="26"/>
                  </a:moveTo>
                  <a:cubicBezTo>
                    <a:pt x="86" y="147"/>
                    <a:pt x="86" y="147"/>
                    <a:pt x="86" y="147"/>
                  </a:cubicBezTo>
                  <a:cubicBezTo>
                    <a:pt x="141" y="132"/>
                    <a:pt x="227" y="108"/>
                    <a:pt x="294" y="8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9" y="8"/>
                    <a:pt x="37" y="18"/>
                    <a:pt x="0" y="26"/>
                  </a:cubicBezTo>
                  <a:close/>
                </a:path>
              </a:pathLst>
            </a:custGeom>
            <a:solidFill>
              <a:srgbClr val="886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86" name="Freeform 440"/>
            <p:cNvSpPr/>
            <p:nvPr/>
          </p:nvSpPr>
          <p:spPr bwMode="auto">
            <a:xfrm>
              <a:off x="6097588" y="4810125"/>
              <a:ext cx="561975" cy="161925"/>
            </a:xfrm>
            <a:custGeom>
              <a:avLst/>
              <a:gdLst>
                <a:gd name="T0" fmla="*/ 118 w 132"/>
                <a:gd name="T1" fmla="*/ 0 h 38"/>
                <a:gd name="T2" fmla="*/ 0 w 132"/>
                <a:gd name="T3" fmla="*/ 30 h 38"/>
                <a:gd name="T4" fmla="*/ 15 w 132"/>
                <a:gd name="T5" fmla="*/ 38 h 38"/>
                <a:gd name="T6" fmla="*/ 132 w 132"/>
                <a:gd name="T7" fmla="*/ 8 h 38"/>
                <a:gd name="T8" fmla="*/ 118 w 132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38">
                  <a:moveTo>
                    <a:pt x="118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27" y="5"/>
                    <a:pt x="122" y="2"/>
                    <a:pt x="118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87" name="Freeform 441"/>
            <p:cNvSpPr/>
            <p:nvPr/>
          </p:nvSpPr>
          <p:spPr bwMode="auto">
            <a:xfrm>
              <a:off x="6162675" y="4845050"/>
              <a:ext cx="549275" cy="160338"/>
            </a:xfrm>
            <a:custGeom>
              <a:avLst/>
              <a:gdLst>
                <a:gd name="T0" fmla="*/ 117 w 129"/>
                <a:gd name="T1" fmla="*/ 0 h 38"/>
                <a:gd name="T2" fmla="*/ 0 w 129"/>
                <a:gd name="T3" fmla="*/ 30 h 38"/>
                <a:gd name="T4" fmla="*/ 16 w 129"/>
                <a:gd name="T5" fmla="*/ 38 h 38"/>
                <a:gd name="T6" fmla="*/ 129 w 129"/>
                <a:gd name="T7" fmla="*/ 5 h 38"/>
                <a:gd name="T8" fmla="*/ 117 w 1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8">
                  <a:moveTo>
                    <a:pt x="117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25" y="3"/>
                    <a:pt x="121" y="1"/>
                    <a:pt x="117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88" name="Freeform 442"/>
            <p:cNvSpPr/>
            <p:nvPr/>
          </p:nvSpPr>
          <p:spPr bwMode="auto">
            <a:xfrm>
              <a:off x="6229350" y="4865688"/>
              <a:ext cx="549275" cy="174625"/>
            </a:xfrm>
            <a:custGeom>
              <a:avLst/>
              <a:gdLst>
                <a:gd name="T0" fmla="*/ 113 w 129"/>
                <a:gd name="T1" fmla="*/ 0 h 41"/>
                <a:gd name="T2" fmla="*/ 0 w 129"/>
                <a:gd name="T3" fmla="*/ 33 h 41"/>
                <a:gd name="T4" fmla="*/ 17 w 129"/>
                <a:gd name="T5" fmla="*/ 41 h 41"/>
                <a:gd name="T6" fmla="*/ 129 w 129"/>
                <a:gd name="T7" fmla="*/ 9 h 41"/>
                <a:gd name="T8" fmla="*/ 113 w 12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1">
                  <a:moveTo>
                    <a:pt x="113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3" y="6"/>
                    <a:pt x="118" y="3"/>
                    <a:pt x="113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89" name="Freeform 443"/>
            <p:cNvSpPr/>
            <p:nvPr/>
          </p:nvSpPr>
          <p:spPr bwMode="auto">
            <a:xfrm>
              <a:off x="6302375" y="4903788"/>
              <a:ext cx="536575" cy="161925"/>
            </a:xfrm>
            <a:custGeom>
              <a:avLst/>
              <a:gdLst>
                <a:gd name="T0" fmla="*/ 126 w 126"/>
                <a:gd name="T1" fmla="*/ 7 h 38"/>
                <a:gd name="T2" fmla="*/ 112 w 126"/>
                <a:gd name="T3" fmla="*/ 0 h 38"/>
                <a:gd name="T4" fmla="*/ 0 w 126"/>
                <a:gd name="T5" fmla="*/ 32 h 38"/>
                <a:gd name="T6" fmla="*/ 12 w 126"/>
                <a:gd name="T7" fmla="*/ 38 h 38"/>
                <a:gd name="T8" fmla="*/ 126 w 126"/>
                <a:gd name="T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8">
                  <a:moveTo>
                    <a:pt x="126" y="7"/>
                  </a:moveTo>
                  <a:cubicBezTo>
                    <a:pt x="122" y="5"/>
                    <a:pt x="117" y="2"/>
                    <a:pt x="11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38"/>
                    <a:pt x="12" y="38"/>
                    <a:pt x="12" y="38"/>
                  </a:cubicBezTo>
                  <a:lnTo>
                    <a:pt x="126" y="7"/>
                  </a:ln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90" name="Freeform 444"/>
            <p:cNvSpPr/>
            <p:nvPr/>
          </p:nvSpPr>
          <p:spPr bwMode="auto">
            <a:xfrm>
              <a:off x="6416675" y="4964113"/>
              <a:ext cx="754063" cy="309563"/>
            </a:xfrm>
            <a:custGeom>
              <a:avLst/>
              <a:gdLst>
                <a:gd name="T0" fmla="*/ 112 w 177"/>
                <a:gd name="T1" fmla="*/ 0 h 73"/>
                <a:gd name="T2" fmla="*/ 0 w 177"/>
                <a:gd name="T3" fmla="*/ 32 h 73"/>
                <a:gd name="T4" fmla="*/ 81 w 177"/>
                <a:gd name="T5" fmla="*/ 73 h 73"/>
                <a:gd name="T6" fmla="*/ 177 w 177"/>
                <a:gd name="T7" fmla="*/ 40 h 73"/>
                <a:gd name="T8" fmla="*/ 112 w 17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73">
                  <a:moveTo>
                    <a:pt x="11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135" y="57"/>
                    <a:pt x="177" y="43"/>
                    <a:pt x="177" y="40"/>
                  </a:cubicBezTo>
                  <a:cubicBezTo>
                    <a:pt x="177" y="35"/>
                    <a:pt x="146" y="18"/>
                    <a:pt x="112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91" name="Freeform 445"/>
            <p:cNvSpPr/>
            <p:nvPr/>
          </p:nvSpPr>
          <p:spPr bwMode="auto">
            <a:xfrm>
              <a:off x="6353175" y="4933950"/>
              <a:ext cx="541338" cy="165100"/>
            </a:xfrm>
            <a:custGeom>
              <a:avLst/>
              <a:gdLst>
                <a:gd name="T0" fmla="*/ 114 w 127"/>
                <a:gd name="T1" fmla="*/ 0 h 39"/>
                <a:gd name="T2" fmla="*/ 0 w 127"/>
                <a:gd name="T3" fmla="*/ 31 h 39"/>
                <a:gd name="T4" fmla="*/ 15 w 127"/>
                <a:gd name="T5" fmla="*/ 39 h 39"/>
                <a:gd name="T6" fmla="*/ 127 w 127"/>
                <a:gd name="T7" fmla="*/ 7 h 39"/>
                <a:gd name="T8" fmla="*/ 114 w 12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9">
                  <a:moveTo>
                    <a:pt x="114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3" y="5"/>
                    <a:pt x="119" y="3"/>
                    <a:pt x="114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92" name="Freeform 446"/>
            <p:cNvSpPr/>
            <p:nvPr/>
          </p:nvSpPr>
          <p:spPr bwMode="auto">
            <a:xfrm>
              <a:off x="6008688" y="4781550"/>
              <a:ext cx="592138" cy="157163"/>
            </a:xfrm>
            <a:custGeom>
              <a:avLst/>
              <a:gdLst>
                <a:gd name="T0" fmla="*/ 125 w 139"/>
                <a:gd name="T1" fmla="*/ 0 h 37"/>
                <a:gd name="T2" fmla="*/ 0 w 139"/>
                <a:gd name="T3" fmla="*/ 27 h 37"/>
                <a:gd name="T4" fmla="*/ 21 w 139"/>
                <a:gd name="T5" fmla="*/ 37 h 37"/>
                <a:gd name="T6" fmla="*/ 139 w 139"/>
                <a:gd name="T7" fmla="*/ 7 h 37"/>
                <a:gd name="T8" fmla="*/ 125 w 13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37">
                  <a:moveTo>
                    <a:pt x="125" y="0"/>
                  </a:moveTo>
                  <a:cubicBezTo>
                    <a:pt x="115" y="1"/>
                    <a:pt x="63" y="13"/>
                    <a:pt x="0" y="2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0" y="3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93" name="Freeform 447"/>
            <p:cNvSpPr/>
            <p:nvPr/>
          </p:nvSpPr>
          <p:spPr bwMode="auto">
            <a:xfrm>
              <a:off x="5229225" y="5005388"/>
              <a:ext cx="647700" cy="547688"/>
            </a:xfrm>
            <a:custGeom>
              <a:avLst/>
              <a:gdLst>
                <a:gd name="T0" fmla="*/ 2 w 152"/>
                <a:gd name="T1" fmla="*/ 18 h 129"/>
                <a:gd name="T2" fmla="*/ 36 w 152"/>
                <a:gd name="T3" fmla="*/ 21 h 129"/>
                <a:gd name="T4" fmla="*/ 25 w 152"/>
                <a:gd name="T5" fmla="*/ 53 h 129"/>
                <a:gd name="T6" fmla="*/ 76 w 152"/>
                <a:gd name="T7" fmla="*/ 52 h 129"/>
                <a:gd name="T8" fmla="*/ 69 w 152"/>
                <a:gd name="T9" fmla="*/ 92 h 129"/>
                <a:gd name="T10" fmla="*/ 128 w 152"/>
                <a:gd name="T11" fmla="*/ 87 h 129"/>
                <a:gd name="T12" fmla="*/ 117 w 152"/>
                <a:gd name="T13" fmla="*/ 129 h 129"/>
                <a:gd name="T14" fmla="*/ 152 w 152"/>
                <a:gd name="T15" fmla="*/ 121 h 129"/>
                <a:gd name="T16" fmla="*/ 66 w 152"/>
                <a:gd name="T17" fmla="*/ 0 h 129"/>
                <a:gd name="T18" fmla="*/ 2 w 152"/>
                <a:gd name="T19" fmla="*/ 15 h 129"/>
                <a:gd name="T20" fmla="*/ 2 w 152"/>
                <a:gd name="T21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29">
                  <a:moveTo>
                    <a:pt x="2" y="18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5" y="14"/>
                    <a:pt x="2" y="15"/>
                  </a:cubicBezTo>
                  <a:cubicBezTo>
                    <a:pt x="0" y="16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9D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94" name="Freeform 448"/>
            <p:cNvSpPr/>
            <p:nvPr/>
          </p:nvSpPr>
          <p:spPr bwMode="auto">
            <a:xfrm>
              <a:off x="6808788" y="1139825"/>
              <a:ext cx="238125" cy="3865563"/>
            </a:xfrm>
            <a:custGeom>
              <a:avLst/>
              <a:gdLst>
                <a:gd name="T0" fmla="*/ 37 w 56"/>
                <a:gd name="T1" fmla="*/ 486 h 911"/>
                <a:gd name="T2" fmla="*/ 46 w 56"/>
                <a:gd name="T3" fmla="*/ 302 h 911"/>
                <a:gd name="T4" fmla="*/ 51 w 56"/>
                <a:gd name="T5" fmla="*/ 135 h 911"/>
                <a:gd name="T6" fmla="*/ 35 w 56"/>
                <a:gd name="T7" fmla="*/ 34 h 911"/>
                <a:gd name="T8" fmla="*/ 20 w 56"/>
                <a:gd name="T9" fmla="*/ 5 h 911"/>
                <a:gd name="T10" fmla="*/ 0 w 56"/>
                <a:gd name="T11" fmla="*/ 13 h 911"/>
                <a:gd name="T12" fmla="*/ 41 w 56"/>
                <a:gd name="T13" fmla="*/ 173 h 911"/>
                <a:gd name="T14" fmla="*/ 34 w 56"/>
                <a:gd name="T15" fmla="*/ 307 h 911"/>
                <a:gd name="T16" fmla="*/ 29 w 56"/>
                <a:gd name="T17" fmla="*/ 379 h 911"/>
                <a:gd name="T18" fmla="*/ 24 w 56"/>
                <a:gd name="T19" fmla="*/ 811 h 911"/>
                <a:gd name="T20" fmla="*/ 23 w 56"/>
                <a:gd name="T21" fmla="*/ 906 h 911"/>
                <a:gd name="T22" fmla="*/ 32 w 56"/>
                <a:gd name="T23" fmla="*/ 911 h 911"/>
                <a:gd name="T24" fmla="*/ 37 w 56"/>
                <a:gd name="T25" fmla="*/ 48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911">
                  <a:moveTo>
                    <a:pt x="37" y="486"/>
                  </a:moveTo>
                  <a:cubicBezTo>
                    <a:pt x="40" y="424"/>
                    <a:pt x="43" y="363"/>
                    <a:pt x="46" y="302"/>
                  </a:cubicBezTo>
                  <a:cubicBezTo>
                    <a:pt x="48" y="246"/>
                    <a:pt x="56" y="192"/>
                    <a:pt x="51" y="135"/>
                  </a:cubicBezTo>
                  <a:cubicBezTo>
                    <a:pt x="47" y="101"/>
                    <a:pt x="46" y="67"/>
                    <a:pt x="35" y="34"/>
                  </a:cubicBezTo>
                  <a:cubicBezTo>
                    <a:pt x="31" y="23"/>
                    <a:pt x="28" y="11"/>
                    <a:pt x="20" y="5"/>
                  </a:cubicBezTo>
                  <a:cubicBezTo>
                    <a:pt x="13" y="0"/>
                    <a:pt x="1" y="3"/>
                    <a:pt x="0" y="13"/>
                  </a:cubicBezTo>
                  <a:cubicBezTo>
                    <a:pt x="39" y="0"/>
                    <a:pt x="39" y="142"/>
                    <a:pt x="41" y="173"/>
                  </a:cubicBezTo>
                  <a:cubicBezTo>
                    <a:pt x="44" y="216"/>
                    <a:pt x="37" y="264"/>
                    <a:pt x="34" y="307"/>
                  </a:cubicBezTo>
                  <a:cubicBezTo>
                    <a:pt x="32" y="331"/>
                    <a:pt x="30" y="355"/>
                    <a:pt x="29" y="379"/>
                  </a:cubicBezTo>
                  <a:cubicBezTo>
                    <a:pt x="23" y="521"/>
                    <a:pt x="25" y="668"/>
                    <a:pt x="24" y="811"/>
                  </a:cubicBezTo>
                  <a:cubicBezTo>
                    <a:pt x="23" y="843"/>
                    <a:pt x="24" y="875"/>
                    <a:pt x="23" y="906"/>
                  </a:cubicBezTo>
                  <a:cubicBezTo>
                    <a:pt x="32" y="911"/>
                    <a:pt x="32" y="911"/>
                    <a:pt x="32" y="911"/>
                  </a:cubicBezTo>
                  <a:cubicBezTo>
                    <a:pt x="39" y="769"/>
                    <a:pt x="30" y="627"/>
                    <a:pt x="37" y="486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95" name="Freeform 449"/>
            <p:cNvSpPr/>
            <p:nvPr/>
          </p:nvSpPr>
          <p:spPr bwMode="auto">
            <a:xfrm>
              <a:off x="5024438" y="5137150"/>
              <a:ext cx="642938" cy="441325"/>
            </a:xfrm>
            <a:custGeom>
              <a:avLst/>
              <a:gdLst>
                <a:gd name="T0" fmla="*/ 0 w 151"/>
                <a:gd name="T1" fmla="*/ 0 h 104"/>
                <a:gd name="T2" fmla="*/ 54 w 151"/>
                <a:gd name="T3" fmla="*/ 5 h 104"/>
                <a:gd name="T4" fmla="*/ 43 w 151"/>
                <a:gd name="T5" fmla="*/ 42 h 104"/>
                <a:gd name="T6" fmla="*/ 103 w 151"/>
                <a:gd name="T7" fmla="*/ 38 h 104"/>
                <a:gd name="T8" fmla="*/ 97 w 151"/>
                <a:gd name="T9" fmla="*/ 79 h 104"/>
                <a:gd name="T10" fmla="*/ 151 w 151"/>
                <a:gd name="T11" fmla="*/ 74 h 104"/>
                <a:gd name="T12" fmla="*/ 146 w 151"/>
                <a:gd name="T13" fmla="*/ 104 h 104"/>
                <a:gd name="T14" fmla="*/ 0 w 151"/>
                <a:gd name="T1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04">
                  <a:moveTo>
                    <a:pt x="0" y="0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4"/>
                    <a:pt x="84" y="89"/>
                    <a:pt x="0" y="0"/>
                  </a:cubicBezTo>
                  <a:close/>
                </a:path>
              </a:pathLst>
            </a:custGeom>
            <a:solidFill>
              <a:srgbClr val="FF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96" name="Freeform 450"/>
            <p:cNvSpPr/>
            <p:nvPr/>
          </p:nvSpPr>
          <p:spPr bwMode="auto">
            <a:xfrm>
              <a:off x="5545138" y="5018088"/>
              <a:ext cx="119063" cy="115888"/>
            </a:xfrm>
            <a:custGeom>
              <a:avLst/>
              <a:gdLst>
                <a:gd name="T0" fmla="*/ 27 w 28"/>
                <a:gd name="T1" fmla="*/ 13 h 27"/>
                <a:gd name="T2" fmla="*/ 8 w 28"/>
                <a:gd name="T3" fmla="*/ 1 h 27"/>
                <a:gd name="T4" fmla="*/ 0 w 28"/>
                <a:gd name="T5" fmla="*/ 3 h 27"/>
                <a:gd name="T6" fmla="*/ 16 w 28"/>
                <a:gd name="T7" fmla="*/ 27 h 27"/>
                <a:gd name="T8" fmla="*/ 27 w 2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7" y="13"/>
                  </a:moveTo>
                  <a:cubicBezTo>
                    <a:pt x="26" y="5"/>
                    <a:pt x="18" y="0"/>
                    <a:pt x="8" y="1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3" y="25"/>
                    <a:pt x="28" y="19"/>
                    <a:pt x="27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97" name="Freeform 451"/>
            <p:cNvSpPr/>
            <p:nvPr/>
          </p:nvSpPr>
          <p:spPr bwMode="auto">
            <a:xfrm>
              <a:off x="6016625" y="5184775"/>
              <a:ext cx="153988" cy="127000"/>
            </a:xfrm>
            <a:custGeom>
              <a:avLst/>
              <a:gdLst>
                <a:gd name="T0" fmla="*/ 35 w 36"/>
                <a:gd name="T1" fmla="*/ 13 h 30"/>
                <a:gd name="T2" fmla="*/ 20 w 36"/>
                <a:gd name="T3" fmla="*/ 29 h 30"/>
                <a:gd name="T4" fmla="*/ 1 w 36"/>
                <a:gd name="T5" fmla="*/ 17 h 30"/>
                <a:gd name="T6" fmla="*/ 16 w 36"/>
                <a:gd name="T7" fmla="*/ 1 h 30"/>
                <a:gd name="T8" fmla="*/ 35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5" y="13"/>
                  </a:moveTo>
                  <a:cubicBezTo>
                    <a:pt x="36" y="21"/>
                    <a:pt x="29" y="28"/>
                    <a:pt x="20" y="29"/>
                  </a:cubicBezTo>
                  <a:cubicBezTo>
                    <a:pt x="10" y="30"/>
                    <a:pt x="2" y="24"/>
                    <a:pt x="1" y="17"/>
                  </a:cubicBezTo>
                  <a:cubicBezTo>
                    <a:pt x="0" y="9"/>
                    <a:pt x="7" y="2"/>
                    <a:pt x="16" y="1"/>
                  </a:cubicBezTo>
                  <a:cubicBezTo>
                    <a:pt x="26" y="0"/>
                    <a:pt x="34" y="6"/>
                    <a:pt x="35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98" name="Freeform 452"/>
            <p:cNvSpPr/>
            <p:nvPr/>
          </p:nvSpPr>
          <p:spPr bwMode="auto">
            <a:xfrm>
              <a:off x="5745163" y="5311775"/>
              <a:ext cx="131763" cy="122238"/>
            </a:xfrm>
            <a:custGeom>
              <a:avLst/>
              <a:gdLst>
                <a:gd name="T0" fmla="*/ 30 w 31"/>
                <a:gd name="T1" fmla="*/ 13 h 29"/>
                <a:gd name="T2" fmla="*/ 11 w 31"/>
                <a:gd name="T3" fmla="*/ 1 h 29"/>
                <a:gd name="T4" fmla="*/ 0 w 31"/>
                <a:gd name="T5" fmla="*/ 6 h 29"/>
                <a:gd name="T6" fmla="*/ 15 w 31"/>
                <a:gd name="T7" fmla="*/ 29 h 29"/>
                <a:gd name="T8" fmla="*/ 30 w 31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0" y="13"/>
                  </a:moveTo>
                  <a:cubicBezTo>
                    <a:pt x="29" y="5"/>
                    <a:pt x="21" y="0"/>
                    <a:pt x="11" y="1"/>
                  </a:cubicBezTo>
                  <a:cubicBezTo>
                    <a:pt x="7" y="2"/>
                    <a:pt x="3" y="3"/>
                    <a:pt x="0" y="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4" y="27"/>
                    <a:pt x="31" y="20"/>
                    <a:pt x="30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99" name="Freeform 453"/>
            <p:cNvSpPr/>
            <p:nvPr/>
          </p:nvSpPr>
          <p:spPr bwMode="auto">
            <a:xfrm>
              <a:off x="5795963" y="5086350"/>
              <a:ext cx="111125" cy="88900"/>
            </a:xfrm>
            <a:custGeom>
              <a:avLst/>
              <a:gdLst>
                <a:gd name="T0" fmla="*/ 25 w 26"/>
                <a:gd name="T1" fmla="*/ 9 h 21"/>
                <a:gd name="T2" fmla="*/ 14 w 26"/>
                <a:gd name="T3" fmla="*/ 21 h 21"/>
                <a:gd name="T4" fmla="*/ 0 w 26"/>
                <a:gd name="T5" fmla="*/ 12 h 21"/>
                <a:gd name="T6" fmla="*/ 12 w 26"/>
                <a:gd name="T7" fmla="*/ 1 h 21"/>
                <a:gd name="T8" fmla="*/ 25 w 2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25" y="9"/>
                  </a:moveTo>
                  <a:cubicBezTo>
                    <a:pt x="26" y="15"/>
                    <a:pt x="21" y="20"/>
                    <a:pt x="14" y="21"/>
                  </a:cubicBezTo>
                  <a:cubicBezTo>
                    <a:pt x="7" y="21"/>
                    <a:pt x="1" y="17"/>
                    <a:pt x="0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5" y="4"/>
                    <a:pt x="25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00" name="Freeform 454"/>
            <p:cNvSpPr/>
            <p:nvPr/>
          </p:nvSpPr>
          <p:spPr bwMode="auto">
            <a:xfrm>
              <a:off x="5991225" y="5375275"/>
              <a:ext cx="115888" cy="88900"/>
            </a:xfrm>
            <a:custGeom>
              <a:avLst/>
              <a:gdLst>
                <a:gd name="T0" fmla="*/ 26 w 27"/>
                <a:gd name="T1" fmla="*/ 9 h 21"/>
                <a:gd name="T2" fmla="*/ 15 w 27"/>
                <a:gd name="T3" fmla="*/ 21 h 21"/>
                <a:gd name="T4" fmla="*/ 1 w 27"/>
                <a:gd name="T5" fmla="*/ 12 h 21"/>
                <a:gd name="T6" fmla="*/ 12 w 27"/>
                <a:gd name="T7" fmla="*/ 1 h 21"/>
                <a:gd name="T8" fmla="*/ 26 w 2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26" y="9"/>
                  </a:moveTo>
                  <a:cubicBezTo>
                    <a:pt x="27" y="15"/>
                    <a:pt x="21" y="20"/>
                    <a:pt x="15" y="21"/>
                  </a:cubicBezTo>
                  <a:cubicBezTo>
                    <a:pt x="8" y="21"/>
                    <a:pt x="2" y="17"/>
                    <a:pt x="1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9" y="0"/>
                    <a:pt x="25" y="4"/>
                    <a:pt x="26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01" name="Freeform 455"/>
            <p:cNvSpPr/>
            <p:nvPr/>
          </p:nvSpPr>
          <p:spPr bwMode="auto">
            <a:xfrm>
              <a:off x="5783263" y="4916488"/>
              <a:ext cx="114300" cy="93663"/>
            </a:xfrm>
            <a:custGeom>
              <a:avLst/>
              <a:gdLst>
                <a:gd name="T0" fmla="*/ 26 w 27"/>
                <a:gd name="T1" fmla="*/ 10 h 22"/>
                <a:gd name="T2" fmla="*/ 15 w 27"/>
                <a:gd name="T3" fmla="*/ 21 h 22"/>
                <a:gd name="T4" fmla="*/ 1 w 27"/>
                <a:gd name="T5" fmla="*/ 12 h 22"/>
                <a:gd name="T6" fmla="*/ 12 w 27"/>
                <a:gd name="T7" fmla="*/ 1 h 22"/>
                <a:gd name="T8" fmla="*/ 26 w 27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2">
                  <a:moveTo>
                    <a:pt x="26" y="10"/>
                  </a:moveTo>
                  <a:cubicBezTo>
                    <a:pt x="27" y="15"/>
                    <a:pt x="22" y="20"/>
                    <a:pt x="15" y="21"/>
                  </a:cubicBezTo>
                  <a:cubicBezTo>
                    <a:pt x="8" y="22"/>
                    <a:pt x="2" y="18"/>
                    <a:pt x="1" y="12"/>
                  </a:cubicBezTo>
                  <a:cubicBezTo>
                    <a:pt x="0" y="7"/>
                    <a:pt x="5" y="2"/>
                    <a:pt x="12" y="1"/>
                  </a:cubicBezTo>
                  <a:cubicBezTo>
                    <a:pt x="19" y="0"/>
                    <a:pt x="25" y="4"/>
                    <a:pt x="26" y="10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02" name="Freeform 456"/>
            <p:cNvSpPr/>
            <p:nvPr/>
          </p:nvSpPr>
          <p:spPr bwMode="auto">
            <a:xfrm>
              <a:off x="6899275" y="5005388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03" name="Freeform 457"/>
            <p:cNvSpPr/>
            <p:nvPr/>
          </p:nvSpPr>
          <p:spPr bwMode="auto">
            <a:xfrm>
              <a:off x="6681788" y="5056188"/>
              <a:ext cx="46038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04" name="Freeform 458"/>
            <p:cNvSpPr/>
            <p:nvPr/>
          </p:nvSpPr>
          <p:spPr bwMode="auto">
            <a:xfrm>
              <a:off x="6788150" y="5172075"/>
              <a:ext cx="46038" cy="3810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05" name="Freeform 459"/>
            <p:cNvSpPr/>
            <p:nvPr/>
          </p:nvSpPr>
          <p:spPr bwMode="auto">
            <a:xfrm>
              <a:off x="6808788" y="5056188"/>
              <a:ext cx="47625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06" name="Freeform 460"/>
            <p:cNvSpPr/>
            <p:nvPr/>
          </p:nvSpPr>
          <p:spPr bwMode="auto">
            <a:xfrm>
              <a:off x="6924675" y="5133975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07" name="Freeform 461"/>
            <p:cNvSpPr/>
            <p:nvPr/>
          </p:nvSpPr>
          <p:spPr bwMode="auto">
            <a:xfrm>
              <a:off x="5183188" y="1020763"/>
              <a:ext cx="258763" cy="4384675"/>
            </a:xfrm>
            <a:custGeom>
              <a:avLst/>
              <a:gdLst>
                <a:gd name="T0" fmla="*/ 47 w 61"/>
                <a:gd name="T1" fmla="*/ 283 h 1033"/>
                <a:gd name="T2" fmla="*/ 50 w 61"/>
                <a:gd name="T3" fmla="*/ 134 h 1033"/>
                <a:gd name="T4" fmla="*/ 29 w 61"/>
                <a:gd name="T5" fmla="*/ 25 h 1033"/>
                <a:gd name="T6" fmla="*/ 0 w 61"/>
                <a:gd name="T7" fmla="*/ 23 h 1033"/>
                <a:gd name="T8" fmla="*/ 28 w 61"/>
                <a:gd name="T9" fmla="*/ 424 h 1033"/>
                <a:gd name="T10" fmla="*/ 15 w 61"/>
                <a:gd name="T11" fmla="*/ 861 h 1033"/>
                <a:gd name="T12" fmla="*/ 21 w 61"/>
                <a:gd name="T13" fmla="*/ 1025 h 1033"/>
                <a:gd name="T14" fmla="*/ 30 w 61"/>
                <a:gd name="T15" fmla="*/ 1033 h 1033"/>
                <a:gd name="T16" fmla="*/ 47 w 61"/>
                <a:gd name="T17" fmla="*/ 28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033">
                  <a:moveTo>
                    <a:pt x="47" y="283"/>
                  </a:moveTo>
                  <a:cubicBezTo>
                    <a:pt x="47" y="232"/>
                    <a:pt x="55" y="187"/>
                    <a:pt x="50" y="134"/>
                  </a:cubicBezTo>
                  <a:cubicBezTo>
                    <a:pt x="47" y="100"/>
                    <a:pt x="46" y="50"/>
                    <a:pt x="29" y="25"/>
                  </a:cubicBezTo>
                  <a:cubicBezTo>
                    <a:pt x="13" y="3"/>
                    <a:pt x="14" y="17"/>
                    <a:pt x="0" y="23"/>
                  </a:cubicBezTo>
                  <a:cubicBezTo>
                    <a:pt x="61" y="0"/>
                    <a:pt x="28" y="380"/>
                    <a:pt x="28" y="424"/>
                  </a:cubicBezTo>
                  <a:cubicBezTo>
                    <a:pt x="29" y="570"/>
                    <a:pt x="15" y="714"/>
                    <a:pt x="15" y="861"/>
                  </a:cubicBezTo>
                  <a:cubicBezTo>
                    <a:pt x="15" y="918"/>
                    <a:pt x="18" y="972"/>
                    <a:pt x="21" y="1025"/>
                  </a:cubicBezTo>
                  <a:cubicBezTo>
                    <a:pt x="30" y="1033"/>
                    <a:pt x="30" y="1033"/>
                    <a:pt x="30" y="1033"/>
                  </a:cubicBezTo>
                  <a:cubicBezTo>
                    <a:pt x="12" y="786"/>
                    <a:pt x="47" y="533"/>
                    <a:pt x="47" y="283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</p:grpSp>
      <p:pic>
        <p:nvPicPr>
          <p:cNvPr id="508" name="久石譲-Summ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636560" y="4516273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4096" fill="hold"/>
                                        <p:tgtEl>
                                          <p:spTgt spid="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8"/>
                </p:tgtEl>
              </p:cMediaNode>
            </p:audio>
          </p:childTnLst>
        </p:cTn>
      </p:par>
    </p:tnLst>
    <p:bldLst>
      <p:bldP spid="453" grpId="0"/>
      <p:bldP spid="4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078F82-213C-4F79-BE09-7F1420F6E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027" b="91599"/>
          <a:stretch/>
        </p:blipFill>
        <p:spPr>
          <a:xfrm>
            <a:off x="875678" y="149604"/>
            <a:ext cx="7407078" cy="53882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6B2562-68E3-4809-A625-7367D9A0B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2" t="43270"/>
          <a:stretch/>
        </p:blipFill>
        <p:spPr>
          <a:xfrm>
            <a:off x="785190" y="1862544"/>
            <a:ext cx="8137269" cy="299974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วงรี 5">
            <a:extLst>
              <a:ext uri="{FF2B5EF4-FFF2-40B4-BE49-F238E27FC236}">
                <a16:creationId xmlns="" xmlns:a16="http://schemas.microsoft.com/office/drawing/2014/main" id="{5FA18C81-84E2-4699-BB3A-436583CA5933}"/>
              </a:ext>
            </a:extLst>
          </p:cNvPr>
          <p:cNvSpPr/>
          <p:nvPr/>
        </p:nvSpPr>
        <p:spPr>
          <a:xfrm>
            <a:off x="785190" y="1008821"/>
            <a:ext cx="1882512" cy="538829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tour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="" xmlns:a16="http://schemas.microsoft.com/office/drawing/2014/main" id="{727E1748-3C73-4227-8176-6CB25D8AE9B7}"/>
              </a:ext>
            </a:extLst>
          </p:cNvPr>
          <p:cNvSpPr/>
          <p:nvPr/>
        </p:nvSpPr>
        <p:spPr>
          <a:xfrm>
            <a:off x="2720586" y="1008820"/>
            <a:ext cx="1882512" cy="538829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holiday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="" xmlns:a16="http://schemas.microsoft.com/office/drawing/2014/main" id="{3CF89AEE-748C-4FAC-B54C-C650F95CDD57}"/>
              </a:ext>
            </a:extLst>
          </p:cNvPr>
          <p:cNvSpPr/>
          <p:nvPr/>
        </p:nvSpPr>
        <p:spPr>
          <a:xfrm>
            <a:off x="4793555" y="1008819"/>
            <a:ext cx="1882512" cy="538829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700" b="1" kern="1200" dirty="0">
                <a:solidFill>
                  <a:prstClr val="white"/>
                </a:solidFill>
                <a:latin typeface="Calibri" panose="020F0502020204030204"/>
              </a:rPr>
              <a:t>Resort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="" xmlns:a16="http://schemas.microsoft.com/office/drawing/2014/main" id="{59352FD3-4B24-4F4E-9680-AD2E1E3961A2}"/>
              </a:ext>
            </a:extLst>
          </p:cNvPr>
          <p:cNvSpPr/>
          <p:nvPr/>
        </p:nvSpPr>
        <p:spPr>
          <a:xfrm>
            <a:off x="6728951" y="1006074"/>
            <a:ext cx="1882512" cy="538829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trip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58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4">
            <a:extLst>
              <a:ext uri="{FF2B5EF4-FFF2-40B4-BE49-F238E27FC236}">
                <a16:creationId xmlns="" xmlns:a16="http://schemas.microsoft.com/office/drawing/2014/main" id="{44D805E5-CF64-4153-A2F7-D062ED570B2D}"/>
              </a:ext>
            </a:extLst>
          </p:cNvPr>
          <p:cNvSpPr/>
          <p:nvPr/>
        </p:nvSpPr>
        <p:spPr>
          <a:xfrm>
            <a:off x="706901" y="441972"/>
            <a:ext cx="7575453" cy="8966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1. </a:t>
            </a:r>
            <a:r>
              <a:rPr lang="en-US" sz="4000" dirty="0">
                <a:solidFill>
                  <a:schemeClr val="tx1"/>
                </a:solidFill>
              </a:rPr>
              <a:t>summer, package, adventure:</a:t>
            </a:r>
          </a:p>
        </p:txBody>
      </p:sp>
      <p:sp>
        <p:nvSpPr>
          <p:cNvPr id="9" name="สี่เหลี่ยมผืนผ้ามุมมน 4">
            <a:extLst>
              <a:ext uri="{FF2B5EF4-FFF2-40B4-BE49-F238E27FC236}">
                <a16:creationId xmlns="" xmlns:a16="http://schemas.microsoft.com/office/drawing/2014/main" id="{DE7DDED8-7020-412F-B25B-C04C37207A4A}"/>
              </a:ext>
            </a:extLst>
          </p:cNvPr>
          <p:cNvSpPr/>
          <p:nvPr/>
        </p:nvSpPr>
        <p:spPr>
          <a:xfrm>
            <a:off x="4114800" y="1675120"/>
            <a:ext cx="4013200" cy="70503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kern="12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a. </a:t>
            </a:r>
            <a:r>
              <a:rPr lang="en-US" sz="3600" kern="1200" dirty="0">
                <a:solidFill>
                  <a:prstClr val="black"/>
                </a:solidFill>
                <a:latin typeface="Calibri" panose="020F0502020204030204"/>
              </a:rPr>
              <a:t>tour</a:t>
            </a:r>
            <a:endParaRPr lang="th-TH" sz="3600" kern="12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มุมมน 4">
            <a:extLst>
              <a:ext uri="{FF2B5EF4-FFF2-40B4-BE49-F238E27FC236}">
                <a16:creationId xmlns="" xmlns:a16="http://schemas.microsoft.com/office/drawing/2014/main" id="{3E7AD6D6-0B37-4386-BD28-81A37C33D057}"/>
              </a:ext>
            </a:extLst>
          </p:cNvPr>
          <p:cNvSpPr/>
          <p:nvPr/>
        </p:nvSpPr>
        <p:spPr>
          <a:xfrm>
            <a:off x="4114800" y="2434799"/>
            <a:ext cx="4013200" cy="70503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kern="12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b. </a:t>
            </a:r>
            <a:r>
              <a:rPr lang="en-US" sz="3600" kern="1200" dirty="0">
                <a:solidFill>
                  <a:prstClr val="black"/>
                </a:solidFill>
                <a:latin typeface="Calibri" panose="020F0502020204030204"/>
              </a:rPr>
              <a:t>holiday</a:t>
            </a:r>
            <a:endParaRPr lang="th-TH" sz="3600" kern="12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มุมมน 4">
            <a:extLst>
              <a:ext uri="{FF2B5EF4-FFF2-40B4-BE49-F238E27FC236}">
                <a16:creationId xmlns="" xmlns:a16="http://schemas.microsoft.com/office/drawing/2014/main" id="{B50B1573-05CF-48D7-B62E-1B9A5D99F582}"/>
              </a:ext>
            </a:extLst>
          </p:cNvPr>
          <p:cNvSpPr/>
          <p:nvPr/>
        </p:nvSpPr>
        <p:spPr>
          <a:xfrm>
            <a:off x="4114800" y="3194478"/>
            <a:ext cx="4013200" cy="70503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kern="12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c. </a:t>
            </a:r>
            <a:r>
              <a:rPr lang="en-US" sz="3600" kern="1200" dirty="0">
                <a:solidFill>
                  <a:prstClr val="black"/>
                </a:solidFill>
                <a:latin typeface="Calibri" panose="020F0502020204030204"/>
              </a:rPr>
              <a:t>resort</a:t>
            </a:r>
            <a:endParaRPr lang="th-TH" sz="3600" kern="12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2" name="สี่เหลี่ยมผืนผ้ามุมมน 4">
            <a:extLst>
              <a:ext uri="{FF2B5EF4-FFF2-40B4-BE49-F238E27FC236}">
                <a16:creationId xmlns="" xmlns:a16="http://schemas.microsoft.com/office/drawing/2014/main" id="{8744AC70-01BA-473E-8859-3B182580649A}"/>
              </a:ext>
            </a:extLst>
          </p:cNvPr>
          <p:cNvSpPr/>
          <p:nvPr/>
        </p:nvSpPr>
        <p:spPr>
          <a:xfrm>
            <a:off x="4114800" y="2434799"/>
            <a:ext cx="4013200" cy="705034"/>
          </a:xfrm>
          <a:prstGeom prst="roundRect">
            <a:avLst>
              <a:gd name="adj" fmla="val 50000"/>
            </a:avLst>
          </a:prstGeom>
          <a:pattFill prst="smGrid">
            <a:fgClr>
              <a:srgbClr val="FF0000"/>
            </a:fgClr>
            <a:bgClr>
              <a:schemeClr val="bg1"/>
            </a:bgClr>
          </a:patt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kern="12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b. holiday</a:t>
            </a:r>
            <a:endParaRPr lang="th-TH" sz="3600" kern="12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pic>
        <p:nvPicPr>
          <p:cNvPr id="8" name="Объект 12">
            <a:extLst>
              <a:ext uri="{FF2B5EF4-FFF2-40B4-BE49-F238E27FC236}">
                <a16:creationId xmlns="" xmlns:a16="http://schemas.microsoft.com/office/drawing/2014/main" id="{1993119C-CFBE-4CBD-8FEE-3C3C6A8BF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6" y="1838196"/>
            <a:ext cx="3190115" cy="22131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BE6D33E-2B6C-4B5D-AFA6-B6EDCCF49CAF}"/>
              </a:ext>
            </a:extLst>
          </p:cNvPr>
          <p:cNvSpPr txBox="1"/>
          <p:nvPr/>
        </p:nvSpPr>
        <p:spPr>
          <a:xfrm>
            <a:off x="449470" y="2402692"/>
            <a:ext cx="26239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kern="1200" dirty="0">
                <a:solidFill>
                  <a:prstClr val="black"/>
                </a:solidFill>
                <a:latin typeface="Calibri" panose="020F0502020204030204"/>
              </a:rPr>
              <a:t>Choose the best answer </a:t>
            </a:r>
            <a:endParaRPr lang="en-US" sz="3600" dirty="0"/>
          </a:p>
        </p:txBody>
      </p:sp>
      <p:sp>
        <p:nvSpPr>
          <p:cNvPr id="14" name="สี่เหลี่ยมผืนผ้ามุมมน 4">
            <a:extLst>
              <a:ext uri="{FF2B5EF4-FFF2-40B4-BE49-F238E27FC236}">
                <a16:creationId xmlns="" xmlns:a16="http://schemas.microsoft.com/office/drawing/2014/main" id="{38A2A86F-F2D9-4EC1-AEC6-8F73431D6400}"/>
              </a:ext>
            </a:extLst>
          </p:cNvPr>
          <p:cNvSpPr/>
          <p:nvPr/>
        </p:nvSpPr>
        <p:spPr>
          <a:xfrm>
            <a:off x="4114800" y="3954157"/>
            <a:ext cx="4013200" cy="70503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kern="12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d. trip</a:t>
            </a:r>
            <a:endParaRPr lang="th-TH" sz="3600" kern="12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946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4">
            <a:extLst>
              <a:ext uri="{FF2B5EF4-FFF2-40B4-BE49-F238E27FC236}">
                <a16:creationId xmlns="" xmlns:a16="http://schemas.microsoft.com/office/drawing/2014/main" id="{44D805E5-CF64-4153-A2F7-D062ED570B2D}"/>
              </a:ext>
            </a:extLst>
          </p:cNvPr>
          <p:cNvSpPr/>
          <p:nvPr/>
        </p:nvSpPr>
        <p:spPr>
          <a:xfrm>
            <a:off x="706901" y="441972"/>
            <a:ext cx="7575453" cy="8966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holiday, tourist, seaside: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สี่เหลี่ยมผืนผ้ามุมมน 4">
            <a:extLst>
              <a:ext uri="{FF2B5EF4-FFF2-40B4-BE49-F238E27FC236}">
                <a16:creationId xmlns="" xmlns:a16="http://schemas.microsoft.com/office/drawing/2014/main" id="{DE7DDED8-7020-412F-B25B-C04C37207A4A}"/>
              </a:ext>
            </a:extLst>
          </p:cNvPr>
          <p:cNvSpPr/>
          <p:nvPr/>
        </p:nvSpPr>
        <p:spPr>
          <a:xfrm>
            <a:off x="4114800" y="1675120"/>
            <a:ext cx="4013200" cy="70503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tour</a:t>
            </a:r>
            <a:endParaRPr lang="th-TH" sz="3600" kern="1200" dirty="0">
              <a:solidFill>
                <a:schemeClr val="tx1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มุมมน 4">
            <a:extLst>
              <a:ext uri="{FF2B5EF4-FFF2-40B4-BE49-F238E27FC236}">
                <a16:creationId xmlns="" xmlns:a16="http://schemas.microsoft.com/office/drawing/2014/main" id="{3E7AD6D6-0B37-4386-BD28-81A37C33D057}"/>
              </a:ext>
            </a:extLst>
          </p:cNvPr>
          <p:cNvSpPr/>
          <p:nvPr/>
        </p:nvSpPr>
        <p:spPr>
          <a:xfrm>
            <a:off x="4114800" y="2434799"/>
            <a:ext cx="4013200" cy="70503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holiday</a:t>
            </a:r>
            <a:endParaRPr lang="th-TH" sz="3600" kern="1200" dirty="0">
              <a:solidFill>
                <a:schemeClr val="tx1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มุมมน 4">
            <a:extLst>
              <a:ext uri="{FF2B5EF4-FFF2-40B4-BE49-F238E27FC236}">
                <a16:creationId xmlns="" xmlns:a16="http://schemas.microsoft.com/office/drawing/2014/main" id="{B50B1573-05CF-48D7-B62E-1B9A5D99F582}"/>
              </a:ext>
            </a:extLst>
          </p:cNvPr>
          <p:cNvSpPr/>
          <p:nvPr/>
        </p:nvSpPr>
        <p:spPr>
          <a:xfrm>
            <a:off x="4114800" y="3194478"/>
            <a:ext cx="4013200" cy="70503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resort</a:t>
            </a:r>
            <a:endParaRPr lang="th-TH" sz="3600" kern="1200" dirty="0">
              <a:solidFill>
                <a:schemeClr val="tx1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2" name="สี่เหลี่ยมผืนผ้ามุมมน 4">
            <a:extLst>
              <a:ext uri="{FF2B5EF4-FFF2-40B4-BE49-F238E27FC236}">
                <a16:creationId xmlns="" xmlns:a16="http://schemas.microsoft.com/office/drawing/2014/main" id="{8744AC70-01BA-473E-8859-3B182580649A}"/>
              </a:ext>
            </a:extLst>
          </p:cNvPr>
          <p:cNvSpPr/>
          <p:nvPr/>
        </p:nvSpPr>
        <p:spPr>
          <a:xfrm>
            <a:off x="4114800" y="3194544"/>
            <a:ext cx="4013200" cy="705034"/>
          </a:xfrm>
          <a:prstGeom prst="roundRect">
            <a:avLst>
              <a:gd name="adj" fmla="val 50000"/>
            </a:avLst>
          </a:prstGeom>
          <a:pattFill prst="smGrid">
            <a:fgClr>
              <a:srgbClr val="FF0000"/>
            </a:fgClr>
            <a:bgClr>
              <a:schemeClr val="bg1"/>
            </a:bgClr>
          </a:patt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resort</a:t>
            </a:r>
            <a:endParaRPr lang="th-TH" sz="3600" kern="1200" dirty="0">
              <a:solidFill>
                <a:schemeClr val="tx1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8" name="Объект 12">
            <a:extLst>
              <a:ext uri="{FF2B5EF4-FFF2-40B4-BE49-F238E27FC236}">
                <a16:creationId xmlns="" xmlns:a16="http://schemas.microsoft.com/office/drawing/2014/main" id="{1993119C-CFBE-4CBD-8FEE-3C3C6A8BF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6" y="1838196"/>
            <a:ext cx="3190115" cy="22131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BE6D33E-2B6C-4B5D-AFA6-B6EDCCF49CAF}"/>
              </a:ext>
            </a:extLst>
          </p:cNvPr>
          <p:cNvSpPr txBox="1"/>
          <p:nvPr/>
        </p:nvSpPr>
        <p:spPr>
          <a:xfrm>
            <a:off x="449470" y="2402692"/>
            <a:ext cx="26239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best answer 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สี่เหลี่ยมผืนผ้ามุมมน 4">
            <a:extLst>
              <a:ext uri="{FF2B5EF4-FFF2-40B4-BE49-F238E27FC236}">
                <a16:creationId xmlns="" xmlns:a16="http://schemas.microsoft.com/office/drawing/2014/main" id="{38A2A86F-F2D9-4EC1-AEC6-8F73431D6400}"/>
              </a:ext>
            </a:extLst>
          </p:cNvPr>
          <p:cNvSpPr/>
          <p:nvPr/>
        </p:nvSpPr>
        <p:spPr>
          <a:xfrm>
            <a:off x="4114800" y="3954157"/>
            <a:ext cx="4013200" cy="70503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trip</a:t>
            </a:r>
            <a:endParaRPr lang="th-TH" sz="3600" kern="1200" dirty="0">
              <a:solidFill>
                <a:schemeClr val="tx1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172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4">
            <a:extLst>
              <a:ext uri="{FF2B5EF4-FFF2-40B4-BE49-F238E27FC236}">
                <a16:creationId xmlns="" xmlns:a16="http://schemas.microsoft.com/office/drawing/2014/main" id="{44D805E5-CF64-4153-A2F7-D062ED570B2D}"/>
              </a:ext>
            </a:extLst>
          </p:cNvPr>
          <p:cNvSpPr/>
          <p:nvPr/>
        </p:nvSpPr>
        <p:spPr>
          <a:xfrm>
            <a:off x="706901" y="441972"/>
            <a:ext cx="7575453" cy="8966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3. </a:t>
            </a:r>
            <a:r>
              <a:rPr lang="en-US" sz="4000" b="0" i="0" dirty="0">
                <a:solidFill>
                  <a:schemeClr val="tx1"/>
                </a:solidFill>
                <a:effectLst/>
              </a:rPr>
              <a:t>sightseeing, guided, package: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สี่เหลี่ยมผืนผ้ามุมมน 4">
            <a:extLst>
              <a:ext uri="{FF2B5EF4-FFF2-40B4-BE49-F238E27FC236}">
                <a16:creationId xmlns="" xmlns:a16="http://schemas.microsoft.com/office/drawing/2014/main" id="{DE7DDED8-7020-412F-B25B-C04C37207A4A}"/>
              </a:ext>
            </a:extLst>
          </p:cNvPr>
          <p:cNvSpPr/>
          <p:nvPr/>
        </p:nvSpPr>
        <p:spPr>
          <a:xfrm>
            <a:off x="4114800" y="1675120"/>
            <a:ext cx="4013200" cy="70503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kern="1200" dirty="0">
                <a:solidFill>
                  <a:schemeClr val="tx1"/>
                </a:solidFill>
                <a:cs typeface="Cordia New" panose="020B0304020202020204" pitchFamily="34" charset="-34"/>
              </a:rPr>
              <a:t>a. </a:t>
            </a:r>
            <a:r>
              <a:rPr lang="en-US" sz="3600" kern="1200" dirty="0">
                <a:solidFill>
                  <a:schemeClr val="tx1"/>
                </a:solidFill>
              </a:rPr>
              <a:t>tour</a:t>
            </a:r>
            <a:endParaRPr lang="th-TH" sz="3600" kern="1200" dirty="0">
              <a:solidFill>
                <a:schemeClr val="tx1"/>
              </a:solidFill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มุมมน 4">
            <a:extLst>
              <a:ext uri="{FF2B5EF4-FFF2-40B4-BE49-F238E27FC236}">
                <a16:creationId xmlns="" xmlns:a16="http://schemas.microsoft.com/office/drawing/2014/main" id="{3E7AD6D6-0B37-4386-BD28-81A37C33D057}"/>
              </a:ext>
            </a:extLst>
          </p:cNvPr>
          <p:cNvSpPr/>
          <p:nvPr/>
        </p:nvSpPr>
        <p:spPr>
          <a:xfrm>
            <a:off x="4114800" y="2434799"/>
            <a:ext cx="4013200" cy="70503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kern="1200" dirty="0">
                <a:solidFill>
                  <a:schemeClr val="tx1"/>
                </a:solidFill>
                <a:cs typeface="Cordia New" panose="020B0304020202020204" pitchFamily="34" charset="-34"/>
              </a:rPr>
              <a:t>b. </a:t>
            </a:r>
            <a:r>
              <a:rPr lang="en-US" sz="3600" kern="1200" dirty="0">
                <a:solidFill>
                  <a:schemeClr val="tx1"/>
                </a:solidFill>
              </a:rPr>
              <a:t>holiday</a:t>
            </a:r>
            <a:endParaRPr lang="th-TH" sz="3600" kern="1200" dirty="0">
              <a:solidFill>
                <a:schemeClr val="tx1"/>
              </a:solidFill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มุมมน 4">
            <a:extLst>
              <a:ext uri="{FF2B5EF4-FFF2-40B4-BE49-F238E27FC236}">
                <a16:creationId xmlns="" xmlns:a16="http://schemas.microsoft.com/office/drawing/2014/main" id="{B50B1573-05CF-48D7-B62E-1B9A5D99F582}"/>
              </a:ext>
            </a:extLst>
          </p:cNvPr>
          <p:cNvSpPr/>
          <p:nvPr/>
        </p:nvSpPr>
        <p:spPr>
          <a:xfrm>
            <a:off x="4114800" y="3194478"/>
            <a:ext cx="4013200" cy="70503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kern="1200" dirty="0">
                <a:solidFill>
                  <a:schemeClr val="tx1"/>
                </a:solidFill>
                <a:cs typeface="Cordia New" panose="020B0304020202020204" pitchFamily="34" charset="-34"/>
              </a:rPr>
              <a:t>c. </a:t>
            </a:r>
            <a:r>
              <a:rPr lang="en-US" sz="3600" kern="1200" dirty="0">
                <a:solidFill>
                  <a:schemeClr val="tx1"/>
                </a:solidFill>
              </a:rPr>
              <a:t>resort</a:t>
            </a:r>
            <a:endParaRPr lang="th-TH" sz="3600" kern="1200" dirty="0">
              <a:solidFill>
                <a:schemeClr val="tx1"/>
              </a:solidFill>
              <a:cs typeface="Cordia New" panose="020B0304020202020204" pitchFamily="34" charset="-34"/>
            </a:endParaRPr>
          </a:p>
        </p:txBody>
      </p:sp>
      <p:sp>
        <p:nvSpPr>
          <p:cNvPr id="12" name="สี่เหลี่ยมผืนผ้ามุมมน 4">
            <a:extLst>
              <a:ext uri="{FF2B5EF4-FFF2-40B4-BE49-F238E27FC236}">
                <a16:creationId xmlns="" xmlns:a16="http://schemas.microsoft.com/office/drawing/2014/main" id="{8744AC70-01BA-473E-8859-3B182580649A}"/>
              </a:ext>
            </a:extLst>
          </p:cNvPr>
          <p:cNvSpPr/>
          <p:nvPr/>
        </p:nvSpPr>
        <p:spPr>
          <a:xfrm>
            <a:off x="4114800" y="1697658"/>
            <a:ext cx="4013200" cy="705034"/>
          </a:xfrm>
          <a:prstGeom prst="roundRect">
            <a:avLst>
              <a:gd name="adj" fmla="val 50000"/>
            </a:avLst>
          </a:prstGeom>
          <a:pattFill prst="smGrid">
            <a:fgClr>
              <a:srgbClr val="FF0000"/>
            </a:fgClr>
            <a:bgClr>
              <a:schemeClr val="bg1"/>
            </a:bgClr>
          </a:patt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kern="1200" dirty="0">
                <a:solidFill>
                  <a:schemeClr val="tx1"/>
                </a:solidFill>
                <a:cs typeface="Cordia New" panose="020B0304020202020204" pitchFamily="34" charset="-34"/>
              </a:rPr>
              <a:t>a. tour</a:t>
            </a:r>
            <a:endParaRPr lang="th-TH" sz="3600" kern="1200" dirty="0">
              <a:solidFill>
                <a:schemeClr val="tx1"/>
              </a:solidFill>
              <a:cs typeface="Cordia New" panose="020B0304020202020204" pitchFamily="34" charset="-34"/>
            </a:endParaRPr>
          </a:p>
        </p:txBody>
      </p:sp>
      <p:pic>
        <p:nvPicPr>
          <p:cNvPr id="8" name="Объект 12">
            <a:extLst>
              <a:ext uri="{FF2B5EF4-FFF2-40B4-BE49-F238E27FC236}">
                <a16:creationId xmlns="" xmlns:a16="http://schemas.microsoft.com/office/drawing/2014/main" id="{1993119C-CFBE-4CBD-8FEE-3C3C6A8BF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6" y="1838196"/>
            <a:ext cx="3190115" cy="22131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BE6D33E-2B6C-4B5D-AFA6-B6EDCCF49CAF}"/>
              </a:ext>
            </a:extLst>
          </p:cNvPr>
          <p:cNvSpPr txBox="1"/>
          <p:nvPr/>
        </p:nvSpPr>
        <p:spPr>
          <a:xfrm>
            <a:off x="449470" y="2402692"/>
            <a:ext cx="26239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n-lt"/>
              </a:rPr>
              <a:t>Choose the best answer 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สี่เหลี่ยมผืนผ้ามุมมน 4">
            <a:extLst>
              <a:ext uri="{FF2B5EF4-FFF2-40B4-BE49-F238E27FC236}">
                <a16:creationId xmlns="" xmlns:a16="http://schemas.microsoft.com/office/drawing/2014/main" id="{38A2A86F-F2D9-4EC1-AEC6-8F73431D6400}"/>
              </a:ext>
            </a:extLst>
          </p:cNvPr>
          <p:cNvSpPr/>
          <p:nvPr/>
        </p:nvSpPr>
        <p:spPr>
          <a:xfrm>
            <a:off x="4114800" y="3954157"/>
            <a:ext cx="4013200" cy="70503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kern="1200" dirty="0">
                <a:solidFill>
                  <a:schemeClr val="tx1"/>
                </a:solidFill>
                <a:cs typeface="Cordia New" panose="020B0304020202020204" pitchFamily="34" charset="-34"/>
              </a:rPr>
              <a:t>d. trip</a:t>
            </a:r>
            <a:endParaRPr lang="th-TH" sz="3600" kern="1200" dirty="0">
              <a:solidFill>
                <a:schemeClr val="tx1"/>
              </a:solidFill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903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4">
            <a:extLst>
              <a:ext uri="{FF2B5EF4-FFF2-40B4-BE49-F238E27FC236}">
                <a16:creationId xmlns="" xmlns:a16="http://schemas.microsoft.com/office/drawing/2014/main" id="{44D805E5-CF64-4153-A2F7-D062ED570B2D}"/>
              </a:ext>
            </a:extLst>
          </p:cNvPr>
          <p:cNvSpPr/>
          <p:nvPr/>
        </p:nvSpPr>
        <p:spPr>
          <a:xfrm>
            <a:off x="706901" y="441972"/>
            <a:ext cx="7575453" cy="8966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4. </a:t>
            </a:r>
            <a:r>
              <a:rPr lang="en-US" sz="4000" dirty="0" smtClean="0">
                <a:solidFill>
                  <a:schemeClr val="tx1"/>
                </a:solidFill>
              </a:rPr>
              <a:t>boat, day, business :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สี่เหลี่ยมผืนผ้ามุมมน 4">
            <a:extLst>
              <a:ext uri="{FF2B5EF4-FFF2-40B4-BE49-F238E27FC236}">
                <a16:creationId xmlns="" xmlns:a16="http://schemas.microsoft.com/office/drawing/2014/main" id="{DE7DDED8-7020-412F-B25B-C04C37207A4A}"/>
              </a:ext>
            </a:extLst>
          </p:cNvPr>
          <p:cNvSpPr/>
          <p:nvPr/>
        </p:nvSpPr>
        <p:spPr>
          <a:xfrm>
            <a:off x="4114800" y="1675120"/>
            <a:ext cx="4013200" cy="70503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kern="12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a. </a:t>
            </a:r>
            <a:r>
              <a:rPr lang="en-US" sz="3600" kern="1200" dirty="0">
                <a:solidFill>
                  <a:prstClr val="black"/>
                </a:solidFill>
                <a:latin typeface="Calibri" panose="020F0502020204030204"/>
              </a:rPr>
              <a:t>tour</a:t>
            </a:r>
            <a:endParaRPr lang="th-TH" sz="3600" kern="12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มุมมน 4">
            <a:extLst>
              <a:ext uri="{FF2B5EF4-FFF2-40B4-BE49-F238E27FC236}">
                <a16:creationId xmlns="" xmlns:a16="http://schemas.microsoft.com/office/drawing/2014/main" id="{3E7AD6D6-0B37-4386-BD28-81A37C33D057}"/>
              </a:ext>
            </a:extLst>
          </p:cNvPr>
          <p:cNvSpPr/>
          <p:nvPr/>
        </p:nvSpPr>
        <p:spPr>
          <a:xfrm>
            <a:off x="4114800" y="2434799"/>
            <a:ext cx="4013200" cy="70503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kern="12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b. </a:t>
            </a:r>
            <a:r>
              <a:rPr lang="en-US" sz="3600" kern="1200" dirty="0">
                <a:solidFill>
                  <a:prstClr val="black"/>
                </a:solidFill>
                <a:latin typeface="Calibri" panose="020F0502020204030204"/>
              </a:rPr>
              <a:t>holiday</a:t>
            </a:r>
            <a:endParaRPr lang="th-TH" sz="3600" kern="12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มุมมน 4">
            <a:extLst>
              <a:ext uri="{FF2B5EF4-FFF2-40B4-BE49-F238E27FC236}">
                <a16:creationId xmlns="" xmlns:a16="http://schemas.microsoft.com/office/drawing/2014/main" id="{B50B1573-05CF-48D7-B62E-1B9A5D99F582}"/>
              </a:ext>
            </a:extLst>
          </p:cNvPr>
          <p:cNvSpPr/>
          <p:nvPr/>
        </p:nvSpPr>
        <p:spPr>
          <a:xfrm>
            <a:off x="4114800" y="3194478"/>
            <a:ext cx="4013200" cy="70503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kern="12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c. </a:t>
            </a:r>
            <a:r>
              <a:rPr lang="en-US" sz="3600" kern="1200" dirty="0">
                <a:solidFill>
                  <a:prstClr val="black"/>
                </a:solidFill>
                <a:latin typeface="Calibri" panose="020F0502020204030204"/>
              </a:rPr>
              <a:t>resort</a:t>
            </a:r>
            <a:endParaRPr lang="th-TH" sz="3600" kern="12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pic>
        <p:nvPicPr>
          <p:cNvPr id="8" name="Объект 12">
            <a:extLst>
              <a:ext uri="{FF2B5EF4-FFF2-40B4-BE49-F238E27FC236}">
                <a16:creationId xmlns="" xmlns:a16="http://schemas.microsoft.com/office/drawing/2014/main" id="{1993119C-CFBE-4CBD-8FEE-3C3C6A8BF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6" y="1838196"/>
            <a:ext cx="3190115" cy="22131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BE6D33E-2B6C-4B5D-AFA6-B6EDCCF49CAF}"/>
              </a:ext>
            </a:extLst>
          </p:cNvPr>
          <p:cNvSpPr txBox="1"/>
          <p:nvPr/>
        </p:nvSpPr>
        <p:spPr>
          <a:xfrm>
            <a:off x="449470" y="2402692"/>
            <a:ext cx="26239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kern="1200" dirty="0">
                <a:solidFill>
                  <a:prstClr val="black"/>
                </a:solidFill>
                <a:latin typeface="Calibri" panose="020F0502020204030204"/>
              </a:rPr>
              <a:t>Choose the best answer </a:t>
            </a:r>
            <a:endParaRPr lang="en-US" sz="3600" dirty="0"/>
          </a:p>
        </p:txBody>
      </p:sp>
      <p:sp>
        <p:nvSpPr>
          <p:cNvPr id="14" name="สี่เหลี่ยมผืนผ้ามุมมน 4">
            <a:extLst>
              <a:ext uri="{FF2B5EF4-FFF2-40B4-BE49-F238E27FC236}">
                <a16:creationId xmlns="" xmlns:a16="http://schemas.microsoft.com/office/drawing/2014/main" id="{38A2A86F-F2D9-4EC1-AEC6-8F73431D6400}"/>
              </a:ext>
            </a:extLst>
          </p:cNvPr>
          <p:cNvSpPr/>
          <p:nvPr/>
        </p:nvSpPr>
        <p:spPr>
          <a:xfrm>
            <a:off x="4114800" y="3954157"/>
            <a:ext cx="4013200" cy="70503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kern="12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d. trip</a:t>
            </a:r>
            <a:endParaRPr lang="th-TH" sz="3600" kern="12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5" name="สี่เหลี่ยมผืนผ้ามุมมน 4">
            <a:extLst>
              <a:ext uri="{FF2B5EF4-FFF2-40B4-BE49-F238E27FC236}">
                <a16:creationId xmlns="" xmlns:a16="http://schemas.microsoft.com/office/drawing/2014/main" id="{5C2E8882-62BB-4246-9AEA-70704B67F09D}"/>
              </a:ext>
            </a:extLst>
          </p:cNvPr>
          <p:cNvSpPr/>
          <p:nvPr/>
        </p:nvSpPr>
        <p:spPr>
          <a:xfrm>
            <a:off x="4114800" y="3954157"/>
            <a:ext cx="4013200" cy="705034"/>
          </a:xfrm>
          <a:prstGeom prst="roundRect">
            <a:avLst>
              <a:gd name="adj" fmla="val 50000"/>
            </a:avLst>
          </a:prstGeom>
          <a:pattFill prst="smGrid">
            <a:fgClr>
              <a:srgbClr val="FF0000"/>
            </a:fgClr>
            <a:bgClr>
              <a:schemeClr val="bg1"/>
            </a:bgClr>
          </a:patt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kern="12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d. trip</a:t>
            </a:r>
            <a:endParaRPr lang="th-TH" sz="3600" kern="12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45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078F82-213C-4F79-BE09-7F1420F6E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027" b="91599"/>
          <a:stretch/>
        </p:blipFill>
        <p:spPr>
          <a:xfrm>
            <a:off x="875678" y="149604"/>
            <a:ext cx="7407078" cy="53882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6B2562-68E3-4809-A625-7367D9A0B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2" t="43270"/>
          <a:stretch/>
        </p:blipFill>
        <p:spPr>
          <a:xfrm>
            <a:off x="875678" y="1868038"/>
            <a:ext cx="7454841" cy="27481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วงรี 5">
            <a:extLst>
              <a:ext uri="{FF2B5EF4-FFF2-40B4-BE49-F238E27FC236}">
                <a16:creationId xmlns="" xmlns:a16="http://schemas.microsoft.com/office/drawing/2014/main" id="{5FA18C81-84E2-4699-BB3A-436583CA5933}"/>
              </a:ext>
            </a:extLst>
          </p:cNvPr>
          <p:cNvSpPr/>
          <p:nvPr/>
        </p:nvSpPr>
        <p:spPr>
          <a:xfrm>
            <a:off x="785190" y="1008821"/>
            <a:ext cx="1882512" cy="538829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tour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="" xmlns:a16="http://schemas.microsoft.com/office/drawing/2014/main" id="{727E1748-3C73-4227-8176-6CB25D8AE9B7}"/>
              </a:ext>
            </a:extLst>
          </p:cNvPr>
          <p:cNvSpPr/>
          <p:nvPr/>
        </p:nvSpPr>
        <p:spPr>
          <a:xfrm>
            <a:off x="2720586" y="1008820"/>
            <a:ext cx="1882512" cy="538829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holiday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="" xmlns:a16="http://schemas.microsoft.com/office/drawing/2014/main" id="{3CF89AEE-748C-4FAC-B54C-C650F95CDD57}"/>
              </a:ext>
            </a:extLst>
          </p:cNvPr>
          <p:cNvSpPr/>
          <p:nvPr/>
        </p:nvSpPr>
        <p:spPr>
          <a:xfrm>
            <a:off x="4793555" y="1008819"/>
            <a:ext cx="1882512" cy="538829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700" b="1" kern="1200" dirty="0">
                <a:solidFill>
                  <a:schemeClr val="tx1"/>
                </a:solidFill>
                <a:latin typeface="Calibri" panose="020F0502020204030204"/>
              </a:rPr>
              <a:t>Resort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sym typeface="Arial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="" xmlns:a16="http://schemas.microsoft.com/office/drawing/2014/main" id="{59352FD3-4B24-4F4E-9680-AD2E1E3961A2}"/>
              </a:ext>
            </a:extLst>
          </p:cNvPr>
          <p:cNvSpPr/>
          <p:nvPr/>
        </p:nvSpPr>
        <p:spPr>
          <a:xfrm>
            <a:off x="6728951" y="1006074"/>
            <a:ext cx="1882512" cy="538829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trip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39B62DA-8F8E-4F07-A0AF-8E358A2A1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723" y="3491128"/>
            <a:ext cx="1571592" cy="180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0988E-6 L 0.3441 0.190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5" y="9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20988E-6 L 0.02396 0.313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20988E-6 L 0.55694 0.435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47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1111 L -0.26493 0.568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28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F66B28-3EE4-47E7-920E-83D2CD149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19515"/>
            <a:ext cx="6629400" cy="122872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B6A7A5-5612-484A-9A69-5D81A797B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319212"/>
            <a:ext cx="7158941" cy="373380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วงรี 5">
            <a:extLst>
              <a:ext uri="{FF2B5EF4-FFF2-40B4-BE49-F238E27FC236}">
                <a16:creationId xmlns="" xmlns:a16="http://schemas.microsoft.com/office/drawing/2014/main" id="{AE8B5DDB-1F91-4F96-8E2B-C2184E5A73B8}"/>
              </a:ext>
            </a:extLst>
          </p:cNvPr>
          <p:cNvSpPr/>
          <p:nvPr/>
        </p:nvSpPr>
        <p:spPr>
          <a:xfrm>
            <a:off x="2789431" y="1676400"/>
            <a:ext cx="1680969" cy="35541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4" name="วงรี 5">
            <a:extLst>
              <a:ext uri="{FF2B5EF4-FFF2-40B4-BE49-F238E27FC236}">
                <a16:creationId xmlns="" xmlns:a16="http://schemas.microsoft.com/office/drawing/2014/main" id="{35ED976D-4AEC-408B-855C-C738ABD51C4A}"/>
              </a:ext>
            </a:extLst>
          </p:cNvPr>
          <p:cNvSpPr/>
          <p:nvPr/>
        </p:nvSpPr>
        <p:spPr>
          <a:xfrm>
            <a:off x="5622421" y="2031810"/>
            <a:ext cx="1198369" cy="35541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5" name="วงรี 5">
            <a:extLst>
              <a:ext uri="{FF2B5EF4-FFF2-40B4-BE49-F238E27FC236}">
                <a16:creationId xmlns="" xmlns:a16="http://schemas.microsoft.com/office/drawing/2014/main" id="{E329F786-DE76-4A77-B4E9-5BBAA460792C}"/>
              </a:ext>
            </a:extLst>
          </p:cNvPr>
          <p:cNvSpPr/>
          <p:nvPr/>
        </p:nvSpPr>
        <p:spPr>
          <a:xfrm>
            <a:off x="5165221" y="2387220"/>
            <a:ext cx="1351693" cy="35541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6" name="วงรี 5">
            <a:extLst>
              <a:ext uri="{FF2B5EF4-FFF2-40B4-BE49-F238E27FC236}">
                <a16:creationId xmlns="" xmlns:a16="http://schemas.microsoft.com/office/drawing/2014/main" id="{FCD52F9D-0484-4F2E-BD93-E2B83452599F}"/>
              </a:ext>
            </a:extLst>
          </p:cNvPr>
          <p:cNvSpPr/>
          <p:nvPr/>
        </p:nvSpPr>
        <p:spPr>
          <a:xfrm>
            <a:off x="4426858" y="3111691"/>
            <a:ext cx="1351693" cy="35541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7" name="วงรี 5">
            <a:extLst>
              <a:ext uri="{FF2B5EF4-FFF2-40B4-BE49-F238E27FC236}">
                <a16:creationId xmlns="" xmlns:a16="http://schemas.microsoft.com/office/drawing/2014/main" id="{C49A2BCC-11B1-422A-A7CA-326A0D3DEC7A}"/>
              </a:ext>
            </a:extLst>
          </p:cNvPr>
          <p:cNvSpPr/>
          <p:nvPr/>
        </p:nvSpPr>
        <p:spPr>
          <a:xfrm>
            <a:off x="6516914" y="3467101"/>
            <a:ext cx="1074057" cy="35541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8" name="วงรี 5">
            <a:extLst>
              <a:ext uri="{FF2B5EF4-FFF2-40B4-BE49-F238E27FC236}">
                <a16:creationId xmlns="" xmlns:a16="http://schemas.microsoft.com/office/drawing/2014/main" id="{24BEEC01-755A-48B5-BA4D-280836CDDBD3}"/>
              </a:ext>
            </a:extLst>
          </p:cNvPr>
          <p:cNvSpPr/>
          <p:nvPr/>
        </p:nvSpPr>
        <p:spPr>
          <a:xfrm>
            <a:off x="4194628" y="3836162"/>
            <a:ext cx="970593" cy="35541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9" name="วงรี 5">
            <a:extLst>
              <a:ext uri="{FF2B5EF4-FFF2-40B4-BE49-F238E27FC236}">
                <a16:creationId xmlns="" xmlns:a16="http://schemas.microsoft.com/office/drawing/2014/main" id="{F8FD479E-C375-462B-A3DA-A42D738BE420}"/>
              </a:ext>
            </a:extLst>
          </p:cNvPr>
          <p:cNvSpPr/>
          <p:nvPr/>
        </p:nvSpPr>
        <p:spPr>
          <a:xfrm>
            <a:off x="3831771" y="4191572"/>
            <a:ext cx="1790650" cy="35541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0" name="วงรี 5">
            <a:extLst>
              <a:ext uri="{FF2B5EF4-FFF2-40B4-BE49-F238E27FC236}">
                <a16:creationId xmlns="" xmlns:a16="http://schemas.microsoft.com/office/drawing/2014/main" id="{FFB4D9D3-0C6F-4200-A9DF-615A7D6E28DE}"/>
              </a:ext>
            </a:extLst>
          </p:cNvPr>
          <p:cNvSpPr/>
          <p:nvPr/>
        </p:nvSpPr>
        <p:spPr>
          <a:xfrm>
            <a:off x="6356803" y="4191572"/>
            <a:ext cx="755197" cy="35541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591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DE68D1-CE2A-41BF-A99A-B04CE1263B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2159" b="73587"/>
          <a:stretch/>
        </p:blipFill>
        <p:spPr>
          <a:xfrm>
            <a:off x="338431" y="130401"/>
            <a:ext cx="8467138" cy="696686"/>
          </a:xfrm>
          <a:prstGeom prst="rect">
            <a:avLst/>
          </a:prstGeom>
        </p:spPr>
      </p:pic>
      <p:pic>
        <p:nvPicPr>
          <p:cNvPr id="9218" name="Picture 2" descr="A picture containing outdoor object&#10;&#10;Description automatically generated">
            <a:extLst>
              <a:ext uri="{FF2B5EF4-FFF2-40B4-BE49-F238E27FC236}">
                <a16:creationId xmlns="" xmlns:a16="http://schemas.microsoft.com/office/drawing/2014/main" id="{158EC91B-A761-4377-AFA5-971E66F10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827087"/>
            <a:ext cx="9582648" cy="4316413"/>
          </a:xfrm>
          <a:prstGeom prst="rect">
            <a:avLst/>
          </a:prstGeom>
          <a:noFill/>
        </p:spPr>
      </p:pic>
      <p:pic>
        <p:nvPicPr>
          <p:cNvPr id="10242" name="Picture 2" descr="A picture containing mountain, outdoor, hillside&#10;&#10;Description automatically generated">
            <a:extLst>
              <a:ext uri="{FF2B5EF4-FFF2-40B4-BE49-F238E27FC236}">
                <a16:creationId xmlns="" xmlns:a16="http://schemas.microsoft.com/office/drawing/2014/main" id="{8E807D0C-8BCD-4B90-B92A-C53AD57E4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0" y="827087"/>
            <a:ext cx="9144000" cy="4316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342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8340BDD-F3EB-47C1-A359-C7EC92353A6E}"/>
              </a:ext>
            </a:extLst>
          </p:cNvPr>
          <p:cNvSpPr txBox="1"/>
          <p:nvPr/>
        </p:nvSpPr>
        <p:spPr>
          <a:xfrm>
            <a:off x="392113" y="272978"/>
            <a:ext cx="595063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23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city in Viet Nam where the International Fireworks Festival is held annually    </a:t>
            </a:r>
          </a:p>
          <a:p>
            <a:r>
              <a:rPr lang="en-US" sz="23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3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structure near Beijing, China, that is one of the New7Wonders of the World  </a:t>
            </a:r>
          </a:p>
          <a:p>
            <a:r>
              <a:rPr lang="en-US" sz="23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3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 island in Korea that is a popular place for a holiday</a:t>
            </a:r>
          </a:p>
          <a:p>
            <a:r>
              <a:rPr lang="en-US" sz="23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3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local product that you would like to introduce to foreign visitors</a:t>
            </a:r>
          </a:p>
          <a:p>
            <a:r>
              <a:rPr lang="en-US" sz="23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3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custom of your locality that might surprise tourists</a:t>
            </a:r>
          </a:p>
          <a:p>
            <a:r>
              <a:rPr lang="en-US" sz="23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6.</a:t>
            </a:r>
            <a:r>
              <a:rPr lang="en-US" sz="23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Advice that you would like to give to a tourist visiting your area</a:t>
            </a:r>
          </a:p>
        </p:txBody>
      </p:sp>
      <p:sp>
        <p:nvSpPr>
          <p:cNvPr id="7" name="Скругленный прямоугольник 13">
            <a:extLst>
              <a:ext uri="{FF2B5EF4-FFF2-40B4-BE49-F238E27FC236}">
                <a16:creationId xmlns="" xmlns:a16="http://schemas.microsoft.com/office/drawing/2014/main" id="{FA97D8A5-18B1-4D14-83C0-EEBD06B2FC04}"/>
              </a:ext>
            </a:extLst>
          </p:cNvPr>
          <p:cNvSpPr/>
          <p:nvPr/>
        </p:nvSpPr>
        <p:spPr>
          <a:xfrm>
            <a:off x="6342743" y="155704"/>
            <a:ext cx="2627086" cy="5409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Da Nang</a:t>
            </a:r>
            <a:r>
              <a:rPr kumimoji="0" lang="en-US" sz="24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city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Скругленный прямоугольник 13">
            <a:extLst>
              <a:ext uri="{FF2B5EF4-FFF2-40B4-BE49-F238E27FC236}">
                <a16:creationId xmlns="" xmlns:a16="http://schemas.microsoft.com/office/drawing/2014/main" id="{358FD78E-B62B-4E0A-B95D-3547776169F3}"/>
              </a:ext>
            </a:extLst>
          </p:cNvPr>
          <p:cNvSpPr/>
          <p:nvPr/>
        </p:nvSpPr>
        <p:spPr>
          <a:xfrm>
            <a:off x="6342743" y="997533"/>
            <a:ext cx="2627086" cy="5409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The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 Wall of China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Скругленный прямоугольник 13">
            <a:extLst>
              <a:ext uri="{FF2B5EF4-FFF2-40B4-BE49-F238E27FC236}">
                <a16:creationId xmlns="" xmlns:a16="http://schemas.microsoft.com/office/drawing/2014/main" id="{250F62D8-0D50-464C-A388-E7267D1EBB09}"/>
              </a:ext>
            </a:extLst>
          </p:cNvPr>
          <p:cNvSpPr/>
          <p:nvPr/>
        </p:nvSpPr>
        <p:spPr>
          <a:xfrm>
            <a:off x="6342743" y="1711067"/>
            <a:ext cx="2627086" cy="5409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Jeju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Island</a:t>
            </a:r>
          </a:p>
        </p:txBody>
      </p:sp>
      <p:sp>
        <p:nvSpPr>
          <p:cNvPr id="10" name="Скругленный прямоугольник 13">
            <a:extLst>
              <a:ext uri="{FF2B5EF4-FFF2-40B4-BE49-F238E27FC236}">
                <a16:creationId xmlns="" xmlns:a16="http://schemas.microsoft.com/office/drawing/2014/main" id="{2C66487B-9720-41A7-A941-FCD5167156DC}"/>
              </a:ext>
            </a:extLst>
          </p:cNvPr>
          <p:cNvSpPr/>
          <p:nvPr/>
        </p:nvSpPr>
        <p:spPr>
          <a:xfrm>
            <a:off x="6342743" y="2350470"/>
            <a:ext cx="2627086" cy="5409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Conical hat</a:t>
            </a:r>
          </a:p>
        </p:txBody>
      </p:sp>
      <p:sp>
        <p:nvSpPr>
          <p:cNvPr id="11" name="Скругленный прямоугольник 13">
            <a:extLst>
              <a:ext uri="{FF2B5EF4-FFF2-40B4-BE49-F238E27FC236}">
                <a16:creationId xmlns="" xmlns:a16="http://schemas.microsoft.com/office/drawing/2014/main" id="{3BC67BF9-30D5-49EE-9D05-533EEE9D5CDE}"/>
              </a:ext>
            </a:extLst>
          </p:cNvPr>
          <p:cNvSpPr/>
          <p:nvPr/>
        </p:nvSpPr>
        <p:spPr>
          <a:xfrm>
            <a:off x="6342743" y="3007496"/>
            <a:ext cx="2627086" cy="5409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Dying teeth black</a:t>
            </a:r>
          </a:p>
        </p:txBody>
      </p:sp>
      <p:sp>
        <p:nvSpPr>
          <p:cNvPr id="12" name="Скругленный прямоугольник 13">
            <a:extLst>
              <a:ext uri="{FF2B5EF4-FFF2-40B4-BE49-F238E27FC236}">
                <a16:creationId xmlns="" xmlns:a16="http://schemas.microsoft.com/office/drawing/2014/main" id="{810D25CC-8678-4D46-A023-5E52ACF253F7}"/>
              </a:ext>
            </a:extLst>
          </p:cNvPr>
          <p:cNvSpPr/>
          <p:nvPr/>
        </p:nvSpPr>
        <p:spPr>
          <a:xfrm>
            <a:off x="6342743" y="3659092"/>
            <a:ext cx="2627086" cy="13287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Tourist should visit my area in the spring to join some traditional festivals here.</a:t>
            </a:r>
          </a:p>
        </p:txBody>
      </p:sp>
    </p:spTree>
    <p:extLst>
      <p:ext uri="{BB962C8B-B14F-4D97-AF65-F5344CB8AC3E}">
        <p14:creationId xmlns:p14="http://schemas.microsoft.com/office/powerpoint/2010/main" val="33491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Freeform 239"/>
          <p:cNvSpPr/>
          <p:nvPr/>
        </p:nvSpPr>
        <p:spPr bwMode="auto">
          <a:xfrm>
            <a:off x="1520381" y="291377"/>
            <a:ext cx="1256616" cy="575678"/>
          </a:xfrm>
          <a:custGeom>
            <a:avLst/>
            <a:gdLst>
              <a:gd name="T0" fmla="*/ 75 w 504"/>
              <a:gd name="T1" fmla="*/ 118 h 229"/>
              <a:gd name="T2" fmla="*/ 130 w 504"/>
              <a:gd name="T3" fmla="*/ 74 h 229"/>
              <a:gd name="T4" fmla="*/ 194 w 504"/>
              <a:gd name="T5" fmla="*/ 5 h 229"/>
              <a:gd name="T6" fmla="*/ 263 w 504"/>
              <a:gd name="T7" fmla="*/ 49 h 229"/>
              <a:gd name="T8" fmla="*/ 353 w 504"/>
              <a:gd name="T9" fmla="*/ 8 h 229"/>
              <a:gd name="T10" fmla="*/ 407 w 504"/>
              <a:gd name="T11" fmla="*/ 80 h 229"/>
              <a:gd name="T12" fmla="*/ 501 w 504"/>
              <a:gd name="T13" fmla="*/ 134 h 229"/>
              <a:gd name="T14" fmla="*/ 403 w 504"/>
              <a:gd name="T15" fmla="*/ 163 h 229"/>
              <a:gd name="T16" fmla="*/ 350 w 504"/>
              <a:gd name="T17" fmla="*/ 221 h 229"/>
              <a:gd name="T18" fmla="*/ 281 w 504"/>
              <a:gd name="T19" fmla="*/ 175 h 229"/>
              <a:gd name="T20" fmla="*/ 212 w 504"/>
              <a:gd name="T21" fmla="*/ 228 h 229"/>
              <a:gd name="T22" fmla="*/ 162 w 504"/>
              <a:gd name="T23" fmla="*/ 159 h 229"/>
              <a:gd name="T24" fmla="*/ 65 w 504"/>
              <a:gd name="T25" fmla="*/ 11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4" h="229">
                <a:moveTo>
                  <a:pt x="75" y="118"/>
                </a:moveTo>
                <a:cubicBezTo>
                  <a:pt x="0" y="98"/>
                  <a:pt x="100" y="10"/>
                  <a:pt x="130" y="74"/>
                </a:cubicBezTo>
                <a:cubicBezTo>
                  <a:pt x="130" y="42"/>
                  <a:pt x="163" y="9"/>
                  <a:pt x="194" y="5"/>
                </a:cubicBezTo>
                <a:cubicBezTo>
                  <a:pt x="230" y="0"/>
                  <a:pt x="246" y="22"/>
                  <a:pt x="263" y="49"/>
                </a:cubicBezTo>
                <a:cubicBezTo>
                  <a:pt x="290" y="25"/>
                  <a:pt x="312" y="5"/>
                  <a:pt x="353" y="8"/>
                </a:cubicBezTo>
                <a:cubicBezTo>
                  <a:pt x="387" y="11"/>
                  <a:pt x="422" y="45"/>
                  <a:pt x="407" y="80"/>
                </a:cubicBezTo>
                <a:cubicBezTo>
                  <a:pt x="438" y="81"/>
                  <a:pt x="497" y="91"/>
                  <a:pt x="501" y="134"/>
                </a:cubicBezTo>
                <a:cubicBezTo>
                  <a:pt x="504" y="180"/>
                  <a:pt x="429" y="175"/>
                  <a:pt x="403" y="163"/>
                </a:cubicBezTo>
                <a:cubicBezTo>
                  <a:pt x="392" y="190"/>
                  <a:pt x="385" y="215"/>
                  <a:pt x="350" y="221"/>
                </a:cubicBezTo>
                <a:cubicBezTo>
                  <a:pt x="306" y="229"/>
                  <a:pt x="305" y="197"/>
                  <a:pt x="281" y="175"/>
                </a:cubicBezTo>
                <a:cubicBezTo>
                  <a:pt x="275" y="206"/>
                  <a:pt x="244" y="229"/>
                  <a:pt x="212" y="228"/>
                </a:cubicBezTo>
                <a:cubicBezTo>
                  <a:pt x="168" y="226"/>
                  <a:pt x="165" y="196"/>
                  <a:pt x="162" y="159"/>
                </a:cubicBezTo>
                <a:cubicBezTo>
                  <a:pt x="119" y="221"/>
                  <a:pt x="1" y="165"/>
                  <a:pt x="65" y="1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cs typeface="Montserrat" panose="00000500000000000000" charset="0"/>
              <a:sym typeface="Arial"/>
            </a:endParaRPr>
          </a:p>
        </p:txBody>
      </p:sp>
      <p:sp>
        <p:nvSpPr>
          <p:cNvPr id="246" name="Freeform 240"/>
          <p:cNvSpPr/>
          <p:nvPr/>
        </p:nvSpPr>
        <p:spPr bwMode="auto">
          <a:xfrm>
            <a:off x="6768012" y="213781"/>
            <a:ext cx="784227" cy="538862"/>
          </a:xfrm>
          <a:custGeom>
            <a:avLst/>
            <a:gdLst>
              <a:gd name="T0" fmla="*/ 62 w 310"/>
              <a:gd name="T1" fmla="*/ 112 h 212"/>
              <a:gd name="T2" fmla="*/ 110 w 310"/>
              <a:gd name="T3" fmla="*/ 80 h 212"/>
              <a:gd name="T4" fmla="*/ 208 w 310"/>
              <a:gd name="T5" fmla="*/ 75 h 212"/>
              <a:gd name="T6" fmla="*/ 281 w 310"/>
              <a:gd name="T7" fmla="*/ 69 h 212"/>
              <a:gd name="T8" fmla="*/ 256 w 310"/>
              <a:gd name="T9" fmla="*/ 122 h 212"/>
              <a:gd name="T10" fmla="*/ 185 w 310"/>
              <a:gd name="T11" fmla="*/ 149 h 212"/>
              <a:gd name="T12" fmla="*/ 97 w 310"/>
              <a:gd name="T13" fmla="*/ 152 h 212"/>
              <a:gd name="T14" fmla="*/ 27 w 310"/>
              <a:gd name="T15" fmla="*/ 162 h 212"/>
              <a:gd name="T16" fmla="*/ 58 w 310"/>
              <a:gd name="T17" fmla="*/ 117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0" h="212">
                <a:moveTo>
                  <a:pt x="62" y="112"/>
                </a:moveTo>
                <a:cubicBezTo>
                  <a:pt x="3" y="77"/>
                  <a:pt x="73" y="36"/>
                  <a:pt x="110" y="80"/>
                </a:cubicBezTo>
                <a:cubicBezTo>
                  <a:pt x="135" y="33"/>
                  <a:pt x="191" y="0"/>
                  <a:pt x="208" y="75"/>
                </a:cubicBezTo>
                <a:cubicBezTo>
                  <a:pt x="229" y="62"/>
                  <a:pt x="259" y="50"/>
                  <a:pt x="281" y="69"/>
                </a:cubicBezTo>
                <a:cubicBezTo>
                  <a:pt x="310" y="95"/>
                  <a:pt x="289" y="122"/>
                  <a:pt x="256" y="122"/>
                </a:cubicBezTo>
                <a:cubicBezTo>
                  <a:pt x="295" y="178"/>
                  <a:pt x="220" y="207"/>
                  <a:pt x="185" y="149"/>
                </a:cubicBezTo>
                <a:cubicBezTo>
                  <a:pt x="168" y="192"/>
                  <a:pt x="102" y="212"/>
                  <a:pt x="97" y="152"/>
                </a:cubicBezTo>
                <a:cubicBezTo>
                  <a:pt x="77" y="161"/>
                  <a:pt x="47" y="183"/>
                  <a:pt x="27" y="162"/>
                </a:cubicBezTo>
                <a:cubicBezTo>
                  <a:pt x="0" y="134"/>
                  <a:pt x="37" y="125"/>
                  <a:pt x="58" y="11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cs typeface="Montserrat" panose="00000500000000000000" charset="0"/>
              <a:sym typeface="Arial"/>
            </a:endParaRPr>
          </a:p>
        </p:txBody>
      </p:sp>
      <p:sp>
        <p:nvSpPr>
          <p:cNvPr id="367" name="文本框 366"/>
          <p:cNvSpPr txBox="1"/>
          <p:nvPr/>
        </p:nvSpPr>
        <p:spPr>
          <a:xfrm>
            <a:off x="2777271" y="801601"/>
            <a:ext cx="3799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"/>
                <a:cs typeface="Montserrat" panose="00000500000000000000" charset="0"/>
                <a:sym typeface="Arial"/>
              </a:rPr>
              <a:t>Sum up</a:t>
            </a:r>
            <a:endParaRPr kumimoji="0" lang="zh-CN" altLang="en-US" sz="4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Montserrat"/>
              <a:cs typeface="Montserrat" panose="00000500000000000000" charset="0"/>
              <a:sym typeface="Arial"/>
            </a:endParaRPr>
          </a:p>
        </p:txBody>
      </p:sp>
      <p:sp>
        <p:nvSpPr>
          <p:cNvPr id="368" name="文本框 367"/>
          <p:cNvSpPr txBox="1"/>
          <p:nvPr/>
        </p:nvSpPr>
        <p:spPr>
          <a:xfrm>
            <a:off x="2697627" y="1771424"/>
            <a:ext cx="5879985" cy="255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 the end of the lesson students will be able to:</a:t>
            </a: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Use the lexical items related to tourism.- Interact a conversation about tourism and travelling.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Vocabulary: vocabulary related to tourism and travelling.</a:t>
            </a:r>
            <a:b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HOMEWORK: Do exercise page…..</a:t>
            </a: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PREPARE “ A CLOSER LOOK 1 “ part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72" name="Freeform 239"/>
          <p:cNvSpPr/>
          <p:nvPr/>
        </p:nvSpPr>
        <p:spPr bwMode="auto">
          <a:xfrm>
            <a:off x="3990218" y="544622"/>
            <a:ext cx="1256616" cy="575678"/>
          </a:xfrm>
          <a:custGeom>
            <a:avLst/>
            <a:gdLst>
              <a:gd name="T0" fmla="*/ 75 w 504"/>
              <a:gd name="T1" fmla="*/ 118 h 229"/>
              <a:gd name="T2" fmla="*/ 130 w 504"/>
              <a:gd name="T3" fmla="*/ 74 h 229"/>
              <a:gd name="T4" fmla="*/ 194 w 504"/>
              <a:gd name="T5" fmla="*/ 5 h 229"/>
              <a:gd name="T6" fmla="*/ 263 w 504"/>
              <a:gd name="T7" fmla="*/ 49 h 229"/>
              <a:gd name="T8" fmla="*/ 353 w 504"/>
              <a:gd name="T9" fmla="*/ 8 h 229"/>
              <a:gd name="T10" fmla="*/ 407 w 504"/>
              <a:gd name="T11" fmla="*/ 80 h 229"/>
              <a:gd name="T12" fmla="*/ 501 w 504"/>
              <a:gd name="T13" fmla="*/ 134 h 229"/>
              <a:gd name="T14" fmla="*/ 403 w 504"/>
              <a:gd name="T15" fmla="*/ 163 h 229"/>
              <a:gd name="T16" fmla="*/ 350 w 504"/>
              <a:gd name="T17" fmla="*/ 221 h 229"/>
              <a:gd name="T18" fmla="*/ 281 w 504"/>
              <a:gd name="T19" fmla="*/ 175 h 229"/>
              <a:gd name="T20" fmla="*/ 212 w 504"/>
              <a:gd name="T21" fmla="*/ 228 h 229"/>
              <a:gd name="T22" fmla="*/ 162 w 504"/>
              <a:gd name="T23" fmla="*/ 159 h 229"/>
              <a:gd name="T24" fmla="*/ 65 w 504"/>
              <a:gd name="T25" fmla="*/ 11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4" h="229">
                <a:moveTo>
                  <a:pt x="75" y="118"/>
                </a:moveTo>
                <a:cubicBezTo>
                  <a:pt x="0" y="98"/>
                  <a:pt x="100" y="10"/>
                  <a:pt x="130" y="74"/>
                </a:cubicBezTo>
                <a:cubicBezTo>
                  <a:pt x="130" y="42"/>
                  <a:pt x="163" y="9"/>
                  <a:pt x="194" y="5"/>
                </a:cubicBezTo>
                <a:cubicBezTo>
                  <a:pt x="230" y="0"/>
                  <a:pt x="246" y="22"/>
                  <a:pt x="263" y="49"/>
                </a:cubicBezTo>
                <a:cubicBezTo>
                  <a:pt x="290" y="25"/>
                  <a:pt x="312" y="5"/>
                  <a:pt x="353" y="8"/>
                </a:cubicBezTo>
                <a:cubicBezTo>
                  <a:pt x="387" y="11"/>
                  <a:pt x="422" y="45"/>
                  <a:pt x="407" y="80"/>
                </a:cubicBezTo>
                <a:cubicBezTo>
                  <a:pt x="438" y="81"/>
                  <a:pt x="497" y="91"/>
                  <a:pt x="501" y="134"/>
                </a:cubicBezTo>
                <a:cubicBezTo>
                  <a:pt x="504" y="180"/>
                  <a:pt x="429" y="175"/>
                  <a:pt x="403" y="163"/>
                </a:cubicBezTo>
                <a:cubicBezTo>
                  <a:pt x="392" y="190"/>
                  <a:pt x="385" y="215"/>
                  <a:pt x="350" y="221"/>
                </a:cubicBezTo>
                <a:cubicBezTo>
                  <a:pt x="306" y="229"/>
                  <a:pt x="305" y="197"/>
                  <a:pt x="281" y="175"/>
                </a:cubicBezTo>
                <a:cubicBezTo>
                  <a:pt x="275" y="206"/>
                  <a:pt x="244" y="229"/>
                  <a:pt x="212" y="228"/>
                </a:cubicBezTo>
                <a:cubicBezTo>
                  <a:pt x="168" y="226"/>
                  <a:pt x="165" y="196"/>
                  <a:pt x="162" y="159"/>
                </a:cubicBezTo>
                <a:cubicBezTo>
                  <a:pt x="119" y="221"/>
                  <a:pt x="1" y="165"/>
                  <a:pt x="65" y="1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cs typeface="Montserrat" panose="00000500000000000000" charset="0"/>
              <a:sym typeface="Arial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1282224" y="367307"/>
            <a:ext cx="2026091" cy="4455563"/>
            <a:chOff x="4508501" y="3175"/>
            <a:chExt cx="3149600" cy="6926263"/>
          </a:xfrm>
        </p:grpSpPr>
        <p:sp>
          <p:nvSpPr>
            <p:cNvPr id="119" name="Freeform 39"/>
            <p:cNvSpPr/>
            <p:nvPr/>
          </p:nvSpPr>
          <p:spPr bwMode="auto">
            <a:xfrm>
              <a:off x="4976813" y="331788"/>
              <a:ext cx="304800" cy="301625"/>
            </a:xfrm>
            <a:custGeom>
              <a:avLst/>
              <a:gdLst>
                <a:gd name="T0" fmla="*/ 67 w 107"/>
                <a:gd name="T1" fmla="*/ 104 h 106"/>
                <a:gd name="T2" fmla="*/ 0 w 107"/>
                <a:gd name="T3" fmla="*/ 55 h 106"/>
                <a:gd name="T4" fmla="*/ 107 w 107"/>
                <a:gd name="T5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06">
                  <a:moveTo>
                    <a:pt x="67" y="104"/>
                  </a:moveTo>
                  <a:cubicBezTo>
                    <a:pt x="38" y="106"/>
                    <a:pt x="0" y="88"/>
                    <a:pt x="0" y="55"/>
                  </a:cubicBezTo>
                  <a:cubicBezTo>
                    <a:pt x="1" y="0"/>
                    <a:pt x="88" y="70"/>
                    <a:pt x="107" y="71"/>
                  </a:cubicBezTo>
                </a:path>
              </a:pathLst>
            </a:custGeom>
            <a:solidFill>
              <a:srgbClr val="FF8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0" name="Freeform 40"/>
            <p:cNvSpPr/>
            <p:nvPr/>
          </p:nvSpPr>
          <p:spPr bwMode="auto">
            <a:xfrm>
              <a:off x="4522788" y="488950"/>
              <a:ext cx="1166813" cy="952500"/>
            </a:xfrm>
            <a:custGeom>
              <a:avLst/>
              <a:gdLst>
                <a:gd name="T0" fmla="*/ 381 w 409"/>
                <a:gd name="T1" fmla="*/ 247 h 334"/>
                <a:gd name="T2" fmla="*/ 261 w 409"/>
                <a:gd name="T3" fmla="*/ 17 h 334"/>
                <a:gd name="T4" fmla="*/ 99 w 409"/>
                <a:gd name="T5" fmla="*/ 64 h 334"/>
                <a:gd name="T6" fmla="*/ 92 w 409"/>
                <a:gd name="T7" fmla="*/ 67 h 334"/>
                <a:gd name="T8" fmla="*/ 14 w 409"/>
                <a:gd name="T9" fmla="*/ 138 h 334"/>
                <a:gd name="T10" fmla="*/ 45 w 409"/>
                <a:gd name="T11" fmla="*/ 235 h 334"/>
                <a:gd name="T12" fmla="*/ 127 w 409"/>
                <a:gd name="T13" fmla="*/ 253 h 334"/>
                <a:gd name="T14" fmla="*/ 214 w 409"/>
                <a:gd name="T15" fmla="*/ 297 h 334"/>
                <a:gd name="T16" fmla="*/ 211 w 409"/>
                <a:gd name="T17" fmla="*/ 334 h 334"/>
                <a:gd name="T18" fmla="*/ 296 w 409"/>
                <a:gd name="T19" fmla="*/ 284 h 334"/>
                <a:gd name="T20" fmla="*/ 381 w 409"/>
                <a:gd name="T21" fmla="*/ 276 h 334"/>
                <a:gd name="T22" fmla="*/ 381 w 409"/>
                <a:gd name="T23" fmla="*/ 24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9" h="334">
                  <a:moveTo>
                    <a:pt x="381" y="247"/>
                  </a:moveTo>
                  <a:cubicBezTo>
                    <a:pt x="381" y="146"/>
                    <a:pt x="409" y="0"/>
                    <a:pt x="261" y="17"/>
                  </a:cubicBezTo>
                  <a:cubicBezTo>
                    <a:pt x="203" y="24"/>
                    <a:pt x="154" y="38"/>
                    <a:pt x="99" y="64"/>
                  </a:cubicBezTo>
                  <a:cubicBezTo>
                    <a:pt x="97" y="65"/>
                    <a:pt x="95" y="66"/>
                    <a:pt x="92" y="67"/>
                  </a:cubicBezTo>
                  <a:cubicBezTo>
                    <a:pt x="56" y="84"/>
                    <a:pt x="28" y="98"/>
                    <a:pt x="14" y="138"/>
                  </a:cubicBezTo>
                  <a:cubicBezTo>
                    <a:pt x="0" y="176"/>
                    <a:pt x="12" y="213"/>
                    <a:pt x="45" y="235"/>
                  </a:cubicBezTo>
                  <a:cubicBezTo>
                    <a:pt x="70" y="251"/>
                    <a:pt x="99" y="252"/>
                    <a:pt x="127" y="253"/>
                  </a:cubicBezTo>
                  <a:cubicBezTo>
                    <a:pt x="169" y="255"/>
                    <a:pt x="204" y="247"/>
                    <a:pt x="214" y="297"/>
                  </a:cubicBezTo>
                  <a:cubicBezTo>
                    <a:pt x="217" y="309"/>
                    <a:pt x="208" y="321"/>
                    <a:pt x="211" y="334"/>
                  </a:cubicBezTo>
                  <a:cubicBezTo>
                    <a:pt x="227" y="306"/>
                    <a:pt x="269" y="296"/>
                    <a:pt x="296" y="284"/>
                  </a:cubicBezTo>
                  <a:cubicBezTo>
                    <a:pt x="305" y="281"/>
                    <a:pt x="381" y="268"/>
                    <a:pt x="381" y="276"/>
                  </a:cubicBezTo>
                  <a:cubicBezTo>
                    <a:pt x="381" y="266"/>
                    <a:pt x="381" y="257"/>
                    <a:pt x="381" y="247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1" name="Freeform 41"/>
            <p:cNvSpPr/>
            <p:nvPr/>
          </p:nvSpPr>
          <p:spPr bwMode="auto">
            <a:xfrm>
              <a:off x="5106988" y="1265238"/>
              <a:ext cx="503238" cy="301625"/>
            </a:xfrm>
            <a:custGeom>
              <a:avLst/>
              <a:gdLst>
                <a:gd name="T0" fmla="*/ 176 w 176"/>
                <a:gd name="T1" fmla="*/ 4 h 106"/>
                <a:gd name="T2" fmla="*/ 0 w 176"/>
                <a:gd name="T3" fmla="*/ 0 h 106"/>
                <a:gd name="T4" fmla="*/ 0 w 176"/>
                <a:gd name="T5" fmla="*/ 4 h 106"/>
                <a:gd name="T6" fmla="*/ 172 w 176"/>
                <a:gd name="T7" fmla="*/ 106 h 106"/>
                <a:gd name="T8" fmla="*/ 174 w 176"/>
                <a:gd name="T9" fmla="*/ 105 h 106"/>
                <a:gd name="T10" fmla="*/ 176 w 176"/>
                <a:gd name="T11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06">
                  <a:moveTo>
                    <a:pt x="176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72" y="106"/>
                    <a:pt x="172" y="106"/>
                    <a:pt x="172" y="106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5" y="72"/>
                    <a:pt x="176" y="38"/>
                    <a:pt x="176" y="4"/>
                  </a:cubicBezTo>
                  <a:close/>
                </a:path>
              </a:pathLst>
            </a:custGeom>
            <a:solidFill>
              <a:srgbClr val="6A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2" name="Freeform 42"/>
            <p:cNvSpPr/>
            <p:nvPr/>
          </p:nvSpPr>
          <p:spPr bwMode="auto">
            <a:xfrm>
              <a:off x="5599113" y="1563688"/>
              <a:ext cx="4763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6A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3" name="Freeform 43"/>
            <p:cNvSpPr/>
            <p:nvPr/>
          </p:nvSpPr>
          <p:spPr bwMode="auto">
            <a:xfrm>
              <a:off x="5106988" y="1276350"/>
              <a:ext cx="492125" cy="344488"/>
            </a:xfrm>
            <a:custGeom>
              <a:avLst/>
              <a:gdLst>
                <a:gd name="T0" fmla="*/ 3 w 172"/>
                <a:gd name="T1" fmla="*/ 121 h 121"/>
                <a:gd name="T2" fmla="*/ 172 w 172"/>
                <a:gd name="T3" fmla="*/ 102 h 121"/>
                <a:gd name="T4" fmla="*/ 0 w 172"/>
                <a:gd name="T5" fmla="*/ 0 h 121"/>
                <a:gd name="T6" fmla="*/ 1 w 172"/>
                <a:gd name="T7" fmla="*/ 10 h 121"/>
                <a:gd name="T8" fmla="*/ 3 w 172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21">
                  <a:moveTo>
                    <a:pt x="3" y="121"/>
                  </a:moveTo>
                  <a:cubicBezTo>
                    <a:pt x="172" y="102"/>
                    <a:pt x="172" y="102"/>
                    <a:pt x="172" y="1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1" y="10"/>
                  </a:cubicBezTo>
                  <a:cubicBezTo>
                    <a:pt x="3" y="47"/>
                    <a:pt x="3" y="84"/>
                    <a:pt x="3" y="121"/>
                  </a:cubicBezTo>
                  <a:close/>
                </a:path>
              </a:pathLst>
            </a:custGeom>
            <a:solidFill>
              <a:srgbClr val="6A4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4" name="Freeform 44"/>
            <p:cNvSpPr/>
            <p:nvPr/>
          </p:nvSpPr>
          <p:spPr bwMode="auto">
            <a:xfrm>
              <a:off x="5116513" y="1566863"/>
              <a:ext cx="487363" cy="376238"/>
            </a:xfrm>
            <a:custGeom>
              <a:avLst/>
              <a:gdLst>
                <a:gd name="T0" fmla="*/ 171 w 171"/>
                <a:gd name="T1" fmla="*/ 1 h 132"/>
                <a:gd name="T2" fmla="*/ 169 w 171"/>
                <a:gd name="T3" fmla="*/ 0 h 132"/>
                <a:gd name="T4" fmla="*/ 0 w 171"/>
                <a:gd name="T5" fmla="*/ 19 h 132"/>
                <a:gd name="T6" fmla="*/ 0 w 171"/>
                <a:gd name="T7" fmla="*/ 20 h 132"/>
                <a:gd name="T8" fmla="*/ 165 w 171"/>
                <a:gd name="T9" fmla="*/ 132 h 132"/>
                <a:gd name="T10" fmla="*/ 171 w 171"/>
                <a:gd name="T11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132">
                  <a:moveTo>
                    <a:pt x="171" y="1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7" y="88"/>
                    <a:pt x="169" y="44"/>
                    <a:pt x="171" y="1"/>
                  </a:cubicBezTo>
                  <a:close/>
                </a:path>
              </a:pathLst>
            </a:custGeom>
            <a:solidFill>
              <a:srgbClr val="ED5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5" name="Freeform 45"/>
            <p:cNvSpPr/>
            <p:nvPr/>
          </p:nvSpPr>
          <p:spPr bwMode="auto">
            <a:xfrm>
              <a:off x="5110163" y="1624013"/>
              <a:ext cx="477838" cy="361950"/>
            </a:xfrm>
            <a:custGeom>
              <a:avLst/>
              <a:gdLst>
                <a:gd name="T0" fmla="*/ 2 w 167"/>
                <a:gd name="T1" fmla="*/ 0 h 127"/>
                <a:gd name="T2" fmla="*/ 1 w 167"/>
                <a:gd name="T3" fmla="*/ 54 h 127"/>
                <a:gd name="T4" fmla="*/ 0 w 167"/>
                <a:gd name="T5" fmla="*/ 127 h 127"/>
                <a:gd name="T6" fmla="*/ 166 w 167"/>
                <a:gd name="T7" fmla="*/ 117 h 127"/>
                <a:gd name="T8" fmla="*/ 167 w 167"/>
                <a:gd name="T9" fmla="*/ 112 h 127"/>
                <a:gd name="T10" fmla="*/ 2 w 167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127">
                  <a:moveTo>
                    <a:pt x="2" y="0"/>
                  </a:moveTo>
                  <a:cubicBezTo>
                    <a:pt x="2" y="18"/>
                    <a:pt x="2" y="36"/>
                    <a:pt x="1" y="54"/>
                  </a:cubicBezTo>
                  <a:cubicBezTo>
                    <a:pt x="1" y="78"/>
                    <a:pt x="0" y="102"/>
                    <a:pt x="0" y="127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67" y="115"/>
                    <a:pt x="167" y="114"/>
                    <a:pt x="167" y="11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BB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6" name="Freeform 46"/>
            <p:cNvSpPr/>
            <p:nvPr/>
          </p:nvSpPr>
          <p:spPr bwMode="auto">
            <a:xfrm>
              <a:off x="5105401" y="1981200"/>
              <a:ext cx="90488" cy="125413"/>
            </a:xfrm>
            <a:custGeom>
              <a:avLst/>
              <a:gdLst>
                <a:gd name="T0" fmla="*/ 2 w 32"/>
                <a:gd name="T1" fmla="*/ 2 h 44"/>
                <a:gd name="T2" fmla="*/ 0 w 32"/>
                <a:gd name="T3" fmla="*/ 44 h 44"/>
                <a:gd name="T4" fmla="*/ 31 w 32"/>
                <a:gd name="T5" fmla="*/ 43 h 44"/>
                <a:gd name="T6" fmla="*/ 32 w 32"/>
                <a:gd name="T7" fmla="*/ 0 h 44"/>
                <a:gd name="T8" fmla="*/ 2 w 32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" y="2"/>
                  </a:moveTo>
                  <a:cubicBezTo>
                    <a:pt x="1" y="16"/>
                    <a:pt x="1" y="30"/>
                    <a:pt x="0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7" name="Freeform 47"/>
            <p:cNvSpPr/>
            <p:nvPr/>
          </p:nvSpPr>
          <p:spPr bwMode="auto">
            <a:xfrm>
              <a:off x="5192713" y="1974850"/>
              <a:ext cx="103188" cy="128588"/>
            </a:xfrm>
            <a:custGeom>
              <a:avLst/>
              <a:gdLst>
                <a:gd name="T0" fmla="*/ 2 w 65"/>
                <a:gd name="T1" fmla="*/ 4 h 81"/>
                <a:gd name="T2" fmla="*/ 0 w 65"/>
                <a:gd name="T3" fmla="*/ 81 h 81"/>
                <a:gd name="T4" fmla="*/ 63 w 65"/>
                <a:gd name="T5" fmla="*/ 81 h 81"/>
                <a:gd name="T6" fmla="*/ 65 w 65"/>
                <a:gd name="T7" fmla="*/ 0 h 81"/>
                <a:gd name="T8" fmla="*/ 2 w 65"/>
                <a:gd name="T9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1">
                  <a:moveTo>
                    <a:pt x="2" y="4"/>
                  </a:moveTo>
                  <a:lnTo>
                    <a:pt x="0" y="81"/>
                  </a:lnTo>
                  <a:lnTo>
                    <a:pt x="63" y="81"/>
                  </a:lnTo>
                  <a:lnTo>
                    <a:pt x="65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4B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8" name="Freeform 48"/>
            <p:cNvSpPr/>
            <p:nvPr/>
          </p:nvSpPr>
          <p:spPr bwMode="auto">
            <a:xfrm>
              <a:off x="5292726" y="1970088"/>
              <a:ext cx="98425" cy="133350"/>
            </a:xfrm>
            <a:custGeom>
              <a:avLst/>
              <a:gdLst>
                <a:gd name="T0" fmla="*/ 2 w 62"/>
                <a:gd name="T1" fmla="*/ 3 h 84"/>
                <a:gd name="T2" fmla="*/ 0 w 62"/>
                <a:gd name="T3" fmla="*/ 84 h 84"/>
                <a:gd name="T4" fmla="*/ 60 w 62"/>
                <a:gd name="T5" fmla="*/ 82 h 84"/>
                <a:gd name="T6" fmla="*/ 62 w 62"/>
                <a:gd name="T7" fmla="*/ 0 h 84"/>
                <a:gd name="T8" fmla="*/ 2 w 62"/>
                <a:gd name="T9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4">
                  <a:moveTo>
                    <a:pt x="2" y="3"/>
                  </a:moveTo>
                  <a:lnTo>
                    <a:pt x="0" y="84"/>
                  </a:lnTo>
                  <a:lnTo>
                    <a:pt x="60" y="82"/>
                  </a:lnTo>
                  <a:lnTo>
                    <a:pt x="6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9" name="Freeform 49"/>
            <p:cNvSpPr/>
            <p:nvPr/>
          </p:nvSpPr>
          <p:spPr bwMode="auto">
            <a:xfrm>
              <a:off x="5387976" y="1963738"/>
              <a:ext cx="96838" cy="136525"/>
            </a:xfrm>
            <a:custGeom>
              <a:avLst/>
              <a:gdLst>
                <a:gd name="T0" fmla="*/ 2 w 61"/>
                <a:gd name="T1" fmla="*/ 4 h 86"/>
                <a:gd name="T2" fmla="*/ 0 w 61"/>
                <a:gd name="T3" fmla="*/ 86 h 86"/>
                <a:gd name="T4" fmla="*/ 59 w 61"/>
                <a:gd name="T5" fmla="*/ 86 h 86"/>
                <a:gd name="T6" fmla="*/ 61 w 61"/>
                <a:gd name="T7" fmla="*/ 0 h 86"/>
                <a:gd name="T8" fmla="*/ 2 w 61"/>
                <a:gd name="T9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86">
                  <a:moveTo>
                    <a:pt x="2" y="4"/>
                  </a:moveTo>
                  <a:lnTo>
                    <a:pt x="0" y="86"/>
                  </a:lnTo>
                  <a:lnTo>
                    <a:pt x="59" y="86"/>
                  </a:lnTo>
                  <a:lnTo>
                    <a:pt x="61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4B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0" name="Freeform 50"/>
            <p:cNvSpPr/>
            <p:nvPr/>
          </p:nvSpPr>
          <p:spPr bwMode="auto">
            <a:xfrm>
              <a:off x="5481638" y="1957388"/>
              <a:ext cx="103188" cy="142875"/>
            </a:xfrm>
            <a:custGeom>
              <a:avLst/>
              <a:gdLst>
                <a:gd name="T0" fmla="*/ 36 w 36"/>
                <a:gd name="T1" fmla="*/ 0 h 50"/>
                <a:gd name="T2" fmla="*/ 1 w 36"/>
                <a:gd name="T3" fmla="*/ 2 h 50"/>
                <a:gd name="T4" fmla="*/ 0 w 36"/>
                <a:gd name="T5" fmla="*/ 50 h 50"/>
                <a:gd name="T6" fmla="*/ 34 w 36"/>
                <a:gd name="T7" fmla="*/ 50 h 50"/>
                <a:gd name="T8" fmla="*/ 36 w 3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36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33"/>
                    <a:pt x="36" y="16"/>
                    <a:pt x="36" y="0"/>
                  </a:cubicBez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1" name="Freeform 51"/>
            <p:cNvSpPr/>
            <p:nvPr/>
          </p:nvSpPr>
          <p:spPr bwMode="auto">
            <a:xfrm>
              <a:off x="5095876" y="2100263"/>
              <a:ext cx="482600" cy="254000"/>
            </a:xfrm>
            <a:custGeom>
              <a:avLst/>
              <a:gdLst>
                <a:gd name="T0" fmla="*/ 169 w 169"/>
                <a:gd name="T1" fmla="*/ 0 h 89"/>
                <a:gd name="T2" fmla="*/ 3 w 169"/>
                <a:gd name="T3" fmla="*/ 2 h 89"/>
                <a:gd name="T4" fmla="*/ 0 w 169"/>
                <a:gd name="T5" fmla="*/ 89 h 89"/>
                <a:gd name="T6" fmla="*/ 167 w 169"/>
                <a:gd name="T7" fmla="*/ 89 h 89"/>
                <a:gd name="T8" fmla="*/ 169 w 16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89">
                  <a:moveTo>
                    <a:pt x="169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31"/>
                    <a:pt x="1" y="60"/>
                    <a:pt x="0" y="89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7" y="59"/>
                    <a:pt x="168" y="29"/>
                    <a:pt x="169" y="0"/>
                  </a:cubicBezTo>
                  <a:close/>
                </a:path>
              </a:pathLst>
            </a:custGeom>
            <a:solidFill>
              <a:srgbClr val="FF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2" name="Freeform 52"/>
            <p:cNvSpPr/>
            <p:nvPr/>
          </p:nvSpPr>
          <p:spPr bwMode="auto">
            <a:xfrm>
              <a:off x="5387976" y="2354263"/>
              <a:ext cx="93663" cy="123825"/>
            </a:xfrm>
            <a:custGeom>
              <a:avLst/>
              <a:gdLst>
                <a:gd name="T0" fmla="*/ 0 w 59"/>
                <a:gd name="T1" fmla="*/ 0 h 78"/>
                <a:gd name="T2" fmla="*/ 0 w 59"/>
                <a:gd name="T3" fmla="*/ 78 h 78"/>
                <a:gd name="T4" fmla="*/ 57 w 59"/>
                <a:gd name="T5" fmla="*/ 78 h 78"/>
                <a:gd name="T6" fmla="*/ 59 w 59"/>
                <a:gd name="T7" fmla="*/ 0 h 78"/>
                <a:gd name="T8" fmla="*/ 0 w 5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8">
                  <a:moveTo>
                    <a:pt x="0" y="0"/>
                  </a:moveTo>
                  <a:lnTo>
                    <a:pt x="0" y="78"/>
                  </a:lnTo>
                  <a:lnTo>
                    <a:pt x="57" y="78"/>
                  </a:ln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3" name="Freeform 53"/>
            <p:cNvSpPr/>
            <p:nvPr/>
          </p:nvSpPr>
          <p:spPr bwMode="auto">
            <a:xfrm>
              <a:off x="5478463" y="2354263"/>
              <a:ext cx="95250" cy="123825"/>
            </a:xfrm>
            <a:custGeom>
              <a:avLst/>
              <a:gdLst>
                <a:gd name="T0" fmla="*/ 1 w 33"/>
                <a:gd name="T1" fmla="*/ 0 h 43"/>
                <a:gd name="T2" fmla="*/ 0 w 33"/>
                <a:gd name="T3" fmla="*/ 43 h 43"/>
                <a:gd name="T4" fmla="*/ 32 w 33"/>
                <a:gd name="T5" fmla="*/ 43 h 43"/>
                <a:gd name="T6" fmla="*/ 32 w 33"/>
                <a:gd name="T7" fmla="*/ 42 h 43"/>
                <a:gd name="T8" fmla="*/ 33 w 33"/>
                <a:gd name="T9" fmla="*/ 0 h 43"/>
                <a:gd name="T10" fmla="*/ 1 w 3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3">
                  <a:moveTo>
                    <a:pt x="1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2" y="28"/>
                    <a:pt x="32" y="14"/>
                    <a:pt x="3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4" name="Freeform 54"/>
            <p:cNvSpPr/>
            <p:nvPr/>
          </p:nvSpPr>
          <p:spPr bwMode="auto">
            <a:xfrm>
              <a:off x="5287963" y="2354263"/>
              <a:ext cx="100013" cy="123825"/>
            </a:xfrm>
            <a:custGeom>
              <a:avLst/>
              <a:gdLst>
                <a:gd name="T0" fmla="*/ 2 w 63"/>
                <a:gd name="T1" fmla="*/ 0 h 78"/>
                <a:gd name="T2" fmla="*/ 0 w 63"/>
                <a:gd name="T3" fmla="*/ 76 h 78"/>
                <a:gd name="T4" fmla="*/ 63 w 63"/>
                <a:gd name="T5" fmla="*/ 78 h 78"/>
                <a:gd name="T6" fmla="*/ 63 w 63"/>
                <a:gd name="T7" fmla="*/ 0 h 78"/>
                <a:gd name="T8" fmla="*/ 2 w 6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8">
                  <a:moveTo>
                    <a:pt x="2" y="0"/>
                  </a:moveTo>
                  <a:lnTo>
                    <a:pt x="0" y="76"/>
                  </a:lnTo>
                  <a:lnTo>
                    <a:pt x="63" y="78"/>
                  </a:lnTo>
                  <a:lnTo>
                    <a:pt x="6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5" name="Freeform 55"/>
            <p:cNvSpPr/>
            <p:nvPr/>
          </p:nvSpPr>
          <p:spPr bwMode="auto">
            <a:xfrm>
              <a:off x="5187951" y="2354263"/>
              <a:ext cx="103188" cy="120650"/>
            </a:xfrm>
            <a:custGeom>
              <a:avLst/>
              <a:gdLst>
                <a:gd name="T0" fmla="*/ 2 w 65"/>
                <a:gd name="T1" fmla="*/ 0 h 76"/>
                <a:gd name="T2" fmla="*/ 0 w 65"/>
                <a:gd name="T3" fmla="*/ 76 h 76"/>
                <a:gd name="T4" fmla="*/ 63 w 65"/>
                <a:gd name="T5" fmla="*/ 76 h 76"/>
                <a:gd name="T6" fmla="*/ 65 w 65"/>
                <a:gd name="T7" fmla="*/ 0 h 76"/>
                <a:gd name="T8" fmla="*/ 2 w 65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6">
                  <a:moveTo>
                    <a:pt x="2" y="0"/>
                  </a:moveTo>
                  <a:lnTo>
                    <a:pt x="0" y="76"/>
                  </a:lnTo>
                  <a:lnTo>
                    <a:pt x="63" y="76"/>
                  </a:lnTo>
                  <a:lnTo>
                    <a:pt x="6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6" name="Freeform 56"/>
            <p:cNvSpPr/>
            <p:nvPr/>
          </p:nvSpPr>
          <p:spPr bwMode="auto">
            <a:xfrm>
              <a:off x="5091113" y="2354263"/>
              <a:ext cx="100013" cy="120650"/>
            </a:xfrm>
            <a:custGeom>
              <a:avLst/>
              <a:gdLst>
                <a:gd name="T0" fmla="*/ 2 w 35"/>
                <a:gd name="T1" fmla="*/ 0 h 42"/>
                <a:gd name="T2" fmla="*/ 0 w 35"/>
                <a:gd name="T3" fmla="*/ 41 h 42"/>
                <a:gd name="T4" fmla="*/ 34 w 35"/>
                <a:gd name="T5" fmla="*/ 42 h 42"/>
                <a:gd name="T6" fmla="*/ 35 w 35"/>
                <a:gd name="T7" fmla="*/ 0 h 42"/>
                <a:gd name="T8" fmla="*/ 2 w 3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2" y="0"/>
                  </a:moveTo>
                  <a:cubicBezTo>
                    <a:pt x="1" y="13"/>
                    <a:pt x="1" y="27"/>
                    <a:pt x="0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7" name="Freeform 57"/>
            <p:cNvSpPr/>
            <p:nvPr/>
          </p:nvSpPr>
          <p:spPr bwMode="auto">
            <a:xfrm>
              <a:off x="5091113" y="2471738"/>
              <a:ext cx="479425" cy="39688"/>
            </a:xfrm>
            <a:custGeom>
              <a:avLst/>
              <a:gdLst>
                <a:gd name="T0" fmla="*/ 168 w 168"/>
                <a:gd name="T1" fmla="*/ 2 h 14"/>
                <a:gd name="T2" fmla="*/ 0 w 168"/>
                <a:gd name="T3" fmla="*/ 0 h 14"/>
                <a:gd name="T4" fmla="*/ 0 w 168"/>
                <a:gd name="T5" fmla="*/ 14 h 14"/>
                <a:gd name="T6" fmla="*/ 168 w 168"/>
                <a:gd name="T7" fmla="*/ 14 h 14"/>
                <a:gd name="T8" fmla="*/ 168 w 168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4">
                  <a:moveTo>
                    <a:pt x="168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0"/>
                    <a:pt x="168" y="6"/>
                    <a:pt x="168" y="2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8" name="Freeform 58"/>
            <p:cNvSpPr/>
            <p:nvPr/>
          </p:nvSpPr>
          <p:spPr bwMode="auto">
            <a:xfrm>
              <a:off x="5091113" y="2511425"/>
              <a:ext cx="479425" cy="28575"/>
            </a:xfrm>
            <a:custGeom>
              <a:avLst/>
              <a:gdLst>
                <a:gd name="T0" fmla="*/ 168 w 168"/>
                <a:gd name="T1" fmla="*/ 0 h 10"/>
                <a:gd name="T2" fmla="*/ 0 w 168"/>
                <a:gd name="T3" fmla="*/ 0 h 10"/>
                <a:gd name="T4" fmla="*/ 0 w 168"/>
                <a:gd name="T5" fmla="*/ 10 h 10"/>
                <a:gd name="T6" fmla="*/ 168 w 168"/>
                <a:gd name="T7" fmla="*/ 10 h 10"/>
                <a:gd name="T8" fmla="*/ 168 w 16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0">
                  <a:moveTo>
                    <a:pt x="1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7"/>
                    <a:pt x="168" y="3"/>
                    <a:pt x="168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9" name="Freeform 59"/>
            <p:cNvSpPr/>
            <p:nvPr/>
          </p:nvSpPr>
          <p:spPr bwMode="auto">
            <a:xfrm>
              <a:off x="5087938" y="2540000"/>
              <a:ext cx="482600" cy="34925"/>
            </a:xfrm>
            <a:custGeom>
              <a:avLst/>
              <a:gdLst>
                <a:gd name="T0" fmla="*/ 169 w 169"/>
                <a:gd name="T1" fmla="*/ 0 h 12"/>
                <a:gd name="T2" fmla="*/ 1 w 169"/>
                <a:gd name="T3" fmla="*/ 0 h 12"/>
                <a:gd name="T4" fmla="*/ 0 w 169"/>
                <a:gd name="T5" fmla="*/ 12 h 12"/>
                <a:gd name="T6" fmla="*/ 169 w 169"/>
                <a:gd name="T7" fmla="*/ 12 h 12"/>
                <a:gd name="T8" fmla="*/ 169 w 16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2">
                  <a:moveTo>
                    <a:pt x="16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" y="8"/>
                    <a:pt x="0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8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0" name="Freeform 60"/>
            <p:cNvSpPr/>
            <p:nvPr/>
          </p:nvSpPr>
          <p:spPr bwMode="auto">
            <a:xfrm>
              <a:off x="5087938" y="2574925"/>
              <a:ext cx="482600" cy="30163"/>
            </a:xfrm>
            <a:custGeom>
              <a:avLst/>
              <a:gdLst>
                <a:gd name="T0" fmla="*/ 169 w 169"/>
                <a:gd name="T1" fmla="*/ 0 h 11"/>
                <a:gd name="T2" fmla="*/ 0 w 169"/>
                <a:gd name="T3" fmla="*/ 0 h 11"/>
                <a:gd name="T4" fmla="*/ 0 w 169"/>
                <a:gd name="T5" fmla="*/ 11 h 11"/>
                <a:gd name="T6" fmla="*/ 169 w 169"/>
                <a:gd name="T7" fmla="*/ 11 h 11"/>
                <a:gd name="T8" fmla="*/ 169 w 16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7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1" name="Freeform 61"/>
            <p:cNvSpPr/>
            <p:nvPr/>
          </p:nvSpPr>
          <p:spPr bwMode="auto">
            <a:xfrm>
              <a:off x="5087938" y="2605088"/>
              <a:ext cx="482600" cy="38100"/>
            </a:xfrm>
            <a:custGeom>
              <a:avLst/>
              <a:gdLst>
                <a:gd name="T0" fmla="*/ 169 w 169"/>
                <a:gd name="T1" fmla="*/ 0 h 13"/>
                <a:gd name="T2" fmla="*/ 0 w 169"/>
                <a:gd name="T3" fmla="*/ 0 h 13"/>
                <a:gd name="T4" fmla="*/ 0 w 169"/>
                <a:gd name="T5" fmla="*/ 13 h 13"/>
                <a:gd name="T6" fmla="*/ 169 w 169"/>
                <a:gd name="T7" fmla="*/ 13 h 13"/>
                <a:gd name="T8" fmla="*/ 169 w 16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3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9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2" name="Freeform 62"/>
            <p:cNvSpPr/>
            <p:nvPr/>
          </p:nvSpPr>
          <p:spPr bwMode="auto">
            <a:xfrm>
              <a:off x="5087938" y="2643188"/>
              <a:ext cx="482600" cy="39688"/>
            </a:xfrm>
            <a:custGeom>
              <a:avLst/>
              <a:gdLst>
                <a:gd name="T0" fmla="*/ 169 w 169"/>
                <a:gd name="T1" fmla="*/ 0 h 14"/>
                <a:gd name="T2" fmla="*/ 0 w 169"/>
                <a:gd name="T3" fmla="*/ 0 h 14"/>
                <a:gd name="T4" fmla="*/ 0 w 169"/>
                <a:gd name="T5" fmla="*/ 14 h 14"/>
                <a:gd name="T6" fmla="*/ 169 w 169"/>
                <a:gd name="T7" fmla="*/ 14 h 14"/>
                <a:gd name="T8" fmla="*/ 169 w 16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9"/>
                    <a:pt x="169" y="5"/>
                    <a:pt x="169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3" name="Freeform 63"/>
            <p:cNvSpPr/>
            <p:nvPr/>
          </p:nvSpPr>
          <p:spPr bwMode="auto">
            <a:xfrm>
              <a:off x="5087938" y="2682875"/>
              <a:ext cx="482600" cy="36513"/>
            </a:xfrm>
            <a:custGeom>
              <a:avLst/>
              <a:gdLst>
                <a:gd name="T0" fmla="*/ 169 w 169"/>
                <a:gd name="T1" fmla="*/ 0 h 13"/>
                <a:gd name="T2" fmla="*/ 0 w 169"/>
                <a:gd name="T3" fmla="*/ 0 h 13"/>
                <a:gd name="T4" fmla="*/ 0 w 169"/>
                <a:gd name="T5" fmla="*/ 1 h 13"/>
                <a:gd name="T6" fmla="*/ 82 w 169"/>
                <a:gd name="T7" fmla="*/ 13 h 13"/>
                <a:gd name="T8" fmla="*/ 169 w 169"/>
                <a:gd name="T9" fmla="*/ 13 h 13"/>
                <a:gd name="T10" fmla="*/ 169 w 16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3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9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4" name="Freeform 64"/>
            <p:cNvSpPr/>
            <p:nvPr/>
          </p:nvSpPr>
          <p:spPr bwMode="auto">
            <a:xfrm>
              <a:off x="5321301" y="2719388"/>
              <a:ext cx="249238" cy="38100"/>
            </a:xfrm>
            <a:custGeom>
              <a:avLst/>
              <a:gdLst>
                <a:gd name="T0" fmla="*/ 87 w 87"/>
                <a:gd name="T1" fmla="*/ 0 h 13"/>
                <a:gd name="T2" fmla="*/ 0 w 87"/>
                <a:gd name="T3" fmla="*/ 0 h 13"/>
                <a:gd name="T4" fmla="*/ 87 w 87"/>
                <a:gd name="T5" fmla="*/ 13 h 13"/>
                <a:gd name="T6" fmla="*/ 87 w 8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3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9"/>
                    <a:pt x="87" y="4"/>
                    <a:pt x="87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5" name="Freeform 65"/>
            <p:cNvSpPr/>
            <p:nvPr/>
          </p:nvSpPr>
          <p:spPr bwMode="auto">
            <a:xfrm>
              <a:off x="5076826" y="2686050"/>
              <a:ext cx="498475" cy="690563"/>
            </a:xfrm>
            <a:custGeom>
              <a:avLst/>
              <a:gdLst>
                <a:gd name="T0" fmla="*/ 173 w 175"/>
                <a:gd name="T1" fmla="*/ 25 h 242"/>
                <a:gd name="T2" fmla="*/ 4 w 175"/>
                <a:gd name="T3" fmla="*/ 0 h 242"/>
                <a:gd name="T4" fmla="*/ 4 w 175"/>
                <a:gd name="T5" fmla="*/ 1 h 242"/>
                <a:gd name="T6" fmla="*/ 0 w 175"/>
                <a:gd name="T7" fmla="*/ 242 h 242"/>
                <a:gd name="T8" fmla="*/ 175 w 175"/>
                <a:gd name="T9" fmla="*/ 237 h 242"/>
                <a:gd name="T10" fmla="*/ 173 w 175"/>
                <a:gd name="T11" fmla="*/ 2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2">
                  <a:moveTo>
                    <a:pt x="173" y="25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58"/>
                    <a:pt x="1" y="144"/>
                    <a:pt x="0" y="242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2" y="166"/>
                    <a:pt x="172" y="95"/>
                    <a:pt x="173" y="25"/>
                  </a:cubicBezTo>
                  <a:close/>
                </a:path>
              </a:pathLst>
            </a:custGeom>
            <a:solidFill>
              <a:srgbClr val="955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6" name="Freeform 66"/>
            <p:cNvSpPr/>
            <p:nvPr/>
          </p:nvSpPr>
          <p:spPr bwMode="auto">
            <a:xfrm>
              <a:off x="5067301" y="3713163"/>
              <a:ext cx="522288" cy="174625"/>
            </a:xfrm>
            <a:custGeom>
              <a:avLst/>
              <a:gdLst>
                <a:gd name="T0" fmla="*/ 183 w 183"/>
                <a:gd name="T1" fmla="*/ 23 h 61"/>
                <a:gd name="T2" fmla="*/ 1 w 183"/>
                <a:gd name="T3" fmla="*/ 0 h 61"/>
                <a:gd name="T4" fmla="*/ 0 w 183"/>
                <a:gd name="T5" fmla="*/ 45 h 61"/>
                <a:gd name="T6" fmla="*/ 183 w 183"/>
                <a:gd name="T7" fmla="*/ 61 h 61"/>
                <a:gd name="T8" fmla="*/ 183 w 183"/>
                <a:gd name="T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61">
                  <a:moveTo>
                    <a:pt x="183" y="2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5"/>
                    <a:pt x="1" y="30"/>
                    <a:pt x="0" y="45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3" y="49"/>
                    <a:pt x="183" y="36"/>
                    <a:pt x="183" y="23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7" name="Freeform 67"/>
            <p:cNvSpPr/>
            <p:nvPr/>
          </p:nvSpPr>
          <p:spPr bwMode="auto">
            <a:xfrm>
              <a:off x="5067301" y="3841750"/>
              <a:ext cx="522288" cy="179388"/>
            </a:xfrm>
            <a:custGeom>
              <a:avLst/>
              <a:gdLst>
                <a:gd name="T0" fmla="*/ 183 w 183"/>
                <a:gd name="T1" fmla="*/ 51 h 63"/>
                <a:gd name="T2" fmla="*/ 183 w 183"/>
                <a:gd name="T3" fmla="*/ 16 h 63"/>
                <a:gd name="T4" fmla="*/ 0 w 183"/>
                <a:gd name="T5" fmla="*/ 0 h 63"/>
                <a:gd name="T6" fmla="*/ 0 w 183"/>
                <a:gd name="T7" fmla="*/ 54 h 63"/>
                <a:gd name="T8" fmla="*/ 183 w 183"/>
                <a:gd name="T9" fmla="*/ 63 h 63"/>
                <a:gd name="T10" fmla="*/ 183 w 183"/>
                <a:gd name="T11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63">
                  <a:moveTo>
                    <a:pt x="183" y="51"/>
                  </a:moveTo>
                  <a:cubicBezTo>
                    <a:pt x="183" y="40"/>
                    <a:pt x="183" y="28"/>
                    <a:pt x="183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36"/>
                    <a:pt x="0" y="54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3" y="57"/>
                    <a:pt x="183" y="53"/>
                    <a:pt x="183" y="51"/>
                  </a:cubicBez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8" name="Freeform 68"/>
            <p:cNvSpPr/>
            <p:nvPr/>
          </p:nvSpPr>
          <p:spPr bwMode="auto">
            <a:xfrm>
              <a:off x="5064126" y="3995738"/>
              <a:ext cx="525463" cy="168275"/>
            </a:xfrm>
            <a:custGeom>
              <a:avLst/>
              <a:gdLst>
                <a:gd name="T0" fmla="*/ 184 w 184"/>
                <a:gd name="T1" fmla="*/ 9 h 59"/>
                <a:gd name="T2" fmla="*/ 1 w 184"/>
                <a:gd name="T3" fmla="*/ 0 h 59"/>
                <a:gd name="T4" fmla="*/ 0 w 184"/>
                <a:gd name="T5" fmla="*/ 46 h 59"/>
                <a:gd name="T6" fmla="*/ 184 w 184"/>
                <a:gd name="T7" fmla="*/ 59 h 59"/>
                <a:gd name="T8" fmla="*/ 184 w 184"/>
                <a:gd name="T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9">
                  <a:moveTo>
                    <a:pt x="184" y="9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31"/>
                    <a:pt x="0" y="46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4" y="37"/>
                    <a:pt x="184" y="20"/>
                    <a:pt x="184" y="9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9" name="Freeform 69"/>
            <p:cNvSpPr/>
            <p:nvPr/>
          </p:nvSpPr>
          <p:spPr bwMode="auto">
            <a:xfrm>
              <a:off x="5062538" y="4127500"/>
              <a:ext cx="527050" cy="190500"/>
            </a:xfrm>
            <a:custGeom>
              <a:avLst/>
              <a:gdLst>
                <a:gd name="T0" fmla="*/ 185 w 185"/>
                <a:gd name="T1" fmla="*/ 13 h 67"/>
                <a:gd name="T2" fmla="*/ 1 w 185"/>
                <a:gd name="T3" fmla="*/ 0 h 67"/>
                <a:gd name="T4" fmla="*/ 0 w 185"/>
                <a:gd name="T5" fmla="*/ 52 h 67"/>
                <a:gd name="T6" fmla="*/ 185 w 185"/>
                <a:gd name="T7" fmla="*/ 67 h 67"/>
                <a:gd name="T8" fmla="*/ 185 w 18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7">
                  <a:moveTo>
                    <a:pt x="185" y="1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7"/>
                    <a:pt x="1" y="35"/>
                    <a:pt x="0" y="52"/>
                  </a:cubicBezTo>
                  <a:cubicBezTo>
                    <a:pt x="62" y="58"/>
                    <a:pt x="124" y="63"/>
                    <a:pt x="185" y="67"/>
                  </a:cubicBezTo>
                  <a:cubicBezTo>
                    <a:pt x="185" y="47"/>
                    <a:pt x="185" y="29"/>
                    <a:pt x="185" y="13"/>
                  </a:cubicBez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0" name="Freeform 70"/>
            <p:cNvSpPr/>
            <p:nvPr/>
          </p:nvSpPr>
          <p:spPr bwMode="auto">
            <a:xfrm>
              <a:off x="5062538" y="4275138"/>
              <a:ext cx="527050" cy="174625"/>
            </a:xfrm>
            <a:custGeom>
              <a:avLst/>
              <a:gdLst>
                <a:gd name="T0" fmla="*/ 185 w 185"/>
                <a:gd name="T1" fmla="*/ 15 h 61"/>
                <a:gd name="T2" fmla="*/ 0 w 185"/>
                <a:gd name="T3" fmla="*/ 0 h 61"/>
                <a:gd name="T4" fmla="*/ 0 w 185"/>
                <a:gd name="T5" fmla="*/ 47 h 61"/>
                <a:gd name="T6" fmla="*/ 185 w 185"/>
                <a:gd name="T7" fmla="*/ 61 h 61"/>
                <a:gd name="T8" fmla="*/ 185 w 185"/>
                <a:gd name="T9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1">
                  <a:moveTo>
                    <a:pt x="185" y="15"/>
                  </a:moveTo>
                  <a:cubicBezTo>
                    <a:pt x="124" y="11"/>
                    <a:pt x="62" y="6"/>
                    <a:pt x="0" y="0"/>
                  </a:cubicBezTo>
                  <a:cubicBezTo>
                    <a:pt x="0" y="16"/>
                    <a:pt x="0" y="32"/>
                    <a:pt x="0" y="47"/>
                  </a:cubicBezTo>
                  <a:cubicBezTo>
                    <a:pt x="185" y="61"/>
                    <a:pt x="185" y="61"/>
                    <a:pt x="185" y="61"/>
                  </a:cubicBezTo>
                  <a:cubicBezTo>
                    <a:pt x="185" y="45"/>
                    <a:pt x="185" y="30"/>
                    <a:pt x="185" y="15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1" name="Freeform 71"/>
            <p:cNvSpPr/>
            <p:nvPr/>
          </p:nvSpPr>
          <p:spPr bwMode="auto">
            <a:xfrm>
              <a:off x="5059363" y="4410075"/>
              <a:ext cx="530225" cy="165100"/>
            </a:xfrm>
            <a:custGeom>
              <a:avLst/>
              <a:gdLst>
                <a:gd name="T0" fmla="*/ 1 w 186"/>
                <a:gd name="T1" fmla="*/ 0 h 58"/>
                <a:gd name="T2" fmla="*/ 0 w 186"/>
                <a:gd name="T3" fmla="*/ 40 h 58"/>
                <a:gd name="T4" fmla="*/ 186 w 186"/>
                <a:gd name="T5" fmla="*/ 58 h 58"/>
                <a:gd name="T6" fmla="*/ 186 w 186"/>
                <a:gd name="T7" fmla="*/ 14 h 58"/>
                <a:gd name="T8" fmla="*/ 1 w 18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8">
                  <a:moveTo>
                    <a:pt x="1" y="0"/>
                  </a:moveTo>
                  <a:cubicBezTo>
                    <a:pt x="1" y="14"/>
                    <a:pt x="0" y="27"/>
                    <a:pt x="0" y="40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6" y="43"/>
                    <a:pt x="186" y="29"/>
                    <a:pt x="186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2" name="Freeform 72"/>
            <p:cNvSpPr/>
            <p:nvPr/>
          </p:nvSpPr>
          <p:spPr bwMode="auto">
            <a:xfrm>
              <a:off x="5073651" y="3370263"/>
              <a:ext cx="246063" cy="200025"/>
            </a:xfrm>
            <a:custGeom>
              <a:avLst/>
              <a:gdLst>
                <a:gd name="T0" fmla="*/ 1 w 86"/>
                <a:gd name="T1" fmla="*/ 2 h 70"/>
                <a:gd name="T2" fmla="*/ 0 w 86"/>
                <a:gd name="T3" fmla="*/ 51 h 70"/>
                <a:gd name="T4" fmla="*/ 86 w 86"/>
                <a:gd name="T5" fmla="*/ 70 h 70"/>
                <a:gd name="T6" fmla="*/ 81 w 86"/>
                <a:gd name="T7" fmla="*/ 0 h 70"/>
                <a:gd name="T8" fmla="*/ 1 w 86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0">
                  <a:moveTo>
                    <a:pt x="1" y="2"/>
                  </a:moveTo>
                  <a:cubicBezTo>
                    <a:pt x="1" y="18"/>
                    <a:pt x="0" y="34"/>
                    <a:pt x="0" y="51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77C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3" name="Freeform 73"/>
            <p:cNvSpPr/>
            <p:nvPr/>
          </p:nvSpPr>
          <p:spPr bwMode="auto">
            <a:xfrm>
              <a:off x="5305426" y="3362325"/>
              <a:ext cx="282575" cy="271463"/>
            </a:xfrm>
            <a:custGeom>
              <a:avLst/>
              <a:gdLst>
                <a:gd name="T0" fmla="*/ 97 w 99"/>
                <a:gd name="T1" fmla="*/ 39 h 95"/>
                <a:gd name="T2" fmla="*/ 95 w 99"/>
                <a:gd name="T3" fmla="*/ 0 h 95"/>
                <a:gd name="T4" fmla="*/ 0 w 99"/>
                <a:gd name="T5" fmla="*/ 3 h 95"/>
                <a:gd name="T6" fmla="*/ 5 w 99"/>
                <a:gd name="T7" fmla="*/ 73 h 95"/>
                <a:gd name="T8" fmla="*/ 99 w 99"/>
                <a:gd name="T9" fmla="*/ 95 h 95"/>
                <a:gd name="T10" fmla="*/ 97 w 99"/>
                <a:gd name="T11" fmla="*/ 3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95">
                  <a:moveTo>
                    <a:pt x="97" y="39"/>
                  </a:moveTo>
                  <a:cubicBezTo>
                    <a:pt x="96" y="26"/>
                    <a:pt x="95" y="13"/>
                    <a:pt x="9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76"/>
                    <a:pt x="98" y="58"/>
                    <a:pt x="97" y="39"/>
                  </a:cubicBezTo>
                  <a:close/>
                </a:path>
              </a:pathLst>
            </a:custGeom>
            <a:solidFill>
              <a:srgbClr val="776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4" name="Freeform 74"/>
            <p:cNvSpPr/>
            <p:nvPr/>
          </p:nvSpPr>
          <p:spPr bwMode="auto">
            <a:xfrm>
              <a:off x="5070476" y="3516313"/>
              <a:ext cx="263525" cy="231775"/>
            </a:xfrm>
            <a:custGeom>
              <a:avLst/>
              <a:gdLst>
                <a:gd name="T0" fmla="*/ 1 w 92"/>
                <a:gd name="T1" fmla="*/ 0 h 81"/>
                <a:gd name="T2" fmla="*/ 0 w 92"/>
                <a:gd name="T3" fmla="*/ 69 h 81"/>
                <a:gd name="T4" fmla="*/ 92 w 92"/>
                <a:gd name="T5" fmla="*/ 81 h 81"/>
                <a:gd name="T6" fmla="*/ 87 w 92"/>
                <a:gd name="T7" fmla="*/ 19 h 81"/>
                <a:gd name="T8" fmla="*/ 1 w 9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1">
                  <a:moveTo>
                    <a:pt x="1" y="0"/>
                  </a:moveTo>
                  <a:cubicBezTo>
                    <a:pt x="1" y="23"/>
                    <a:pt x="0" y="46"/>
                    <a:pt x="0" y="69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7" y="19"/>
                    <a:pt x="87" y="19"/>
                    <a:pt x="87" y="1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6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5" name="Freeform 75"/>
            <p:cNvSpPr/>
            <p:nvPr/>
          </p:nvSpPr>
          <p:spPr bwMode="auto">
            <a:xfrm>
              <a:off x="5319713" y="3570288"/>
              <a:ext cx="269875" cy="207963"/>
            </a:xfrm>
            <a:custGeom>
              <a:avLst/>
              <a:gdLst>
                <a:gd name="T0" fmla="*/ 94 w 95"/>
                <a:gd name="T1" fmla="*/ 22 h 73"/>
                <a:gd name="T2" fmla="*/ 0 w 95"/>
                <a:gd name="T3" fmla="*/ 0 h 73"/>
                <a:gd name="T4" fmla="*/ 5 w 95"/>
                <a:gd name="T5" fmla="*/ 62 h 73"/>
                <a:gd name="T6" fmla="*/ 95 w 95"/>
                <a:gd name="T7" fmla="*/ 73 h 73"/>
                <a:gd name="T8" fmla="*/ 94 w 95"/>
                <a:gd name="T9" fmla="*/ 2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73">
                  <a:moveTo>
                    <a:pt x="94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56"/>
                    <a:pt x="95" y="39"/>
                    <a:pt x="94" y="22"/>
                  </a:cubicBezTo>
                  <a:close/>
                </a:path>
              </a:pathLst>
            </a:custGeom>
            <a:solidFill>
              <a:srgbClr val="74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6" name="Freeform 76"/>
            <p:cNvSpPr/>
            <p:nvPr/>
          </p:nvSpPr>
          <p:spPr bwMode="auto">
            <a:xfrm>
              <a:off x="5059363" y="4522788"/>
              <a:ext cx="160338" cy="169863"/>
            </a:xfrm>
            <a:custGeom>
              <a:avLst/>
              <a:gdLst>
                <a:gd name="T0" fmla="*/ 56 w 56"/>
                <a:gd name="T1" fmla="*/ 6 h 59"/>
                <a:gd name="T2" fmla="*/ 0 w 56"/>
                <a:gd name="T3" fmla="*/ 0 h 59"/>
                <a:gd name="T4" fmla="*/ 0 w 56"/>
                <a:gd name="T5" fmla="*/ 59 h 59"/>
                <a:gd name="T6" fmla="*/ 56 w 56"/>
                <a:gd name="T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9">
                  <a:moveTo>
                    <a:pt x="56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41"/>
                    <a:pt x="0" y="59"/>
                  </a:cubicBezTo>
                  <a:cubicBezTo>
                    <a:pt x="23" y="47"/>
                    <a:pt x="43" y="29"/>
                    <a:pt x="56" y="6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7" name="Freeform 77"/>
            <p:cNvSpPr/>
            <p:nvPr/>
          </p:nvSpPr>
          <p:spPr bwMode="auto">
            <a:xfrm>
              <a:off x="5056188" y="4540250"/>
              <a:ext cx="336550" cy="300038"/>
            </a:xfrm>
            <a:custGeom>
              <a:avLst/>
              <a:gdLst>
                <a:gd name="T0" fmla="*/ 118 w 118"/>
                <a:gd name="T1" fmla="*/ 5 h 105"/>
                <a:gd name="T2" fmla="*/ 57 w 118"/>
                <a:gd name="T3" fmla="*/ 0 h 105"/>
                <a:gd name="T4" fmla="*/ 1 w 118"/>
                <a:gd name="T5" fmla="*/ 53 h 105"/>
                <a:gd name="T6" fmla="*/ 0 w 118"/>
                <a:gd name="T7" fmla="*/ 105 h 105"/>
                <a:gd name="T8" fmla="*/ 118 w 118"/>
                <a:gd name="T9" fmla="*/ 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5">
                  <a:moveTo>
                    <a:pt x="118" y="5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4" y="23"/>
                    <a:pt x="24" y="41"/>
                    <a:pt x="1" y="53"/>
                  </a:cubicBezTo>
                  <a:cubicBezTo>
                    <a:pt x="0" y="72"/>
                    <a:pt x="0" y="90"/>
                    <a:pt x="0" y="105"/>
                  </a:cubicBezTo>
                  <a:cubicBezTo>
                    <a:pt x="50" y="89"/>
                    <a:pt x="93" y="52"/>
                    <a:pt x="118" y="5"/>
                  </a:cubicBezTo>
                  <a:close/>
                </a:path>
              </a:pathLst>
            </a:custGeom>
            <a:solidFill>
              <a:srgbClr val="6DA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8" name="Freeform 78"/>
            <p:cNvSpPr/>
            <p:nvPr/>
          </p:nvSpPr>
          <p:spPr bwMode="auto">
            <a:xfrm>
              <a:off x="5056188" y="4757738"/>
              <a:ext cx="274638" cy="361950"/>
            </a:xfrm>
            <a:custGeom>
              <a:avLst/>
              <a:gdLst>
                <a:gd name="T0" fmla="*/ 56 w 96"/>
                <a:gd name="T1" fmla="*/ 0 h 127"/>
                <a:gd name="T2" fmla="*/ 0 w 96"/>
                <a:gd name="T3" fmla="*/ 29 h 127"/>
                <a:gd name="T4" fmla="*/ 0 w 96"/>
                <a:gd name="T5" fmla="*/ 41 h 127"/>
                <a:gd name="T6" fmla="*/ 0 w 96"/>
                <a:gd name="T7" fmla="*/ 41 h 127"/>
                <a:gd name="T8" fmla="*/ 0 w 96"/>
                <a:gd name="T9" fmla="*/ 70 h 127"/>
                <a:gd name="T10" fmla="*/ 0 w 96"/>
                <a:gd name="T11" fmla="*/ 126 h 127"/>
                <a:gd name="T12" fmla="*/ 21 w 96"/>
                <a:gd name="T13" fmla="*/ 127 h 127"/>
                <a:gd name="T14" fmla="*/ 96 w 96"/>
                <a:gd name="T15" fmla="*/ 41 h 127"/>
                <a:gd name="T16" fmla="*/ 56 w 96"/>
                <a:gd name="T1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27">
                  <a:moveTo>
                    <a:pt x="56" y="0"/>
                  </a:moveTo>
                  <a:cubicBezTo>
                    <a:pt x="39" y="13"/>
                    <a:pt x="20" y="23"/>
                    <a:pt x="0" y="29"/>
                  </a:cubicBezTo>
                  <a:cubicBezTo>
                    <a:pt x="0" y="34"/>
                    <a:pt x="0" y="38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1"/>
                    <a:pt x="0" y="60"/>
                    <a:pt x="0" y="70"/>
                  </a:cubicBezTo>
                  <a:cubicBezTo>
                    <a:pt x="0" y="88"/>
                    <a:pt x="0" y="107"/>
                    <a:pt x="0" y="126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40" y="93"/>
                    <a:pt x="66" y="63"/>
                    <a:pt x="96" y="41"/>
                  </a:cubicBezTo>
                  <a:cubicBezTo>
                    <a:pt x="80" y="30"/>
                    <a:pt x="66" y="17"/>
                    <a:pt x="56" y="0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9" name="Freeform 79"/>
            <p:cNvSpPr/>
            <p:nvPr/>
          </p:nvSpPr>
          <p:spPr bwMode="auto">
            <a:xfrm>
              <a:off x="5116513" y="4875213"/>
              <a:ext cx="357188" cy="254000"/>
            </a:xfrm>
            <a:custGeom>
              <a:avLst/>
              <a:gdLst>
                <a:gd name="T0" fmla="*/ 125 w 125"/>
                <a:gd name="T1" fmla="*/ 24 h 89"/>
                <a:gd name="T2" fmla="*/ 75 w 125"/>
                <a:gd name="T3" fmla="*/ 0 h 89"/>
                <a:gd name="T4" fmla="*/ 0 w 125"/>
                <a:gd name="T5" fmla="*/ 86 h 89"/>
                <a:gd name="T6" fmla="*/ 78 w 125"/>
                <a:gd name="T7" fmla="*/ 89 h 89"/>
                <a:gd name="T8" fmla="*/ 125 w 125"/>
                <a:gd name="T9" fmla="*/ 2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9">
                  <a:moveTo>
                    <a:pt x="125" y="24"/>
                  </a:moveTo>
                  <a:cubicBezTo>
                    <a:pt x="107" y="18"/>
                    <a:pt x="90" y="10"/>
                    <a:pt x="75" y="0"/>
                  </a:cubicBezTo>
                  <a:cubicBezTo>
                    <a:pt x="45" y="22"/>
                    <a:pt x="19" y="52"/>
                    <a:pt x="0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8" y="64"/>
                    <a:pt x="104" y="42"/>
                    <a:pt x="125" y="24"/>
                  </a:cubicBezTo>
                  <a:close/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0" name="Freeform 80"/>
            <p:cNvSpPr/>
            <p:nvPr/>
          </p:nvSpPr>
          <p:spPr bwMode="auto">
            <a:xfrm>
              <a:off x="5338763" y="4943475"/>
              <a:ext cx="288925" cy="200025"/>
            </a:xfrm>
            <a:custGeom>
              <a:avLst/>
              <a:gdLst>
                <a:gd name="T0" fmla="*/ 92 w 101"/>
                <a:gd name="T1" fmla="*/ 22 h 70"/>
                <a:gd name="T2" fmla="*/ 91 w 101"/>
                <a:gd name="T3" fmla="*/ 11 h 70"/>
                <a:gd name="T4" fmla="*/ 47 w 101"/>
                <a:gd name="T5" fmla="*/ 0 h 70"/>
                <a:gd name="T6" fmla="*/ 0 w 101"/>
                <a:gd name="T7" fmla="*/ 65 h 70"/>
                <a:gd name="T8" fmla="*/ 101 w 101"/>
                <a:gd name="T9" fmla="*/ 70 h 70"/>
                <a:gd name="T10" fmla="*/ 92 w 101"/>
                <a:gd name="T11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0">
                  <a:moveTo>
                    <a:pt x="92" y="22"/>
                  </a:moveTo>
                  <a:cubicBezTo>
                    <a:pt x="91" y="19"/>
                    <a:pt x="91" y="15"/>
                    <a:pt x="91" y="11"/>
                  </a:cubicBezTo>
                  <a:cubicBezTo>
                    <a:pt x="76" y="8"/>
                    <a:pt x="61" y="5"/>
                    <a:pt x="47" y="0"/>
                  </a:cubicBezTo>
                  <a:cubicBezTo>
                    <a:pt x="26" y="18"/>
                    <a:pt x="10" y="40"/>
                    <a:pt x="0" y="65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4" y="58"/>
                    <a:pt x="94" y="41"/>
                    <a:pt x="92" y="22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1" name="Freeform 81"/>
            <p:cNvSpPr/>
            <p:nvPr/>
          </p:nvSpPr>
          <p:spPr bwMode="auto">
            <a:xfrm>
              <a:off x="5216526" y="4640263"/>
              <a:ext cx="382588" cy="334963"/>
            </a:xfrm>
            <a:custGeom>
              <a:avLst/>
              <a:gdLst>
                <a:gd name="T0" fmla="*/ 132 w 134"/>
                <a:gd name="T1" fmla="*/ 82 h 117"/>
                <a:gd name="T2" fmla="*/ 131 w 134"/>
                <a:gd name="T3" fmla="*/ 62 h 117"/>
                <a:gd name="T4" fmla="*/ 42 w 134"/>
                <a:gd name="T5" fmla="*/ 0 h 117"/>
                <a:gd name="T6" fmla="*/ 0 w 134"/>
                <a:gd name="T7" fmla="*/ 41 h 117"/>
                <a:gd name="T8" fmla="*/ 134 w 134"/>
                <a:gd name="T9" fmla="*/ 117 h 117"/>
                <a:gd name="T10" fmla="*/ 132 w 134"/>
                <a:gd name="T11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17">
                  <a:moveTo>
                    <a:pt x="132" y="82"/>
                  </a:moveTo>
                  <a:cubicBezTo>
                    <a:pt x="132" y="77"/>
                    <a:pt x="132" y="70"/>
                    <a:pt x="131" y="62"/>
                  </a:cubicBezTo>
                  <a:cubicBezTo>
                    <a:pt x="96" y="51"/>
                    <a:pt x="63" y="31"/>
                    <a:pt x="42" y="0"/>
                  </a:cubicBezTo>
                  <a:cubicBezTo>
                    <a:pt x="30" y="16"/>
                    <a:pt x="16" y="30"/>
                    <a:pt x="0" y="41"/>
                  </a:cubicBezTo>
                  <a:cubicBezTo>
                    <a:pt x="29" y="86"/>
                    <a:pt x="80" y="108"/>
                    <a:pt x="134" y="117"/>
                  </a:cubicBezTo>
                  <a:cubicBezTo>
                    <a:pt x="133" y="106"/>
                    <a:pt x="132" y="94"/>
                    <a:pt x="132" y="82"/>
                  </a:cubicBezTo>
                  <a:close/>
                </a:path>
              </a:pathLst>
            </a:custGeom>
            <a:solidFill>
              <a:srgbClr val="F06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2" name="Freeform 82"/>
            <p:cNvSpPr/>
            <p:nvPr/>
          </p:nvSpPr>
          <p:spPr bwMode="auto">
            <a:xfrm>
              <a:off x="5335588" y="4554538"/>
              <a:ext cx="254000" cy="263525"/>
            </a:xfrm>
            <a:custGeom>
              <a:avLst/>
              <a:gdLst>
                <a:gd name="T0" fmla="*/ 89 w 89"/>
                <a:gd name="T1" fmla="*/ 92 h 92"/>
                <a:gd name="T2" fmla="*/ 89 w 89"/>
                <a:gd name="T3" fmla="*/ 7 h 92"/>
                <a:gd name="T4" fmla="*/ 20 w 89"/>
                <a:gd name="T5" fmla="*/ 0 h 92"/>
                <a:gd name="T6" fmla="*/ 0 w 89"/>
                <a:gd name="T7" fmla="*/ 30 h 92"/>
                <a:gd name="T8" fmla="*/ 89 w 8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2">
                  <a:moveTo>
                    <a:pt x="89" y="92"/>
                  </a:moveTo>
                  <a:cubicBezTo>
                    <a:pt x="89" y="70"/>
                    <a:pt x="89" y="39"/>
                    <a:pt x="89" y="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11"/>
                    <a:pt x="8" y="21"/>
                    <a:pt x="0" y="30"/>
                  </a:cubicBezTo>
                  <a:cubicBezTo>
                    <a:pt x="21" y="61"/>
                    <a:pt x="54" y="81"/>
                    <a:pt x="89" y="92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3" name="Freeform 83"/>
            <p:cNvSpPr/>
            <p:nvPr/>
          </p:nvSpPr>
          <p:spPr bwMode="auto">
            <a:xfrm>
              <a:off x="5045076" y="5116513"/>
              <a:ext cx="2247900" cy="1812925"/>
            </a:xfrm>
            <a:custGeom>
              <a:avLst/>
              <a:gdLst>
                <a:gd name="T0" fmla="*/ 785 w 787"/>
                <a:gd name="T1" fmla="*/ 421 h 635"/>
                <a:gd name="T2" fmla="*/ 782 w 787"/>
                <a:gd name="T3" fmla="*/ 329 h 635"/>
                <a:gd name="T4" fmla="*/ 697 w 787"/>
                <a:gd name="T5" fmla="*/ 78 h 635"/>
                <a:gd name="T6" fmla="*/ 594 w 787"/>
                <a:gd name="T7" fmla="*/ 50 h 635"/>
                <a:gd name="T8" fmla="*/ 410 w 787"/>
                <a:gd name="T9" fmla="*/ 33 h 635"/>
                <a:gd name="T10" fmla="*/ 230 w 787"/>
                <a:gd name="T11" fmla="*/ 25 h 635"/>
                <a:gd name="T12" fmla="*/ 204 w 787"/>
                <a:gd name="T13" fmla="*/ 9 h 635"/>
                <a:gd name="T14" fmla="*/ 4 w 787"/>
                <a:gd name="T15" fmla="*/ 0 h 635"/>
                <a:gd name="T16" fmla="*/ 0 w 787"/>
                <a:gd name="T17" fmla="*/ 361 h 635"/>
                <a:gd name="T18" fmla="*/ 2 w 787"/>
                <a:gd name="T19" fmla="*/ 470 h 635"/>
                <a:gd name="T20" fmla="*/ 8 w 787"/>
                <a:gd name="T21" fmla="*/ 563 h 635"/>
                <a:gd name="T22" fmla="*/ 76 w 787"/>
                <a:gd name="T23" fmla="*/ 585 h 635"/>
                <a:gd name="T24" fmla="*/ 120 w 787"/>
                <a:gd name="T25" fmla="*/ 435 h 635"/>
                <a:gd name="T26" fmla="*/ 259 w 787"/>
                <a:gd name="T27" fmla="*/ 410 h 635"/>
                <a:gd name="T28" fmla="*/ 460 w 787"/>
                <a:gd name="T29" fmla="*/ 417 h 635"/>
                <a:gd name="T30" fmla="*/ 637 w 787"/>
                <a:gd name="T31" fmla="*/ 435 h 635"/>
                <a:gd name="T32" fmla="*/ 715 w 787"/>
                <a:gd name="T33" fmla="*/ 580 h 635"/>
                <a:gd name="T34" fmla="*/ 775 w 787"/>
                <a:gd name="T35" fmla="*/ 551 h 635"/>
                <a:gd name="T36" fmla="*/ 785 w 787"/>
                <a:gd name="T37" fmla="*/ 42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7" h="635">
                  <a:moveTo>
                    <a:pt x="785" y="421"/>
                  </a:moveTo>
                  <a:cubicBezTo>
                    <a:pt x="784" y="390"/>
                    <a:pt x="782" y="358"/>
                    <a:pt x="782" y="329"/>
                  </a:cubicBezTo>
                  <a:cubicBezTo>
                    <a:pt x="782" y="247"/>
                    <a:pt x="780" y="123"/>
                    <a:pt x="697" y="78"/>
                  </a:cubicBezTo>
                  <a:cubicBezTo>
                    <a:pt x="663" y="60"/>
                    <a:pt x="632" y="54"/>
                    <a:pt x="594" y="50"/>
                  </a:cubicBezTo>
                  <a:cubicBezTo>
                    <a:pt x="533" y="42"/>
                    <a:pt x="472" y="38"/>
                    <a:pt x="410" y="33"/>
                  </a:cubicBezTo>
                  <a:cubicBezTo>
                    <a:pt x="351" y="27"/>
                    <a:pt x="288" y="38"/>
                    <a:pt x="230" y="25"/>
                  </a:cubicBezTo>
                  <a:cubicBezTo>
                    <a:pt x="217" y="22"/>
                    <a:pt x="209" y="16"/>
                    <a:pt x="204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20"/>
                    <a:pt x="0" y="240"/>
                    <a:pt x="0" y="361"/>
                  </a:cubicBezTo>
                  <a:cubicBezTo>
                    <a:pt x="0" y="398"/>
                    <a:pt x="3" y="434"/>
                    <a:pt x="2" y="470"/>
                  </a:cubicBezTo>
                  <a:cubicBezTo>
                    <a:pt x="2" y="501"/>
                    <a:pt x="1" y="533"/>
                    <a:pt x="8" y="563"/>
                  </a:cubicBezTo>
                  <a:cubicBezTo>
                    <a:pt x="17" y="607"/>
                    <a:pt x="50" y="630"/>
                    <a:pt x="76" y="585"/>
                  </a:cubicBezTo>
                  <a:cubicBezTo>
                    <a:pt x="101" y="540"/>
                    <a:pt x="87" y="475"/>
                    <a:pt x="120" y="435"/>
                  </a:cubicBezTo>
                  <a:cubicBezTo>
                    <a:pt x="149" y="400"/>
                    <a:pt x="219" y="413"/>
                    <a:pt x="259" y="410"/>
                  </a:cubicBezTo>
                  <a:cubicBezTo>
                    <a:pt x="326" y="406"/>
                    <a:pt x="394" y="413"/>
                    <a:pt x="460" y="417"/>
                  </a:cubicBezTo>
                  <a:cubicBezTo>
                    <a:pt x="519" y="421"/>
                    <a:pt x="579" y="424"/>
                    <a:pt x="637" y="435"/>
                  </a:cubicBezTo>
                  <a:cubicBezTo>
                    <a:pt x="706" y="448"/>
                    <a:pt x="692" y="527"/>
                    <a:pt x="715" y="580"/>
                  </a:cubicBezTo>
                  <a:cubicBezTo>
                    <a:pt x="738" y="635"/>
                    <a:pt x="767" y="579"/>
                    <a:pt x="775" y="551"/>
                  </a:cubicBezTo>
                  <a:cubicBezTo>
                    <a:pt x="786" y="511"/>
                    <a:pt x="787" y="466"/>
                    <a:pt x="785" y="421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4" name="Freeform 84"/>
            <p:cNvSpPr/>
            <p:nvPr/>
          </p:nvSpPr>
          <p:spPr bwMode="auto">
            <a:xfrm>
              <a:off x="5334001" y="74613"/>
              <a:ext cx="214313" cy="579438"/>
            </a:xfrm>
            <a:custGeom>
              <a:avLst/>
              <a:gdLst>
                <a:gd name="T0" fmla="*/ 51 w 75"/>
                <a:gd name="T1" fmla="*/ 63 h 203"/>
                <a:gd name="T2" fmla="*/ 27 w 75"/>
                <a:gd name="T3" fmla="*/ 203 h 203"/>
                <a:gd name="T4" fmla="*/ 0 w 75"/>
                <a:gd name="T5" fmla="*/ 194 h 203"/>
                <a:gd name="T6" fmla="*/ 26 w 75"/>
                <a:gd name="T7" fmla="*/ 99 h 203"/>
                <a:gd name="T8" fmla="*/ 41 w 75"/>
                <a:gd name="T9" fmla="*/ 11 h 203"/>
                <a:gd name="T10" fmla="*/ 51 w 75"/>
                <a:gd name="T11" fmla="*/ 6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203">
                  <a:moveTo>
                    <a:pt x="51" y="63"/>
                  </a:moveTo>
                  <a:cubicBezTo>
                    <a:pt x="40" y="109"/>
                    <a:pt x="30" y="156"/>
                    <a:pt x="27" y="203"/>
                  </a:cubicBezTo>
                  <a:cubicBezTo>
                    <a:pt x="18" y="200"/>
                    <a:pt x="8" y="197"/>
                    <a:pt x="0" y="194"/>
                  </a:cubicBezTo>
                  <a:cubicBezTo>
                    <a:pt x="5" y="161"/>
                    <a:pt x="18" y="131"/>
                    <a:pt x="26" y="99"/>
                  </a:cubicBezTo>
                  <a:cubicBezTo>
                    <a:pt x="34" y="70"/>
                    <a:pt x="32" y="39"/>
                    <a:pt x="41" y="11"/>
                  </a:cubicBezTo>
                  <a:cubicBezTo>
                    <a:pt x="75" y="0"/>
                    <a:pt x="55" y="49"/>
                    <a:pt x="51" y="63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5" name="Freeform 85"/>
            <p:cNvSpPr/>
            <p:nvPr/>
          </p:nvSpPr>
          <p:spPr bwMode="auto">
            <a:xfrm>
              <a:off x="5491163" y="357188"/>
              <a:ext cx="487363" cy="515938"/>
            </a:xfrm>
            <a:custGeom>
              <a:avLst/>
              <a:gdLst>
                <a:gd name="T0" fmla="*/ 117 w 171"/>
                <a:gd name="T1" fmla="*/ 50 h 181"/>
                <a:gd name="T2" fmla="*/ 0 w 171"/>
                <a:gd name="T3" fmla="*/ 106 h 181"/>
                <a:gd name="T4" fmla="*/ 144 w 171"/>
                <a:gd name="T5" fmla="*/ 0 h 181"/>
                <a:gd name="T6" fmla="*/ 117 w 171"/>
                <a:gd name="T7" fmla="*/ 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81">
                  <a:moveTo>
                    <a:pt x="117" y="50"/>
                  </a:moveTo>
                  <a:cubicBezTo>
                    <a:pt x="104" y="61"/>
                    <a:pt x="7" y="181"/>
                    <a:pt x="0" y="106"/>
                  </a:cubicBezTo>
                  <a:cubicBezTo>
                    <a:pt x="52" y="103"/>
                    <a:pt x="109" y="33"/>
                    <a:pt x="144" y="0"/>
                  </a:cubicBezTo>
                  <a:cubicBezTo>
                    <a:pt x="171" y="16"/>
                    <a:pt x="130" y="38"/>
                    <a:pt x="117" y="50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6" name="Oval 86"/>
            <p:cNvSpPr>
              <a:spLocks noChangeArrowheads="1"/>
            </p:cNvSpPr>
            <p:nvPr/>
          </p:nvSpPr>
          <p:spPr bwMode="auto">
            <a:xfrm>
              <a:off x="5370513" y="3175"/>
              <a:ext cx="200025" cy="203200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7" name="Oval 87"/>
            <p:cNvSpPr>
              <a:spLocks noChangeArrowheads="1"/>
            </p:cNvSpPr>
            <p:nvPr/>
          </p:nvSpPr>
          <p:spPr bwMode="auto">
            <a:xfrm>
              <a:off x="5832476" y="274638"/>
              <a:ext cx="203200" cy="201613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8" name="Freeform 88"/>
            <p:cNvSpPr/>
            <p:nvPr/>
          </p:nvSpPr>
          <p:spPr bwMode="auto">
            <a:xfrm>
              <a:off x="7121526" y="5462588"/>
              <a:ext cx="357188" cy="471488"/>
            </a:xfrm>
            <a:custGeom>
              <a:avLst/>
              <a:gdLst>
                <a:gd name="T0" fmla="*/ 26 w 125"/>
                <a:gd name="T1" fmla="*/ 0 h 165"/>
                <a:gd name="T2" fmla="*/ 45 w 125"/>
                <a:gd name="T3" fmla="*/ 58 h 165"/>
                <a:gd name="T4" fmla="*/ 90 w 125"/>
                <a:gd name="T5" fmla="*/ 125 h 165"/>
                <a:gd name="T6" fmla="*/ 116 w 125"/>
                <a:gd name="T7" fmla="*/ 144 h 165"/>
                <a:gd name="T8" fmla="*/ 107 w 125"/>
                <a:gd name="T9" fmla="*/ 159 h 165"/>
                <a:gd name="T10" fmla="*/ 42 w 125"/>
                <a:gd name="T11" fmla="*/ 99 h 165"/>
                <a:gd name="T12" fmla="*/ 19 w 125"/>
                <a:gd name="T13" fmla="*/ 57 h 165"/>
                <a:gd name="T14" fmla="*/ 0 w 125"/>
                <a:gd name="T15" fmla="*/ 1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65">
                  <a:moveTo>
                    <a:pt x="26" y="0"/>
                  </a:moveTo>
                  <a:cubicBezTo>
                    <a:pt x="36" y="19"/>
                    <a:pt x="36" y="39"/>
                    <a:pt x="45" y="58"/>
                  </a:cubicBezTo>
                  <a:cubicBezTo>
                    <a:pt x="56" y="83"/>
                    <a:pt x="69" y="107"/>
                    <a:pt x="90" y="125"/>
                  </a:cubicBezTo>
                  <a:cubicBezTo>
                    <a:pt x="97" y="132"/>
                    <a:pt x="110" y="137"/>
                    <a:pt x="116" y="144"/>
                  </a:cubicBezTo>
                  <a:cubicBezTo>
                    <a:pt x="125" y="155"/>
                    <a:pt x="124" y="165"/>
                    <a:pt x="107" y="159"/>
                  </a:cubicBezTo>
                  <a:cubicBezTo>
                    <a:pt x="87" y="151"/>
                    <a:pt x="54" y="116"/>
                    <a:pt x="42" y="99"/>
                  </a:cubicBezTo>
                  <a:cubicBezTo>
                    <a:pt x="33" y="87"/>
                    <a:pt x="26" y="71"/>
                    <a:pt x="19" y="57"/>
                  </a:cubicBezTo>
                  <a:cubicBezTo>
                    <a:pt x="14" y="45"/>
                    <a:pt x="11" y="21"/>
                    <a:pt x="0" y="14"/>
                  </a:cubicBezTo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9" name="Freeform 89"/>
            <p:cNvSpPr/>
            <p:nvPr/>
          </p:nvSpPr>
          <p:spPr bwMode="auto">
            <a:xfrm>
              <a:off x="7389813" y="5848350"/>
              <a:ext cx="268288" cy="158750"/>
            </a:xfrm>
            <a:custGeom>
              <a:avLst/>
              <a:gdLst>
                <a:gd name="T0" fmla="*/ 5 w 94"/>
                <a:gd name="T1" fmla="*/ 7 h 56"/>
                <a:gd name="T2" fmla="*/ 30 w 94"/>
                <a:gd name="T3" fmla="*/ 1 h 56"/>
                <a:gd name="T4" fmla="*/ 56 w 94"/>
                <a:gd name="T5" fmla="*/ 9 h 56"/>
                <a:gd name="T6" fmla="*/ 77 w 94"/>
                <a:gd name="T7" fmla="*/ 23 h 56"/>
                <a:gd name="T8" fmla="*/ 88 w 94"/>
                <a:gd name="T9" fmla="*/ 39 h 56"/>
                <a:gd name="T10" fmla="*/ 35 w 94"/>
                <a:gd name="T11" fmla="*/ 52 h 56"/>
                <a:gd name="T12" fmla="*/ 1 w 94"/>
                <a:gd name="T13" fmla="*/ 18 h 56"/>
                <a:gd name="T14" fmla="*/ 3 w 94"/>
                <a:gd name="T15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56">
                  <a:moveTo>
                    <a:pt x="5" y="7"/>
                  </a:moveTo>
                  <a:cubicBezTo>
                    <a:pt x="14" y="3"/>
                    <a:pt x="20" y="0"/>
                    <a:pt x="30" y="1"/>
                  </a:cubicBezTo>
                  <a:cubicBezTo>
                    <a:pt x="40" y="2"/>
                    <a:pt x="48" y="5"/>
                    <a:pt x="56" y="9"/>
                  </a:cubicBezTo>
                  <a:cubicBezTo>
                    <a:pt x="63" y="13"/>
                    <a:pt x="70" y="19"/>
                    <a:pt x="77" y="23"/>
                  </a:cubicBezTo>
                  <a:cubicBezTo>
                    <a:pt x="84" y="28"/>
                    <a:pt x="94" y="30"/>
                    <a:pt x="88" y="39"/>
                  </a:cubicBezTo>
                  <a:cubicBezTo>
                    <a:pt x="78" y="54"/>
                    <a:pt x="50" y="56"/>
                    <a:pt x="35" y="52"/>
                  </a:cubicBezTo>
                  <a:cubicBezTo>
                    <a:pt x="19" y="48"/>
                    <a:pt x="3" y="35"/>
                    <a:pt x="1" y="18"/>
                  </a:cubicBezTo>
                  <a:cubicBezTo>
                    <a:pt x="0" y="14"/>
                    <a:pt x="0" y="10"/>
                    <a:pt x="3" y="7"/>
                  </a:cubicBezTo>
                </a:path>
              </a:pathLst>
            </a:custGeom>
            <a:solidFill>
              <a:srgbClr val="A95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0" name="Oval 90"/>
            <p:cNvSpPr>
              <a:spLocks noChangeArrowheads="1"/>
            </p:cNvSpPr>
            <p:nvPr/>
          </p:nvSpPr>
          <p:spPr bwMode="auto">
            <a:xfrm>
              <a:off x="5276851" y="801688"/>
              <a:ext cx="57150" cy="53975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1" name="Oval 91"/>
            <p:cNvSpPr>
              <a:spLocks noChangeArrowheads="1"/>
            </p:cNvSpPr>
            <p:nvPr/>
          </p:nvSpPr>
          <p:spPr bwMode="auto">
            <a:xfrm>
              <a:off x="4927601" y="628650"/>
              <a:ext cx="53975" cy="53975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2" name="Freeform 92"/>
            <p:cNvSpPr/>
            <p:nvPr/>
          </p:nvSpPr>
          <p:spPr bwMode="auto">
            <a:xfrm>
              <a:off x="5875338" y="5211763"/>
              <a:ext cx="492125" cy="207963"/>
            </a:xfrm>
            <a:custGeom>
              <a:avLst/>
              <a:gdLst>
                <a:gd name="T0" fmla="*/ 12 w 172"/>
                <a:gd name="T1" fmla="*/ 0 h 73"/>
                <a:gd name="T2" fmla="*/ 76 w 172"/>
                <a:gd name="T3" fmla="*/ 71 h 73"/>
                <a:gd name="T4" fmla="*/ 143 w 172"/>
                <a:gd name="T5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" h="73">
                  <a:moveTo>
                    <a:pt x="12" y="0"/>
                  </a:moveTo>
                  <a:cubicBezTo>
                    <a:pt x="0" y="36"/>
                    <a:pt x="42" y="73"/>
                    <a:pt x="76" y="71"/>
                  </a:cubicBezTo>
                  <a:cubicBezTo>
                    <a:pt x="93" y="69"/>
                    <a:pt x="172" y="26"/>
                    <a:pt x="143" y="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3" name="Freeform 93"/>
            <p:cNvSpPr/>
            <p:nvPr/>
          </p:nvSpPr>
          <p:spPr bwMode="auto">
            <a:xfrm>
              <a:off x="5045076" y="5502275"/>
              <a:ext cx="558800" cy="442913"/>
            </a:xfrm>
            <a:custGeom>
              <a:avLst/>
              <a:gdLst>
                <a:gd name="T0" fmla="*/ 176 w 196"/>
                <a:gd name="T1" fmla="*/ 45 h 155"/>
                <a:gd name="T2" fmla="*/ 58 w 196"/>
                <a:gd name="T3" fmla="*/ 133 h 155"/>
                <a:gd name="T4" fmla="*/ 153 w 196"/>
                <a:gd name="T5" fmla="*/ 124 h 155"/>
                <a:gd name="T6" fmla="*/ 176 w 196"/>
                <a:gd name="T7" fmla="*/ 4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55">
                  <a:moveTo>
                    <a:pt x="176" y="45"/>
                  </a:moveTo>
                  <a:cubicBezTo>
                    <a:pt x="141" y="0"/>
                    <a:pt x="0" y="85"/>
                    <a:pt x="58" y="133"/>
                  </a:cubicBezTo>
                  <a:cubicBezTo>
                    <a:pt x="84" y="155"/>
                    <a:pt x="129" y="143"/>
                    <a:pt x="153" y="124"/>
                  </a:cubicBezTo>
                  <a:cubicBezTo>
                    <a:pt x="173" y="108"/>
                    <a:pt x="196" y="70"/>
                    <a:pt x="176" y="45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4" name="Freeform 94"/>
            <p:cNvSpPr/>
            <p:nvPr/>
          </p:nvSpPr>
          <p:spPr bwMode="auto">
            <a:xfrm>
              <a:off x="6886576" y="5383213"/>
              <a:ext cx="403225" cy="365125"/>
            </a:xfrm>
            <a:custGeom>
              <a:avLst/>
              <a:gdLst>
                <a:gd name="T0" fmla="*/ 72 w 141"/>
                <a:gd name="T1" fmla="*/ 4 h 128"/>
                <a:gd name="T2" fmla="*/ 30 w 141"/>
                <a:gd name="T3" fmla="*/ 85 h 128"/>
                <a:gd name="T4" fmla="*/ 121 w 141"/>
                <a:gd name="T5" fmla="*/ 128 h 128"/>
                <a:gd name="T6" fmla="*/ 68 w 141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28">
                  <a:moveTo>
                    <a:pt x="72" y="4"/>
                  </a:moveTo>
                  <a:cubicBezTo>
                    <a:pt x="30" y="7"/>
                    <a:pt x="0" y="46"/>
                    <a:pt x="30" y="85"/>
                  </a:cubicBezTo>
                  <a:cubicBezTo>
                    <a:pt x="56" y="119"/>
                    <a:pt x="89" y="113"/>
                    <a:pt x="121" y="128"/>
                  </a:cubicBezTo>
                  <a:cubicBezTo>
                    <a:pt x="141" y="91"/>
                    <a:pt x="105" y="16"/>
                    <a:pt x="68" y="0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5" name="Freeform 95"/>
            <p:cNvSpPr/>
            <p:nvPr/>
          </p:nvSpPr>
          <p:spPr bwMode="auto">
            <a:xfrm>
              <a:off x="6207126" y="5641975"/>
              <a:ext cx="628650" cy="454025"/>
            </a:xfrm>
            <a:custGeom>
              <a:avLst/>
              <a:gdLst>
                <a:gd name="T0" fmla="*/ 149 w 220"/>
                <a:gd name="T1" fmla="*/ 149 h 159"/>
                <a:gd name="T2" fmla="*/ 210 w 220"/>
                <a:gd name="T3" fmla="*/ 85 h 159"/>
                <a:gd name="T4" fmla="*/ 145 w 220"/>
                <a:gd name="T5" fmla="*/ 36 h 159"/>
                <a:gd name="T6" fmla="*/ 68 w 220"/>
                <a:gd name="T7" fmla="*/ 10 h 159"/>
                <a:gd name="T8" fmla="*/ 31 w 220"/>
                <a:gd name="T9" fmla="*/ 137 h 159"/>
                <a:gd name="T10" fmla="*/ 149 w 220"/>
                <a:gd name="T11" fmla="*/ 1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59">
                  <a:moveTo>
                    <a:pt x="149" y="149"/>
                  </a:moveTo>
                  <a:cubicBezTo>
                    <a:pt x="189" y="140"/>
                    <a:pt x="220" y="120"/>
                    <a:pt x="210" y="85"/>
                  </a:cubicBezTo>
                  <a:cubicBezTo>
                    <a:pt x="203" y="62"/>
                    <a:pt x="163" y="48"/>
                    <a:pt x="145" y="36"/>
                  </a:cubicBezTo>
                  <a:cubicBezTo>
                    <a:pt x="119" y="20"/>
                    <a:pt x="96" y="0"/>
                    <a:pt x="68" y="10"/>
                  </a:cubicBezTo>
                  <a:cubicBezTo>
                    <a:pt x="32" y="23"/>
                    <a:pt x="0" y="110"/>
                    <a:pt x="31" y="137"/>
                  </a:cubicBezTo>
                  <a:cubicBezTo>
                    <a:pt x="50" y="154"/>
                    <a:pt x="105" y="159"/>
                    <a:pt x="149" y="149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6" name="Freeform 96"/>
            <p:cNvSpPr/>
            <p:nvPr/>
          </p:nvSpPr>
          <p:spPr bwMode="auto">
            <a:xfrm>
              <a:off x="5164138" y="1376363"/>
              <a:ext cx="277813" cy="169863"/>
            </a:xfrm>
            <a:custGeom>
              <a:avLst/>
              <a:gdLst>
                <a:gd name="T0" fmla="*/ 0 w 175"/>
                <a:gd name="T1" fmla="*/ 0 h 107"/>
                <a:gd name="T2" fmla="*/ 175 w 175"/>
                <a:gd name="T3" fmla="*/ 95 h 107"/>
                <a:gd name="T4" fmla="*/ 0 w 175"/>
                <a:gd name="T5" fmla="*/ 107 h 107"/>
                <a:gd name="T6" fmla="*/ 0 w 175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07">
                  <a:moveTo>
                    <a:pt x="0" y="0"/>
                  </a:moveTo>
                  <a:lnTo>
                    <a:pt x="175" y="95"/>
                  </a:lnTo>
                  <a:lnTo>
                    <a:pt x="0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7" name="Freeform 97"/>
            <p:cNvSpPr/>
            <p:nvPr/>
          </p:nvSpPr>
          <p:spPr bwMode="auto">
            <a:xfrm>
              <a:off x="5278438" y="1320800"/>
              <a:ext cx="277813" cy="166688"/>
            </a:xfrm>
            <a:custGeom>
              <a:avLst/>
              <a:gdLst>
                <a:gd name="T0" fmla="*/ 175 w 175"/>
                <a:gd name="T1" fmla="*/ 105 h 105"/>
                <a:gd name="T2" fmla="*/ 0 w 175"/>
                <a:gd name="T3" fmla="*/ 0 h 105"/>
                <a:gd name="T4" fmla="*/ 175 w 175"/>
                <a:gd name="T5" fmla="*/ 6 h 105"/>
                <a:gd name="T6" fmla="*/ 175 w 175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05">
                  <a:moveTo>
                    <a:pt x="175" y="105"/>
                  </a:moveTo>
                  <a:lnTo>
                    <a:pt x="0" y="0"/>
                  </a:lnTo>
                  <a:lnTo>
                    <a:pt x="175" y="6"/>
                  </a:lnTo>
                  <a:lnTo>
                    <a:pt x="175" y="105"/>
                  </a:lnTo>
                  <a:close/>
                </a:path>
              </a:pathLst>
            </a:custGeom>
            <a:solidFill>
              <a:srgbClr val="FF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8" name="Freeform 98"/>
            <p:cNvSpPr/>
            <p:nvPr/>
          </p:nvSpPr>
          <p:spPr bwMode="auto">
            <a:xfrm>
              <a:off x="5241926" y="1612900"/>
              <a:ext cx="320675" cy="225425"/>
            </a:xfrm>
            <a:custGeom>
              <a:avLst/>
              <a:gdLst>
                <a:gd name="T0" fmla="*/ 0 w 202"/>
                <a:gd name="T1" fmla="*/ 32 h 142"/>
                <a:gd name="T2" fmla="*/ 202 w 202"/>
                <a:gd name="T3" fmla="*/ 0 h 142"/>
                <a:gd name="T4" fmla="*/ 193 w 202"/>
                <a:gd name="T5" fmla="*/ 142 h 142"/>
                <a:gd name="T6" fmla="*/ 0 w 202"/>
                <a:gd name="T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142">
                  <a:moveTo>
                    <a:pt x="0" y="32"/>
                  </a:moveTo>
                  <a:lnTo>
                    <a:pt x="202" y="0"/>
                  </a:lnTo>
                  <a:lnTo>
                    <a:pt x="193" y="14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9" name="Freeform 99"/>
            <p:cNvSpPr/>
            <p:nvPr/>
          </p:nvSpPr>
          <p:spPr bwMode="auto">
            <a:xfrm>
              <a:off x="5159376" y="1738313"/>
              <a:ext cx="290513" cy="193675"/>
            </a:xfrm>
            <a:custGeom>
              <a:avLst/>
              <a:gdLst>
                <a:gd name="T0" fmla="*/ 5 w 183"/>
                <a:gd name="T1" fmla="*/ 0 h 122"/>
                <a:gd name="T2" fmla="*/ 183 w 183"/>
                <a:gd name="T3" fmla="*/ 113 h 122"/>
                <a:gd name="T4" fmla="*/ 0 w 183"/>
                <a:gd name="T5" fmla="*/ 122 h 122"/>
                <a:gd name="T6" fmla="*/ 5 w 183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122">
                  <a:moveTo>
                    <a:pt x="5" y="0"/>
                  </a:moveTo>
                  <a:lnTo>
                    <a:pt x="183" y="113"/>
                  </a:lnTo>
                  <a:lnTo>
                    <a:pt x="0" y="12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C5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0" name="Freeform 100"/>
            <p:cNvSpPr/>
            <p:nvPr/>
          </p:nvSpPr>
          <p:spPr bwMode="auto">
            <a:xfrm>
              <a:off x="5099051" y="2106613"/>
              <a:ext cx="474663" cy="153988"/>
            </a:xfrm>
            <a:custGeom>
              <a:avLst/>
              <a:gdLst>
                <a:gd name="T0" fmla="*/ 0 w 299"/>
                <a:gd name="T1" fmla="*/ 97 h 97"/>
                <a:gd name="T2" fmla="*/ 297 w 299"/>
                <a:gd name="T3" fmla="*/ 93 h 97"/>
                <a:gd name="T4" fmla="*/ 299 w 299"/>
                <a:gd name="T5" fmla="*/ 7 h 97"/>
                <a:gd name="T6" fmla="*/ 250 w 299"/>
                <a:gd name="T7" fmla="*/ 0 h 97"/>
                <a:gd name="T8" fmla="*/ 157 w 299"/>
                <a:gd name="T9" fmla="*/ 2 h 97"/>
                <a:gd name="T10" fmla="*/ 68 w 299"/>
                <a:gd name="T11" fmla="*/ 0 h 97"/>
                <a:gd name="T12" fmla="*/ 4 w 299"/>
                <a:gd name="T13" fmla="*/ 0 h 97"/>
                <a:gd name="T14" fmla="*/ 0 w 299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97">
                  <a:moveTo>
                    <a:pt x="0" y="97"/>
                  </a:moveTo>
                  <a:lnTo>
                    <a:pt x="297" y="93"/>
                  </a:lnTo>
                  <a:lnTo>
                    <a:pt x="299" y="7"/>
                  </a:lnTo>
                  <a:lnTo>
                    <a:pt x="250" y="0"/>
                  </a:lnTo>
                  <a:lnTo>
                    <a:pt x="157" y="2"/>
                  </a:lnTo>
                  <a:lnTo>
                    <a:pt x="68" y="0"/>
                  </a:lnTo>
                  <a:lnTo>
                    <a:pt x="4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A75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1" name="Freeform 101"/>
            <p:cNvSpPr/>
            <p:nvPr/>
          </p:nvSpPr>
          <p:spPr bwMode="auto">
            <a:xfrm>
              <a:off x="5105401" y="2097088"/>
              <a:ext cx="473075" cy="157163"/>
            </a:xfrm>
            <a:custGeom>
              <a:avLst/>
              <a:gdLst>
                <a:gd name="T0" fmla="*/ 0 w 166"/>
                <a:gd name="T1" fmla="*/ 3 h 55"/>
                <a:gd name="T2" fmla="*/ 28 w 166"/>
                <a:gd name="T3" fmla="*/ 52 h 55"/>
                <a:gd name="T4" fmla="*/ 50 w 166"/>
                <a:gd name="T5" fmla="*/ 1 h 55"/>
                <a:gd name="T6" fmla="*/ 80 w 166"/>
                <a:gd name="T7" fmla="*/ 49 h 55"/>
                <a:gd name="T8" fmla="*/ 103 w 166"/>
                <a:gd name="T9" fmla="*/ 1 h 55"/>
                <a:gd name="T10" fmla="*/ 127 w 166"/>
                <a:gd name="T11" fmla="*/ 48 h 55"/>
                <a:gd name="T12" fmla="*/ 148 w 166"/>
                <a:gd name="T13" fmla="*/ 1 h 55"/>
                <a:gd name="T14" fmla="*/ 163 w 166"/>
                <a:gd name="T15" fmla="*/ 55 h 55"/>
                <a:gd name="T16" fmla="*/ 166 w 166"/>
                <a:gd name="T17" fmla="*/ 1 h 55"/>
                <a:gd name="T18" fmla="*/ 0 w 166"/>
                <a:gd name="T1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55">
                  <a:moveTo>
                    <a:pt x="0" y="3"/>
                  </a:moveTo>
                  <a:cubicBezTo>
                    <a:pt x="28" y="52"/>
                    <a:pt x="28" y="52"/>
                    <a:pt x="28" y="5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6" y="1"/>
                    <a:pt x="5" y="0"/>
                    <a:pt x="0" y="3"/>
                  </a:cubicBezTo>
                  <a:close/>
                </a:path>
              </a:pathLst>
            </a:custGeom>
            <a:solidFill>
              <a:srgbClr val="FFC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2" name="Oval 102"/>
            <p:cNvSpPr>
              <a:spLocks noChangeArrowheads="1"/>
            </p:cNvSpPr>
            <p:nvPr/>
          </p:nvSpPr>
          <p:spPr bwMode="auto">
            <a:xfrm>
              <a:off x="5138738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3" name="Oval 103"/>
            <p:cNvSpPr>
              <a:spLocks noChangeArrowheads="1"/>
            </p:cNvSpPr>
            <p:nvPr/>
          </p:nvSpPr>
          <p:spPr bwMode="auto">
            <a:xfrm>
              <a:off x="5248276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4" name="Oval 104"/>
            <p:cNvSpPr>
              <a:spLocks noChangeArrowheads="1"/>
            </p:cNvSpPr>
            <p:nvPr/>
          </p:nvSpPr>
          <p:spPr bwMode="auto">
            <a:xfrm>
              <a:off x="5373688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5" name="Oval 105"/>
            <p:cNvSpPr>
              <a:spLocks noChangeArrowheads="1"/>
            </p:cNvSpPr>
            <p:nvPr/>
          </p:nvSpPr>
          <p:spPr bwMode="auto">
            <a:xfrm>
              <a:off x="5502276" y="2306638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6" name="Freeform 106"/>
            <p:cNvSpPr/>
            <p:nvPr/>
          </p:nvSpPr>
          <p:spPr bwMode="auto">
            <a:xfrm>
              <a:off x="5156201" y="2693988"/>
              <a:ext cx="150813" cy="93663"/>
            </a:xfrm>
            <a:custGeom>
              <a:avLst/>
              <a:gdLst>
                <a:gd name="T0" fmla="*/ 0 w 53"/>
                <a:gd name="T1" fmla="*/ 0 h 33"/>
                <a:gd name="T2" fmla="*/ 0 w 53"/>
                <a:gd name="T3" fmla="*/ 6 h 33"/>
                <a:gd name="T4" fmla="*/ 27 w 53"/>
                <a:gd name="T5" fmla="*/ 33 h 33"/>
                <a:gd name="T6" fmla="*/ 53 w 53"/>
                <a:gd name="T7" fmla="*/ 9 h 33"/>
                <a:gd name="T8" fmla="*/ 0 w 5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21"/>
                    <a:pt x="12" y="33"/>
                    <a:pt x="27" y="33"/>
                  </a:cubicBezTo>
                  <a:cubicBezTo>
                    <a:pt x="40" y="33"/>
                    <a:pt x="52" y="22"/>
                    <a:pt x="53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7" name="Oval 107"/>
            <p:cNvSpPr>
              <a:spLocks noChangeArrowheads="1"/>
            </p:cNvSpPr>
            <p:nvPr/>
          </p:nvSpPr>
          <p:spPr bwMode="auto">
            <a:xfrm>
              <a:off x="5376863" y="2808288"/>
              <a:ext cx="111125" cy="111125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8" name="Freeform 108"/>
            <p:cNvSpPr/>
            <p:nvPr/>
          </p:nvSpPr>
          <p:spPr bwMode="auto">
            <a:xfrm>
              <a:off x="5078413" y="2859088"/>
              <a:ext cx="98425" cy="163513"/>
            </a:xfrm>
            <a:custGeom>
              <a:avLst/>
              <a:gdLst>
                <a:gd name="T0" fmla="*/ 6 w 34"/>
                <a:gd name="T1" fmla="*/ 0 h 57"/>
                <a:gd name="T2" fmla="*/ 1 w 34"/>
                <a:gd name="T3" fmla="*/ 1 h 57"/>
                <a:gd name="T4" fmla="*/ 0 w 34"/>
                <a:gd name="T5" fmla="*/ 57 h 57"/>
                <a:gd name="T6" fmla="*/ 6 w 34"/>
                <a:gd name="T7" fmla="*/ 57 h 57"/>
                <a:gd name="T8" fmla="*/ 34 w 34"/>
                <a:gd name="T9" fmla="*/ 29 h 57"/>
                <a:gd name="T10" fmla="*/ 6 w 34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7">
                  <a:moveTo>
                    <a:pt x="6" y="0"/>
                  </a:moveTo>
                  <a:cubicBezTo>
                    <a:pt x="4" y="0"/>
                    <a:pt x="3" y="1"/>
                    <a:pt x="1" y="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" y="57"/>
                    <a:pt x="4" y="57"/>
                    <a:pt x="6" y="57"/>
                  </a:cubicBezTo>
                  <a:cubicBezTo>
                    <a:pt x="21" y="57"/>
                    <a:pt x="34" y="44"/>
                    <a:pt x="34" y="29"/>
                  </a:cubicBezTo>
                  <a:cubicBezTo>
                    <a:pt x="34" y="13"/>
                    <a:pt x="21" y="0"/>
                    <a:pt x="6" y="0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9" name="Oval 109"/>
            <p:cNvSpPr>
              <a:spLocks noChangeArrowheads="1"/>
            </p:cNvSpPr>
            <p:nvPr/>
          </p:nvSpPr>
          <p:spPr bwMode="auto">
            <a:xfrm>
              <a:off x="5116513" y="3222625"/>
              <a:ext cx="103188" cy="101600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0" name="Freeform 110"/>
            <p:cNvSpPr/>
            <p:nvPr/>
          </p:nvSpPr>
          <p:spPr bwMode="auto">
            <a:xfrm>
              <a:off x="5359401" y="3262313"/>
              <a:ext cx="171450" cy="104775"/>
            </a:xfrm>
            <a:custGeom>
              <a:avLst/>
              <a:gdLst>
                <a:gd name="T0" fmla="*/ 60 w 60"/>
                <a:gd name="T1" fmla="*/ 30 h 37"/>
                <a:gd name="T2" fmla="*/ 30 w 60"/>
                <a:gd name="T3" fmla="*/ 0 h 37"/>
                <a:gd name="T4" fmla="*/ 0 w 60"/>
                <a:gd name="T5" fmla="*/ 30 h 37"/>
                <a:gd name="T6" fmla="*/ 1 w 60"/>
                <a:gd name="T7" fmla="*/ 37 h 37"/>
                <a:gd name="T8" fmla="*/ 59 w 60"/>
                <a:gd name="T9" fmla="*/ 36 h 37"/>
                <a:gd name="T10" fmla="*/ 60 w 60"/>
                <a:gd name="T1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7">
                  <a:moveTo>
                    <a:pt x="60" y="30"/>
                  </a:moveTo>
                  <a:cubicBezTo>
                    <a:pt x="60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2"/>
                    <a:pt x="1" y="35"/>
                    <a:pt x="1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0" y="34"/>
                    <a:pt x="60" y="32"/>
                    <a:pt x="60" y="30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1" name="Oval 111"/>
            <p:cNvSpPr>
              <a:spLocks noChangeArrowheads="1"/>
            </p:cNvSpPr>
            <p:nvPr/>
          </p:nvSpPr>
          <p:spPr bwMode="auto">
            <a:xfrm>
              <a:off x="5233988" y="3005138"/>
              <a:ext cx="211138" cy="214313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2" name="Freeform 112"/>
            <p:cNvSpPr/>
            <p:nvPr/>
          </p:nvSpPr>
          <p:spPr bwMode="auto">
            <a:xfrm>
              <a:off x="5530851" y="2944813"/>
              <a:ext cx="39688" cy="128588"/>
            </a:xfrm>
            <a:custGeom>
              <a:avLst/>
              <a:gdLst>
                <a:gd name="T0" fmla="*/ 0 w 14"/>
                <a:gd name="T1" fmla="*/ 23 h 45"/>
                <a:gd name="T2" fmla="*/ 14 w 14"/>
                <a:gd name="T3" fmla="*/ 45 h 45"/>
                <a:gd name="T4" fmla="*/ 14 w 14"/>
                <a:gd name="T5" fmla="*/ 0 h 45"/>
                <a:gd name="T6" fmla="*/ 0 w 14"/>
                <a:gd name="T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5">
                  <a:moveTo>
                    <a:pt x="0" y="23"/>
                  </a:moveTo>
                  <a:cubicBezTo>
                    <a:pt x="0" y="33"/>
                    <a:pt x="6" y="41"/>
                    <a:pt x="14" y="45"/>
                  </a:cubicBezTo>
                  <a:cubicBezTo>
                    <a:pt x="14" y="30"/>
                    <a:pt x="14" y="15"/>
                    <a:pt x="14" y="0"/>
                  </a:cubicBezTo>
                  <a:cubicBezTo>
                    <a:pt x="6" y="4"/>
                    <a:pt x="0" y="13"/>
                    <a:pt x="0" y="23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3" name="Freeform 113"/>
            <p:cNvSpPr/>
            <p:nvPr/>
          </p:nvSpPr>
          <p:spPr bwMode="auto">
            <a:xfrm>
              <a:off x="5106988" y="3409950"/>
              <a:ext cx="174625" cy="120650"/>
            </a:xfrm>
            <a:custGeom>
              <a:avLst/>
              <a:gdLst>
                <a:gd name="T0" fmla="*/ 0 w 110"/>
                <a:gd name="T1" fmla="*/ 4 h 76"/>
                <a:gd name="T2" fmla="*/ 99 w 110"/>
                <a:gd name="T3" fmla="*/ 0 h 76"/>
                <a:gd name="T4" fmla="*/ 110 w 110"/>
                <a:gd name="T5" fmla="*/ 76 h 76"/>
                <a:gd name="T6" fmla="*/ 6 w 110"/>
                <a:gd name="T7" fmla="*/ 49 h 76"/>
                <a:gd name="T8" fmla="*/ 0 w 110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6">
                  <a:moveTo>
                    <a:pt x="0" y="4"/>
                  </a:moveTo>
                  <a:lnTo>
                    <a:pt x="99" y="0"/>
                  </a:lnTo>
                  <a:lnTo>
                    <a:pt x="110" y="76"/>
                  </a:lnTo>
                  <a:lnTo>
                    <a:pt x="6" y="4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44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4" name="Freeform 114"/>
            <p:cNvSpPr/>
            <p:nvPr/>
          </p:nvSpPr>
          <p:spPr bwMode="auto">
            <a:xfrm>
              <a:off x="5367338" y="3409950"/>
              <a:ext cx="177800" cy="174625"/>
            </a:xfrm>
            <a:custGeom>
              <a:avLst/>
              <a:gdLst>
                <a:gd name="T0" fmla="*/ 0 w 112"/>
                <a:gd name="T1" fmla="*/ 6 h 110"/>
                <a:gd name="T2" fmla="*/ 0 w 112"/>
                <a:gd name="T3" fmla="*/ 87 h 110"/>
                <a:gd name="T4" fmla="*/ 112 w 112"/>
                <a:gd name="T5" fmla="*/ 110 h 110"/>
                <a:gd name="T6" fmla="*/ 106 w 112"/>
                <a:gd name="T7" fmla="*/ 0 h 110"/>
                <a:gd name="T8" fmla="*/ 0 w 112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0">
                  <a:moveTo>
                    <a:pt x="0" y="6"/>
                  </a:moveTo>
                  <a:lnTo>
                    <a:pt x="0" y="87"/>
                  </a:lnTo>
                  <a:lnTo>
                    <a:pt x="112" y="110"/>
                  </a:lnTo>
                  <a:lnTo>
                    <a:pt x="10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4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5" name="Freeform 115"/>
            <p:cNvSpPr/>
            <p:nvPr/>
          </p:nvSpPr>
          <p:spPr bwMode="auto">
            <a:xfrm>
              <a:off x="5116513" y="3581400"/>
              <a:ext cx="179388" cy="120650"/>
            </a:xfrm>
            <a:custGeom>
              <a:avLst/>
              <a:gdLst>
                <a:gd name="T0" fmla="*/ 0 w 113"/>
                <a:gd name="T1" fmla="*/ 0 h 76"/>
                <a:gd name="T2" fmla="*/ 0 w 113"/>
                <a:gd name="T3" fmla="*/ 61 h 76"/>
                <a:gd name="T4" fmla="*/ 113 w 113"/>
                <a:gd name="T5" fmla="*/ 76 h 76"/>
                <a:gd name="T6" fmla="*/ 104 w 113"/>
                <a:gd name="T7" fmla="*/ 16 h 76"/>
                <a:gd name="T8" fmla="*/ 0 w 113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6">
                  <a:moveTo>
                    <a:pt x="0" y="0"/>
                  </a:moveTo>
                  <a:lnTo>
                    <a:pt x="0" y="61"/>
                  </a:lnTo>
                  <a:lnTo>
                    <a:pt x="113" y="76"/>
                  </a:lnTo>
                  <a:lnTo>
                    <a:pt x="10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6" name="Freeform 116"/>
            <p:cNvSpPr/>
            <p:nvPr/>
          </p:nvSpPr>
          <p:spPr bwMode="auto">
            <a:xfrm>
              <a:off x="5376863" y="3627438"/>
              <a:ext cx="179388" cy="111125"/>
            </a:xfrm>
            <a:custGeom>
              <a:avLst/>
              <a:gdLst>
                <a:gd name="T0" fmla="*/ 0 w 113"/>
                <a:gd name="T1" fmla="*/ 0 h 70"/>
                <a:gd name="T2" fmla="*/ 3 w 113"/>
                <a:gd name="T3" fmla="*/ 49 h 70"/>
                <a:gd name="T4" fmla="*/ 113 w 113"/>
                <a:gd name="T5" fmla="*/ 70 h 70"/>
                <a:gd name="T6" fmla="*/ 106 w 113"/>
                <a:gd name="T7" fmla="*/ 27 h 70"/>
                <a:gd name="T8" fmla="*/ 0 w 113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0">
                  <a:moveTo>
                    <a:pt x="0" y="0"/>
                  </a:moveTo>
                  <a:lnTo>
                    <a:pt x="3" y="49"/>
                  </a:lnTo>
                  <a:lnTo>
                    <a:pt x="113" y="70"/>
                  </a:lnTo>
                  <a:lnTo>
                    <a:pt x="106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7" name="Oval 117"/>
            <p:cNvSpPr>
              <a:spLocks noChangeArrowheads="1"/>
            </p:cNvSpPr>
            <p:nvPr/>
          </p:nvSpPr>
          <p:spPr bwMode="auto">
            <a:xfrm>
              <a:off x="5116513" y="3767138"/>
              <a:ext cx="33338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8" name="Oval 118"/>
            <p:cNvSpPr>
              <a:spLocks noChangeArrowheads="1"/>
            </p:cNvSpPr>
            <p:nvPr/>
          </p:nvSpPr>
          <p:spPr bwMode="auto">
            <a:xfrm>
              <a:off x="5238751" y="3784600"/>
              <a:ext cx="38100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9" name="Oval 119"/>
            <p:cNvSpPr>
              <a:spLocks noChangeArrowheads="1"/>
            </p:cNvSpPr>
            <p:nvPr/>
          </p:nvSpPr>
          <p:spPr bwMode="auto">
            <a:xfrm>
              <a:off x="5359401" y="3806825"/>
              <a:ext cx="33338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0" name="Oval 120"/>
            <p:cNvSpPr>
              <a:spLocks noChangeArrowheads="1"/>
            </p:cNvSpPr>
            <p:nvPr/>
          </p:nvSpPr>
          <p:spPr bwMode="auto">
            <a:xfrm>
              <a:off x="5499101" y="3817938"/>
              <a:ext cx="36513" cy="38100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1" name="Oval 121"/>
            <p:cNvSpPr>
              <a:spLocks noChangeArrowheads="1"/>
            </p:cNvSpPr>
            <p:nvPr/>
          </p:nvSpPr>
          <p:spPr bwMode="auto">
            <a:xfrm>
              <a:off x="5106988" y="4052888"/>
              <a:ext cx="34925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2" name="Oval 122"/>
            <p:cNvSpPr>
              <a:spLocks noChangeArrowheads="1"/>
            </p:cNvSpPr>
            <p:nvPr/>
          </p:nvSpPr>
          <p:spPr bwMode="auto">
            <a:xfrm>
              <a:off x="5227638" y="4057650"/>
              <a:ext cx="34925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3" name="Oval 123"/>
            <p:cNvSpPr>
              <a:spLocks noChangeArrowheads="1"/>
            </p:cNvSpPr>
            <p:nvPr/>
          </p:nvSpPr>
          <p:spPr bwMode="auto">
            <a:xfrm>
              <a:off x="5364163" y="4070350"/>
              <a:ext cx="34925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4" name="Oval 124"/>
            <p:cNvSpPr>
              <a:spLocks noChangeArrowheads="1"/>
            </p:cNvSpPr>
            <p:nvPr/>
          </p:nvSpPr>
          <p:spPr bwMode="auto">
            <a:xfrm>
              <a:off x="5499101" y="4078288"/>
              <a:ext cx="36513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5" name="Oval 125"/>
            <p:cNvSpPr>
              <a:spLocks noChangeArrowheads="1"/>
            </p:cNvSpPr>
            <p:nvPr/>
          </p:nvSpPr>
          <p:spPr bwMode="auto">
            <a:xfrm>
              <a:off x="5106988" y="4343400"/>
              <a:ext cx="34925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6" name="Oval 126"/>
            <p:cNvSpPr>
              <a:spLocks noChangeArrowheads="1"/>
            </p:cNvSpPr>
            <p:nvPr/>
          </p:nvSpPr>
          <p:spPr bwMode="auto">
            <a:xfrm>
              <a:off x="5235576" y="4352925"/>
              <a:ext cx="34925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7" name="Oval 127"/>
            <p:cNvSpPr>
              <a:spLocks noChangeArrowheads="1"/>
            </p:cNvSpPr>
            <p:nvPr/>
          </p:nvSpPr>
          <p:spPr bwMode="auto">
            <a:xfrm>
              <a:off x="5373688" y="4367213"/>
              <a:ext cx="33338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8" name="Oval 128"/>
            <p:cNvSpPr>
              <a:spLocks noChangeArrowheads="1"/>
            </p:cNvSpPr>
            <p:nvPr/>
          </p:nvSpPr>
          <p:spPr bwMode="auto">
            <a:xfrm>
              <a:off x="5505451" y="4367213"/>
              <a:ext cx="33338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9" name="Oval 129"/>
            <p:cNvSpPr>
              <a:spLocks noChangeArrowheads="1"/>
            </p:cNvSpPr>
            <p:nvPr/>
          </p:nvSpPr>
          <p:spPr bwMode="auto">
            <a:xfrm>
              <a:off x="5124451" y="3921125"/>
              <a:ext cx="34925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0" name="Oval 130"/>
            <p:cNvSpPr>
              <a:spLocks noChangeArrowheads="1"/>
            </p:cNvSpPr>
            <p:nvPr/>
          </p:nvSpPr>
          <p:spPr bwMode="auto">
            <a:xfrm>
              <a:off x="5270501" y="3930650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1" name="Oval 131"/>
            <p:cNvSpPr>
              <a:spLocks noChangeArrowheads="1"/>
            </p:cNvSpPr>
            <p:nvPr/>
          </p:nvSpPr>
          <p:spPr bwMode="auto">
            <a:xfrm>
              <a:off x="5381626" y="3944938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2" name="Oval 132"/>
            <p:cNvSpPr>
              <a:spLocks noChangeArrowheads="1"/>
            </p:cNvSpPr>
            <p:nvPr/>
          </p:nvSpPr>
          <p:spPr bwMode="auto">
            <a:xfrm>
              <a:off x="5499101" y="3946525"/>
              <a:ext cx="36513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3" name="Oval 133"/>
            <p:cNvSpPr>
              <a:spLocks noChangeArrowheads="1"/>
            </p:cNvSpPr>
            <p:nvPr/>
          </p:nvSpPr>
          <p:spPr bwMode="auto">
            <a:xfrm>
              <a:off x="5106988" y="4203700"/>
              <a:ext cx="34925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4" name="Oval 134"/>
            <p:cNvSpPr>
              <a:spLocks noChangeArrowheads="1"/>
            </p:cNvSpPr>
            <p:nvPr/>
          </p:nvSpPr>
          <p:spPr bwMode="auto">
            <a:xfrm>
              <a:off x="5235576" y="4213225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5" name="Oval 135"/>
            <p:cNvSpPr>
              <a:spLocks noChangeArrowheads="1"/>
            </p:cNvSpPr>
            <p:nvPr/>
          </p:nvSpPr>
          <p:spPr bwMode="auto">
            <a:xfrm>
              <a:off x="5367338" y="4221163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6" name="Oval 136"/>
            <p:cNvSpPr>
              <a:spLocks noChangeArrowheads="1"/>
            </p:cNvSpPr>
            <p:nvPr/>
          </p:nvSpPr>
          <p:spPr bwMode="auto">
            <a:xfrm>
              <a:off x="5499101" y="4214813"/>
              <a:ext cx="36513" cy="38100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7" name="Oval 137"/>
            <p:cNvSpPr>
              <a:spLocks noChangeArrowheads="1"/>
            </p:cNvSpPr>
            <p:nvPr/>
          </p:nvSpPr>
          <p:spPr bwMode="auto">
            <a:xfrm>
              <a:off x="5110163" y="4449763"/>
              <a:ext cx="38100" cy="36513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8" name="Oval 138"/>
            <p:cNvSpPr>
              <a:spLocks noChangeArrowheads="1"/>
            </p:cNvSpPr>
            <p:nvPr/>
          </p:nvSpPr>
          <p:spPr bwMode="auto">
            <a:xfrm>
              <a:off x="5245101" y="4471988"/>
              <a:ext cx="33338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9" name="Oval 139"/>
            <p:cNvSpPr>
              <a:spLocks noChangeArrowheads="1"/>
            </p:cNvSpPr>
            <p:nvPr/>
          </p:nvSpPr>
          <p:spPr bwMode="auto">
            <a:xfrm>
              <a:off x="5391151" y="4475163"/>
              <a:ext cx="33338" cy="36513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0" name="Oval 140"/>
            <p:cNvSpPr>
              <a:spLocks noChangeArrowheads="1"/>
            </p:cNvSpPr>
            <p:nvPr/>
          </p:nvSpPr>
          <p:spPr bwMode="auto">
            <a:xfrm>
              <a:off x="5516563" y="4489450"/>
              <a:ext cx="36513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1" name="Oval 141"/>
            <p:cNvSpPr>
              <a:spLocks noChangeArrowheads="1"/>
            </p:cNvSpPr>
            <p:nvPr/>
          </p:nvSpPr>
          <p:spPr bwMode="auto">
            <a:xfrm>
              <a:off x="5084763" y="4735513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2" name="Oval 142"/>
            <p:cNvSpPr>
              <a:spLocks noChangeArrowheads="1"/>
            </p:cNvSpPr>
            <p:nvPr/>
          </p:nvSpPr>
          <p:spPr bwMode="auto">
            <a:xfrm>
              <a:off x="5173663" y="4664075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3" name="Oval 143"/>
            <p:cNvSpPr>
              <a:spLocks noChangeArrowheads="1"/>
            </p:cNvSpPr>
            <p:nvPr/>
          </p:nvSpPr>
          <p:spPr bwMode="auto">
            <a:xfrm>
              <a:off x="5262563" y="4586288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4" name="Oval 144"/>
            <p:cNvSpPr>
              <a:spLocks noChangeArrowheads="1"/>
            </p:cNvSpPr>
            <p:nvPr/>
          </p:nvSpPr>
          <p:spPr bwMode="auto">
            <a:xfrm>
              <a:off x="5299076" y="4735513"/>
              <a:ext cx="25400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5" name="Oval 145"/>
            <p:cNvSpPr>
              <a:spLocks noChangeArrowheads="1"/>
            </p:cNvSpPr>
            <p:nvPr/>
          </p:nvSpPr>
          <p:spPr bwMode="auto">
            <a:xfrm>
              <a:off x="5399088" y="4818063"/>
              <a:ext cx="25400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6" name="Oval 146"/>
            <p:cNvSpPr>
              <a:spLocks noChangeArrowheads="1"/>
            </p:cNvSpPr>
            <p:nvPr/>
          </p:nvSpPr>
          <p:spPr bwMode="auto">
            <a:xfrm>
              <a:off x="5507038" y="4872038"/>
              <a:ext cx="26988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7" name="Oval 147"/>
            <p:cNvSpPr>
              <a:spLocks noChangeArrowheads="1"/>
            </p:cNvSpPr>
            <p:nvPr/>
          </p:nvSpPr>
          <p:spPr bwMode="auto">
            <a:xfrm>
              <a:off x="5219701" y="5087938"/>
              <a:ext cx="25400" cy="26988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8" name="Oval 148"/>
            <p:cNvSpPr>
              <a:spLocks noChangeArrowheads="1"/>
            </p:cNvSpPr>
            <p:nvPr/>
          </p:nvSpPr>
          <p:spPr bwMode="auto">
            <a:xfrm>
              <a:off x="5278438" y="5008563"/>
              <a:ext cx="26988" cy="25400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9" name="Oval 149"/>
            <p:cNvSpPr>
              <a:spLocks noChangeArrowheads="1"/>
            </p:cNvSpPr>
            <p:nvPr/>
          </p:nvSpPr>
          <p:spPr bwMode="auto">
            <a:xfrm>
              <a:off x="5359401" y="4922838"/>
              <a:ext cx="25400" cy="25400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0" name="Freeform 150"/>
            <p:cNvSpPr/>
            <p:nvPr/>
          </p:nvSpPr>
          <p:spPr bwMode="auto">
            <a:xfrm>
              <a:off x="5545138" y="700088"/>
              <a:ext cx="333375" cy="244475"/>
            </a:xfrm>
            <a:custGeom>
              <a:avLst/>
              <a:gdLst>
                <a:gd name="T0" fmla="*/ 5 w 117"/>
                <a:gd name="T1" fmla="*/ 0 h 86"/>
                <a:gd name="T2" fmla="*/ 69 w 117"/>
                <a:gd name="T3" fmla="*/ 25 h 86"/>
                <a:gd name="T4" fmla="*/ 112 w 117"/>
                <a:gd name="T5" fmla="*/ 56 h 86"/>
                <a:gd name="T6" fmla="*/ 55 w 117"/>
                <a:gd name="T7" fmla="*/ 84 h 86"/>
                <a:gd name="T8" fmla="*/ 0 w 117"/>
                <a:gd name="T9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86">
                  <a:moveTo>
                    <a:pt x="5" y="0"/>
                  </a:moveTo>
                  <a:cubicBezTo>
                    <a:pt x="24" y="1"/>
                    <a:pt x="49" y="19"/>
                    <a:pt x="69" y="25"/>
                  </a:cubicBezTo>
                  <a:cubicBezTo>
                    <a:pt x="83" y="29"/>
                    <a:pt x="117" y="35"/>
                    <a:pt x="112" y="56"/>
                  </a:cubicBezTo>
                  <a:cubicBezTo>
                    <a:pt x="107" y="79"/>
                    <a:pt x="75" y="86"/>
                    <a:pt x="55" y="84"/>
                  </a:cubicBezTo>
                  <a:cubicBezTo>
                    <a:pt x="25" y="82"/>
                    <a:pt x="17" y="61"/>
                    <a:pt x="0" y="40"/>
                  </a:cubicBezTo>
                </a:path>
              </a:pathLst>
            </a:custGeom>
            <a:solidFill>
              <a:srgbClr val="FF8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1" name="Freeform 151"/>
            <p:cNvSpPr/>
            <p:nvPr/>
          </p:nvSpPr>
          <p:spPr bwMode="auto">
            <a:xfrm>
              <a:off x="4508501" y="685800"/>
              <a:ext cx="479425" cy="530225"/>
            </a:xfrm>
            <a:custGeom>
              <a:avLst/>
              <a:gdLst>
                <a:gd name="T0" fmla="*/ 92 w 168"/>
                <a:gd name="T1" fmla="*/ 0 h 186"/>
                <a:gd name="T2" fmla="*/ 19 w 168"/>
                <a:gd name="T3" fmla="*/ 69 h 186"/>
                <a:gd name="T4" fmla="*/ 103 w 168"/>
                <a:gd name="T5" fmla="*/ 180 h 186"/>
                <a:gd name="T6" fmla="*/ 133 w 168"/>
                <a:gd name="T7" fmla="*/ 184 h 186"/>
                <a:gd name="T8" fmla="*/ 92 w 168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86">
                  <a:moveTo>
                    <a:pt x="92" y="0"/>
                  </a:moveTo>
                  <a:cubicBezTo>
                    <a:pt x="92" y="0"/>
                    <a:pt x="37" y="19"/>
                    <a:pt x="19" y="69"/>
                  </a:cubicBezTo>
                  <a:cubicBezTo>
                    <a:pt x="0" y="119"/>
                    <a:pt x="32" y="180"/>
                    <a:pt x="103" y="180"/>
                  </a:cubicBezTo>
                  <a:cubicBezTo>
                    <a:pt x="103" y="180"/>
                    <a:pt x="112" y="182"/>
                    <a:pt x="133" y="184"/>
                  </a:cubicBezTo>
                  <a:cubicBezTo>
                    <a:pt x="153" y="186"/>
                    <a:pt x="168" y="48"/>
                    <a:pt x="92" y="0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2" name="Freeform 152"/>
            <p:cNvSpPr/>
            <p:nvPr/>
          </p:nvSpPr>
          <p:spPr bwMode="auto">
            <a:xfrm>
              <a:off x="4927601" y="879475"/>
              <a:ext cx="536575" cy="207963"/>
            </a:xfrm>
            <a:custGeom>
              <a:avLst/>
              <a:gdLst>
                <a:gd name="T0" fmla="*/ 157 w 188"/>
                <a:gd name="T1" fmla="*/ 53 h 73"/>
                <a:gd name="T2" fmla="*/ 102 w 188"/>
                <a:gd name="T3" fmla="*/ 61 h 73"/>
                <a:gd name="T4" fmla="*/ 157 w 188"/>
                <a:gd name="T5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73">
                  <a:moveTo>
                    <a:pt x="157" y="53"/>
                  </a:moveTo>
                  <a:cubicBezTo>
                    <a:pt x="146" y="73"/>
                    <a:pt x="119" y="67"/>
                    <a:pt x="102" y="61"/>
                  </a:cubicBezTo>
                  <a:cubicBezTo>
                    <a:pt x="0" y="22"/>
                    <a:pt x="188" y="0"/>
                    <a:pt x="157" y="53"/>
                  </a:cubicBezTo>
                  <a:close/>
                </a:path>
              </a:pathLst>
            </a:custGeom>
            <a:solidFill>
              <a:srgbClr val="FF7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3" name="Freeform 153"/>
            <p:cNvSpPr/>
            <p:nvPr/>
          </p:nvSpPr>
          <p:spPr bwMode="auto">
            <a:xfrm>
              <a:off x="5005388" y="984250"/>
              <a:ext cx="242888" cy="246063"/>
            </a:xfrm>
            <a:custGeom>
              <a:avLst/>
              <a:gdLst>
                <a:gd name="T0" fmla="*/ 71 w 85"/>
                <a:gd name="T1" fmla="*/ 2 h 86"/>
                <a:gd name="T2" fmla="*/ 54 w 85"/>
                <a:gd name="T3" fmla="*/ 57 h 86"/>
                <a:gd name="T4" fmla="*/ 2 w 85"/>
                <a:gd name="T5" fmla="*/ 73 h 86"/>
                <a:gd name="T6" fmla="*/ 0 w 85"/>
                <a:gd name="T7" fmla="*/ 81 h 86"/>
                <a:gd name="T8" fmla="*/ 60 w 85"/>
                <a:gd name="T9" fmla="*/ 63 h 86"/>
                <a:gd name="T10" fmla="*/ 79 w 85"/>
                <a:gd name="T11" fmla="*/ 0 h 86"/>
                <a:gd name="T12" fmla="*/ 71 w 85"/>
                <a:gd name="T13" fmla="*/ 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6">
                  <a:moveTo>
                    <a:pt x="71" y="2"/>
                  </a:moveTo>
                  <a:cubicBezTo>
                    <a:pt x="75" y="21"/>
                    <a:pt x="69" y="42"/>
                    <a:pt x="54" y="57"/>
                  </a:cubicBezTo>
                  <a:cubicBezTo>
                    <a:pt x="40" y="71"/>
                    <a:pt x="20" y="77"/>
                    <a:pt x="2" y="7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6"/>
                    <a:pt x="44" y="80"/>
                    <a:pt x="60" y="63"/>
                  </a:cubicBezTo>
                  <a:cubicBezTo>
                    <a:pt x="77" y="46"/>
                    <a:pt x="85" y="22"/>
                    <a:pt x="79" y="0"/>
                  </a:cubicBezTo>
                  <a:lnTo>
                    <a:pt x="71" y="2"/>
                  </a:ln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4" name="Freeform 154"/>
            <p:cNvSpPr/>
            <p:nvPr/>
          </p:nvSpPr>
          <p:spPr bwMode="auto">
            <a:xfrm>
              <a:off x="5405438" y="941388"/>
              <a:ext cx="207963" cy="268288"/>
            </a:xfrm>
            <a:custGeom>
              <a:avLst/>
              <a:gdLst>
                <a:gd name="T0" fmla="*/ 73 w 73"/>
                <a:gd name="T1" fmla="*/ 10 h 94"/>
                <a:gd name="T2" fmla="*/ 69 w 73"/>
                <a:gd name="T3" fmla="*/ 94 h 94"/>
                <a:gd name="T4" fmla="*/ 73 w 73"/>
                <a:gd name="T5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94">
                  <a:moveTo>
                    <a:pt x="73" y="10"/>
                  </a:moveTo>
                  <a:cubicBezTo>
                    <a:pt x="0" y="0"/>
                    <a:pt x="15" y="87"/>
                    <a:pt x="69" y="94"/>
                  </a:cubicBezTo>
                  <a:cubicBezTo>
                    <a:pt x="70" y="68"/>
                    <a:pt x="73" y="44"/>
                    <a:pt x="73" y="1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5" name="Freeform 155"/>
            <p:cNvSpPr/>
            <p:nvPr/>
          </p:nvSpPr>
          <p:spPr bwMode="auto">
            <a:xfrm>
              <a:off x="5202238" y="519113"/>
              <a:ext cx="319088" cy="166688"/>
            </a:xfrm>
            <a:custGeom>
              <a:avLst/>
              <a:gdLst>
                <a:gd name="T0" fmla="*/ 23 w 112"/>
                <a:gd name="T1" fmla="*/ 10 h 58"/>
                <a:gd name="T2" fmla="*/ 14 w 112"/>
                <a:gd name="T3" fmla="*/ 14 h 58"/>
                <a:gd name="T4" fmla="*/ 106 w 112"/>
                <a:gd name="T5" fmla="*/ 37 h 58"/>
                <a:gd name="T6" fmla="*/ 13 w 112"/>
                <a:gd name="T7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8">
                  <a:moveTo>
                    <a:pt x="23" y="10"/>
                  </a:moveTo>
                  <a:cubicBezTo>
                    <a:pt x="20" y="11"/>
                    <a:pt x="17" y="13"/>
                    <a:pt x="14" y="14"/>
                  </a:cubicBezTo>
                  <a:cubicBezTo>
                    <a:pt x="0" y="56"/>
                    <a:pt x="102" y="58"/>
                    <a:pt x="106" y="37"/>
                  </a:cubicBezTo>
                  <a:cubicBezTo>
                    <a:pt x="112" y="8"/>
                    <a:pt x="27" y="0"/>
                    <a:pt x="13" y="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2732634" y="1607132"/>
            <a:ext cx="5404280" cy="0"/>
          </a:xfrm>
          <a:prstGeom prst="line">
            <a:avLst/>
          </a:prstGeom>
          <a:ln>
            <a:solidFill>
              <a:srgbClr val="F7A23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2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Freeform 239"/>
          <p:cNvSpPr/>
          <p:nvPr/>
        </p:nvSpPr>
        <p:spPr bwMode="auto">
          <a:xfrm>
            <a:off x="1520381" y="291377"/>
            <a:ext cx="1256616" cy="575678"/>
          </a:xfrm>
          <a:custGeom>
            <a:avLst/>
            <a:gdLst>
              <a:gd name="T0" fmla="*/ 75 w 504"/>
              <a:gd name="T1" fmla="*/ 118 h 229"/>
              <a:gd name="T2" fmla="*/ 130 w 504"/>
              <a:gd name="T3" fmla="*/ 74 h 229"/>
              <a:gd name="T4" fmla="*/ 194 w 504"/>
              <a:gd name="T5" fmla="*/ 5 h 229"/>
              <a:gd name="T6" fmla="*/ 263 w 504"/>
              <a:gd name="T7" fmla="*/ 49 h 229"/>
              <a:gd name="T8" fmla="*/ 353 w 504"/>
              <a:gd name="T9" fmla="*/ 8 h 229"/>
              <a:gd name="T10" fmla="*/ 407 w 504"/>
              <a:gd name="T11" fmla="*/ 80 h 229"/>
              <a:gd name="T12" fmla="*/ 501 w 504"/>
              <a:gd name="T13" fmla="*/ 134 h 229"/>
              <a:gd name="T14" fmla="*/ 403 w 504"/>
              <a:gd name="T15" fmla="*/ 163 h 229"/>
              <a:gd name="T16" fmla="*/ 350 w 504"/>
              <a:gd name="T17" fmla="*/ 221 h 229"/>
              <a:gd name="T18" fmla="*/ 281 w 504"/>
              <a:gd name="T19" fmla="*/ 175 h 229"/>
              <a:gd name="T20" fmla="*/ 212 w 504"/>
              <a:gd name="T21" fmla="*/ 228 h 229"/>
              <a:gd name="T22" fmla="*/ 162 w 504"/>
              <a:gd name="T23" fmla="*/ 159 h 229"/>
              <a:gd name="T24" fmla="*/ 65 w 504"/>
              <a:gd name="T25" fmla="*/ 11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4" h="229">
                <a:moveTo>
                  <a:pt x="75" y="118"/>
                </a:moveTo>
                <a:cubicBezTo>
                  <a:pt x="0" y="98"/>
                  <a:pt x="100" y="10"/>
                  <a:pt x="130" y="74"/>
                </a:cubicBezTo>
                <a:cubicBezTo>
                  <a:pt x="130" y="42"/>
                  <a:pt x="163" y="9"/>
                  <a:pt x="194" y="5"/>
                </a:cubicBezTo>
                <a:cubicBezTo>
                  <a:pt x="230" y="0"/>
                  <a:pt x="246" y="22"/>
                  <a:pt x="263" y="49"/>
                </a:cubicBezTo>
                <a:cubicBezTo>
                  <a:pt x="290" y="25"/>
                  <a:pt x="312" y="5"/>
                  <a:pt x="353" y="8"/>
                </a:cubicBezTo>
                <a:cubicBezTo>
                  <a:pt x="387" y="11"/>
                  <a:pt x="422" y="45"/>
                  <a:pt x="407" y="80"/>
                </a:cubicBezTo>
                <a:cubicBezTo>
                  <a:pt x="438" y="81"/>
                  <a:pt x="497" y="91"/>
                  <a:pt x="501" y="134"/>
                </a:cubicBezTo>
                <a:cubicBezTo>
                  <a:pt x="504" y="180"/>
                  <a:pt x="429" y="175"/>
                  <a:pt x="403" y="163"/>
                </a:cubicBezTo>
                <a:cubicBezTo>
                  <a:pt x="392" y="190"/>
                  <a:pt x="385" y="215"/>
                  <a:pt x="350" y="221"/>
                </a:cubicBezTo>
                <a:cubicBezTo>
                  <a:pt x="306" y="229"/>
                  <a:pt x="305" y="197"/>
                  <a:pt x="281" y="175"/>
                </a:cubicBezTo>
                <a:cubicBezTo>
                  <a:pt x="275" y="206"/>
                  <a:pt x="244" y="229"/>
                  <a:pt x="212" y="228"/>
                </a:cubicBezTo>
                <a:cubicBezTo>
                  <a:pt x="168" y="226"/>
                  <a:pt x="165" y="196"/>
                  <a:pt x="162" y="159"/>
                </a:cubicBezTo>
                <a:cubicBezTo>
                  <a:pt x="119" y="221"/>
                  <a:pt x="1" y="165"/>
                  <a:pt x="65" y="1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cs typeface="Montserrat" panose="00000500000000000000" charset="0"/>
              <a:sym typeface="Arial"/>
            </a:endParaRPr>
          </a:p>
        </p:txBody>
      </p:sp>
      <p:sp>
        <p:nvSpPr>
          <p:cNvPr id="246" name="Freeform 240"/>
          <p:cNvSpPr/>
          <p:nvPr/>
        </p:nvSpPr>
        <p:spPr bwMode="auto">
          <a:xfrm>
            <a:off x="6768012" y="213781"/>
            <a:ext cx="784227" cy="538862"/>
          </a:xfrm>
          <a:custGeom>
            <a:avLst/>
            <a:gdLst>
              <a:gd name="T0" fmla="*/ 62 w 310"/>
              <a:gd name="T1" fmla="*/ 112 h 212"/>
              <a:gd name="T2" fmla="*/ 110 w 310"/>
              <a:gd name="T3" fmla="*/ 80 h 212"/>
              <a:gd name="T4" fmla="*/ 208 w 310"/>
              <a:gd name="T5" fmla="*/ 75 h 212"/>
              <a:gd name="T6" fmla="*/ 281 w 310"/>
              <a:gd name="T7" fmla="*/ 69 h 212"/>
              <a:gd name="T8" fmla="*/ 256 w 310"/>
              <a:gd name="T9" fmla="*/ 122 h 212"/>
              <a:gd name="T10" fmla="*/ 185 w 310"/>
              <a:gd name="T11" fmla="*/ 149 h 212"/>
              <a:gd name="T12" fmla="*/ 97 w 310"/>
              <a:gd name="T13" fmla="*/ 152 h 212"/>
              <a:gd name="T14" fmla="*/ 27 w 310"/>
              <a:gd name="T15" fmla="*/ 162 h 212"/>
              <a:gd name="T16" fmla="*/ 58 w 310"/>
              <a:gd name="T17" fmla="*/ 117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0" h="212">
                <a:moveTo>
                  <a:pt x="62" y="112"/>
                </a:moveTo>
                <a:cubicBezTo>
                  <a:pt x="3" y="77"/>
                  <a:pt x="73" y="36"/>
                  <a:pt x="110" y="80"/>
                </a:cubicBezTo>
                <a:cubicBezTo>
                  <a:pt x="135" y="33"/>
                  <a:pt x="191" y="0"/>
                  <a:pt x="208" y="75"/>
                </a:cubicBezTo>
                <a:cubicBezTo>
                  <a:pt x="229" y="62"/>
                  <a:pt x="259" y="50"/>
                  <a:pt x="281" y="69"/>
                </a:cubicBezTo>
                <a:cubicBezTo>
                  <a:pt x="310" y="95"/>
                  <a:pt x="289" y="122"/>
                  <a:pt x="256" y="122"/>
                </a:cubicBezTo>
                <a:cubicBezTo>
                  <a:pt x="295" y="178"/>
                  <a:pt x="220" y="207"/>
                  <a:pt x="185" y="149"/>
                </a:cubicBezTo>
                <a:cubicBezTo>
                  <a:pt x="168" y="192"/>
                  <a:pt x="102" y="212"/>
                  <a:pt x="97" y="152"/>
                </a:cubicBezTo>
                <a:cubicBezTo>
                  <a:pt x="77" y="161"/>
                  <a:pt x="47" y="183"/>
                  <a:pt x="27" y="162"/>
                </a:cubicBezTo>
                <a:cubicBezTo>
                  <a:pt x="0" y="134"/>
                  <a:pt x="37" y="125"/>
                  <a:pt x="58" y="11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cs typeface="Montserrat" panose="00000500000000000000" charset="0"/>
              <a:sym typeface="Arial"/>
            </a:endParaRPr>
          </a:p>
        </p:txBody>
      </p:sp>
      <p:sp>
        <p:nvSpPr>
          <p:cNvPr id="367" name="文本框 366"/>
          <p:cNvSpPr txBox="1"/>
          <p:nvPr/>
        </p:nvSpPr>
        <p:spPr>
          <a:xfrm>
            <a:off x="2776997" y="282808"/>
            <a:ext cx="3799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"/>
                <a:cs typeface="Montserrat" panose="00000500000000000000" charset="0"/>
                <a:sym typeface="Arial"/>
              </a:rPr>
              <a:t>Objectives </a:t>
            </a:r>
            <a:endParaRPr kumimoji="0" lang="zh-CN" altLang="en-US" sz="4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Montserrat"/>
              <a:cs typeface="Montserrat" panose="00000500000000000000" charset="0"/>
              <a:sym typeface="Arial"/>
            </a:endParaRPr>
          </a:p>
        </p:txBody>
      </p:sp>
      <p:sp>
        <p:nvSpPr>
          <p:cNvPr id="368" name="文本框 367"/>
          <p:cNvSpPr txBox="1"/>
          <p:nvPr/>
        </p:nvSpPr>
        <p:spPr>
          <a:xfrm>
            <a:off x="2776997" y="1341971"/>
            <a:ext cx="5879985" cy="2482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 the end of the lesson students will be able to:</a:t>
            </a:r>
          </a:p>
          <a:p>
            <a:pPr marL="342900" marR="0" lvl="0" indent="-34290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the lexical items related to tourism.</a:t>
            </a:r>
          </a:p>
          <a:p>
            <a:pPr marL="342900" marR="0" lvl="0" indent="-34290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Interact a conversation about tourism and travelling.</a:t>
            </a: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Vocabulary: vocabulary related to tourism and travelling.</a:t>
            </a:r>
            <a:b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72" name="Freeform 239"/>
          <p:cNvSpPr/>
          <p:nvPr/>
        </p:nvSpPr>
        <p:spPr bwMode="auto">
          <a:xfrm>
            <a:off x="7530701" y="554531"/>
            <a:ext cx="1256616" cy="575678"/>
          </a:xfrm>
          <a:custGeom>
            <a:avLst/>
            <a:gdLst>
              <a:gd name="T0" fmla="*/ 75 w 504"/>
              <a:gd name="T1" fmla="*/ 118 h 229"/>
              <a:gd name="T2" fmla="*/ 130 w 504"/>
              <a:gd name="T3" fmla="*/ 74 h 229"/>
              <a:gd name="T4" fmla="*/ 194 w 504"/>
              <a:gd name="T5" fmla="*/ 5 h 229"/>
              <a:gd name="T6" fmla="*/ 263 w 504"/>
              <a:gd name="T7" fmla="*/ 49 h 229"/>
              <a:gd name="T8" fmla="*/ 353 w 504"/>
              <a:gd name="T9" fmla="*/ 8 h 229"/>
              <a:gd name="T10" fmla="*/ 407 w 504"/>
              <a:gd name="T11" fmla="*/ 80 h 229"/>
              <a:gd name="T12" fmla="*/ 501 w 504"/>
              <a:gd name="T13" fmla="*/ 134 h 229"/>
              <a:gd name="T14" fmla="*/ 403 w 504"/>
              <a:gd name="T15" fmla="*/ 163 h 229"/>
              <a:gd name="T16" fmla="*/ 350 w 504"/>
              <a:gd name="T17" fmla="*/ 221 h 229"/>
              <a:gd name="T18" fmla="*/ 281 w 504"/>
              <a:gd name="T19" fmla="*/ 175 h 229"/>
              <a:gd name="T20" fmla="*/ 212 w 504"/>
              <a:gd name="T21" fmla="*/ 228 h 229"/>
              <a:gd name="T22" fmla="*/ 162 w 504"/>
              <a:gd name="T23" fmla="*/ 159 h 229"/>
              <a:gd name="T24" fmla="*/ 65 w 504"/>
              <a:gd name="T25" fmla="*/ 11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4" h="229">
                <a:moveTo>
                  <a:pt x="75" y="118"/>
                </a:moveTo>
                <a:cubicBezTo>
                  <a:pt x="0" y="98"/>
                  <a:pt x="100" y="10"/>
                  <a:pt x="130" y="74"/>
                </a:cubicBezTo>
                <a:cubicBezTo>
                  <a:pt x="130" y="42"/>
                  <a:pt x="163" y="9"/>
                  <a:pt x="194" y="5"/>
                </a:cubicBezTo>
                <a:cubicBezTo>
                  <a:pt x="230" y="0"/>
                  <a:pt x="246" y="22"/>
                  <a:pt x="263" y="49"/>
                </a:cubicBezTo>
                <a:cubicBezTo>
                  <a:pt x="290" y="25"/>
                  <a:pt x="312" y="5"/>
                  <a:pt x="353" y="8"/>
                </a:cubicBezTo>
                <a:cubicBezTo>
                  <a:pt x="387" y="11"/>
                  <a:pt x="422" y="45"/>
                  <a:pt x="407" y="80"/>
                </a:cubicBezTo>
                <a:cubicBezTo>
                  <a:pt x="438" y="81"/>
                  <a:pt x="497" y="91"/>
                  <a:pt x="501" y="134"/>
                </a:cubicBezTo>
                <a:cubicBezTo>
                  <a:pt x="504" y="180"/>
                  <a:pt x="429" y="175"/>
                  <a:pt x="403" y="163"/>
                </a:cubicBezTo>
                <a:cubicBezTo>
                  <a:pt x="392" y="190"/>
                  <a:pt x="385" y="215"/>
                  <a:pt x="350" y="221"/>
                </a:cubicBezTo>
                <a:cubicBezTo>
                  <a:pt x="306" y="229"/>
                  <a:pt x="305" y="197"/>
                  <a:pt x="281" y="175"/>
                </a:cubicBezTo>
                <a:cubicBezTo>
                  <a:pt x="275" y="206"/>
                  <a:pt x="244" y="229"/>
                  <a:pt x="212" y="228"/>
                </a:cubicBezTo>
                <a:cubicBezTo>
                  <a:pt x="168" y="226"/>
                  <a:pt x="165" y="196"/>
                  <a:pt x="162" y="159"/>
                </a:cubicBezTo>
                <a:cubicBezTo>
                  <a:pt x="119" y="221"/>
                  <a:pt x="1" y="165"/>
                  <a:pt x="65" y="1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cs typeface="Montserrat" panose="00000500000000000000" charset="0"/>
              <a:sym typeface="Arial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1282224" y="367307"/>
            <a:ext cx="2026091" cy="4455563"/>
            <a:chOff x="4508501" y="3175"/>
            <a:chExt cx="3149600" cy="6926263"/>
          </a:xfrm>
        </p:grpSpPr>
        <p:sp>
          <p:nvSpPr>
            <p:cNvPr id="119" name="Freeform 39"/>
            <p:cNvSpPr/>
            <p:nvPr/>
          </p:nvSpPr>
          <p:spPr bwMode="auto">
            <a:xfrm>
              <a:off x="4976813" y="331788"/>
              <a:ext cx="304800" cy="301625"/>
            </a:xfrm>
            <a:custGeom>
              <a:avLst/>
              <a:gdLst>
                <a:gd name="T0" fmla="*/ 67 w 107"/>
                <a:gd name="T1" fmla="*/ 104 h 106"/>
                <a:gd name="T2" fmla="*/ 0 w 107"/>
                <a:gd name="T3" fmla="*/ 55 h 106"/>
                <a:gd name="T4" fmla="*/ 107 w 107"/>
                <a:gd name="T5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06">
                  <a:moveTo>
                    <a:pt x="67" y="104"/>
                  </a:moveTo>
                  <a:cubicBezTo>
                    <a:pt x="38" y="106"/>
                    <a:pt x="0" y="88"/>
                    <a:pt x="0" y="55"/>
                  </a:cubicBezTo>
                  <a:cubicBezTo>
                    <a:pt x="1" y="0"/>
                    <a:pt x="88" y="70"/>
                    <a:pt x="107" y="71"/>
                  </a:cubicBezTo>
                </a:path>
              </a:pathLst>
            </a:custGeom>
            <a:solidFill>
              <a:srgbClr val="FF8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0" name="Freeform 40"/>
            <p:cNvSpPr/>
            <p:nvPr/>
          </p:nvSpPr>
          <p:spPr bwMode="auto">
            <a:xfrm>
              <a:off x="4522788" y="488950"/>
              <a:ext cx="1166813" cy="952500"/>
            </a:xfrm>
            <a:custGeom>
              <a:avLst/>
              <a:gdLst>
                <a:gd name="T0" fmla="*/ 381 w 409"/>
                <a:gd name="T1" fmla="*/ 247 h 334"/>
                <a:gd name="T2" fmla="*/ 261 w 409"/>
                <a:gd name="T3" fmla="*/ 17 h 334"/>
                <a:gd name="T4" fmla="*/ 99 w 409"/>
                <a:gd name="T5" fmla="*/ 64 h 334"/>
                <a:gd name="T6" fmla="*/ 92 w 409"/>
                <a:gd name="T7" fmla="*/ 67 h 334"/>
                <a:gd name="T8" fmla="*/ 14 w 409"/>
                <a:gd name="T9" fmla="*/ 138 h 334"/>
                <a:gd name="T10" fmla="*/ 45 w 409"/>
                <a:gd name="T11" fmla="*/ 235 h 334"/>
                <a:gd name="T12" fmla="*/ 127 w 409"/>
                <a:gd name="T13" fmla="*/ 253 h 334"/>
                <a:gd name="T14" fmla="*/ 214 w 409"/>
                <a:gd name="T15" fmla="*/ 297 h 334"/>
                <a:gd name="T16" fmla="*/ 211 w 409"/>
                <a:gd name="T17" fmla="*/ 334 h 334"/>
                <a:gd name="T18" fmla="*/ 296 w 409"/>
                <a:gd name="T19" fmla="*/ 284 h 334"/>
                <a:gd name="T20" fmla="*/ 381 w 409"/>
                <a:gd name="T21" fmla="*/ 276 h 334"/>
                <a:gd name="T22" fmla="*/ 381 w 409"/>
                <a:gd name="T23" fmla="*/ 24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9" h="334">
                  <a:moveTo>
                    <a:pt x="381" y="247"/>
                  </a:moveTo>
                  <a:cubicBezTo>
                    <a:pt x="381" y="146"/>
                    <a:pt x="409" y="0"/>
                    <a:pt x="261" y="17"/>
                  </a:cubicBezTo>
                  <a:cubicBezTo>
                    <a:pt x="203" y="24"/>
                    <a:pt x="154" y="38"/>
                    <a:pt x="99" y="64"/>
                  </a:cubicBezTo>
                  <a:cubicBezTo>
                    <a:pt x="97" y="65"/>
                    <a:pt x="95" y="66"/>
                    <a:pt x="92" y="67"/>
                  </a:cubicBezTo>
                  <a:cubicBezTo>
                    <a:pt x="56" y="84"/>
                    <a:pt x="28" y="98"/>
                    <a:pt x="14" y="138"/>
                  </a:cubicBezTo>
                  <a:cubicBezTo>
                    <a:pt x="0" y="176"/>
                    <a:pt x="12" y="213"/>
                    <a:pt x="45" y="235"/>
                  </a:cubicBezTo>
                  <a:cubicBezTo>
                    <a:pt x="70" y="251"/>
                    <a:pt x="99" y="252"/>
                    <a:pt x="127" y="253"/>
                  </a:cubicBezTo>
                  <a:cubicBezTo>
                    <a:pt x="169" y="255"/>
                    <a:pt x="204" y="247"/>
                    <a:pt x="214" y="297"/>
                  </a:cubicBezTo>
                  <a:cubicBezTo>
                    <a:pt x="217" y="309"/>
                    <a:pt x="208" y="321"/>
                    <a:pt x="211" y="334"/>
                  </a:cubicBezTo>
                  <a:cubicBezTo>
                    <a:pt x="227" y="306"/>
                    <a:pt x="269" y="296"/>
                    <a:pt x="296" y="284"/>
                  </a:cubicBezTo>
                  <a:cubicBezTo>
                    <a:pt x="305" y="281"/>
                    <a:pt x="381" y="268"/>
                    <a:pt x="381" y="276"/>
                  </a:cubicBezTo>
                  <a:cubicBezTo>
                    <a:pt x="381" y="266"/>
                    <a:pt x="381" y="257"/>
                    <a:pt x="381" y="247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1" name="Freeform 41"/>
            <p:cNvSpPr/>
            <p:nvPr/>
          </p:nvSpPr>
          <p:spPr bwMode="auto">
            <a:xfrm>
              <a:off x="5106988" y="1265238"/>
              <a:ext cx="503238" cy="301625"/>
            </a:xfrm>
            <a:custGeom>
              <a:avLst/>
              <a:gdLst>
                <a:gd name="T0" fmla="*/ 176 w 176"/>
                <a:gd name="T1" fmla="*/ 4 h 106"/>
                <a:gd name="T2" fmla="*/ 0 w 176"/>
                <a:gd name="T3" fmla="*/ 0 h 106"/>
                <a:gd name="T4" fmla="*/ 0 w 176"/>
                <a:gd name="T5" fmla="*/ 4 h 106"/>
                <a:gd name="T6" fmla="*/ 172 w 176"/>
                <a:gd name="T7" fmla="*/ 106 h 106"/>
                <a:gd name="T8" fmla="*/ 174 w 176"/>
                <a:gd name="T9" fmla="*/ 105 h 106"/>
                <a:gd name="T10" fmla="*/ 176 w 176"/>
                <a:gd name="T11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06">
                  <a:moveTo>
                    <a:pt x="176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72" y="106"/>
                    <a:pt x="172" y="106"/>
                    <a:pt x="172" y="106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5" y="72"/>
                    <a:pt x="176" y="38"/>
                    <a:pt x="176" y="4"/>
                  </a:cubicBezTo>
                  <a:close/>
                </a:path>
              </a:pathLst>
            </a:custGeom>
            <a:solidFill>
              <a:srgbClr val="6A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2" name="Freeform 42"/>
            <p:cNvSpPr/>
            <p:nvPr/>
          </p:nvSpPr>
          <p:spPr bwMode="auto">
            <a:xfrm>
              <a:off x="5599113" y="1563688"/>
              <a:ext cx="4763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6A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3" name="Freeform 43"/>
            <p:cNvSpPr/>
            <p:nvPr/>
          </p:nvSpPr>
          <p:spPr bwMode="auto">
            <a:xfrm>
              <a:off x="5106988" y="1276350"/>
              <a:ext cx="492125" cy="344488"/>
            </a:xfrm>
            <a:custGeom>
              <a:avLst/>
              <a:gdLst>
                <a:gd name="T0" fmla="*/ 3 w 172"/>
                <a:gd name="T1" fmla="*/ 121 h 121"/>
                <a:gd name="T2" fmla="*/ 172 w 172"/>
                <a:gd name="T3" fmla="*/ 102 h 121"/>
                <a:gd name="T4" fmla="*/ 0 w 172"/>
                <a:gd name="T5" fmla="*/ 0 h 121"/>
                <a:gd name="T6" fmla="*/ 1 w 172"/>
                <a:gd name="T7" fmla="*/ 10 h 121"/>
                <a:gd name="T8" fmla="*/ 3 w 172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21">
                  <a:moveTo>
                    <a:pt x="3" y="121"/>
                  </a:moveTo>
                  <a:cubicBezTo>
                    <a:pt x="172" y="102"/>
                    <a:pt x="172" y="102"/>
                    <a:pt x="172" y="1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1" y="10"/>
                  </a:cubicBezTo>
                  <a:cubicBezTo>
                    <a:pt x="3" y="47"/>
                    <a:pt x="3" y="84"/>
                    <a:pt x="3" y="121"/>
                  </a:cubicBezTo>
                  <a:close/>
                </a:path>
              </a:pathLst>
            </a:custGeom>
            <a:solidFill>
              <a:srgbClr val="6A4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4" name="Freeform 44"/>
            <p:cNvSpPr/>
            <p:nvPr/>
          </p:nvSpPr>
          <p:spPr bwMode="auto">
            <a:xfrm>
              <a:off x="5116513" y="1566863"/>
              <a:ext cx="487363" cy="376238"/>
            </a:xfrm>
            <a:custGeom>
              <a:avLst/>
              <a:gdLst>
                <a:gd name="T0" fmla="*/ 171 w 171"/>
                <a:gd name="T1" fmla="*/ 1 h 132"/>
                <a:gd name="T2" fmla="*/ 169 w 171"/>
                <a:gd name="T3" fmla="*/ 0 h 132"/>
                <a:gd name="T4" fmla="*/ 0 w 171"/>
                <a:gd name="T5" fmla="*/ 19 h 132"/>
                <a:gd name="T6" fmla="*/ 0 w 171"/>
                <a:gd name="T7" fmla="*/ 20 h 132"/>
                <a:gd name="T8" fmla="*/ 165 w 171"/>
                <a:gd name="T9" fmla="*/ 132 h 132"/>
                <a:gd name="T10" fmla="*/ 171 w 171"/>
                <a:gd name="T11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132">
                  <a:moveTo>
                    <a:pt x="171" y="1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7" y="88"/>
                    <a:pt x="169" y="44"/>
                    <a:pt x="171" y="1"/>
                  </a:cubicBezTo>
                  <a:close/>
                </a:path>
              </a:pathLst>
            </a:custGeom>
            <a:solidFill>
              <a:srgbClr val="ED5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5" name="Freeform 45"/>
            <p:cNvSpPr/>
            <p:nvPr/>
          </p:nvSpPr>
          <p:spPr bwMode="auto">
            <a:xfrm>
              <a:off x="5110163" y="1624013"/>
              <a:ext cx="477838" cy="361950"/>
            </a:xfrm>
            <a:custGeom>
              <a:avLst/>
              <a:gdLst>
                <a:gd name="T0" fmla="*/ 2 w 167"/>
                <a:gd name="T1" fmla="*/ 0 h 127"/>
                <a:gd name="T2" fmla="*/ 1 w 167"/>
                <a:gd name="T3" fmla="*/ 54 h 127"/>
                <a:gd name="T4" fmla="*/ 0 w 167"/>
                <a:gd name="T5" fmla="*/ 127 h 127"/>
                <a:gd name="T6" fmla="*/ 166 w 167"/>
                <a:gd name="T7" fmla="*/ 117 h 127"/>
                <a:gd name="T8" fmla="*/ 167 w 167"/>
                <a:gd name="T9" fmla="*/ 112 h 127"/>
                <a:gd name="T10" fmla="*/ 2 w 167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127">
                  <a:moveTo>
                    <a:pt x="2" y="0"/>
                  </a:moveTo>
                  <a:cubicBezTo>
                    <a:pt x="2" y="18"/>
                    <a:pt x="2" y="36"/>
                    <a:pt x="1" y="54"/>
                  </a:cubicBezTo>
                  <a:cubicBezTo>
                    <a:pt x="1" y="78"/>
                    <a:pt x="0" y="102"/>
                    <a:pt x="0" y="127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67" y="115"/>
                    <a:pt x="167" y="114"/>
                    <a:pt x="167" y="11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BB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6" name="Freeform 46"/>
            <p:cNvSpPr/>
            <p:nvPr/>
          </p:nvSpPr>
          <p:spPr bwMode="auto">
            <a:xfrm>
              <a:off x="5105401" y="1981200"/>
              <a:ext cx="90488" cy="125413"/>
            </a:xfrm>
            <a:custGeom>
              <a:avLst/>
              <a:gdLst>
                <a:gd name="T0" fmla="*/ 2 w 32"/>
                <a:gd name="T1" fmla="*/ 2 h 44"/>
                <a:gd name="T2" fmla="*/ 0 w 32"/>
                <a:gd name="T3" fmla="*/ 44 h 44"/>
                <a:gd name="T4" fmla="*/ 31 w 32"/>
                <a:gd name="T5" fmla="*/ 43 h 44"/>
                <a:gd name="T6" fmla="*/ 32 w 32"/>
                <a:gd name="T7" fmla="*/ 0 h 44"/>
                <a:gd name="T8" fmla="*/ 2 w 32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" y="2"/>
                  </a:moveTo>
                  <a:cubicBezTo>
                    <a:pt x="1" y="16"/>
                    <a:pt x="1" y="30"/>
                    <a:pt x="0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7" name="Freeform 47"/>
            <p:cNvSpPr/>
            <p:nvPr/>
          </p:nvSpPr>
          <p:spPr bwMode="auto">
            <a:xfrm>
              <a:off x="5192713" y="1974850"/>
              <a:ext cx="103188" cy="128588"/>
            </a:xfrm>
            <a:custGeom>
              <a:avLst/>
              <a:gdLst>
                <a:gd name="T0" fmla="*/ 2 w 65"/>
                <a:gd name="T1" fmla="*/ 4 h 81"/>
                <a:gd name="T2" fmla="*/ 0 w 65"/>
                <a:gd name="T3" fmla="*/ 81 h 81"/>
                <a:gd name="T4" fmla="*/ 63 w 65"/>
                <a:gd name="T5" fmla="*/ 81 h 81"/>
                <a:gd name="T6" fmla="*/ 65 w 65"/>
                <a:gd name="T7" fmla="*/ 0 h 81"/>
                <a:gd name="T8" fmla="*/ 2 w 65"/>
                <a:gd name="T9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1">
                  <a:moveTo>
                    <a:pt x="2" y="4"/>
                  </a:moveTo>
                  <a:lnTo>
                    <a:pt x="0" y="81"/>
                  </a:lnTo>
                  <a:lnTo>
                    <a:pt x="63" y="81"/>
                  </a:lnTo>
                  <a:lnTo>
                    <a:pt x="65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4B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8" name="Freeform 48"/>
            <p:cNvSpPr/>
            <p:nvPr/>
          </p:nvSpPr>
          <p:spPr bwMode="auto">
            <a:xfrm>
              <a:off x="5292726" y="1970088"/>
              <a:ext cx="98425" cy="133350"/>
            </a:xfrm>
            <a:custGeom>
              <a:avLst/>
              <a:gdLst>
                <a:gd name="T0" fmla="*/ 2 w 62"/>
                <a:gd name="T1" fmla="*/ 3 h 84"/>
                <a:gd name="T2" fmla="*/ 0 w 62"/>
                <a:gd name="T3" fmla="*/ 84 h 84"/>
                <a:gd name="T4" fmla="*/ 60 w 62"/>
                <a:gd name="T5" fmla="*/ 82 h 84"/>
                <a:gd name="T6" fmla="*/ 62 w 62"/>
                <a:gd name="T7" fmla="*/ 0 h 84"/>
                <a:gd name="T8" fmla="*/ 2 w 62"/>
                <a:gd name="T9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4">
                  <a:moveTo>
                    <a:pt x="2" y="3"/>
                  </a:moveTo>
                  <a:lnTo>
                    <a:pt x="0" y="84"/>
                  </a:lnTo>
                  <a:lnTo>
                    <a:pt x="60" y="82"/>
                  </a:lnTo>
                  <a:lnTo>
                    <a:pt x="6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9" name="Freeform 49"/>
            <p:cNvSpPr/>
            <p:nvPr/>
          </p:nvSpPr>
          <p:spPr bwMode="auto">
            <a:xfrm>
              <a:off x="5387976" y="1963738"/>
              <a:ext cx="96838" cy="136525"/>
            </a:xfrm>
            <a:custGeom>
              <a:avLst/>
              <a:gdLst>
                <a:gd name="T0" fmla="*/ 2 w 61"/>
                <a:gd name="T1" fmla="*/ 4 h 86"/>
                <a:gd name="T2" fmla="*/ 0 w 61"/>
                <a:gd name="T3" fmla="*/ 86 h 86"/>
                <a:gd name="T4" fmla="*/ 59 w 61"/>
                <a:gd name="T5" fmla="*/ 86 h 86"/>
                <a:gd name="T6" fmla="*/ 61 w 61"/>
                <a:gd name="T7" fmla="*/ 0 h 86"/>
                <a:gd name="T8" fmla="*/ 2 w 61"/>
                <a:gd name="T9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86">
                  <a:moveTo>
                    <a:pt x="2" y="4"/>
                  </a:moveTo>
                  <a:lnTo>
                    <a:pt x="0" y="86"/>
                  </a:lnTo>
                  <a:lnTo>
                    <a:pt x="59" y="86"/>
                  </a:lnTo>
                  <a:lnTo>
                    <a:pt x="61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4B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0" name="Freeform 50"/>
            <p:cNvSpPr/>
            <p:nvPr/>
          </p:nvSpPr>
          <p:spPr bwMode="auto">
            <a:xfrm>
              <a:off x="5481638" y="1957388"/>
              <a:ext cx="103188" cy="142875"/>
            </a:xfrm>
            <a:custGeom>
              <a:avLst/>
              <a:gdLst>
                <a:gd name="T0" fmla="*/ 36 w 36"/>
                <a:gd name="T1" fmla="*/ 0 h 50"/>
                <a:gd name="T2" fmla="*/ 1 w 36"/>
                <a:gd name="T3" fmla="*/ 2 h 50"/>
                <a:gd name="T4" fmla="*/ 0 w 36"/>
                <a:gd name="T5" fmla="*/ 50 h 50"/>
                <a:gd name="T6" fmla="*/ 34 w 36"/>
                <a:gd name="T7" fmla="*/ 50 h 50"/>
                <a:gd name="T8" fmla="*/ 36 w 3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36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33"/>
                    <a:pt x="36" y="16"/>
                    <a:pt x="36" y="0"/>
                  </a:cubicBez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1" name="Freeform 51"/>
            <p:cNvSpPr/>
            <p:nvPr/>
          </p:nvSpPr>
          <p:spPr bwMode="auto">
            <a:xfrm>
              <a:off x="5095876" y="2100263"/>
              <a:ext cx="482600" cy="254000"/>
            </a:xfrm>
            <a:custGeom>
              <a:avLst/>
              <a:gdLst>
                <a:gd name="T0" fmla="*/ 169 w 169"/>
                <a:gd name="T1" fmla="*/ 0 h 89"/>
                <a:gd name="T2" fmla="*/ 3 w 169"/>
                <a:gd name="T3" fmla="*/ 2 h 89"/>
                <a:gd name="T4" fmla="*/ 0 w 169"/>
                <a:gd name="T5" fmla="*/ 89 h 89"/>
                <a:gd name="T6" fmla="*/ 167 w 169"/>
                <a:gd name="T7" fmla="*/ 89 h 89"/>
                <a:gd name="T8" fmla="*/ 169 w 16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89">
                  <a:moveTo>
                    <a:pt x="169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31"/>
                    <a:pt x="1" y="60"/>
                    <a:pt x="0" y="89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7" y="59"/>
                    <a:pt x="168" y="29"/>
                    <a:pt x="169" y="0"/>
                  </a:cubicBezTo>
                  <a:close/>
                </a:path>
              </a:pathLst>
            </a:custGeom>
            <a:solidFill>
              <a:srgbClr val="FF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2" name="Freeform 52"/>
            <p:cNvSpPr/>
            <p:nvPr/>
          </p:nvSpPr>
          <p:spPr bwMode="auto">
            <a:xfrm>
              <a:off x="5387976" y="2354263"/>
              <a:ext cx="93663" cy="123825"/>
            </a:xfrm>
            <a:custGeom>
              <a:avLst/>
              <a:gdLst>
                <a:gd name="T0" fmla="*/ 0 w 59"/>
                <a:gd name="T1" fmla="*/ 0 h 78"/>
                <a:gd name="T2" fmla="*/ 0 w 59"/>
                <a:gd name="T3" fmla="*/ 78 h 78"/>
                <a:gd name="T4" fmla="*/ 57 w 59"/>
                <a:gd name="T5" fmla="*/ 78 h 78"/>
                <a:gd name="T6" fmla="*/ 59 w 59"/>
                <a:gd name="T7" fmla="*/ 0 h 78"/>
                <a:gd name="T8" fmla="*/ 0 w 5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8">
                  <a:moveTo>
                    <a:pt x="0" y="0"/>
                  </a:moveTo>
                  <a:lnTo>
                    <a:pt x="0" y="78"/>
                  </a:lnTo>
                  <a:lnTo>
                    <a:pt x="57" y="78"/>
                  </a:ln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3" name="Freeform 53"/>
            <p:cNvSpPr/>
            <p:nvPr/>
          </p:nvSpPr>
          <p:spPr bwMode="auto">
            <a:xfrm>
              <a:off x="5478463" y="2354263"/>
              <a:ext cx="95250" cy="123825"/>
            </a:xfrm>
            <a:custGeom>
              <a:avLst/>
              <a:gdLst>
                <a:gd name="T0" fmla="*/ 1 w 33"/>
                <a:gd name="T1" fmla="*/ 0 h 43"/>
                <a:gd name="T2" fmla="*/ 0 w 33"/>
                <a:gd name="T3" fmla="*/ 43 h 43"/>
                <a:gd name="T4" fmla="*/ 32 w 33"/>
                <a:gd name="T5" fmla="*/ 43 h 43"/>
                <a:gd name="T6" fmla="*/ 32 w 33"/>
                <a:gd name="T7" fmla="*/ 42 h 43"/>
                <a:gd name="T8" fmla="*/ 33 w 33"/>
                <a:gd name="T9" fmla="*/ 0 h 43"/>
                <a:gd name="T10" fmla="*/ 1 w 3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3">
                  <a:moveTo>
                    <a:pt x="1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2" y="28"/>
                    <a:pt x="32" y="14"/>
                    <a:pt x="3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4" name="Freeform 54"/>
            <p:cNvSpPr/>
            <p:nvPr/>
          </p:nvSpPr>
          <p:spPr bwMode="auto">
            <a:xfrm>
              <a:off x="5287963" y="2354263"/>
              <a:ext cx="100013" cy="123825"/>
            </a:xfrm>
            <a:custGeom>
              <a:avLst/>
              <a:gdLst>
                <a:gd name="T0" fmla="*/ 2 w 63"/>
                <a:gd name="T1" fmla="*/ 0 h 78"/>
                <a:gd name="T2" fmla="*/ 0 w 63"/>
                <a:gd name="T3" fmla="*/ 76 h 78"/>
                <a:gd name="T4" fmla="*/ 63 w 63"/>
                <a:gd name="T5" fmla="*/ 78 h 78"/>
                <a:gd name="T6" fmla="*/ 63 w 63"/>
                <a:gd name="T7" fmla="*/ 0 h 78"/>
                <a:gd name="T8" fmla="*/ 2 w 6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8">
                  <a:moveTo>
                    <a:pt x="2" y="0"/>
                  </a:moveTo>
                  <a:lnTo>
                    <a:pt x="0" y="76"/>
                  </a:lnTo>
                  <a:lnTo>
                    <a:pt x="63" y="78"/>
                  </a:lnTo>
                  <a:lnTo>
                    <a:pt x="6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5" name="Freeform 55"/>
            <p:cNvSpPr/>
            <p:nvPr/>
          </p:nvSpPr>
          <p:spPr bwMode="auto">
            <a:xfrm>
              <a:off x="5187951" y="2354263"/>
              <a:ext cx="103188" cy="120650"/>
            </a:xfrm>
            <a:custGeom>
              <a:avLst/>
              <a:gdLst>
                <a:gd name="T0" fmla="*/ 2 w 65"/>
                <a:gd name="T1" fmla="*/ 0 h 76"/>
                <a:gd name="T2" fmla="*/ 0 w 65"/>
                <a:gd name="T3" fmla="*/ 76 h 76"/>
                <a:gd name="T4" fmla="*/ 63 w 65"/>
                <a:gd name="T5" fmla="*/ 76 h 76"/>
                <a:gd name="T6" fmla="*/ 65 w 65"/>
                <a:gd name="T7" fmla="*/ 0 h 76"/>
                <a:gd name="T8" fmla="*/ 2 w 65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6">
                  <a:moveTo>
                    <a:pt x="2" y="0"/>
                  </a:moveTo>
                  <a:lnTo>
                    <a:pt x="0" y="76"/>
                  </a:lnTo>
                  <a:lnTo>
                    <a:pt x="63" y="76"/>
                  </a:lnTo>
                  <a:lnTo>
                    <a:pt x="6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6" name="Freeform 56"/>
            <p:cNvSpPr/>
            <p:nvPr/>
          </p:nvSpPr>
          <p:spPr bwMode="auto">
            <a:xfrm>
              <a:off x="5091113" y="2354263"/>
              <a:ext cx="100013" cy="120650"/>
            </a:xfrm>
            <a:custGeom>
              <a:avLst/>
              <a:gdLst>
                <a:gd name="T0" fmla="*/ 2 w 35"/>
                <a:gd name="T1" fmla="*/ 0 h 42"/>
                <a:gd name="T2" fmla="*/ 0 w 35"/>
                <a:gd name="T3" fmla="*/ 41 h 42"/>
                <a:gd name="T4" fmla="*/ 34 w 35"/>
                <a:gd name="T5" fmla="*/ 42 h 42"/>
                <a:gd name="T6" fmla="*/ 35 w 35"/>
                <a:gd name="T7" fmla="*/ 0 h 42"/>
                <a:gd name="T8" fmla="*/ 2 w 3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2" y="0"/>
                  </a:moveTo>
                  <a:cubicBezTo>
                    <a:pt x="1" y="13"/>
                    <a:pt x="1" y="27"/>
                    <a:pt x="0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7" name="Freeform 57"/>
            <p:cNvSpPr/>
            <p:nvPr/>
          </p:nvSpPr>
          <p:spPr bwMode="auto">
            <a:xfrm>
              <a:off x="5091113" y="2471738"/>
              <a:ext cx="479425" cy="39688"/>
            </a:xfrm>
            <a:custGeom>
              <a:avLst/>
              <a:gdLst>
                <a:gd name="T0" fmla="*/ 168 w 168"/>
                <a:gd name="T1" fmla="*/ 2 h 14"/>
                <a:gd name="T2" fmla="*/ 0 w 168"/>
                <a:gd name="T3" fmla="*/ 0 h 14"/>
                <a:gd name="T4" fmla="*/ 0 w 168"/>
                <a:gd name="T5" fmla="*/ 14 h 14"/>
                <a:gd name="T6" fmla="*/ 168 w 168"/>
                <a:gd name="T7" fmla="*/ 14 h 14"/>
                <a:gd name="T8" fmla="*/ 168 w 168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4">
                  <a:moveTo>
                    <a:pt x="168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0"/>
                    <a:pt x="168" y="6"/>
                    <a:pt x="168" y="2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8" name="Freeform 58"/>
            <p:cNvSpPr/>
            <p:nvPr/>
          </p:nvSpPr>
          <p:spPr bwMode="auto">
            <a:xfrm>
              <a:off x="5091113" y="2511425"/>
              <a:ext cx="479425" cy="28575"/>
            </a:xfrm>
            <a:custGeom>
              <a:avLst/>
              <a:gdLst>
                <a:gd name="T0" fmla="*/ 168 w 168"/>
                <a:gd name="T1" fmla="*/ 0 h 10"/>
                <a:gd name="T2" fmla="*/ 0 w 168"/>
                <a:gd name="T3" fmla="*/ 0 h 10"/>
                <a:gd name="T4" fmla="*/ 0 w 168"/>
                <a:gd name="T5" fmla="*/ 10 h 10"/>
                <a:gd name="T6" fmla="*/ 168 w 168"/>
                <a:gd name="T7" fmla="*/ 10 h 10"/>
                <a:gd name="T8" fmla="*/ 168 w 16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0">
                  <a:moveTo>
                    <a:pt x="1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7"/>
                    <a:pt x="168" y="3"/>
                    <a:pt x="168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9" name="Freeform 59"/>
            <p:cNvSpPr/>
            <p:nvPr/>
          </p:nvSpPr>
          <p:spPr bwMode="auto">
            <a:xfrm>
              <a:off x="5087938" y="2540000"/>
              <a:ext cx="482600" cy="34925"/>
            </a:xfrm>
            <a:custGeom>
              <a:avLst/>
              <a:gdLst>
                <a:gd name="T0" fmla="*/ 169 w 169"/>
                <a:gd name="T1" fmla="*/ 0 h 12"/>
                <a:gd name="T2" fmla="*/ 1 w 169"/>
                <a:gd name="T3" fmla="*/ 0 h 12"/>
                <a:gd name="T4" fmla="*/ 0 w 169"/>
                <a:gd name="T5" fmla="*/ 12 h 12"/>
                <a:gd name="T6" fmla="*/ 169 w 169"/>
                <a:gd name="T7" fmla="*/ 12 h 12"/>
                <a:gd name="T8" fmla="*/ 169 w 16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2">
                  <a:moveTo>
                    <a:pt x="16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" y="8"/>
                    <a:pt x="0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8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0" name="Freeform 60"/>
            <p:cNvSpPr/>
            <p:nvPr/>
          </p:nvSpPr>
          <p:spPr bwMode="auto">
            <a:xfrm>
              <a:off x="5087938" y="2574925"/>
              <a:ext cx="482600" cy="30163"/>
            </a:xfrm>
            <a:custGeom>
              <a:avLst/>
              <a:gdLst>
                <a:gd name="T0" fmla="*/ 169 w 169"/>
                <a:gd name="T1" fmla="*/ 0 h 11"/>
                <a:gd name="T2" fmla="*/ 0 w 169"/>
                <a:gd name="T3" fmla="*/ 0 h 11"/>
                <a:gd name="T4" fmla="*/ 0 w 169"/>
                <a:gd name="T5" fmla="*/ 11 h 11"/>
                <a:gd name="T6" fmla="*/ 169 w 169"/>
                <a:gd name="T7" fmla="*/ 11 h 11"/>
                <a:gd name="T8" fmla="*/ 169 w 16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7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1" name="Freeform 61"/>
            <p:cNvSpPr/>
            <p:nvPr/>
          </p:nvSpPr>
          <p:spPr bwMode="auto">
            <a:xfrm>
              <a:off x="5087938" y="2605088"/>
              <a:ext cx="482600" cy="38100"/>
            </a:xfrm>
            <a:custGeom>
              <a:avLst/>
              <a:gdLst>
                <a:gd name="T0" fmla="*/ 169 w 169"/>
                <a:gd name="T1" fmla="*/ 0 h 13"/>
                <a:gd name="T2" fmla="*/ 0 w 169"/>
                <a:gd name="T3" fmla="*/ 0 h 13"/>
                <a:gd name="T4" fmla="*/ 0 w 169"/>
                <a:gd name="T5" fmla="*/ 13 h 13"/>
                <a:gd name="T6" fmla="*/ 169 w 169"/>
                <a:gd name="T7" fmla="*/ 13 h 13"/>
                <a:gd name="T8" fmla="*/ 169 w 16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3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9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2" name="Freeform 62"/>
            <p:cNvSpPr/>
            <p:nvPr/>
          </p:nvSpPr>
          <p:spPr bwMode="auto">
            <a:xfrm>
              <a:off x="5087938" y="2643188"/>
              <a:ext cx="482600" cy="39688"/>
            </a:xfrm>
            <a:custGeom>
              <a:avLst/>
              <a:gdLst>
                <a:gd name="T0" fmla="*/ 169 w 169"/>
                <a:gd name="T1" fmla="*/ 0 h 14"/>
                <a:gd name="T2" fmla="*/ 0 w 169"/>
                <a:gd name="T3" fmla="*/ 0 h 14"/>
                <a:gd name="T4" fmla="*/ 0 w 169"/>
                <a:gd name="T5" fmla="*/ 14 h 14"/>
                <a:gd name="T6" fmla="*/ 169 w 169"/>
                <a:gd name="T7" fmla="*/ 14 h 14"/>
                <a:gd name="T8" fmla="*/ 169 w 16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9"/>
                    <a:pt x="169" y="5"/>
                    <a:pt x="169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3" name="Freeform 63"/>
            <p:cNvSpPr/>
            <p:nvPr/>
          </p:nvSpPr>
          <p:spPr bwMode="auto">
            <a:xfrm>
              <a:off x="5087938" y="2682875"/>
              <a:ext cx="482600" cy="36513"/>
            </a:xfrm>
            <a:custGeom>
              <a:avLst/>
              <a:gdLst>
                <a:gd name="T0" fmla="*/ 169 w 169"/>
                <a:gd name="T1" fmla="*/ 0 h 13"/>
                <a:gd name="T2" fmla="*/ 0 w 169"/>
                <a:gd name="T3" fmla="*/ 0 h 13"/>
                <a:gd name="T4" fmla="*/ 0 w 169"/>
                <a:gd name="T5" fmla="*/ 1 h 13"/>
                <a:gd name="T6" fmla="*/ 82 w 169"/>
                <a:gd name="T7" fmla="*/ 13 h 13"/>
                <a:gd name="T8" fmla="*/ 169 w 169"/>
                <a:gd name="T9" fmla="*/ 13 h 13"/>
                <a:gd name="T10" fmla="*/ 169 w 16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3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9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4" name="Freeform 64"/>
            <p:cNvSpPr/>
            <p:nvPr/>
          </p:nvSpPr>
          <p:spPr bwMode="auto">
            <a:xfrm>
              <a:off x="5321301" y="2719388"/>
              <a:ext cx="249238" cy="38100"/>
            </a:xfrm>
            <a:custGeom>
              <a:avLst/>
              <a:gdLst>
                <a:gd name="T0" fmla="*/ 87 w 87"/>
                <a:gd name="T1" fmla="*/ 0 h 13"/>
                <a:gd name="T2" fmla="*/ 0 w 87"/>
                <a:gd name="T3" fmla="*/ 0 h 13"/>
                <a:gd name="T4" fmla="*/ 87 w 87"/>
                <a:gd name="T5" fmla="*/ 13 h 13"/>
                <a:gd name="T6" fmla="*/ 87 w 8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3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9"/>
                    <a:pt x="87" y="4"/>
                    <a:pt x="87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5" name="Freeform 65"/>
            <p:cNvSpPr/>
            <p:nvPr/>
          </p:nvSpPr>
          <p:spPr bwMode="auto">
            <a:xfrm>
              <a:off x="5076826" y="2686050"/>
              <a:ext cx="498475" cy="690563"/>
            </a:xfrm>
            <a:custGeom>
              <a:avLst/>
              <a:gdLst>
                <a:gd name="T0" fmla="*/ 173 w 175"/>
                <a:gd name="T1" fmla="*/ 25 h 242"/>
                <a:gd name="T2" fmla="*/ 4 w 175"/>
                <a:gd name="T3" fmla="*/ 0 h 242"/>
                <a:gd name="T4" fmla="*/ 4 w 175"/>
                <a:gd name="T5" fmla="*/ 1 h 242"/>
                <a:gd name="T6" fmla="*/ 0 w 175"/>
                <a:gd name="T7" fmla="*/ 242 h 242"/>
                <a:gd name="T8" fmla="*/ 175 w 175"/>
                <a:gd name="T9" fmla="*/ 237 h 242"/>
                <a:gd name="T10" fmla="*/ 173 w 175"/>
                <a:gd name="T11" fmla="*/ 2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2">
                  <a:moveTo>
                    <a:pt x="173" y="25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58"/>
                    <a:pt x="1" y="144"/>
                    <a:pt x="0" y="242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2" y="166"/>
                    <a:pt x="172" y="95"/>
                    <a:pt x="173" y="25"/>
                  </a:cubicBezTo>
                  <a:close/>
                </a:path>
              </a:pathLst>
            </a:custGeom>
            <a:solidFill>
              <a:srgbClr val="955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6" name="Freeform 66"/>
            <p:cNvSpPr/>
            <p:nvPr/>
          </p:nvSpPr>
          <p:spPr bwMode="auto">
            <a:xfrm>
              <a:off x="5067301" y="3713163"/>
              <a:ext cx="522288" cy="174625"/>
            </a:xfrm>
            <a:custGeom>
              <a:avLst/>
              <a:gdLst>
                <a:gd name="T0" fmla="*/ 183 w 183"/>
                <a:gd name="T1" fmla="*/ 23 h 61"/>
                <a:gd name="T2" fmla="*/ 1 w 183"/>
                <a:gd name="T3" fmla="*/ 0 h 61"/>
                <a:gd name="T4" fmla="*/ 0 w 183"/>
                <a:gd name="T5" fmla="*/ 45 h 61"/>
                <a:gd name="T6" fmla="*/ 183 w 183"/>
                <a:gd name="T7" fmla="*/ 61 h 61"/>
                <a:gd name="T8" fmla="*/ 183 w 183"/>
                <a:gd name="T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61">
                  <a:moveTo>
                    <a:pt x="183" y="2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5"/>
                    <a:pt x="1" y="30"/>
                    <a:pt x="0" y="45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3" y="49"/>
                    <a:pt x="183" y="36"/>
                    <a:pt x="183" y="23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7" name="Freeform 67"/>
            <p:cNvSpPr/>
            <p:nvPr/>
          </p:nvSpPr>
          <p:spPr bwMode="auto">
            <a:xfrm>
              <a:off x="5067301" y="3841750"/>
              <a:ext cx="522288" cy="179388"/>
            </a:xfrm>
            <a:custGeom>
              <a:avLst/>
              <a:gdLst>
                <a:gd name="T0" fmla="*/ 183 w 183"/>
                <a:gd name="T1" fmla="*/ 51 h 63"/>
                <a:gd name="T2" fmla="*/ 183 w 183"/>
                <a:gd name="T3" fmla="*/ 16 h 63"/>
                <a:gd name="T4" fmla="*/ 0 w 183"/>
                <a:gd name="T5" fmla="*/ 0 h 63"/>
                <a:gd name="T6" fmla="*/ 0 w 183"/>
                <a:gd name="T7" fmla="*/ 54 h 63"/>
                <a:gd name="T8" fmla="*/ 183 w 183"/>
                <a:gd name="T9" fmla="*/ 63 h 63"/>
                <a:gd name="T10" fmla="*/ 183 w 183"/>
                <a:gd name="T11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63">
                  <a:moveTo>
                    <a:pt x="183" y="51"/>
                  </a:moveTo>
                  <a:cubicBezTo>
                    <a:pt x="183" y="40"/>
                    <a:pt x="183" y="28"/>
                    <a:pt x="183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36"/>
                    <a:pt x="0" y="54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3" y="57"/>
                    <a:pt x="183" y="53"/>
                    <a:pt x="183" y="51"/>
                  </a:cubicBez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8" name="Freeform 68"/>
            <p:cNvSpPr/>
            <p:nvPr/>
          </p:nvSpPr>
          <p:spPr bwMode="auto">
            <a:xfrm>
              <a:off x="5064126" y="3995738"/>
              <a:ext cx="525463" cy="168275"/>
            </a:xfrm>
            <a:custGeom>
              <a:avLst/>
              <a:gdLst>
                <a:gd name="T0" fmla="*/ 184 w 184"/>
                <a:gd name="T1" fmla="*/ 9 h 59"/>
                <a:gd name="T2" fmla="*/ 1 w 184"/>
                <a:gd name="T3" fmla="*/ 0 h 59"/>
                <a:gd name="T4" fmla="*/ 0 w 184"/>
                <a:gd name="T5" fmla="*/ 46 h 59"/>
                <a:gd name="T6" fmla="*/ 184 w 184"/>
                <a:gd name="T7" fmla="*/ 59 h 59"/>
                <a:gd name="T8" fmla="*/ 184 w 184"/>
                <a:gd name="T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9">
                  <a:moveTo>
                    <a:pt x="184" y="9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31"/>
                    <a:pt x="0" y="46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4" y="37"/>
                    <a:pt x="184" y="20"/>
                    <a:pt x="184" y="9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9" name="Freeform 69"/>
            <p:cNvSpPr/>
            <p:nvPr/>
          </p:nvSpPr>
          <p:spPr bwMode="auto">
            <a:xfrm>
              <a:off x="5062538" y="4127500"/>
              <a:ext cx="527050" cy="190500"/>
            </a:xfrm>
            <a:custGeom>
              <a:avLst/>
              <a:gdLst>
                <a:gd name="T0" fmla="*/ 185 w 185"/>
                <a:gd name="T1" fmla="*/ 13 h 67"/>
                <a:gd name="T2" fmla="*/ 1 w 185"/>
                <a:gd name="T3" fmla="*/ 0 h 67"/>
                <a:gd name="T4" fmla="*/ 0 w 185"/>
                <a:gd name="T5" fmla="*/ 52 h 67"/>
                <a:gd name="T6" fmla="*/ 185 w 185"/>
                <a:gd name="T7" fmla="*/ 67 h 67"/>
                <a:gd name="T8" fmla="*/ 185 w 18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7">
                  <a:moveTo>
                    <a:pt x="185" y="1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7"/>
                    <a:pt x="1" y="35"/>
                    <a:pt x="0" y="52"/>
                  </a:cubicBezTo>
                  <a:cubicBezTo>
                    <a:pt x="62" y="58"/>
                    <a:pt x="124" y="63"/>
                    <a:pt x="185" y="67"/>
                  </a:cubicBezTo>
                  <a:cubicBezTo>
                    <a:pt x="185" y="47"/>
                    <a:pt x="185" y="29"/>
                    <a:pt x="185" y="13"/>
                  </a:cubicBez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0" name="Freeform 70"/>
            <p:cNvSpPr/>
            <p:nvPr/>
          </p:nvSpPr>
          <p:spPr bwMode="auto">
            <a:xfrm>
              <a:off x="5062538" y="4275138"/>
              <a:ext cx="527050" cy="174625"/>
            </a:xfrm>
            <a:custGeom>
              <a:avLst/>
              <a:gdLst>
                <a:gd name="T0" fmla="*/ 185 w 185"/>
                <a:gd name="T1" fmla="*/ 15 h 61"/>
                <a:gd name="T2" fmla="*/ 0 w 185"/>
                <a:gd name="T3" fmla="*/ 0 h 61"/>
                <a:gd name="T4" fmla="*/ 0 w 185"/>
                <a:gd name="T5" fmla="*/ 47 h 61"/>
                <a:gd name="T6" fmla="*/ 185 w 185"/>
                <a:gd name="T7" fmla="*/ 61 h 61"/>
                <a:gd name="T8" fmla="*/ 185 w 185"/>
                <a:gd name="T9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1">
                  <a:moveTo>
                    <a:pt x="185" y="15"/>
                  </a:moveTo>
                  <a:cubicBezTo>
                    <a:pt x="124" y="11"/>
                    <a:pt x="62" y="6"/>
                    <a:pt x="0" y="0"/>
                  </a:cubicBezTo>
                  <a:cubicBezTo>
                    <a:pt x="0" y="16"/>
                    <a:pt x="0" y="32"/>
                    <a:pt x="0" y="47"/>
                  </a:cubicBezTo>
                  <a:cubicBezTo>
                    <a:pt x="185" y="61"/>
                    <a:pt x="185" y="61"/>
                    <a:pt x="185" y="61"/>
                  </a:cubicBezTo>
                  <a:cubicBezTo>
                    <a:pt x="185" y="45"/>
                    <a:pt x="185" y="30"/>
                    <a:pt x="185" y="15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1" name="Freeform 71"/>
            <p:cNvSpPr/>
            <p:nvPr/>
          </p:nvSpPr>
          <p:spPr bwMode="auto">
            <a:xfrm>
              <a:off x="5059363" y="4410075"/>
              <a:ext cx="530225" cy="165100"/>
            </a:xfrm>
            <a:custGeom>
              <a:avLst/>
              <a:gdLst>
                <a:gd name="T0" fmla="*/ 1 w 186"/>
                <a:gd name="T1" fmla="*/ 0 h 58"/>
                <a:gd name="T2" fmla="*/ 0 w 186"/>
                <a:gd name="T3" fmla="*/ 40 h 58"/>
                <a:gd name="T4" fmla="*/ 186 w 186"/>
                <a:gd name="T5" fmla="*/ 58 h 58"/>
                <a:gd name="T6" fmla="*/ 186 w 186"/>
                <a:gd name="T7" fmla="*/ 14 h 58"/>
                <a:gd name="T8" fmla="*/ 1 w 18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8">
                  <a:moveTo>
                    <a:pt x="1" y="0"/>
                  </a:moveTo>
                  <a:cubicBezTo>
                    <a:pt x="1" y="14"/>
                    <a:pt x="0" y="27"/>
                    <a:pt x="0" y="40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6" y="43"/>
                    <a:pt x="186" y="29"/>
                    <a:pt x="186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2" name="Freeform 72"/>
            <p:cNvSpPr/>
            <p:nvPr/>
          </p:nvSpPr>
          <p:spPr bwMode="auto">
            <a:xfrm>
              <a:off x="5073651" y="3370263"/>
              <a:ext cx="246063" cy="200025"/>
            </a:xfrm>
            <a:custGeom>
              <a:avLst/>
              <a:gdLst>
                <a:gd name="T0" fmla="*/ 1 w 86"/>
                <a:gd name="T1" fmla="*/ 2 h 70"/>
                <a:gd name="T2" fmla="*/ 0 w 86"/>
                <a:gd name="T3" fmla="*/ 51 h 70"/>
                <a:gd name="T4" fmla="*/ 86 w 86"/>
                <a:gd name="T5" fmla="*/ 70 h 70"/>
                <a:gd name="T6" fmla="*/ 81 w 86"/>
                <a:gd name="T7" fmla="*/ 0 h 70"/>
                <a:gd name="T8" fmla="*/ 1 w 86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0">
                  <a:moveTo>
                    <a:pt x="1" y="2"/>
                  </a:moveTo>
                  <a:cubicBezTo>
                    <a:pt x="1" y="18"/>
                    <a:pt x="0" y="34"/>
                    <a:pt x="0" y="51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77C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3" name="Freeform 73"/>
            <p:cNvSpPr/>
            <p:nvPr/>
          </p:nvSpPr>
          <p:spPr bwMode="auto">
            <a:xfrm>
              <a:off x="5305426" y="3362325"/>
              <a:ext cx="282575" cy="271463"/>
            </a:xfrm>
            <a:custGeom>
              <a:avLst/>
              <a:gdLst>
                <a:gd name="T0" fmla="*/ 97 w 99"/>
                <a:gd name="T1" fmla="*/ 39 h 95"/>
                <a:gd name="T2" fmla="*/ 95 w 99"/>
                <a:gd name="T3" fmla="*/ 0 h 95"/>
                <a:gd name="T4" fmla="*/ 0 w 99"/>
                <a:gd name="T5" fmla="*/ 3 h 95"/>
                <a:gd name="T6" fmla="*/ 5 w 99"/>
                <a:gd name="T7" fmla="*/ 73 h 95"/>
                <a:gd name="T8" fmla="*/ 99 w 99"/>
                <a:gd name="T9" fmla="*/ 95 h 95"/>
                <a:gd name="T10" fmla="*/ 97 w 99"/>
                <a:gd name="T11" fmla="*/ 3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95">
                  <a:moveTo>
                    <a:pt x="97" y="39"/>
                  </a:moveTo>
                  <a:cubicBezTo>
                    <a:pt x="96" y="26"/>
                    <a:pt x="95" y="13"/>
                    <a:pt x="9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76"/>
                    <a:pt x="98" y="58"/>
                    <a:pt x="97" y="39"/>
                  </a:cubicBezTo>
                  <a:close/>
                </a:path>
              </a:pathLst>
            </a:custGeom>
            <a:solidFill>
              <a:srgbClr val="776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4" name="Freeform 74"/>
            <p:cNvSpPr/>
            <p:nvPr/>
          </p:nvSpPr>
          <p:spPr bwMode="auto">
            <a:xfrm>
              <a:off x="5070476" y="3516313"/>
              <a:ext cx="263525" cy="231775"/>
            </a:xfrm>
            <a:custGeom>
              <a:avLst/>
              <a:gdLst>
                <a:gd name="T0" fmla="*/ 1 w 92"/>
                <a:gd name="T1" fmla="*/ 0 h 81"/>
                <a:gd name="T2" fmla="*/ 0 w 92"/>
                <a:gd name="T3" fmla="*/ 69 h 81"/>
                <a:gd name="T4" fmla="*/ 92 w 92"/>
                <a:gd name="T5" fmla="*/ 81 h 81"/>
                <a:gd name="T6" fmla="*/ 87 w 92"/>
                <a:gd name="T7" fmla="*/ 19 h 81"/>
                <a:gd name="T8" fmla="*/ 1 w 9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1">
                  <a:moveTo>
                    <a:pt x="1" y="0"/>
                  </a:moveTo>
                  <a:cubicBezTo>
                    <a:pt x="1" y="23"/>
                    <a:pt x="0" y="46"/>
                    <a:pt x="0" y="69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7" y="19"/>
                    <a:pt x="87" y="19"/>
                    <a:pt x="87" y="1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6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5" name="Freeform 75"/>
            <p:cNvSpPr/>
            <p:nvPr/>
          </p:nvSpPr>
          <p:spPr bwMode="auto">
            <a:xfrm>
              <a:off x="5319713" y="3570288"/>
              <a:ext cx="269875" cy="207963"/>
            </a:xfrm>
            <a:custGeom>
              <a:avLst/>
              <a:gdLst>
                <a:gd name="T0" fmla="*/ 94 w 95"/>
                <a:gd name="T1" fmla="*/ 22 h 73"/>
                <a:gd name="T2" fmla="*/ 0 w 95"/>
                <a:gd name="T3" fmla="*/ 0 h 73"/>
                <a:gd name="T4" fmla="*/ 5 w 95"/>
                <a:gd name="T5" fmla="*/ 62 h 73"/>
                <a:gd name="T6" fmla="*/ 95 w 95"/>
                <a:gd name="T7" fmla="*/ 73 h 73"/>
                <a:gd name="T8" fmla="*/ 94 w 95"/>
                <a:gd name="T9" fmla="*/ 2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73">
                  <a:moveTo>
                    <a:pt x="94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56"/>
                    <a:pt x="95" y="39"/>
                    <a:pt x="94" y="22"/>
                  </a:cubicBezTo>
                  <a:close/>
                </a:path>
              </a:pathLst>
            </a:custGeom>
            <a:solidFill>
              <a:srgbClr val="74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6" name="Freeform 76"/>
            <p:cNvSpPr/>
            <p:nvPr/>
          </p:nvSpPr>
          <p:spPr bwMode="auto">
            <a:xfrm>
              <a:off x="5059363" y="4522788"/>
              <a:ext cx="160338" cy="169863"/>
            </a:xfrm>
            <a:custGeom>
              <a:avLst/>
              <a:gdLst>
                <a:gd name="T0" fmla="*/ 56 w 56"/>
                <a:gd name="T1" fmla="*/ 6 h 59"/>
                <a:gd name="T2" fmla="*/ 0 w 56"/>
                <a:gd name="T3" fmla="*/ 0 h 59"/>
                <a:gd name="T4" fmla="*/ 0 w 56"/>
                <a:gd name="T5" fmla="*/ 59 h 59"/>
                <a:gd name="T6" fmla="*/ 56 w 56"/>
                <a:gd name="T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9">
                  <a:moveTo>
                    <a:pt x="56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41"/>
                    <a:pt x="0" y="59"/>
                  </a:cubicBezTo>
                  <a:cubicBezTo>
                    <a:pt x="23" y="47"/>
                    <a:pt x="43" y="29"/>
                    <a:pt x="56" y="6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7" name="Freeform 77"/>
            <p:cNvSpPr/>
            <p:nvPr/>
          </p:nvSpPr>
          <p:spPr bwMode="auto">
            <a:xfrm>
              <a:off x="5056188" y="4540250"/>
              <a:ext cx="336550" cy="300038"/>
            </a:xfrm>
            <a:custGeom>
              <a:avLst/>
              <a:gdLst>
                <a:gd name="T0" fmla="*/ 118 w 118"/>
                <a:gd name="T1" fmla="*/ 5 h 105"/>
                <a:gd name="T2" fmla="*/ 57 w 118"/>
                <a:gd name="T3" fmla="*/ 0 h 105"/>
                <a:gd name="T4" fmla="*/ 1 w 118"/>
                <a:gd name="T5" fmla="*/ 53 h 105"/>
                <a:gd name="T6" fmla="*/ 0 w 118"/>
                <a:gd name="T7" fmla="*/ 105 h 105"/>
                <a:gd name="T8" fmla="*/ 118 w 118"/>
                <a:gd name="T9" fmla="*/ 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5">
                  <a:moveTo>
                    <a:pt x="118" y="5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4" y="23"/>
                    <a:pt x="24" y="41"/>
                    <a:pt x="1" y="53"/>
                  </a:cubicBezTo>
                  <a:cubicBezTo>
                    <a:pt x="0" y="72"/>
                    <a:pt x="0" y="90"/>
                    <a:pt x="0" y="105"/>
                  </a:cubicBezTo>
                  <a:cubicBezTo>
                    <a:pt x="50" y="89"/>
                    <a:pt x="93" y="52"/>
                    <a:pt x="118" y="5"/>
                  </a:cubicBezTo>
                  <a:close/>
                </a:path>
              </a:pathLst>
            </a:custGeom>
            <a:solidFill>
              <a:srgbClr val="6DA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8" name="Freeform 78"/>
            <p:cNvSpPr/>
            <p:nvPr/>
          </p:nvSpPr>
          <p:spPr bwMode="auto">
            <a:xfrm>
              <a:off x="5056188" y="4757738"/>
              <a:ext cx="274638" cy="361950"/>
            </a:xfrm>
            <a:custGeom>
              <a:avLst/>
              <a:gdLst>
                <a:gd name="T0" fmla="*/ 56 w 96"/>
                <a:gd name="T1" fmla="*/ 0 h 127"/>
                <a:gd name="T2" fmla="*/ 0 w 96"/>
                <a:gd name="T3" fmla="*/ 29 h 127"/>
                <a:gd name="T4" fmla="*/ 0 w 96"/>
                <a:gd name="T5" fmla="*/ 41 h 127"/>
                <a:gd name="T6" fmla="*/ 0 w 96"/>
                <a:gd name="T7" fmla="*/ 41 h 127"/>
                <a:gd name="T8" fmla="*/ 0 w 96"/>
                <a:gd name="T9" fmla="*/ 70 h 127"/>
                <a:gd name="T10" fmla="*/ 0 w 96"/>
                <a:gd name="T11" fmla="*/ 126 h 127"/>
                <a:gd name="T12" fmla="*/ 21 w 96"/>
                <a:gd name="T13" fmla="*/ 127 h 127"/>
                <a:gd name="T14" fmla="*/ 96 w 96"/>
                <a:gd name="T15" fmla="*/ 41 h 127"/>
                <a:gd name="T16" fmla="*/ 56 w 96"/>
                <a:gd name="T1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27">
                  <a:moveTo>
                    <a:pt x="56" y="0"/>
                  </a:moveTo>
                  <a:cubicBezTo>
                    <a:pt x="39" y="13"/>
                    <a:pt x="20" y="23"/>
                    <a:pt x="0" y="29"/>
                  </a:cubicBezTo>
                  <a:cubicBezTo>
                    <a:pt x="0" y="34"/>
                    <a:pt x="0" y="38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1"/>
                    <a:pt x="0" y="60"/>
                    <a:pt x="0" y="70"/>
                  </a:cubicBezTo>
                  <a:cubicBezTo>
                    <a:pt x="0" y="88"/>
                    <a:pt x="0" y="107"/>
                    <a:pt x="0" y="126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40" y="93"/>
                    <a:pt x="66" y="63"/>
                    <a:pt x="96" y="41"/>
                  </a:cubicBezTo>
                  <a:cubicBezTo>
                    <a:pt x="80" y="30"/>
                    <a:pt x="66" y="17"/>
                    <a:pt x="56" y="0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9" name="Freeform 79"/>
            <p:cNvSpPr/>
            <p:nvPr/>
          </p:nvSpPr>
          <p:spPr bwMode="auto">
            <a:xfrm>
              <a:off x="5116513" y="4875213"/>
              <a:ext cx="357188" cy="254000"/>
            </a:xfrm>
            <a:custGeom>
              <a:avLst/>
              <a:gdLst>
                <a:gd name="T0" fmla="*/ 125 w 125"/>
                <a:gd name="T1" fmla="*/ 24 h 89"/>
                <a:gd name="T2" fmla="*/ 75 w 125"/>
                <a:gd name="T3" fmla="*/ 0 h 89"/>
                <a:gd name="T4" fmla="*/ 0 w 125"/>
                <a:gd name="T5" fmla="*/ 86 h 89"/>
                <a:gd name="T6" fmla="*/ 78 w 125"/>
                <a:gd name="T7" fmla="*/ 89 h 89"/>
                <a:gd name="T8" fmla="*/ 125 w 125"/>
                <a:gd name="T9" fmla="*/ 2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9">
                  <a:moveTo>
                    <a:pt x="125" y="24"/>
                  </a:moveTo>
                  <a:cubicBezTo>
                    <a:pt x="107" y="18"/>
                    <a:pt x="90" y="10"/>
                    <a:pt x="75" y="0"/>
                  </a:cubicBezTo>
                  <a:cubicBezTo>
                    <a:pt x="45" y="22"/>
                    <a:pt x="19" y="52"/>
                    <a:pt x="0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8" y="64"/>
                    <a:pt x="104" y="42"/>
                    <a:pt x="125" y="24"/>
                  </a:cubicBezTo>
                  <a:close/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0" name="Freeform 80"/>
            <p:cNvSpPr/>
            <p:nvPr/>
          </p:nvSpPr>
          <p:spPr bwMode="auto">
            <a:xfrm>
              <a:off x="5338763" y="4943475"/>
              <a:ext cx="288925" cy="200025"/>
            </a:xfrm>
            <a:custGeom>
              <a:avLst/>
              <a:gdLst>
                <a:gd name="T0" fmla="*/ 92 w 101"/>
                <a:gd name="T1" fmla="*/ 22 h 70"/>
                <a:gd name="T2" fmla="*/ 91 w 101"/>
                <a:gd name="T3" fmla="*/ 11 h 70"/>
                <a:gd name="T4" fmla="*/ 47 w 101"/>
                <a:gd name="T5" fmla="*/ 0 h 70"/>
                <a:gd name="T6" fmla="*/ 0 w 101"/>
                <a:gd name="T7" fmla="*/ 65 h 70"/>
                <a:gd name="T8" fmla="*/ 101 w 101"/>
                <a:gd name="T9" fmla="*/ 70 h 70"/>
                <a:gd name="T10" fmla="*/ 92 w 101"/>
                <a:gd name="T11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0">
                  <a:moveTo>
                    <a:pt x="92" y="22"/>
                  </a:moveTo>
                  <a:cubicBezTo>
                    <a:pt x="91" y="19"/>
                    <a:pt x="91" y="15"/>
                    <a:pt x="91" y="11"/>
                  </a:cubicBezTo>
                  <a:cubicBezTo>
                    <a:pt x="76" y="8"/>
                    <a:pt x="61" y="5"/>
                    <a:pt x="47" y="0"/>
                  </a:cubicBezTo>
                  <a:cubicBezTo>
                    <a:pt x="26" y="18"/>
                    <a:pt x="10" y="40"/>
                    <a:pt x="0" y="65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4" y="58"/>
                    <a:pt x="94" y="41"/>
                    <a:pt x="92" y="22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1" name="Freeform 81"/>
            <p:cNvSpPr/>
            <p:nvPr/>
          </p:nvSpPr>
          <p:spPr bwMode="auto">
            <a:xfrm>
              <a:off x="5216526" y="4640263"/>
              <a:ext cx="382588" cy="334963"/>
            </a:xfrm>
            <a:custGeom>
              <a:avLst/>
              <a:gdLst>
                <a:gd name="T0" fmla="*/ 132 w 134"/>
                <a:gd name="T1" fmla="*/ 82 h 117"/>
                <a:gd name="T2" fmla="*/ 131 w 134"/>
                <a:gd name="T3" fmla="*/ 62 h 117"/>
                <a:gd name="T4" fmla="*/ 42 w 134"/>
                <a:gd name="T5" fmla="*/ 0 h 117"/>
                <a:gd name="T6" fmla="*/ 0 w 134"/>
                <a:gd name="T7" fmla="*/ 41 h 117"/>
                <a:gd name="T8" fmla="*/ 134 w 134"/>
                <a:gd name="T9" fmla="*/ 117 h 117"/>
                <a:gd name="T10" fmla="*/ 132 w 134"/>
                <a:gd name="T11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17">
                  <a:moveTo>
                    <a:pt x="132" y="82"/>
                  </a:moveTo>
                  <a:cubicBezTo>
                    <a:pt x="132" y="77"/>
                    <a:pt x="132" y="70"/>
                    <a:pt x="131" y="62"/>
                  </a:cubicBezTo>
                  <a:cubicBezTo>
                    <a:pt x="96" y="51"/>
                    <a:pt x="63" y="31"/>
                    <a:pt x="42" y="0"/>
                  </a:cubicBezTo>
                  <a:cubicBezTo>
                    <a:pt x="30" y="16"/>
                    <a:pt x="16" y="30"/>
                    <a:pt x="0" y="41"/>
                  </a:cubicBezTo>
                  <a:cubicBezTo>
                    <a:pt x="29" y="86"/>
                    <a:pt x="80" y="108"/>
                    <a:pt x="134" y="117"/>
                  </a:cubicBezTo>
                  <a:cubicBezTo>
                    <a:pt x="133" y="106"/>
                    <a:pt x="132" y="94"/>
                    <a:pt x="132" y="82"/>
                  </a:cubicBezTo>
                  <a:close/>
                </a:path>
              </a:pathLst>
            </a:custGeom>
            <a:solidFill>
              <a:srgbClr val="F06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2" name="Freeform 82"/>
            <p:cNvSpPr/>
            <p:nvPr/>
          </p:nvSpPr>
          <p:spPr bwMode="auto">
            <a:xfrm>
              <a:off x="5335588" y="4554538"/>
              <a:ext cx="254000" cy="263525"/>
            </a:xfrm>
            <a:custGeom>
              <a:avLst/>
              <a:gdLst>
                <a:gd name="T0" fmla="*/ 89 w 89"/>
                <a:gd name="T1" fmla="*/ 92 h 92"/>
                <a:gd name="T2" fmla="*/ 89 w 89"/>
                <a:gd name="T3" fmla="*/ 7 h 92"/>
                <a:gd name="T4" fmla="*/ 20 w 89"/>
                <a:gd name="T5" fmla="*/ 0 h 92"/>
                <a:gd name="T6" fmla="*/ 0 w 89"/>
                <a:gd name="T7" fmla="*/ 30 h 92"/>
                <a:gd name="T8" fmla="*/ 89 w 8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2">
                  <a:moveTo>
                    <a:pt x="89" y="92"/>
                  </a:moveTo>
                  <a:cubicBezTo>
                    <a:pt x="89" y="70"/>
                    <a:pt x="89" y="39"/>
                    <a:pt x="89" y="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11"/>
                    <a:pt x="8" y="21"/>
                    <a:pt x="0" y="30"/>
                  </a:cubicBezTo>
                  <a:cubicBezTo>
                    <a:pt x="21" y="61"/>
                    <a:pt x="54" y="81"/>
                    <a:pt x="89" y="92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3" name="Freeform 83"/>
            <p:cNvSpPr/>
            <p:nvPr/>
          </p:nvSpPr>
          <p:spPr bwMode="auto">
            <a:xfrm>
              <a:off x="5045076" y="5116513"/>
              <a:ext cx="2247900" cy="1812925"/>
            </a:xfrm>
            <a:custGeom>
              <a:avLst/>
              <a:gdLst>
                <a:gd name="T0" fmla="*/ 785 w 787"/>
                <a:gd name="T1" fmla="*/ 421 h 635"/>
                <a:gd name="T2" fmla="*/ 782 w 787"/>
                <a:gd name="T3" fmla="*/ 329 h 635"/>
                <a:gd name="T4" fmla="*/ 697 w 787"/>
                <a:gd name="T5" fmla="*/ 78 h 635"/>
                <a:gd name="T6" fmla="*/ 594 w 787"/>
                <a:gd name="T7" fmla="*/ 50 h 635"/>
                <a:gd name="T8" fmla="*/ 410 w 787"/>
                <a:gd name="T9" fmla="*/ 33 h 635"/>
                <a:gd name="T10" fmla="*/ 230 w 787"/>
                <a:gd name="T11" fmla="*/ 25 h 635"/>
                <a:gd name="T12" fmla="*/ 204 w 787"/>
                <a:gd name="T13" fmla="*/ 9 h 635"/>
                <a:gd name="T14" fmla="*/ 4 w 787"/>
                <a:gd name="T15" fmla="*/ 0 h 635"/>
                <a:gd name="T16" fmla="*/ 0 w 787"/>
                <a:gd name="T17" fmla="*/ 361 h 635"/>
                <a:gd name="T18" fmla="*/ 2 w 787"/>
                <a:gd name="T19" fmla="*/ 470 h 635"/>
                <a:gd name="T20" fmla="*/ 8 w 787"/>
                <a:gd name="T21" fmla="*/ 563 h 635"/>
                <a:gd name="T22" fmla="*/ 76 w 787"/>
                <a:gd name="T23" fmla="*/ 585 h 635"/>
                <a:gd name="T24" fmla="*/ 120 w 787"/>
                <a:gd name="T25" fmla="*/ 435 h 635"/>
                <a:gd name="T26" fmla="*/ 259 w 787"/>
                <a:gd name="T27" fmla="*/ 410 h 635"/>
                <a:gd name="T28" fmla="*/ 460 w 787"/>
                <a:gd name="T29" fmla="*/ 417 h 635"/>
                <a:gd name="T30" fmla="*/ 637 w 787"/>
                <a:gd name="T31" fmla="*/ 435 h 635"/>
                <a:gd name="T32" fmla="*/ 715 w 787"/>
                <a:gd name="T33" fmla="*/ 580 h 635"/>
                <a:gd name="T34" fmla="*/ 775 w 787"/>
                <a:gd name="T35" fmla="*/ 551 h 635"/>
                <a:gd name="T36" fmla="*/ 785 w 787"/>
                <a:gd name="T37" fmla="*/ 42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7" h="635">
                  <a:moveTo>
                    <a:pt x="785" y="421"/>
                  </a:moveTo>
                  <a:cubicBezTo>
                    <a:pt x="784" y="390"/>
                    <a:pt x="782" y="358"/>
                    <a:pt x="782" y="329"/>
                  </a:cubicBezTo>
                  <a:cubicBezTo>
                    <a:pt x="782" y="247"/>
                    <a:pt x="780" y="123"/>
                    <a:pt x="697" y="78"/>
                  </a:cubicBezTo>
                  <a:cubicBezTo>
                    <a:pt x="663" y="60"/>
                    <a:pt x="632" y="54"/>
                    <a:pt x="594" y="50"/>
                  </a:cubicBezTo>
                  <a:cubicBezTo>
                    <a:pt x="533" y="42"/>
                    <a:pt x="472" y="38"/>
                    <a:pt x="410" y="33"/>
                  </a:cubicBezTo>
                  <a:cubicBezTo>
                    <a:pt x="351" y="27"/>
                    <a:pt x="288" y="38"/>
                    <a:pt x="230" y="25"/>
                  </a:cubicBezTo>
                  <a:cubicBezTo>
                    <a:pt x="217" y="22"/>
                    <a:pt x="209" y="16"/>
                    <a:pt x="204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20"/>
                    <a:pt x="0" y="240"/>
                    <a:pt x="0" y="361"/>
                  </a:cubicBezTo>
                  <a:cubicBezTo>
                    <a:pt x="0" y="398"/>
                    <a:pt x="3" y="434"/>
                    <a:pt x="2" y="470"/>
                  </a:cubicBezTo>
                  <a:cubicBezTo>
                    <a:pt x="2" y="501"/>
                    <a:pt x="1" y="533"/>
                    <a:pt x="8" y="563"/>
                  </a:cubicBezTo>
                  <a:cubicBezTo>
                    <a:pt x="17" y="607"/>
                    <a:pt x="50" y="630"/>
                    <a:pt x="76" y="585"/>
                  </a:cubicBezTo>
                  <a:cubicBezTo>
                    <a:pt x="101" y="540"/>
                    <a:pt x="87" y="475"/>
                    <a:pt x="120" y="435"/>
                  </a:cubicBezTo>
                  <a:cubicBezTo>
                    <a:pt x="149" y="400"/>
                    <a:pt x="219" y="413"/>
                    <a:pt x="259" y="410"/>
                  </a:cubicBezTo>
                  <a:cubicBezTo>
                    <a:pt x="326" y="406"/>
                    <a:pt x="394" y="413"/>
                    <a:pt x="460" y="417"/>
                  </a:cubicBezTo>
                  <a:cubicBezTo>
                    <a:pt x="519" y="421"/>
                    <a:pt x="579" y="424"/>
                    <a:pt x="637" y="435"/>
                  </a:cubicBezTo>
                  <a:cubicBezTo>
                    <a:pt x="706" y="448"/>
                    <a:pt x="692" y="527"/>
                    <a:pt x="715" y="580"/>
                  </a:cubicBezTo>
                  <a:cubicBezTo>
                    <a:pt x="738" y="635"/>
                    <a:pt x="767" y="579"/>
                    <a:pt x="775" y="551"/>
                  </a:cubicBezTo>
                  <a:cubicBezTo>
                    <a:pt x="786" y="511"/>
                    <a:pt x="787" y="466"/>
                    <a:pt x="785" y="421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4" name="Freeform 84"/>
            <p:cNvSpPr/>
            <p:nvPr/>
          </p:nvSpPr>
          <p:spPr bwMode="auto">
            <a:xfrm>
              <a:off x="5334001" y="74613"/>
              <a:ext cx="214313" cy="579438"/>
            </a:xfrm>
            <a:custGeom>
              <a:avLst/>
              <a:gdLst>
                <a:gd name="T0" fmla="*/ 51 w 75"/>
                <a:gd name="T1" fmla="*/ 63 h 203"/>
                <a:gd name="T2" fmla="*/ 27 w 75"/>
                <a:gd name="T3" fmla="*/ 203 h 203"/>
                <a:gd name="T4" fmla="*/ 0 w 75"/>
                <a:gd name="T5" fmla="*/ 194 h 203"/>
                <a:gd name="T6" fmla="*/ 26 w 75"/>
                <a:gd name="T7" fmla="*/ 99 h 203"/>
                <a:gd name="T8" fmla="*/ 41 w 75"/>
                <a:gd name="T9" fmla="*/ 11 h 203"/>
                <a:gd name="T10" fmla="*/ 51 w 75"/>
                <a:gd name="T11" fmla="*/ 6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203">
                  <a:moveTo>
                    <a:pt x="51" y="63"/>
                  </a:moveTo>
                  <a:cubicBezTo>
                    <a:pt x="40" y="109"/>
                    <a:pt x="30" y="156"/>
                    <a:pt x="27" y="203"/>
                  </a:cubicBezTo>
                  <a:cubicBezTo>
                    <a:pt x="18" y="200"/>
                    <a:pt x="8" y="197"/>
                    <a:pt x="0" y="194"/>
                  </a:cubicBezTo>
                  <a:cubicBezTo>
                    <a:pt x="5" y="161"/>
                    <a:pt x="18" y="131"/>
                    <a:pt x="26" y="99"/>
                  </a:cubicBezTo>
                  <a:cubicBezTo>
                    <a:pt x="34" y="70"/>
                    <a:pt x="32" y="39"/>
                    <a:pt x="41" y="11"/>
                  </a:cubicBezTo>
                  <a:cubicBezTo>
                    <a:pt x="75" y="0"/>
                    <a:pt x="55" y="49"/>
                    <a:pt x="51" y="63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5" name="Freeform 85"/>
            <p:cNvSpPr/>
            <p:nvPr/>
          </p:nvSpPr>
          <p:spPr bwMode="auto">
            <a:xfrm>
              <a:off x="5491163" y="357188"/>
              <a:ext cx="487363" cy="515938"/>
            </a:xfrm>
            <a:custGeom>
              <a:avLst/>
              <a:gdLst>
                <a:gd name="T0" fmla="*/ 117 w 171"/>
                <a:gd name="T1" fmla="*/ 50 h 181"/>
                <a:gd name="T2" fmla="*/ 0 w 171"/>
                <a:gd name="T3" fmla="*/ 106 h 181"/>
                <a:gd name="T4" fmla="*/ 144 w 171"/>
                <a:gd name="T5" fmla="*/ 0 h 181"/>
                <a:gd name="T6" fmla="*/ 117 w 171"/>
                <a:gd name="T7" fmla="*/ 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81">
                  <a:moveTo>
                    <a:pt x="117" y="50"/>
                  </a:moveTo>
                  <a:cubicBezTo>
                    <a:pt x="104" y="61"/>
                    <a:pt x="7" y="181"/>
                    <a:pt x="0" y="106"/>
                  </a:cubicBezTo>
                  <a:cubicBezTo>
                    <a:pt x="52" y="103"/>
                    <a:pt x="109" y="33"/>
                    <a:pt x="144" y="0"/>
                  </a:cubicBezTo>
                  <a:cubicBezTo>
                    <a:pt x="171" y="16"/>
                    <a:pt x="130" y="38"/>
                    <a:pt x="117" y="50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6" name="Oval 86"/>
            <p:cNvSpPr>
              <a:spLocks noChangeArrowheads="1"/>
            </p:cNvSpPr>
            <p:nvPr/>
          </p:nvSpPr>
          <p:spPr bwMode="auto">
            <a:xfrm>
              <a:off x="5370513" y="3175"/>
              <a:ext cx="200025" cy="203200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7" name="Oval 87"/>
            <p:cNvSpPr>
              <a:spLocks noChangeArrowheads="1"/>
            </p:cNvSpPr>
            <p:nvPr/>
          </p:nvSpPr>
          <p:spPr bwMode="auto">
            <a:xfrm>
              <a:off x="5832476" y="274638"/>
              <a:ext cx="203200" cy="201613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8" name="Freeform 88"/>
            <p:cNvSpPr/>
            <p:nvPr/>
          </p:nvSpPr>
          <p:spPr bwMode="auto">
            <a:xfrm>
              <a:off x="7121526" y="5462588"/>
              <a:ext cx="357188" cy="471488"/>
            </a:xfrm>
            <a:custGeom>
              <a:avLst/>
              <a:gdLst>
                <a:gd name="T0" fmla="*/ 26 w 125"/>
                <a:gd name="T1" fmla="*/ 0 h 165"/>
                <a:gd name="T2" fmla="*/ 45 w 125"/>
                <a:gd name="T3" fmla="*/ 58 h 165"/>
                <a:gd name="T4" fmla="*/ 90 w 125"/>
                <a:gd name="T5" fmla="*/ 125 h 165"/>
                <a:gd name="T6" fmla="*/ 116 w 125"/>
                <a:gd name="T7" fmla="*/ 144 h 165"/>
                <a:gd name="T8" fmla="*/ 107 w 125"/>
                <a:gd name="T9" fmla="*/ 159 h 165"/>
                <a:gd name="T10" fmla="*/ 42 w 125"/>
                <a:gd name="T11" fmla="*/ 99 h 165"/>
                <a:gd name="T12" fmla="*/ 19 w 125"/>
                <a:gd name="T13" fmla="*/ 57 h 165"/>
                <a:gd name="T14" fmla="*/ 0 w 125"/>
                <a:gd name="T15" fmla="*/ 1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65">
                  <a:moveTo>
                    <a:pt x="26" y="0"/>
                  </a:moveTo>
                  <a:cubicBezTo>
                    <a:pt x="36" y="19"/>
                    <a:pt x="36" y="39"/>
                    <a:pt x="45" y="58"/>
                  </a:cubicBezTo>
                  <a:cubicBezTo>
                    <a:pt x="56" y="83"/>
                    <a:pt x="69" y="107"/>
                    <a:pt x="90" y="125"/>
                  </a:cubicBezTo>
                  <a:cubicBezTo>
                    <a:pt x="97" y="132"/>
                    <a:pt x="110" y="137"/>
                    <a:pt x="116" y="144"/>
                  </a:cubicBezTo>
                  <a:cubicBezTo>
                    <a:pt x="125" y="155"/>
                    <a:pt x="124" y="165"/>
                    <a:pt x="107" y="159"/>
                  </a:cubicBezTo>
                  <a:cubicBezTo>
                    <a:pt x="87" y="151"/>
                    <a:pt x="54" y="116"/>
                    <a:pt x="42" y="99"/>
                  </a:cubicBezTo>
                  <a:cubicBezTo>
                    <a:pt x="33" y="87"/>
                    <a:pt x="26" y="71"/>
                    <a:pt x="19" y="57"/>
                  </a:cubicBezTo>
                  <a:cubicBezTo>
                    <a:pt x="14" y="45"/>
                    <a:pt x="11" y="21"/>
                    <a:pt x="0" y="14"/>
                  </a:cubicBezTo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9" name="Freeform 89"/>
            <p:cNvSpPr/>
            <p:nvPr/>
          </p:nvSpPr>
          <p:spPr bwMode="auto">
            <a:xfrm>
              <a:off x="7389813" y="5848350"/>
              <a:ext cx="268288" cy="158750"/>
            </a:xfrm>
            <a:custGeom>
              <a:avLst/>
              <a:gdLst>
                <a:gd name="T0" fmla="*/ 5 w 94"/>
                <a:gd name="T1" fmla="*/ 7 h 56"/>
                <a:gd name="T2" fmla="*/ 30 w 94"/>
                <a:gd name="T3" fmla="*/ 1 h 56"/>
                <a:gd name="T4" fmla="*/ 56 w 94"/>
                <a:gd name="T5" fmla="*/ 9 h 56"/>
                <a:gd name="T6" fmla="*/ 77 w 94"/>
                <a:gd name="T7" fmla="*/ 23 h 56"/>
                <a:gd name="T8" fmla="*/ 88 w 94"/>
                <a:gd name="T9" fmla="*/ 39 h 56"/>
                <a:gd name="T10" fmla="*/ 35 w 94"/>
                <a:gd name="T11" fmla="*/ 52 h 56"/>
                <a:gd name="T12" fmla="*/ 1 w 94"/>
                <a:gd name="T13" fmla="*/ 18 h 56"/>
                <a:gd name="T14" fmla="*/ 3 w 94"/>
                <a:gd name="T15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56">
                  <a:moveTo>
                    <a:pt x="5" y="7"/>
                  </a:moveTo>
                  <a:cubicBezTo>
                    <a:pt x="14" y="3"/>
                    <a:pt x="20" y="0"/>
                    <a:pt x="30" y="1"/>
                  </a:cubicBezTo>
                  <a:cubicBezTo>
                    <a:pt x="40" y="2"/>
                    <a:pt x="48" y="5"/>
                    <a:pt x="56" y="9"/>
                  </a:cubicBezTo>
                  <a:cubicBezTo>
                    <a:pt x="63" y="13"/>
                    <a:pt x="70" y="19"/>
                    <a:pt x="77" y="23"/>
                  </a:cubicBezTo>
                  <a:cubicBezTo>
                    <a:pt x="84" y="28"/>
                    <a:pt x="94" y="30"/>
                    <a:pt x="88" y="39"/>
                  </a:cubicBezTo>
                  <a:cubicBezTo>
                    <a:pt x="78" y="54"/>
                    <a:pt x="50" y="56"/>
                    <a:pt x="35" y="52"/>
                  </a:cubicBezTo>
                  <a:cubicBezTo>
                    <a:pt x="19" y="48"/>
                    <a:pt x="3" y="35"/>
                    <a:pt x="1" y="18"/>
                  </a:cubicBezTo>
                  <a:cubicBezTo>
                    <a:pt x="0" y="14"/>
                    <a:pt x="0" y="10"/>
                    <a:pt x="3" y="7"/>
                  </a:cubicBezTo>
                </a:path>
              </a:pathLst>
            </a:custGeom>
            <a:solidFill>
              <a:srgbClr val="A95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0" name="Oval 90"/>
            <p:cNvSpPr>
              <a:spLocks noChangeArrowheads="1"/>
            </p:cNvSpPr>
            <p:nvPr/>
          </p:nvSpPr>
          <p:spPr bwMode="auto">
            <a:xfrm>
              <a:off x="5276851" y="801688"/>
              <a:ext cx="57150" cy="53975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1" name="Oval 91"/>
            <p:cNvSpPr>
              <a:spLocks noChangeArrowheads="1"/>
            </p:cNvSpPr>
            <p:nvPr/>
          </p:nvSpPr>
          <p:spPr bwMode="auto">
            <a:xfrm>
              <a:off x="4927601" y="628650"/>
              <a:ext cx="53975" cy="53975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2" name="Freeform 92"/>
            <p:cNvSpPr/>
            <p:nvPr/>
          </p:nvSpPr>
          <p:spPr bwMode="auto">
            <a:xfrm>
              <a:off x="5875338" y="5211763"/>
              <a:ext cx="492125" cy="207963"/>
            </a:xfrm>
            <a:custGeom>
              <a:avLst/>
              <a:gdLst>
                <a:gd name="T0" fmla="*/ 12 w 172"/>
                <a:gd name="T1" fmla="*/ 0 h 73"/>
                <a:gd name="T2" fmla="*/ 76 w 172"/>
                <a:gd name="T3" fmla="*/ 71 h 73"/>
                <a:gd name="T4" fmla="*/ 143 w 172"/>
                <a:gd name="T5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" h="73">
                  <a:moveTo>
                    <a:pt x="12" y="0"/>
                  </a:moveTo>
                  <a:cubicBezTo>
                    <a:pt x="0" y="36"/>
                    <a:pt x="42" y="73"/>
                    <a:pt x="76" y="71"/>
                  </a:cubicBezTo>
                  <a:cubicBezTo>
                    <a:pt x="93" y="69"/>
                    <a:pt x="172" y="26"/>
                    <a:pt x="143" y="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3" name="Freeform 93"/>
            <p:cNvSpPr/>
            <p:nvPr/>
          </p:nvSpPr>
          <p:spPr bwMode="auto">
            <a:xfrm>
              <a:off x="5045076" y="5502275"/>
              <a:ext cx="558800" cy="442913"/>
            </a:xfrm>
            <a:custGeom>
              <a:avLst/>
              <a:gdLst>
                <a:gd name="T0" fmla="*/ 176 w 196"/>
                <a:gd name="T1" fmla="*/ 45 h 155"/>
                <a:gd name="T2" fmla="*/ 58 w 196"/>
                <a:gd name="T3" fmla="*/ 133 h 155"/>
                <a:gd name="T4" fmla="*/ 153 w 196"/>
                <a:gd name="T5" fmla="*/ 124 h 155"/>
                <a:gd name="T6" fmla="*/ 176 w 196"/>
                <a:gd name="T7" fmla="*/ 4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55">
                  <a:moveTo>
                    <a:pt x="176" y="45"/>
                  </a:moveTo>
                  <a:cubicBezTo>
                    <a:pt x="141" y="0"/>
                    <a:pt x="0" y="85"/>
                    <a:pt x="58" y="133"/>
                  </a:cubicBezTo>
                  <a:cubicBezTo>
                    <a:pt x="84" y="155"/>
                    <a:pt x="129" y="143"/>
                    <a:pt x="153" y="124"/>
                  </a:cubicBezTo>
                  <a:cubicBezTo>
                    <a:pt x="173" y="108"/>
                    <a:pt x="196" y="70"/>
                    <a:pt x="176" y="45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4" name="Freeform 94"/>
            <p:cNvSpPr/>
            <p:nvPr/>
          </p:nvSpPr>
          <p:spPr bwMode="auto">
            <a:xfrm>
              <a:off x="6886576" y="5383213"/>
              <a:ext cx="403225" cy="365125"/>
            </a:xfrm>
            <a:custGeom>
              <a:avLst/>
              <a:gdLst>
                <a:gd name="T0" fmla="*/ 72 w 141"/>
                <a:gd name="T1" fmla="*/ 4 h 128"/>
                <a:gd name="T2" fmla="*/ 30 w 141"/>
                <a:gd name="T3" fmla="*/ 85 h 128"/>
                <a:gd name="T4" fmla="*/ 121 w 141"/>
                <a:gd name="T5" fmla="*/ 128 h 128"/>
                <a:gd name="T6" fmla="*/ 68 w 141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28">
                  <a:moveTo>
                    <a:pt x="72" y="4"/>
                  </a:moveTo>
                  <a:cubicBezTo>
                    <a:pt x="30" y="7"/>
                    <a:pt x="0" y="46"/>
                    <a:pt x="30" y="85"/>
                  </a:cubicBezTo>
                  <a:cubicBezTo>
                    <a:pt x="56" y="119"/>
                    <a:pt x="89" y="113"/>
                    <a:pt x="121" y="128"/>
                  </a:cubicBezTo>
                  <a:cubicBezTo>
                    <a:pt x="141" y="91"/>
                    <a:pt x="105" y="16"/>
                    <a:pt x="68" y="0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5" name="Freeform 95"/>
            <p:cNvSpPr/>
            <p:nvPr/>
          </p:nvSpPr>
          <p:spPr bwMode="auto">
            <a:xfrm>
              <a:off x="6207126" y="5641975"/>
              <a:ext cx="628650" cy="454025"/>
            </a:xfrm>
            <a:custGeom>
              <a:avLst/>
              <a:gdLst>
                <a:gd name="T0" fmla="*/ 149 w 220"/>
                <a:gd name="T1" fmla="*/ 149 h 159"/>
                <a:gd name="T2" fmla="*/ 210 w 220"/>
                <a:gd name="T3" fmla="*/ 85 h 159"/>
                <a:gd name="T4" fmla="*/ 145 w 220"/>
                <a:gd name="T5" fmla="*/ 36 h 159"/>
                <a:gd name="T6" fmla="*/ 68 w 220"/>
                <a:gd name="T7" fmla="*/ 10 h 159"/>
                <a:gd name="T8" fmla="*/ 31 w 220"/>
                <a:gd name="T9" fmla="*/ 137 h 159"/>
                <a:gd name="T10" fmla="*/ 149 w 220"/>
                <a:gd name="T11" fmla="*/ 1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59">
                  <a:moveTo>
                    <a:pt x="149" y="149"/>
                  </a:moveTo>
                  <a:cubicBezTo>
                    <a:pt x="189" y="140"/>
                    <a:pt x="220" y="120"/>
                    <a:pt x="210" y="85"/>
                  </a:cubicBezTo>
                  <a:cubicBezTo>
                    <a:pt x="203" y="62"/>
                    <a:pt x="163" y="48"/>
                    <a:pt x="145" y="36"/>
                  </a:cubicBezTo>
                  <a:cubicBezTo>
                    <a:pt x="119" y="20"/>
                    <a:pt x="96" y="0"/>
                    <a:pt x="68" y="10"/>
                  </a:cubicBezTo>
                  <a:cubicBezTo>
                    <a:pt x="32" y="23"/>
                    <a:pt x="0" y="110"/>
                    <a:pt x="31" y="137"/>
                  </a:cubicBezTo>
                  <a:cubicBezTo>
                    <a:pt x="50" y="154"/>
                    <a:pt x="105" y="159"/>
                    <a:pt x="149" y="149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6" name="Freeform 96"/>
            <p:cNvSpPr/>
            <p:nvPr/>
          </p:nvSpPr>
          <p:spPr bwMode="auto">
            <a:xfrm>
              <a:off x="5164138" y="1376363"/>
              <a:ext cx="277813" cy="169863"/>
            </a:xfrm>
            <a:custGeom>
              <a:avLst/>
              <a:gdLst>
                <a:gd name="T0" fmla="*/ 0 w 175"/>
                <a:gd name="T1" fmla="*/ 0 h 107"/>
                <a:gd name="T2" fmla="*/ 175 w 175"/>
                <a:gd name="T3" fmla="*/ 95 h 107"/>
                <a:gd name="T4" fmla="*/ 0 w 175"/>
                <a:gd name="T5" fmla="*/ 107 h 107"/>
                <a:gd name="T6" fmla="*/ 0 w 175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07">
                  <a:moveTo>
                    <a:pt x="0" y="0"/>
                  </a:moveTo>
                  <a:lnTo>
                    <a:pt x="175" y="95"/>
                  </a:lnTo>
                  <a:lnTo>
                    <a:pt x="0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7" name="Freeform 97"/>
            <p:cNvSpPr/>
            <p:nvPr/>
          </p:nvSpPr>
          <p:spPr bwMode="auto">
            <a:xfrm>
              <a:off x="5278438" y="1320800"/>
              <a:ext cx="277813" cy="166688"/>
            </a:xfrm>
            <a:custGeom>
              <a:avLst/>
              <a:gdLst>
                <a:gd name="T0" fmla="*/ 175 w 175"/>
                <a:gd name="T1" fmla="*/ 105 h 105"/>
                <a:gd name="T2" fmla="*/ 0 w 175"/>
                <a:gd name="T3" fmla="*/ 0 h 105"/>
                <a:gd name="T4" fmla="*/ 175 w 175"/>
                <a:gd name="T5" fmla="*/ 6 h 105"/>
                <a:gd name="T6" fmla="*/ 175 w 175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05">
                  <a:moveTo>
                    <a:pt x="175" y="105"/>
                  </a:moveTo>
                  <a:lnTo>
                    <a:pt x="0" y="0"/>
                  </a:lnTo>
                  <a:lnTo>
                    <a:pt x="175" y="6"/>
                  </a:lnTo>
                  <a:lnTo>
                    <a:pt x="175" y="105"/>
                  </a:lnTo>
                  <a:close/>
                </a:path>
              </a:pathLst>
            </a:custGeom>
            <a:solidFill>
              <a:srgbClr val="FF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8" name="Freeform 98"/>
            <p:cNvSpPr/>
            <p:nvPr/>
          </p:nvSpPr>
          <p:spPr bwMode="auto">
            <a:xfrm>
              <a:off x="5241926" y="1612900"/>
              <a:ext cx="320675" cy="225425"/>
            </a:xfrm>
            <a:custGeom>
              <a:avLst/>
              <a:gdLst>
                <a:gd name="T0" fmla="*/ 0 w 202"/>
                <a:gd name="T1" fmla="*/ 32 h 142"/>
                <a:gd name="T2" fmla="*/ 202 w 202"/>
                <a:gd name="T3" fmla="*/ 0 h 142"/>
                <a:gd name="T4" fmla="*/ 193 w 202"/>
                <a:gd name="T5" fmla="*/ 142 h 142"/>
                <a:gd name="T6" fmla="*/ 0 w 202"/>
                <a:gd name="T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142">
                  <a:moveTo>
                    <a:pt x="0" y="32"/>
                  </a:moveTo>
                  <a:lnTo>
                    <a:pt x="202" y="0"/>
                  </a:lnTo>
                  <a:lnTo>
                    <a:pt x="193" y="14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9" name="Freeform 99"/>
            <p:cNvSpPr/>
            <p:nvPr/>
          </p:nvSpPr>
          <p:spPr bwMode="auto">
            <a:xfrm>
              <a:off x="5159376" y="1738313"/>
              <a:ext cx="290513" cy="193675"/>
            </a:xfrm>
            <a:custGeom>
              <a:avLst/>
              <a:gdLst>
                <a:gd name="T0" fmla="*/ 5 w 183"/>
                <a:gd name="T1" fmla="*/ 0 h 122"/>
                <a:gd name="T2" fmla="*/ 183 w 183"/>
                <a:gd name="T3" fmla="*/ 113 h 122"/>
                <a:gd name="T4" fmla="*/ 0 w 183"/>
                <a:gd name="T5" fmla="*/ 122 h 122"/>
                <a:gd name="T6" fmla="*/ 5 w 183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122">
                  <a:moveTo>
                    <a:pt x="5" y="0"/>
                  </a:moveTo>
                  <a:lnTo>
                    <a:pt x="183" y="113"/>
                  </a:lnTo>
                  <a:lnTo>
                    <a:pt x="0" y="12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C5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0" name="Freeform 100"/>
            <p:cNvSpPr/>
            <p:nvPr/>
          </p:nvSpPr>
          <p:spPr bwMode="auto">
            <a:xfrm>
              <a:off x="5099051" y="2106613"/>
              <a:ext cx="474663" cy="153988"/>
            </a:xfrm>
            <a:custGeom>
              <a:avLst/>
              <a:gdLst>
                <a:gd name="T0" fmla="*/ 0 w 299"/>
                <a:gd name="T1" fmla="*/ 97 h 97"/>
                <a:gd name="T2" fmla="*/ 297 w 299"/>
                <a:gd name="T3" fmla="*/ 93 h 97"/>
                <a:gd name="T4" fmla="*/ 299 w 299"/>
                <a:gd name="T5" fmla="*/ 7 h 97"/>
                <a:gd name="T6" fmla="*/ 250 w 299"/>
                <a:gd name="T7" fmla="*/ 0 h 97"/>
                <a:gd name="T8" fmla="*/ 157 w 299"/>
                <a:gd name="T9" fmla="*/ 2 h 97"/>
                <a:gd name="T10" fmla="*/ 68 w 299"/>
                <a:gd name="T11" fmla="*/ 0 h 97"/>
                <a:gd name="T12" fmla="*/ 4 w 299"/>
                <a:gd name="T13" fmla="*/ 0 h 97"/>
                <a:gd name="T14" fmla="*/ 0 w 299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97">
                  <a:moveTo>
                    <a:pt x="0" y="97"/>
                  </a:moveTo>
                  <a:lnTo>
                    <a:pt x="297" y="93"/>
                  </a:lnTo>
                  <a:lnTo>
                    <a:pt x="299" y="7"/>
                  </a:lnTo>
                  <a:lnTo>
                    <a:pt x="250" y="0"/>
                  </a:lnTo>
                  <a:lnTo>
                    <a:pt x="157" y="2"/>
                  </a:lnTo>
                  <a:lnTo>
                    <a:pt x="68" y="0"/>
                  </a:lnTo>
                  <a:lnTo>
                    <a:pt x="4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A75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1" name="Freeform 101"/>
            <p:cNvSpPr/>
            <p:nvPr/>
          </p:nvSpPr>
          <p:spPr bwMode="auto">
            <a:xfrm>
              <a:off x="5105401" y="2097088"/>
              <a:ext cx="473075" cy="157163"/>
            </a:xfrm>
            <a:custGeom>
              <a:avLst/>
              <a:gdLst>
                <a:gd name="T0" fmla="*/ 0 w 166"/>
                <a:gd name="T1" fmla="*/ 3 h 55"/>
                <a:gd name="T2" fmla="*/ 28 w 166"/>
                <a:gd name="T3" fmla="*/ 52 h 55"/>
                <a:gd name="T4" fmla="*/ 50 w 166"/>
                <a:gd name="T5" fmla="*/ 1 h 55"/>
                <a:gd name="T6" fmla="*/ 80 w 166"/>
                <a:gd name="T7" fmla="*/ 49 h 55"/>
                <a:gd name="T8" fmla="*/ 103 w 166"/>
                <a:gd name="T9" fmla="*/ 1 h 55"/>
                <a:gd name="T10" fmla="*/ 127 w 166"/>
                <a:gd name="T11" fmla="*/ 48 h 55"/>
                <a:gd name="T12" fmla="*/ 148 w 166"/>
                <a:gd name="T13" fmla="*/ 1 h 55"/>
                <a:gd name="T14" fmla="*/ 163 w 166"/>
                <a:gd name="T15" fmla="*/ 55 h 55"/>
                <a:gd name="T16" fmla="*/ 166 w 166"/>
                <a:gd name="T17" fmla="*/ 1 h 55"/>
                <a:gd name="T18" fmla="*/ 0 w 166"/>
                <a:gd name="T1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55">
                  <a:moveTo>
                    <a:pt x="0" y="3"/>
                  </a:moveTo>
                  <a:cubicBezTo>
                    <a:pt x="28" y="52"/>
                    <a:pt x="28" y="52"/>
                    <a:pt x="28" y="5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6" y="1"/>
                    <a:pt x="5" y="0"/>
                    <a:pt x="0" y="3"/>
                  </a:cubicBezTo>
                  <a:close/>
                </a:path>
              </a:pathLst>
            </a:custGeom>
            <a:solidFill>
              <a:srgbClr val="FFC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2" name="Oval 102"/>
            <p:cNvSpPr>
              <a:spLocks noChangeArrowheads="1"/>
            </p:cNvSpPr>
            <p:nvPr/>
          </p:nvSpPr>
          <p:spPr bwMode="auto">
            <a:xfrm>
              <a:off x="5138738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3" name="Oval 103"/>
            <p:cNvSpPr>
              <a:spLocks noChangeArrowheads="1"/>
            </p:cNvSpPr>
            <p:nvPr/>
          </p:nvSpPr>
          <p:spPr bwMode="auto">
            <a:xfrm>
              <a:off x="5248276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4" name="Oval 104"/>
            <p:cNvSpPr>
              <a:spLocks noChangeArrowheads="1"/>
            </p:cNvSpPr>
            <p:nvPr/>
          </p:nvSpPr>
          <p:spPr bwMode="auto">
            <a:xfrm>
              <a:off x="5373688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5" name="Oval 105"/>
            <p:cNvSpPr>
              <a:spLocks noChangeArrowheads="1"/>
            </p:cNvSpPr>
            <p:nvPr/>
          </p:nvSpPr>
          <p:spPr bwMode="auto">
            <a:xfrm>
              <a:off x="5502276" y="2306638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6" name="Freeform 106"/>
            <p:cNvSpPr/>
            <p:nvPr/>
          </p:nvSpPr>
          <p:spPr bwMode="auto">
            <a:xfrm>
              <a:off x="5156201" y="2693988"/>
              <a:ext cx="150813" cy="93663"/>
            </a:xfrm>
            <a:custGeom>
              <a:avLst/>
              <a:gdLst>
                <a:gd name="T0" fmla="*/ 0 w 53"/>
                <a:gd name="T1" fmla="*/ 0 h 33"/>
                <a:gd name="T2" fmla="*/ 0 w 53"/>
                <a:gd name="T3" fmla="*/ 6 h 33"/>
                <a:gd name="T4" fmla="*/ 27 w 53"/>
                <a:gd name="T5" fmla="*/ 33 h 33"/>
                <a:gd name="T6" fmla="*/ 53 w 53"/>
                <a:gd name="T7" fmla="*/ 9 h 33"/>
                <a:gd name="T8" fmla="*/ 0 w 5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21"/>
                    <a:pt x="12" y="33"/>
                    <a:pt x="27" y="33"/>
                  </a:cubicBezTo>
                  <a:cubicBezTo>
                    <a:pt x="40" y="33"/>
                    <a:pt x="52" y="22"/>
                    <a:pt x="53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7" name="Oval 107"/>
            <p:cNvSpPr>
              <a:spLocks noChangeArrowheads="1"/>
            </p:cNvSpPr>
            <p:nvPr/>
          </p:nvSpPr>
          <p:spPr bwMode="auto">
            <a:xfrm>
              <a:off x="5376863" y="2808288"/>
              <a:ext cx="111125" cy="111125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8" name="Freeform 108"/>
            <p:cNvSpPr/>
            <p:nvPr/>
          </p:nvSpPr>
          <p:spPr bwMode="auto">
            <a:xfrm>
              <a:off x="5078413" y="2859088"/>
              <a:ext cx="98425" cy="163513"/>
            </a:xfrm>
            <a:custGeom>
              <a:avLst/>
              <a:gdLst>
                <a:gd name="T0" fmla="*/ 6 w 34"/>
                <a:gd name="T1" fmla="*/ 0 h 57"/>
                <a:gd name="T2" fmla="*/ 1 w 34"/>
                <a:gd name="T3" fmla="*/ 1 h 57"/>
                <a:gd name="T4" fmla="*/ 0 w 34"/>
                <a:gd name="T5" fmla="*/ 57 h 57"/>
                <a:gd name="T6" fmla="*/ 6 w 34"/>
                <a:gd name="T7" fmla="*/ 57 h 57"/>
                <a:gd name="T8" fmla="*/ 34 w 34"/>
                <a:gd name="T9" fmla="*/ 29 h 57"/>
                <a:gd name="T10" fmla="*/ 6 w 34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7">
                  <a:moveTo>
                    <a:pt x="6" y="0"/>
                  </a:moveTo>
                  <a:cubicBezTo>
                    <a:pt x="4" y="0"/>
                    <a:pt x="3" y="1"/>
                    <a:pt x="1" y="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" y="57"/>
                    <a:pt x="4" y="57"/>
                    <a:pt x="6" y="57"/>
                  </a:cubicBezTo>
                  <a:cubicBezTo>
                    <a:pt x="21" y="57"/>
                    <a:pt x="34" y="44"/>
                    <a:pt x="34" y="29"/>
                  </a:cubicBezTo>
                  <a:cubicBezTo>
                    <a:pt x="34" y="13"/>
                    <a:pt x="21" y="0"/>
                    <a:pt x="6" y="0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9" name="Oval 109"/>
            <p:cNvSpPr>
              <a:spLocks noChangeArrowheads="1"/>
            </p:cNvSpPr>
            <p:nvPr/>
          </p:nvSpPr>
          <p:spPr bwMode="auto">
            <a:xfrm>
              <a:off x="5116513" y="3222625"/>
              <a:ext cx="103188" cy="101600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0" name="Freeform 110"/>
            <p:cNvSpPr/>
            <p:nvPr/>
          </p:nvSpPr>
          <p:spPr bwMode="auto">
            <a:xfrm>
              <a:off x="5359401" y="3262313"/>
              <a:ext cx="171450" cy="104775"/>
            </a:xfrm>
            <a:custGeom>
              <a:avLst/>
              <a:gdLst>
                <a:gd name="T0" fmla="*/ 60 w 60"/>
                <a:gd name="T1" fmla="*/ 30 h 37"/>
                <a:gd name="T2" fmla="*/ 30 w 60"/>
                <a:gd name="T3" fmla="*/ 0 h 37"/>
                <a:gd name="T4" fmla="*/ 0 w 60"/>
                <a:gd name="T5" fmla="*/ 30 h 37"/>
                <a:gd name="T6" fmla="*/ 1 w 60"/>
                <a:gd name="T7" fmla="*/ 37 h 37"/>
                <a:gd name="T8" fmla="*/ 59 w 60"/>
                <a:gd name="T9" fmla="*/ 36 h 37"/>
                <a:gd name="T10" fmla="*/ 60 w 60"/>
                <a:gd name="T1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7">
                  <a:moveTo>
                    <a:pt x="60" y="30"/>
                  </a:moveTo>
                  <a:cubicBezTo>
                    <a:pt x="60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2"/>
                    <a:pt x="1" y="35"/>
                    <a:pt x="1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0" y="34"/>
                    <a:pt x="60" y="32"/>
                    <a:pt x="60" y="30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1" name="Oval 111"/>
            <p:cNvSpPr>
              <a:spLocks noChangeArrowheads="1"/>
            </p:cNvSpPr>
            <p:nvPr/>
          </p:nvSpPr>
          <p:spPr bwMode="auto">
            <a:xfrm>
              <a:off x="5233988" y="3005138"/>
              <a:ext cx="211138" cy="214313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2" name="Freeform 112"/>
            <p:cNvSpPr/>
            <p:nvPr/>
          </p:nvSpPr>
          <p:spPr bwMode="auto">
            <a:xfrm>
              <a:off x="5530851" y="2944813"/>
              <a:ext cx="39688" cy="128588"/>
            </a:xfrm>
            <a:custGeom>
              <a:avLst/>
              <a:gdLst>
                <a:gd name="T0" fmla="*/ 0 w 14"/>
                <a:gd name="T1" fmla="*/ 23 h 45"/>
                <a:gd name="T2" fmla="*/ 14 w 14"/>
                <a:gd name="T3" fmla="*/ 45 h 45"/>
                <a:gd name="T4" fmla="*/ 14 w 14"/>
                <a:gd name="T5" fmla="*/ 0 h 45"/>
                <a:gd name="T6" fmla="*/ 0 w 14"/>
                <a:gd name="T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5">
                  <a:moveTo>
                    <a:pt x="0" y="23"/>
                  </a:moveTo>
                  <a:cubicBezTo>
                    <a:pt x="0" y="33"/>
                    <a:pt x="6" y="41"/>
                    <a:pt x="14" y="45"/>
                  </a:cubicBezTo>
                  <a:cubicBezTo>
                    <a:pt x="14" y="30"/>
                    <a:pt x="14" y="15"/>
                    <a:pt x="14" y="0"/>
                  </a:cubicBezTo>
                  <a:cubicBezTo>
                    <a:pt x="6" y="4"/>
                    <a:pt x="0" y="13"/>
                    <a:pt x="0" y="23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3" name="Freeform 113"/>
            <p:cNvSpPr/>
            <p:nvPr/>
          </p:nvSpPr>
          <p:spPr bwMode="auto">
            <a:xfrm>
              <a:off x="5106988" y="3409950"/>
              <a:ext cx="174625" cy="120650"/>
            </a:xfrm>
            <a:custGeom>
              <a:avLst/>
              <a:gdLst>
                <a:gd name="T0" fmla="*/ 0 w 110"/>
                <a:gd name="T1" fmla="*/ 4 h 76"/>
                <a:gd name="T2" fmla="*/ 99 w 110"/>
                <a:gd name="T3" fmla="*/ 0 h 76"/>
                <a:gd name="T4" fmla="*/ 110 w 110"/>
                <a:gd name="T5" fmla="*/ 76 h 76"/>
                <a:gd name="T6" fmla="*/ 6 w 110"/>
                <a:gd name="T7" fmla="*/ 49 h 76"/>
                <a:gd name="T8" fmla="*/ 0 w 110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6">
                  <a:moveTo>
                    <a:pt x="0" y="4"/>
                  </a:moveTo>
                  <a:lnTo>
                    <a:pt x="99" y="0"/>
                  </a:lnTo>
                  <a:lnTo>
                    <a:pt x="110" y="76"/>
                  </a:lnTo>
                  <a:lnTo>
                    <a:pt x="6" y="4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44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4" name="Freeform 114"/>
            <p:cNvSpPr/>
            <p:nvPr/>
          </p:nvSpPr>
          <p:spPr bwMode="auto">
            <a:xfrm>
              <a:off x="5367338" y="3409950"/>
              <a:ext cx="177800" cy="174625"/>
            </a:xfrm>
            <a:custGeom>
              <a:avLst/>
              <a:gdLst>
                <a:gd name="T0" fmla="*/ 0 w 112"/>
                <a:gd name="T1" fmla="*/ 6 h 110"/>
                <a:gd name="T2" fmla="*/ 0 w 112"/>
                <a:gd name="T3" fmla="*/ 87 h 110"/>
                <a:gd name="T4" fmla="*/ 112 w 112"/>
                <a:gd name="T5" fmla="*/ 110 h 110"/>
                <a:gd name="T6" fmla="*/ 106 w 112"/>
                <a:gd name="T7" fmla="*/ 0 h 110"/>
                <a:gd name="T8" fmla="*/ 0 w 112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0">
                  <a:moveTo>
                    <a:pt x="0" y="6"/>
                  </a:moveTo>
                  <a:lnTo>
                    <a:pt x="0" y="87"/>
                  </a:lnTo>
                  <a:lnTo>
                    <a:pt x="112" y="110"/>
                  </a:lnTo>
                  <a:lnTo>
                    <a:pt x="10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4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5" name="Freeform 115"/>
            <p:cNvSpPr/>
            <p:nvPr/>
          </p:nvSpPr>
          <p:spPr bwMode="auto">
            <a:xfrm>
              <a:off x="5116513" y="3581400"/>
              <a:ext cx="179388" cy="120650"/>
            </a:xfrm>
            <a:custGeom>
              <a:avLst/>
              <a:gdLst>
                <a:gd name="T0" fmla="*/ 0 w 113"/>
                <a:gd name="T1" fmla="*/ 0 h 76"/>
                <a:gd name="T2" fmla="*/ 0 w 113"/>
                <a:gd name="T3" fmla="*/ 61 h 76"/>
                <a:gd name="T4" fmla="*/ 113 w 113"/>
                <a:gd name="T5" fmla="*/ 76 h 76"/>
                <a:gd name="T6" fmla="*/ 104 w 113"/>
                <a:gd name="T7" fmla="*/ 16 h 76"/>
                <a:gd name="T8" fmla="*/ 0 w 113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6">
                  <a:moveTo>
                    <a:pt x="0" y="0"/>
                  </a:moveTo>
                  <a:lnTo>
                    <a:pt x="0" y="61"/>
                  </a:lnTo>
                  <a:lnTo>
                    <a:pt x="113" y="76"/>
                  </a:lnTo>
                  <a:lnTo>
                    <a:pt x="10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6" name="Freeform 116"/>
            <p:cNvSpPr/>
            <p:nvPr/>
          </p:nvSpPr>
          <p:spPr bwMode="auto">
            <a:xfrm>
              <a:off x="5376863" y="3627438"/>
              <a:ext cx="179388" cy="111125"/>
            </a:xfrm>
            <a:custGeom>
              <a:avLst/>
              <a:gdLst>
                <a:gd name="T0" fmla="*/ 0 w 113"/>
                <a:gd name="T1" fmla="*/ 0 h 70"/>
                <a:gd name="T2" fmla="*/ 3 w 113"/>
                <a:gd name="T3" fmla="*/ 49 h 70"/>
                <a:gd name="T4" fmla="*/ 113 w 113"/>
                <a:gd name="T5" fmla="*/ 70 h 70"/>
                <a:gd name="T6" fmla="*/ 106 w 113"/>
                <a:gd name="T7" fmla="*/ 27 h 70"/>
                <a:gd name="T8" fmla="*/ 0 w 113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0">
                  <a:moveTo>
                    <a:pt x="0" y="0"/>
                  </a:moveTo>
                  <a:lnTo>
                    <a:pt x="3" y="49"/>
                  </a:lnTo>
                  <a:lnTo>
                    <a:pt x="113" y="70"/>
                  </a:lnTo>
                  <a:lnTo>
                    <a:pt x="106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7" name="Oval 117"/>
            <p:cNvSpPr>
              <a:spLocks noChangeArrowheads="1"/>
            </p:cNvSpPr>
            <p:nvPr/>
          </p:nvSpPr>
          <p:spPr bwMode="auto">
            <a:xfrm>
              <a:off x="5116513" y="3767138"/>
              <a:ext cx="33338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8" name="Oval 118"/>
            <p:cNvSpPr>
              <a:spLocks noChangeArrowheads="1"/>
            </p:cNvSpPr>
            <p:nvPr/>
          </p:nvSpPr>
          <p:spPr bwMode="auto">
            <a:xfrm>
              <a:off x="5238751" y="3784600"/>
              <a:ext cx="38100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9" name="Oval 119"/>
            <p:cNvSpPr>
              <a:spLocks noChangeArrowheads="1"/>
            </p:cNvSpPr>
            <p:nvPr/>
          </p:nvSpPr>
          <p:spPr bwMode="auto">
            <a:xfrm>
              <a:off x="5359401" y="3806825"/>
              <a:ext cx="33338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0" name="Oval 120"/>
            <p:cNvSpPr>
              <a:spLocks noChangeArrowheads="1"/>
            </p:cNvSpPr>
            <p:nvPr/>
          </p:nvSpPr>
          <p:spPr bwMode="auto">
            <a:xfrm>
              <a:off x="5499101" y="3817938"/>
              <a:ext cx="36513" cy="38100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1" name="Oval 121"/>
            <p:cNvSpPr>
              <a:spLocks noChangeArrowheads="1"/>
            </p:cNvSpPr>
            <p:nvPr/>
          </p:nvSpPr>
          <p:spPr bwMode="auto">
            <a:xfrm>
              <a:off x="5106988" y="4052888"/>
              <a:ext cx="34925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2" name="Oval 122"/>
            <p:cNvSpPr>
              <a:spLocks noChangeArrowheads="1"/>
            </p:cNvSpPr>
            <p:nvPr/>
          </p:nvSpPr>
          <p:spPr bwMode="auto">
            <a:xfrm>
              <a:off x="5227638" y="4057650"/>
              <a:ext cx="34925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3" name="Oval 123"/>
            <p:cNvSpPr>
              <a:spLocks noChangeArrowheads="1"/>
            </p:cNvSpPr>
            <p:nvPr/>
          </p:nvSpPr>
          <p:spPr bwMode="auto">
            <a:xfrm>
              <a:off x="5364163" y="4070350"/>
              <a:ext cx="34925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4" name="Oval 124"/>
            <p:cNvSpPr>
              <a:spLocks noChangeArrowheads="1"/>
            </p:cNvSpPr>
            <p:nvPr/>
          </p:nvSpPr>
          <p:spPr bwMode="auto">
            <a:xfrm>
              <a:off x="5499101" y="4078288"/>
              <a:ext cx="36513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5" name="Oval 125"/>
            <p:cNvSpPr>
              <a:spLocks noChangeArrowheads="1"/>
            </p:cNvSpPr>
            <p:nvPr/>
          </p:nvSpPr>
          <p:spPr bwMode="auto">
            <a:xfrm>
              <a:off x="5106988" y="4343400"/>
              <a:ext cx="34925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6" name="Oval 126"/>
            <p:cNvSpPr>
              <a:spLocks noChangeArrowheads="1"/>
            </p:cNvSpPr>
            <p:nvPr/>
          </p:nvSpPr>
          <p:spPr bwMode="auto">
            <a:xfrm>
              <a:off x="5235576" y="4352925"/>
              <a:ext cx="34925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7" name="Oval 127"/>
            <p:cNvSpPr>
              <a:spLocks noChangeArrowheads="1"/>
            </p:cNvSpPr>
            <p:nvPr/>
          </p:nvSpPr>
          <p:spPr bwMode="auto">
            <a:xfrm>
              <a:off x="5373688" y="4367213"/>
              <a:ext cx="33338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8" name="Oval 128"/>
            <p:cNvSpPr>
              <a:spLocks noChangeArrowheads="1"/>
            </p:cNvSpPr>
            <p:nvPr/>
          </p:nvSpPr>
          <p:spPr bwMode="auto">
            <a:xfrm>
              <a:off x="5505451" y="4367213"/>
              <a:ext cx="33338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9" name="Oval 129"/>
            <p:cNvSpPr>
              <a:spLocks noChangeArrowheads="1"/>
            </p:cNvSpPr>
            <p:nvPr/>
          </p:nvSpPr>
          <p:spPr bwMode="auto">
            <a:xfrm>
              <a:off x="5124451" y="3921125"/>
              <a:ext cx="34925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0" name="Oval 130"/>
            <p:cNvSpPr>
              <a:spLocks noChangeArrowheads="1"/>
            </p:cNvSpPr>
            <p:nvPr/>
          </p:nvSpPr>
          <p:spPr bwMode="auto">
            <a:xfrm>
              <a:off x="5270501" y="3930650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1" name="Oval 131"/>
            <p:cNvSpPr>
              <a:spLocks noChangeArrowheads="1"/>
            </p:cNvSpPr>
            <p:nvPr/>
          </p:nvSpPr>
          <p:spPr bwMode="auto">
            <a:xfrm>
              <a:off x="5381626" y="3944938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2" name="Oval 132"/>
            <p:cNvSpPr>
              <a:spLocks noChangeArrowheads="1"/>
            </p:cNvSpPr>
            <p:nvPr/>
          </p:nvSpPr>
          <p:spPr bwMode="auto">
            <a:xfrm>
              <a:off x="5499101" y="3946525"/>
              <a:ext cx="36513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3" name="Oval 133"/>
            <p:cNvSpPr>
              <a:spLocks noChangeArrowheads="1"/>
            </p:cNvSpPr>
            <p:nvPr/>
          </p:nvSpPr>
          <p:spPr bwMode="auto">
            <a:xfrm>
              <a:off x="5106988" y="4203700"/>
              <a:ext cx="34925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4" name="Oval 134"/>
            <p:cNvSpPr>
              <a:spLocks noChangeArrowheads="1"/>
            </p:cNvSpPr>
            <p:nvPr/>
          </p:nvSpPr>
          <p:spPr bwMode="auto">
            <a:xfrm>
              <a:off x="5235576" y="4213225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5" name="Oval 135"/>
            <p:cNvSpPr>
              <a:spLocks noChangeArrowheads="1"/>
            </p:cNvSpPr>
            <p:nvPr/>
          </p:nvSpPr>
          <p:spPr bwMode="auto">
            <a:xfrm>
              <a:off x="5367338" y="4221163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6" name="Oval 136"/>
            <p:cNvSpPr>
              <a:spLocks noChangeArrowheads="1"/>
            </p:cNvSpPr>
            <p:nvPr/>
          </p:nvSpPr>
          <p:spPr bwMode="auto">
            <a:xfrm>
              <a:off x="5499101" y="4214813"/>
              <a:ext cx="36513" cy="38100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7" name="Oval 137"/>
            <p:cNvSpPr>
              <a:spLocks noChangeArrowheads="1"/>
            </p:cNvSpPr>
            <p:nvPr/>
          </p:nvSpPr>
          <p:spPr bwMode="auto">
            <a:xfrm>
              <a:off x="5110163" y="4449763"/>
              <a:ext cx="38100" cy="36513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8" name="Oval 138"/>
            <p:cNvSpPr>
              <a:spLocks noChangeArrowheads="1"/>
            </p:cNvSpPr>
            <p:nvPr/>
          </p:nvSpPr>
          <p:spPr bwMode="auto">
            <a:xfrm>
              <a:off x="5245101" y="4471988"/>
              <a:ext cx="33338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9" name="Oval 139"/>
            <p:cNvSpPr>
              <a:spLocks noChangeArrowheads="1"/>
            </p:cNvSpPr>
            <p:nvPr/>
          </p:nvSpPr>
          <p:spPr bwMode="auto">
            <a:xfrm>
              <a:off x="5391151" y="4475163"/>
              <a:ext cx="33338" cy="36513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0" name="Oval 140"/>
            <p:cNvSpPr>
              <a:spLocks noChangeArrowheads="1"/>
            </p:cNvSpPr>
            <p:nvPr/>
          </p:nvSpPr>
          <p:spPr bwMode="auto">
            <a:xfrm>
              <a:off x="5516563" y="4489450"/>
              <a:ext cx="36513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1" name="Oval 141"/>
            <p:cNvSpPr>
              <a:spLocks noChangeArrowheads="1"/>
            </p:cNvSpPr>
            <p:nvPr/>
          </p:nvSpPr>
          <p:spPr bwMode="auto">
            <a:xfrm>
              <a:off x="5084763" y="4735513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2" name="Oval 142"/>
            <p:cNvSpPr>
              <a:spLocks noChangeArrowheads="1"/>
            </p:cNvSpPr>
            <p:nvPr/>
          </p:nvSpPr>
          <p:spPr bwMode="auto">
            <a:xfrm>
              <a:off x="5173663" y="4664075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3" name="Oval 143"/>
            <p:cNvSpPr>
              <a:spLocks noChangeArrowheads="1"/>
            </p:cNvSpPr>
            <p:nvPr/>
          </p:nvSpPr>
          <p:spPr bwMode="auto">
            <a:xfrm>
              <a:off x="5262563" y="4586288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4" name="Oval 144"/>
            <p:cNvSpPr>
              <a:spLocks noChangeArrowheads="1"/>
            </p:cNvSpPr>
            <p:nvPr/>
          </p:nvSpPr>
          <p:spPr bwMode="auto">
            <a:xfrm>
              <a:off x="5299076" y="4735513"/>
              <a:ext cx="25400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5" name="Oval 145"/>
            <p:cNvSpPr>
              <a:spLocks noChangeArrowheads="1"/>
            </p:cNvSpPr>
            <p:nvPr/>
          </p:nvSpPr>
          <p:spPr bwMode="auto">
            <a:xfrm>
              <a:off x="5399088" y="4818063"/>
              <a:ext cx="25400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6" name="Oval 146"/>
            <p:cNvSpPr>
              <a:spLocks noChangeArrowheads="1"/>
            </p:cNvSpPr>
            <p:nvPr/>
          </p:nvSpPr>
          <p:spPr bwMode="auto">
            <a:xfrm>
              <a:off x="5507038" y="4872038"/>
              <a:ext cx="26988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7" name="Oval 147"/>
            <p:cNvSpPr>
              <a:spLocks noChangeArrowheads="1"/>
            </p:cNvSpPr>
            <p:nvPr/>
          </p:nvSpPr>
          <p:spPr bwMode="auto">
            <a:xfrm>
              <a:off x="5219701" y="5087938"/>
              <a:ext cx="25400" cy="26988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8" name="Oval 148"/>
            <p:cNvSpPr>
              <a:spLocks noChangeArrowheads="1"/>
            </p:cNvSpPr>
            <p:nvPr/>
          </p:nvSpPr>
          <p:spPr bwMode="auto">
            <a:xfrm>
              <a:off x="5278438" y="5008563"/>
              <a:ext cx="26988" cy="25400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9" name="Oval 149"/>
            <p:cNvSpPr>
              <a:spLocks noChangeArrowheads="1"/>
            </p:cNvSpPr>
            <p:nvPr/>
          </p:nvSpPr>
          <p:spPr bwMode="auto">
            <a:xfrm>
              <a:off x="5359401" y="4922838"/>
              <a:ext cx="25400" cy="25400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0" name="Freeform 150"/>
            <p:cNvSpPr/>
            <p:nvPr/>
          </p:nvSpPr>
          <p:spPr bwMode="auto">
            <a:xfrm>
              <a:off x="5545138" y="700088"/>
              <a:ext cx="333375" cy="244475"/>
            </a:xfrm>
            <a:custGeom>
              <a:avLst/>
              <a:gdLst>
                <a:gd name="T0" fmla="*/ 5 w 117"/>
                <a:gd name="T1" fmla="*/ 0 h 86"/>
                <a:gd name="T2" fmla="*/ 69 w 117"/>
                <a:gd name="T3" fmla="*/ 25 h 86"/>
                <a:gd name="T4" fmla="*/ 112 w 117"/>
                <a:gd name="T5" fmla="*/ 56 h 86"/>
                <a:gd name="T6" fmla="*/ 55 w 117"/>
                <a:gd name="T7" fmla="*/ 84 h 86"/>
                <a:gd name="T8" fmla="*/ 0 w 117"/>
                <a:gd name="T9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86">
                  <a:moveTo>
                    <a:pt x="5" y="0"/>
                  </a:moveTo>
                  <a:cubicBezTo>
                    <a:pt x="24" y="1"/>
                    <a:pt x="49" y="19"/>
                    <a:pt x="69" y="25"/>
                  </a:cubicBezTo>
                  <a:cubicBezTo>
                    <a:pt x="83" y="29"/>
                    <a:pt x="117" y="35"/>
                    <a:pt x="112" y="56"/>
                  </a:cubicBezTo>
                  <a:cubicBezTo>
                    <a:pt x="107" y="79"/>
                    <a:pt x="75" y="86"/>
                    <a:pt x="55" y="84"/>
                  </a:cubicBezTo>
                  <a:cubicBezTo>
                    <a:pt x="25" y="82"/>
                    <a:pt x="17" y="61"/>
                    <a:pt x="0" y="40"/>
                  </a:cubicBezTo>
                </a:path>
              </a:pathLst>
            </a:custGeom>
            <a:solidFill>
              <a:srgbClr val="FF8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1" name="Freeform 151"/>
            <p:cNvSpPr/>
            <p:nvPr/>
          </p:nvSpPr>
          <p:spPr bwMode="auto">
            <a:xfrm>
              <a:off x="4508501" y="685800"/>
              <a:ext cx="479425" cy="530225"/>
            </a:xfrm>
            <a:custGeom>
              <a:avLst/>
              <a:gdLst>
                <a:gd name="T0" fmla="*/ 92 w 168"/>
                <a:gd name="T1" fmla="*/ 0 h 186"/>
                <a:gd name="T2" fmla="*/ 19 w 168"/>
                <a:gd name="T3" fmla="*/ 69 h 186"/>
                <a:gd name="T4" fmla="*/ 103 w 168"/>
                <a:gd name="T5" fmla="*/ 180 h 186"/>
                <a:gd name="T6" fmla="*/ 133 w 168"/>
                <a:gd name="T7" fmla="*/ 184 h 186"/>
                <a:gd name="T8" fmla="*/ 92 w 168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86">
                  <a:moveTo>
                    <a:pt x="92" y="0"/>
                  </a:moveTo>
                  <a:cubicBezTo>
                    <a:pt x="92" y="0"/>
                    <a:pt x="37" y="19"/>
                    <a:pt x="19" y="69"/>
                  </a:cubicBezTo>
                  <a:cubicBezTo>
                    <a:pt x="0" y="119"/>
                    <a:pt x="32" y="180"/>
                    <a:pt x="103" y="180"/>
                  </a:cubicBezTo>
                  <a:cubicBezTo>
                    <a:pt x="103" y="180"/>
                    <a:pt x="112" y="182"/>
                    <a:pt x="133" y="184"/>
                  </a:cubicBezTo>
                  <a:cubicBezTo>
                    <a:pt x="153" y="186"/>
                    <a:pt x="168" y="48"/>
                    <a:pt x="92" y="0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2" name="Freeform 152"/>
            <p:cNvSpPr/>
            <p:nvPr/>
          </p:nvSpPr>
          <p:spPr bwMode="auto">
            <a:xfrm>
              <a:off x="4927601" y="879475"/>
              <a:ext cx="536575" cy="207963"/>
            </a:xfrm>
            <a:custGeom>
              <a:avLst/>
              <a:gdLst>
                <a:gd name="T0" fmla="*/ 157 w 188"/>
                <a:gd name="T1" fmla="*/ 53 h 73"/>
                <a:gd name="T2" fmla="*/ 102 w 188"/>
                <a:gd name="T3" fmla="*/ 61 h 73"/>
                <a:gd name="T4" fmla="*/ 157 w 188"/>
                <a:gd name="T5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73">
                  <a:moveTo>
                    <a:pt x="157" y="53"/>
                  </a:moveTo>
                  <a:cubicBezTo>
                    <a:pt x="146" y="73"/>
                    <a:pt x="119" y="67"/>
                    <a:pt x="102" y="61"/>
                  </a:cubicBezTo>
                  <a:cubicBezTo>
                    <a:pt x="0" y="22"/>
                    <a:pt x="188" y="0"/>
                    <a:pt x="157" y="53"/>
                  </a:cubicBezTo>
                  <a:close/>
                </a:path>
              </a:pathLst>
            </a:custGeom>
            <a:solidFill>
              <a:srgbClr val="FF7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3" name="Freeform 153"/>
            <p:cNvSpPr/>
            <p:nvPr/>
          </p:nvSpPr>
          <p:spPr bwMode="auto">
            <a:xfrm>
              <a:off x="5005388" y="984250"/>
              <a:ext cx="242888" cy="246063"/>
            </a:xfrm>
            <a:custGeom>
              <a:avLst/>
              <a:gdLst>
                <a:gd name="T0" fmla="*/ 71 w 85"/>
                <a:gd name="T1" fmla="*/ 2 h 86"/>
                <a:gd name="T2" fmla="*/ 54 w 85"/>
                <a:gd name="T3" fmla="*/ 57 h 86"/>
                <a:gd name="T4" fmla="*/ 2 w 85"/>
                <a:gd name="T5" fmla="*/ 73 h 86"/>
                <a:gd name="T6" fmla="*/ 0 w 85"/>
                <a:gd name="T7" fmla="*/ 81 h 86"/>
                <a:gd name="T8" fmla="*/ 60 w 85"/>
                <a:gd name="T9" fmla="*/ 63 h 86"/>
                <a:gd name="T10" fmla="*/ 79 w 85"/>
                <a:gd name="T11" fmla="*/ 0 h 86"/>
                <a:gd name="T12" fmla="*/ 71 w 85"/>
                <a:gd name="T13" fmla="*/ 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6">
                  <a:moveTo>
                    <a:pt x="71" y="2"/>
                  </a:moveTo>
                  <a:cubicBezTo>
                    <a:pt x="75" y="21"/>
                    <a:pt x="69" y="42"/>
                    <a:pt x="54" y="57"/>
                  </a:cubicBezTo>
                  <a:cubicBezTo>
                    <a:pt x="40" y="71"/>
                    <a:pt x="20" y="77"/>
                    <a:pt x="2" y="7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6"/>
                    <a:pt x="44" y="80"/>
                    <a:pt x="60" y="63"/>
                  </a:cubicBezTo>
                  <a:cubicBezTo>
                    <a:pt x="77" y="46"/>
                    <a:pt x="85" y="22"/>
                    <a:pt x="79" y="0"/>
                  </a:cubicBezTo>
                  <a:lnTo>
                    <a:pt x="71" y="2"/>
                  </a:ln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4" name="Freeform 154"/>
            <p:cNvSpPr/>
            <p:nvPr/>
          </p:nvSpPr>
          <p:spPr bwMode="auto">
            <a:xfrm>
              <a:off x="5405438" y="941388"/>
              <a:ext cx="207963" cy="268288"/>
            </a:xfrm>
            <a:custGeom>
              <a:avLst/>
              <a:gdLst>
                <a:gd name="T0" fmla="*/ 73 w 73"/>
                <a:gd name="T1" fmla="*/ 10 h 94"/>
                <a:gd name="T2" fmla="*/ 69 w 73"/>
                <a:gd name="T3" fmla="*/ 94 h 94"/>
                <a:gd name="T4" fmla="*/ 73 w 73"/>
                <a:gd name="T5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94">
                  <a:moveTo>
                    <a:pt x="73" y="10"/>
                  </a:moveTo>
                  <a:cubicBezTo>
                    <a:pt x="0" y="0"/>
                    <a:pt x="15" y="87"/>
                    <a:pt x="69" y="94"/>
                  </a:cubicBezTo>
                  <a:cubicBezTo>
                    <a:pt x="70" y="68"/>
                    <a:pt x="73" y="44"/>
                    <a:pt x="73" y="1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5" name="Freeform 155"/>
            <p:cNvSpPr/>
            <p:nvPr/>
          </p:nvSpPr>
          <p:spPr bwMode="auto">
            <a:xfrm>
              <a:off x="5202238" y="519113"/>
              <a:ext cx="319088" cy="166688"/>
            </a:xfrm>
            <a:custGeom>
              <a:avLst/>
              <a:gdLst>
                <a:gd name="T0" fmla="*/ 23 w 112"/>
                <a:gd name="T1" fmla="*/ 10 h 58"/>
                <a:gd name="T2" fmla="*/ 14 w 112"/>
                <a:gd name="T3" fmla="*/ 14 h 58"/>
                <a:gd name="T4" fmla="*/ 106 w 112"/>
                <a:gd name="T5" fmla="*/ 37 h 58"/>
                <a:gd name="T6" fmla="*/ 13 w 112"/>
                <a:gd name="T7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8">
                  <a:moveTo>
                    <a:pt x="23" y="10"/>
                  </a:moveTo>
                  <a:cubicBezTo>
                    <a:pt x="20" y="11"/>
                    <a:pt x="17" y="13"/>
                    <a:pt x="14" y="14"/>
                  </a:cubicBezTo>
                  <a:cubicBezTo>
                    <a:pt x="0" y="56"/>
                    <a:pt x="102" y="58"/>
                    <a:pt x="106" y="37"/>
                  </a:cubicBezTo>
                  <a:cubicBezTo>
                    <a:pt x="112" y="8"/>
                    <a:pt x="27" y="0"/>
                    <a:pt x="13" y="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2812004" y="1179174"/>
            <a:ext cx="5404280" cy="0"/>
          </a:xfrm>
          <a:prstGeom prst="line">
            <a:avLst/>
          </a:prstGeom>
          <a:ln>
            <a:solidFill>
              <a:srgbClr val="F7A23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0" y="2824792"/>
            <a:ext cx="9144000" cy="2338684"/>
            <a:chOff x="2927351" y="2571750"/>
            <a:chExt cx="6337300" cy="1620838"/>
          </a:xfrm>
        </p:grpSpPr>
        <p:sp>
          <p:nvSpPr>
            <p:cNvPr id="5" name="Freeform 5"/>
            <p:cNvSpPr/>
            <p:nvPr/>
          </p:nvSpPr>
          <p:spPr bwMode="auto">
            <a:xfrm>
              <a:off x="4402138" y="2933700"/>
              <a:ext cx="152400" cy="406400"/>
            </a:xfrm>
            <a:custGeom>
              <a:avLst/>
              <a:gdLst>
                <a:gd name="T0" fmla="*/ 15 w 36"/>
                <a:gd name="T1" fmla="*/ 78 h 95"/>
                <a:gd name="T2" fmla="*/ 2 w 36"/>
                <a:gd name="T3" fmla="*/ 0 h 95"/>
                <a:gd name="T4" fmla="*/ 6 w 36"/>
                <a:gd name="T5" fmla="*/ 0 h 95"/>
                <a:gd name="T6" fmla="*/ 36 w 36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95">
                  <a:moveTo>
                    <a:pt x="15" y="78"/>
                  </a:moveTo>
                  <a:cubicBezTo>
                    <a:pt x="9" y="53"/>
                    <a:pt x="0" y="26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9" y="31"/>
                    <a:pt x="25" y="69"/>
                    <a:pt x="36" y="9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465638" y="2963863"/>
              <a:ext cx="98425" cy="187325"/>
            </a:xfrm>
            <a:custGeom>
              <a:avLst/>
              <a:gdLst>
                <a:gd name="T0" fmla="*/ 0 w 23"/>
                <a:gd name="T1" fmla="*/ 31 h 44"/>
                <a:gd name="T2" fmla="*/ 18 w 23"/>
                <a:gd name="T3" fmla="*/ 0 h 44"/>
                <a:gd name="T4" fmla="*/ 0 w 23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4">
                  <a:moveTo>
                    <a:pt x="0" y="31"/>
                  </a:moveTo>
                  <a:cubicBezTo>
                    <a:pt x="6" y="21"/>
                    <a:pt x="12" y="10"/>
                    <a:pt x="18" y="0"/>
                  </a:cubicBezTo>
                  <a:cubicBezTo>
                    <a:pt x="23" y="9"/>
                    <a:pt x="7" y="38"/>
                    <a:pt x="0" y="44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198938" y="2571750"/>
              <a:ext cx="327025" cy="465138"/>
            </a:xfrm>
            <a:custGeom>
              <a:avLst/>
              <a:gdLst>
                <a:gd name="T0" fmla="*/ 59 w 77"/>
                <a:gd name="T1" fmla="*/ 27 h 109"/>
                <a:gd name="T2" fmla="*/ 28 w 77"/>
                <a:gd name="T3" fmla="*/ 92 h 109"/>
                <a:gd name="T4" fmla="*/ 74 w 77"/>
                <a:gd name="T5" fmla="*/ 71 h 109"/>
                <a:gd name="T6" fmla="*/ 59 w 77"/>
                <a:gd name="T7" fmla="*/ 2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9">
                  <a:moveTo>
                    <a:pt x="59" y="27"/>
                  </a:moveTo>
                  <a:cubicBezTo>
                    <a:pt x="16" y="0"/>
                    <a:pt x="0" y="69"/>
                    <a:pt x="28" y="92"/>
                  </a:cubicBezTo>
                  <a:cubicBezTo>
                    <a:pt x="49" y="109"/>
                    <a:pt x="71" y="96"/>
                    <a:pt x="74" y="71"/>
                  </a:cubicBezTo>
                  <a:cubicBezTo>
                    <a:pt x="77" y="53"/>
                    <a:pt x="77" y="38"/>
                    <a:pt x="59" y="27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516438" y="2857500"/>
              <a:ext cx="203200" cy="212725"/>
            </a:xfrm>
            <a:custGeom>
              <a:avLst/>
              <a:gdLst>
                <a:gd name="T0" fmla="*/ 29 w 48"/>
                <a:gd name="T1" fmla="*/ 12 h 50"/>
                <a:gd name="T2" fmla="*/ 2 w 48"/>
                <a:gd name="T3" fmla="*/ 26 h 50"/>
                <a:gd name="T4" fmla="*/ 29 w 48"/>
                <a:gd name="T5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0">
                  <a:moveTo>
                    <a:pt x="29" y="12"/>
                  </a:moveTo>
                  <a:cubicBezTo>
                    <a:pt x="48" y="36"/>
                    <a:pt x="4" y="50"/>
                    <a:pt x="2" y="26"/>
                  </a:cubicBezTo>
                  <a:cubicBezTo>
                    <a:pt x="0" y="11"/>
                    <a:pt x="19" y="0"/>
                    <a:pt x="29" y="1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384676" y="2728913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270376" y="2784475"/>
              <a:ext cx="34925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356101" y="2801938"/>
              <a:ext cx="33338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478338" y="2771775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4414838" y="2900363"/>
              <a:ext cx="30163" cy="3333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4597401" y="2917825"/>
              <a:ext cx="33338" cy="2857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533901" y="2963863"/>
              <a:ext cx="33338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300538" y="2895600"/>
              <a:ext cx="30163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470401" y="2801938"/>
              <a:ext cx="1466850" cy="874713"/>
            </a:xfrm>
            <a:custGeom>
              <a:avLst/>
              <a:gdLst>
                <a:gd name="T0" fmla="*/ 346 w 346"/>
                <a:gd name="T1" fmla="*/ 204 h 205"/>
                <a:gd name="T2" fmla="*/ 173 w 346"/>
                <a:gd name="T3" fmla="*/ 0 h 205"/>
                <a:gd name="T4" fmla="*/ 0 w 346"/>
                <a:gd name="T5" fmla="*/ 204 h 205"/>
                <a:gd name="T6" fmla="*/ 0 w 346"/>
                <a:gd name="T7" fmla="*/ 205 h 205"/>
                <a:gd name="T8" fmla="*/ 346 w 346"/>
                <a:gd name="T9" fmla="*/ 205 h 205"/>
                <a:gd name="T10" fmla="*/ 346 w 346"/>
                <a:gd name="T11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205">
                  <a:moveTo>
                    <a:pt x="346" y="204"/>
                  </a:moveTo>
                  <a:cubicBezTo>
                    <a:pt x="346" y="105"/>
                    <a:pt x="269" y="0"/>
                    <a:pt x="173" y="0"/>
                  </a:cubicBezTo>
                  <a:cubicBezTo>
                    <a:pt x="78" y="0"/>
                    <a:pt x="0" y="105"/>
                    <a:pt x="0" y="204"/>
                  </a:cubicBezTo>
                  <a:cubicBezTo>
                    <a:pt x="0" y="204"/>
                    <a:pt x="0" y="205"/>
                    <a:pt x="0" y="205"/>
                  </a:cubicBezTo>
                  <a:cubicBezTo>
                    <a:pt x="346" y="205"/>
                    <a:pt x="346" y="205"/>
                    <a:pt x="346" y="205"/>
                  </a:cubicBezTo>
                  <a:cubicBezTo>
                    <a:pt x="346" y="205"/>
                    <a:pt x="346" y="204"/>
                    <a:pt x="346" y="204"/>
                  </a:cubicBezTo>
                  <a:close/>
                </a:path>
              </a:pathLst>
            </a:custGeom>
            <a:solidFill>
              <a:srgbClr val="9A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597401" y="2986088"/>
              <a:ext cx="1200150" cy="715963"/>
            </a:xfrm>
            <a:custGeom>
              <a:avLst/>
              <a:gdLst>
                <a:gd name="T0" fmla="*/ 283 w 283"/>
                <a:gd name="T1" fmla="*/ 167 h 168"/>
                <a:gd name="T2" fmla="*/ 142 w 283"/>
                <a:gd name="T3" fmla="*/ 0 h 168"/>
                <a:gd name="T4" fmla="*/ 0 w 283"/>
                <a:gd name="T5" fmla="*/ 167 h 168"/>
                <a:gd name="T6" fmla="*/ 0 w 283"/>
                <a:gd name="T7" fmla="*/ 168 h 168"/>
                <a:gd name="T8" fmla="*/ 283 w 283"/>
                <a:gd name="T9" fmla="*/ 168 h 168"/>
                <a:gd name="T10" fmla="*/ 283 w 283"/>
                <a:gd name="T11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68">
                  <a:moveTo>
                    <a:pt x="283" y="167"/>
                  </a:moveTo>
                  <a:cubicBezTo>
                    <a:pt x="283" y="85"/>
                    <a:pt x="220" y="0"/>
                    <a:pt x="142" y="0"/>
                  </a:cubicBezTo>
                  <a:cubicBezTo>
                    <a:pt x="64" y="0"/>
                    <a:pt x="0" y="85"/>
                    <a:pt x="0" y="167"/>
                  </a:cubicBezTo>
                  <a:cubicBezTo>
                    <a:pt x="0" y="167"/>
                    <a:pt x="0" y="167"/>
                    <a:pt x="0" y="168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3" y="167"/>
                    <a:pt x="283" y="167"/>
                    <a:pt x="283" y="167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779963" y="3138488"/>
              <a:ext cx="822325" cy="477838"/>
            </a:xfrm>
            <a:custGeom>
              <a:avLst/>
              <a:gdLst>
                <a:gd name="T0" fmla="*/ 194 w 194"/>
                <a:gd name="T1" fmla="*/ 112 h 112"/>
                <a:gd name="T2" fmla="*/ 97 w 194"/>
                <a:gd name="T3" fmla="*/ 0 h 112"/>
                <a:gd name="T4" fmla="*/ 0 w 194"/>
                <a:gd name="T5" fmla="*/ 112 h 112"/>
                <a:gd name="T6" fmla="*/ 0 w 194"/>
                <a:gd name="T7" fmla="*/ 112 h 112"/>
                <a:gd name="T8" fmla="*/ 194 w 194"/>
                <a:gd name="T9" fmla="*/ 112 h 112"/>
                <a:gd name="T10" fmla="*/ 194 w 194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2">
                  <a:moveTo>
                    <a:pt x="194" y="112"/>
                  </a:moveTo>
                  <a:cubicBezTo>
                    <a:pt x="194" y="57"/>
                    <a:pt x="150" y="0"/>
                    <a:pt x="97" y="0"/>
                  </a:cubicBezTo>
                  <a:cubicBezTo>
                    <a:pt x="43" y="0"/>
                    <a:pt x="0" y="57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lose/>
                </a:path>
              </a:pathLst>
            </a:custGeom>
            <a:solidFill>
              <a:srgbClr val="BB9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902201" y="3279775"/>
              <a:ext cx="525463" cy="341313"/>
            </a:xfrm>
            <a:custGeom>
              <a:avLst/>
              <a:gdLst>
                <a:gd name="T0" fmla="*/ 124 w 124"/>
                <a:gd name="T1" fmla="*/ 80 h 80"/>
                <a:gd name="T2" fmla="*/ 62 w 124"/>
                <a:gd name="T3" fmla="*/ 0 h 80"/>
                <a:gd name="T4" fmla="*/ 0 w 124"/>
                <a:gd name="T5" fmla="*/ 80 h 80"/>
                <a:gd name="T6" fmla="*/ 0 w 124"/>
                <a:gd name="T7" fmla="*/ 80 h 80"/>
                <a:gd name="T8" fmla="*/ 124 w 124"/>
                <a:gd name="T9" fmla="*/ 80 h 80"/>
                <a:gd name="T10" fmla="*/ 124 w 124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0">
                  <a:moveTo>
                    <a:pt x="124" y="80"/>
                  </a:moveTo>
                  <a:cubicBezTo>
                    <a:pt x="124" y="41"/>
                    <a:pt x="96" y="0"/>
                    <a:pt x="62" y="0"/>
                  </a:cubicBezTo>
                  <a:cubicBezTo>
                    <a:pt x="28" y="0"/>
                    <a:pt x="0" y="41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lose/>
                </a:path>
              </a:pathLst>
            </a:custGeom>
            <a:solidFill>
              <a:srgbClr val="FFC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500688" y="2955925"/>
              <a:ext cx="2114550" cy="1198563"/>
            </a:xfrm>
            <a:custGeom>
              <a:avLst/>
              <a:gdLst>
                <a:gd name="T0" fmla="*/ 499 w 499"/>
                <a:gd name="T1" fmla="*/ 279 h 281"/>
                <a:gd name="T2" fmla="*/ 250 w 499"/>
                <a:gd name="T3" fmla="*/ 0 h 281"/>
                <a:gd name="T4" fmla="*/ 0 w 499"/>
                <a:gd name="T5" fmla="*/ 279 h 281"/>
                <a:gd name="T6" fmla="*/ 0 w 499"/>
                <a:gd name="T7" fmla="*/ 281 h 281"/>
                <a:gd name="T8" fmla="*/ 499 w 499"/>
                <a:gd name="T9" fmla="*/ 281 h 281"/>
                <a:gd name="T10" fmla="*/ 499 w 499"/>
                <a:gd name="T11" fmla="*/ 27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9" h="281">
                  <a:moveTo>
                    <a:pt x="499" y="279"/>
                  </a:moveTo>
                  <a:cubicBezTo>
                    <a:pt x="499" y="125"/>
                    <a:pt x="387" y="0"/>
                    <a:pt x="250" y="0"/>
                  </a:cubicBezTo>
                  <a:cubicBezTo>
                    <a:pt x="112" y="0"/>
                    <a:pt x="0" y="125"/>
                    <a:pt x="0" y="279"/>
                  </a:cubicBezTo>
                  <a:cubicBezTo>
                    <a:pt x="0" y="280"/>
                    <a:pt x="0" y="280"/>
                    <a:pt x="0" y="281"/>
                  </a:cubicBezTo>
                  <a:cubicBezTo>
                    <a:pt x="499" y="281"/>
                    <a:pt x="499" y="281"/>
                    <a:pt x="499" y="281"/>
                  </a:cubicBezTo>
                  <a:cubicBezTo>
                    <a:pt x="499" y="280"/>
                    <a:pt x="499" y="280"/>
                    <a:pt x="499" y="279"/>
                  </a:cubicBezTo>
                  <a:close/>
                </a:path>
              </a:pathLst>
            </a:custGeom>
            <a:solidFill>
              <a:srgbClr val="FF8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683251" y="3224213"/>
              <a:ext cx="1738313" cy="917575"/>
            </a:xfrm>
            <a:custGeom>
              <a:avLst/>
              <a:gdLst>
                <a:gd name="T0" fmla="*/ 410 w 410"/>
                <a:gd name="T1" fmla="*/ 213 h 215"/>
                <a:gd name="T2" fmla="*/ 205 w 410"/>
                <a:gd name="T3" fmla="*/ 0 h 215"/>
                <a:gd name="T4" fmla="*/ 0 w 410"/>
                <a:gd name="T5" fmla="*/ 213 h 215"/>
                <a:gd name="T6" fmla="*/ 0 w 410"/>
                <a:gd name="T7" fmla="*/ 215 h 215"/>
                <a:gd name="T8" fmla="*/ 410 w 410"/>
                <a:gd name="T9" fmla="*/ 215 h 215"/>
                <a:gd name="T10" fmla="*/ 410 w 410"/>
                <a:gd name="T11" fmla="*/ 2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0" h="215">
                  <a:moveTo>
                    <a:pt x="410" y="213"/>
                  </a:moveTo>
                  <a:cubicBezTo>
                    <a:pt x="410" y="95"/>
                    <a:pt x="318" y="0"/>
                    <a:pt x="205" y="0"/>
                  </a:cubicBezTo>
                  <a:cubicBezTo>
                    <a:pt x="92" y="0"/>
                    <a:pt x="0" y="95"/>
                    <a:pt x="0" y="213"/>
                  </a:cubicBezTo>
                  <a:cubicBezTo>
                    <a:pt x="0" y="214"/>
                    <a:pt x="0" y="214"/>
                    <a:pt x="0" y="215"/>
                  </a:cubicBezTo>
                  <a:cubicBezTo>
                    <a:pt x="410" y="215"/>
                    <a:pt x="410" y="215"/>
                    <a:pt x="410" y="215"/>
                  </a:cubicBezTo>
                  <a:cubicBezTo>
                    <a:pt x="410" y="214"/>
                    <a:pt x="410" y="214"/>
                    <a:pt x="410" y="21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5878513" y="3438525"/>
              <a:ext cx="1360488" cy="712788"/>
            </a:xfrm>
            <a:custGeom>
              <a:avLst/>
              <a:gdLst>
                <a:gd name="T0" fmla="*/ 321 w 321"/>
                <a:gd name="T1" fmla="*/ 166 h 167"/>
                <a:gd name="T2" fmla="*/ 161 w 321"/>
                <a:gd name="T3" fmla="*/ 0 h 167"/>
                <a:gd name="T4" fmla="*/ 0 w 321"/>
                <a:gd name="T5" fmla="*/ 166 h 167"/>
                <a:gd name="T6" fmla="*/ 0 w 321"/>
                <a:gd name="T7" fmla="*/ 167 h 167"/>
                <a:gd name="T8" fmla="*/ 321 w 321"/>
                <a:gd name="T9" fmla="*/ 167 h 167"/>
                <a:gd name="T10" fmla="*/ 321 w 32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167">
                  <a:moveTo>
                    <a:pt x="321" y="166"/>
                  </a:moveTo>
                  <a:cubicBezTo>
                    <a:pt x="321" y="74"/>
                    <a:pt x="249" y="0"/>
                    <a:pt x="161" y="0"/>
                  </a:cubicBezTo>
                  <a:cubicBezTo>
                    <a:pt x="72" y="0"/>
                    <a:pt x="0" y="74"/>
                    <a:pt x="0" y="166"/>
                  </a:cubicBezTo>
                  <a:cubicBezTo>
                    <a:pt x="0" y="166"/>
                    <a:pt x="0" y="166"/>
                    <a:pt x="0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1" y="166"/>
                    <a:pt x="321" y="166"/>
                    <a:pt x="321" y="166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119813" y="3621088"/>
              <a:ext cx="877888" cy="495300"/>
            </a:xfrm>
            <a:custGeom>
              <a:avLst/>
              <a:gdLst>
                <a:gd name="T0" fmla="*/ 207 w 207"/>
                <a:gd name="T1" fmla="*/ 115 h 116"/>
                <a:gd name="T2" fmla="*/ 104 w 207"/>
                <a:gd name="T3" fmla="*/ 0 h 116"/>
                <a:gd name="T4" fmla="*/ 0 w 207"/>
                <a:gd name="T5" fmla="*/ 115 h 116"/>
                <a:gd name="T6" fmla="*/ 0 w 207"/>
                <a:gd name="T7" fmla="*/ 116 h 116"/>
                <a:gd name="T8" fmla="*/ 207 w 207"/>
                <a:gd name="T9" fmla="*/ 116 h 116"/>
                <a:gd name="T10" fmla="*/ 207 w 207"/>
                <a:gd name="T11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16">
                  <a:moveTo>
                    <a:pt x="207" y="115"/>
                  </a:moveTo>
                  <a:cubicBezTo>
                    <a:pt x="207" y="51"/>
                    <a:pt x="161" y="0"/>
                    <a:pt x="104" y="0"/>
                  </a:cubicBezTo>
                  <a:cubicBezTo>
                    <a:pt x="46" y="0"/>
                    <a:pt x="0" y="51"/>
                    <a:pt x="0" y="115"/>
                  </a:cubicBezTo>
                  <a:cubicBezTo>
                    <a:pt x="0" y="115"/>
                    <a:pt x="0" y="115"/>
                    <a:pt x="0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5"/>
                    <a:pt x="207" y="115"/>
                    <a:pt x="207" y="115"/>
                  </a:cubicBezTo>
                  <a:close/>
                </a:path>
              </a:pathLst>
            </a:custGeom>
            <a:solidFill>
              <a:srgbClr val="B1C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315076" y="3822700"/>
              <a:ext cx="474663" cy="268288"/>
            </a:xfrm>
            <a:custGeom>
              <a:avLst/>
              <a:gdLst>
                <a:gd name="T0" fmla="*/ 112 w 112"/>
                <a:gd name="T1" fmla="*/ 62 h 63"/>
                <a:gd name="T2" fmla="*/ 56 w 112"/>
                <a:gd name="T3" fmla="*/ 0 h 63"/>
                <a:gd name="T4" fmla="*/ 0 w 112"/>
                <a:gd name="T5" fmla="*/ 62 h 63"/>
                <a:gd name="T6" fmla="*/ 0 w 112"/>
                <a:gd name="T7" fmla="*/ 63 h 63"/>
                <a:gd name="T8" fmla="*/ 112 w 112"/>
                <a:gd name="T9" fmla="*/ 63 h 63"/>
                <a:gd name="T10" fmla="*/ 112 w 112"/>
                <a:gd name="T11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63">
                  <a:moveTo>
                    <a:pt x="112" y="62"/>
                  </a:moveTo>
                  <a:cubicBezTo>
                    <a:pt x="112" y="28"/>
                    <a:pt x="87" y="0"/>
                    <a:pt x="56" y="0"/>
                  </a:cubicBezTo>
                  <a:cubicBezTo>
                    <a:pt x="25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2"/>
                    <a:pt x="112" y="62"/>
                    <a:pt x="112" y="62"/>
                  </a:cubicBezTo>
                  <a:close/>
                </a:path>
              </a:pathLst>
            </a:custGeom>
            <a:solidFill>
              <a:srgbClr val="86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353176" y="3317875"/>
              <a:ext cx="2911475" cy="871538"/>
            </a:xfrm>
            <a:custGeom>
              <a:avLst/>
              <a:gdLst>
                <a:gd name="T0" fmla="*/ 0 w 687"/>
                <a:gd name="T1" fmla="*/ 204 h 204"/>
                <a:gd name="T2" fmla="*/ 368 w 687"/>
                <a:gd name="T3" fmla="*/ 3 h 204"/>
                <a:gd name="T4" fmla="*/ 687 w 687"/>
                <a:gd name="T5" fmla="*/ 202 h 204"/>
                <a:gd name="T6" fmla="*/ 0 w 687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7" h="204">
                  <a:moveTo>
                    <a:pt x="0" y="204"/>
                  </a:moveTo>
                  <a:cubicBezTo>
                    <a:pt x="0" y="204"/>
                    <a:pt x="156" y="0"/>
                    <a:pt x="368" y="3"/>
                  </a:cubicBezTo>
                  <a:cubicBezTo>
                    <a:pt x="580" y="6"/>
                    <a:pt x="687" y="202"/>
                    <a:pt x="687" y="202"/>
                  </a:cubicBezTo>
                  <a:lnTo>
                    <a:pt x="0" y="204"/>
                  </a:lnTo>
                  <a:close/>
                </a:path>
              </a:pathLst>
            </a:custGeom>
            <a:solidFill>
              <a:srgbClr val="74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818313" y="3608388"/>
              <a:ext cx="2103438" cy="576263"/>
            </a:xfrm>
            <a:custGeom>
              <a:avLst/>
              <a:gdLst>
                <a:gd name="T0" fmla="*/ 0 w 496"/>
                <a:gd name="T1" fmla="*/ 134 h 135"/>
                <a:gd name="T2" fmla="*/ 267 w 496"/>
                <a:gd name="T3" fmla="*/ 2 h 135"/>
                <a:gd name="T4" fmla="*/ 496 w 496"/>
                <a:gd name="T5" fmla="*/ 135 h 135"/>
                <a:gd name="T6" fmla="*/ 0 w 496"/>
                <a:gd name="T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6" h="135">
                  <a:moveTo>
                    <a:pt x="0" y="134"/>
                  </a:moveTo>
                  <a:cubicBezTo>
                    <a:pt x="0" y="134"/>
                    <a:pt x="114" y="0"/>
                    <a:pt x="267" y="2"/>
                  </a:cubicBezTo>
                  <a:cubicBezTo>
                    <a:pt x="420" y="4"/>
                    <a:pt x="496" y="135"/>
                    <a:pt x="496" y="135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DD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2927351" y="3163888"/>
              <a:ext cx="3636963" cy="1028700"/>
            </a:xfrm>
            <a:custGeom>
              <a:avLst/>
              <a:gdLst>
                <a:gd name="T0" fmla="*/ 288 w 858"/>
                <a:gd name="T1" fmla="*/ 15 h 241"/>
                <a:gd name="T2" fmla="*/ 27 w 858"/>
                <a:gd name="T3" fmla="*/ 88 h 241"/>
                <a:gd name="T4" fmla="*/ 0 w 858"/>
                <a:gd name="T5" fmla="*/ 108 h 241"/>
                <a:gd name="T6" fmla="*/ 0 w 858"/>
                <a:gd name="T7" fmla="*/ 241 h 241"/>
                <a:gd name="T8" fmla="*/ 858 w 858"/>
                <a:gd name="T9" fmla="*/ 241 h 241"/>
                <a:gd name="T10" fmla="*/ 288 w 858"/>
                <a:gd name="T11" fmla="*/ 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241">
                  <a:moveTo>
                    <a:pt x="288" y="15"/>
                  </a:moveTo>
                  <a:cubicBezTo>
                    <a:pt x="192" y="22"/>
                    <a:pt x="101" y="39"/>
                    <a:pt x="27" y="88"/>
                  </a:cubicBezTo>
                  <a:cubicBezTo>
                    <a:pt x="18" y="94"/>
                    <a:pt x="9" y="101"/>
                    <a:pt x="0" y="10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858" y="241"/>
                    <a:pt x="858" y="241"/>
                    <a:pt x="858" y="241"/>
                  </a:cubicBezTo>
                  <a:cubicBezTo>
                    <a:pt x="822" y="207"/>
                    <a:pt x="507" y="0"/>
                    <a:pt x="288" y="15"/>
                  </a:cubicBezTo>
                  <a:close/>
                </a:path>
              </a:pathLst>
            </a:custGeom>
            <a:solidFill>
              <a:srgbClr val="BB7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071813" y="3646488"/>
              <a:ext cx="515938" cy="546100"/>
            </a:xfrm>
            <a:custGeom>
              <a:avLst/>
              <a:gdLst>
                <a:gd name="T0" fmla="*/ 0 w 122"/>
                <a:gd name="T1" fmla="*/ 35 h 128"/>
                <a:gd name="T2" fmla="*/ 56 w 122"/>
                <a:gd name="T3" fmla="*/ 128 h 128"/>
                <a:gd name="T4" fmla="*/ 122 w 122"/>
                <a:gd name="T5" fmla="*/ 128 h 128"/>
                <a:gd name="T6" fmla="*/ 78 w 122"/>
                <a:gd name="T7" fmla="*/ 0 h 128"/>
                <a:gd name="T8" fmla="*/ 0 w 122"/>
                <a:gd name="T9" fmla="*/ 3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8">
                  <a:moveTo>
                    <a:pt x="0" y="35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9"/>
                    <a:pt x="24" y="21"/>
                    <a:pt x="0" y="3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3402013" y="3565525"/>
              <a:ext cx="431800" cy="627063"/>
            </a:xfrm>
            <a:custGeom>
              <a:avLst/>
              <a:gdLst>
                <a:gd name="T0" fmla="*/ 0 w 102"/>
                <a:gd name="T1" fmla="*/ 19 h 147"/>
                <a:gd name="T2" fmla="*/ 44 w 102"/>
                <a:gd name="T3" fmla="*/ 147 h 147"/>
                <a:gd name="T4" fmla="*/ 102 w 102"/>
                <a:gd name="T5" fmla="*/ 147 h 147"/>
                <a:gd name="T6" fmla="*/ 77 w 102"/>
                <a:gd name="T7" fmla="*/ 0 h 147"/>
                <a:gd name="T8" fmla="*/ 0 w 102"/>
                <a:gd name="T9" fmla="*/ 1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47">
                  <a:moveTo>
                    <a:pt x="0" y="19"/>
                  </a:moveTo>
                  <a:cubicBezTo>
                    <a:pt x="44" y="147"/>
                    <a:pt x="44" y="147"/>
                    <a:pt x="44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1" y="4"/>
                    <a:pt x="25" y="11"/>
                    <a:pt x="0" y="19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3729038" y="3522663"/>
              <a:ext cx="376238" cy="669925"/>
            </a:xfrm>
            <a:custGeom>
              <a:avLst/>
              <a:gdLst>
                <a:gd name="T0" fmla="*/ 0 w 89"/>
                <a:gd name="T1" fmla="*/ 10 h 157"/>
                <a:gd name="T2" fmla="*/ 25 w 89"/>
                <a:gd name="T3" fmla="*/ 157 h 157"/>
                <a:gd name="T4" fmla="*/ 89 w 89"/>
                <a:gd name="T5" fmla="*/ 157 h 157"/>
                <a:gd name="T6" fmla="*/ 79 w 89"/>
                <a:gd name="T7" fmla="*/ 0 h 157"/>
                <a:gd name="T8" fmla="*/ 0 w 89"/>
                <a:gd name="T9" fmla="*/ 1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7">
                  <a:moveTo>
                    <a:pt x="0" y="10"/>
                  </a:moveTo>
                  <a:cubicBezTo>
                    <a:pt x="25" y="157"/>
                    <a:pt x="25" y="157"/>
                    <a:pt x="25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2" y="2"/>
                    <a:pt x="26" y="5"/>
                    <a:pt x="0" y="1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4064001" y="3509963"/>
              <a:ext cx="363538" cy="682625"/>
            </a:xfrm>
            <a:custGeom>
              <a:avLst/>
              <a:gdLst>
                <a:gd name="T0" fmla="*/ 15 w 86"/>
                <a:gd name="T1" fmla="*/ 2 h 160"/>
                <a:gd name="T2" fmla="*/ 0 w 86"/>
                <a:gd name="T3" fmla="*/ 3 h 160"/>
                <a:gd name="T4" fmla="*/ 10 w 86"/>
                <a:gd name="T5" fmla="*/ 160 h 160"/>
                <a:gd name="T6" fmla="*/ 80 w 86"/>
                <a:gd name="T7" fmla="*/ 160 h 160"/>
                <a:gd name="T8" fmla="*/ 86 w 86"/>
                <a:gd name="T9" fmla="*/ 4 h 160"/>
                <a:gd name="T10" fmla="*/ 15 w 86"/>
                <a:gd name="T11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0">
                  <a:moveTo>
                    <a:pt x="15" y="2"/>
                  </a:moveTo>
                  <a:cubicBezTo>
                    <a:pt x="10" y="2"/>
                    <a:pt x="5" y="2"/>
                    <a:pt x="0" y="3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61" y="1"/>
                    <a:pt x="38" y="0"/>
                    <a:pt x="15" y="2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4719638" y="3608388"/>
              <a:ext cx="471488" cy="584200"/>
            </a:xfrm>
            <a:custGeom>
              <a:avLst/>
              <a:gdLst>
                <a:gd name="T0" fmla="*/ 26 w 111"/>
                <a:gd name="T1" fmla="*/ 0 h 137"/>
                <a:gd name="T2" fmla="*/ 0 w 111"/>
                <a:gd name="T3" fmla="*/ 137 h 137"/>
                <a:gd name="T4" fmla="*/ 80 w 111"/>
                <a:gd name="T5" fmla="*/ 137 h 137"/>
                <a:gd name="T6" fmla="*/ 111 w 111"/>
                <a:gd name="T7" fmla="*/ 28 h 137"/>
                <a:gd name="T8" fmla="*/ 26 w 111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7">
                  <a:moveTo>
                    <a:pt x="26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83" y="18"/>
                    <a:pt x="54" y="8"/>
                    <a:pt x="26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5059363" y="3727450"/>
              <a:ext cx="433388" cy="465138"/>
            </a:xfrm>
            <a:custGeom>
              <a:avLst/>
              <a:gdLst>
                <a:gd name="T0" fmla="*/ 31 w 102"/>
                <a:gd name="T1" fmla="*/ 0 h 109"/>
                <a:gd name="T2" fmla="*/ 0 w 102"/>
                <a:gd name="T3" fmla="*/ 109 h 109"/>
                <a:gd name="T4" fmla="*/ 70 w 102"/>
                <a:gd name="T5" fmla="*/ 109 h 109"/>
                <a:gd name="T6" fmla="*/ 102 w 102"/>
                <a:gd name="T7" fmla="*/ 30 h 109"/>
                <a:gd name="T8" fmla="*/ 31 w 10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9">
                  <a:moveTo>
                    <a:pt x="31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79" y="20"/>
                    <a:pt x="56" y="10"/>
                    <a:pt x="31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5356226" y="3856038"/>
              <a:ext cx="469900" cy="336550"/>
            </a:xfrm>
            <a:custGeom>
              <a:avLst/>
              <a:gdLst>
                <a:gd name="T0" fmla="*/ 32 w 111"/>
                <a:gd name="T1" fmla="*/ 0 h 79"/>
                <a:gd name="T2" fmla="*/ 0 w 111"/>
                <a:gd name="T3" fmla="*/ 79 h 79"/>
                <a:gd name="T4" fmla="*/ 93 w 111"/>
                <a:gd name="T5" fmla="*/ 79 h 79"/>
                <a:gd name="T6" fmla="*/ 111 w 111"/>
                <a:gd name="T7" fmla="*/ 40 h 79"/>
                <a:gd name="T8" fmla="*/ 32 w 11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79">
                  <a:moveTo>
                    <a:pt x="32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86" y="26"/>
                    <a:pt x="60" y="13"/>
                    <a:pt x="32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4402138" y="3527425"/>
              <a:ext cx="428625" cy="665163"/>
            </a:xfrm>
            <a:custGeom>
              <a:avLst/>
              <a:gdLst>
                <a:gd name="T0" fmla="*/ 6 w 101"/>
                <a:gd name="T1" fmla="*/ 0 h 156"/>
                <a:gd name="T2" fmla="*/ 0 w 101"/>
                <a:gd name="T3" fmla="*/ 156 h 156"/>
                <a:gd name="T4" fmla="*/ 75 w 101"/>
                <a:gd name="T5" fmla="*/ 156 h 156"/>
                <a:gd name="T6" fmla="*/ 101 w 101"/>
                <a:gd name="T7" fmla="*/ 19 h 156"/>
                <a:gd name="T8" fmla="*/ 6 w 101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56">
                  <a:moveTo>
                    <a:pt x="6" y="0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69" y="10"/>
                    <a:pt x="37" y="3"/>
                    <a:pt x="6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2927351" y="3795713"/>
              <a:ext cx="381000" cy="396875"/>
            </a:xfrm>
            <a:custGeom>
              <a:avLst/>
              <a:gdLst>
                <a:gd name="T0" fmla="*/ 22 w 90"/>
                <a:gd name="T1" fmla="*/ 7 h 93"/>
                <a:gd name="T2" fmla="*/ 0 w 90"/>
                <a:gd name="T3" fmla="*/ 24 h 93"/>
                <a:gd name="T4" fmla="*/ 0 w 90"/>
                <a:gd name="T5" fmla="*/ 93 h 93"/>
                <a:gd name="T6" fmla="*/ 90 w 90"/>
                <a:gd name="T7" fmla="*/ 93 h 93"/>
                <a:gd name="T8" fmla="*/ 34 w 90"/>
                <a:gd name="T9" fmla="*/ 0 h 93"/>
                <a:gd name="T10" fmla="*/ 22 w 90"/>
                <a:gd name="T11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3">
                  <a:moveTo>
                    <a:pt x="22" y="7"/>
                  </a:moveTo>
                  <a:cubicBezTo>
                    <a:pt x="15" y="13"/>
                    <a:pt x="7" y="18"/>
                    <a:pt x="0" y="2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3"/>
                    <a:pt x="26" y="5"/>
                    <a:pt x="22" y="7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3074988" y="3757613"/>
              <a:ext cx="2374900" cy="434975"/>
            </a:xfrm>
            <a:custGeom>
              <a:avLst/>
              <a:gdLst>
                <a:gd name="T0" fmla="*/ 242 w 560"/>
                <a:gd name="T1" fmla="*/ 6 h 102"/>
                <a:gd name="T2" fmla="*/ 37 w 560"/>
                <a:gd name="T3" fmla="*/ 73 h 102"/>
                <a:gd name="T4" fmla="*/ 19 w 560"/>
                <a:gd name="T5" fmla="*/ 86 h 102"/>
                <a:gd name="T6" fmla="*/ 0 w 560"/>
                <a:gd name="T7" fmla="*/ 102 h 102"/>
                <a:gd name="T8" fmla="*/ 560 w 560"/>
                <a:gd name="T9" fmla="*/ 102 h 102"/>
                <a:gd name="T10" fmla="*/ 242 w 560"/>
                <a:gd name="T11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102">
                  <a:moveTo>
                    <a:pt x="242" y="6"/>
                  </a:moveTo>
                  <a:cubicBezTo>
                    <a:pt x="166" y="12"/>
                    <a:pt x="95" y="34"/>
                    <a:pt x="37" y="73"/>
                  </a:cubicBezTo>
                  <a:cubicBezTo>
                    <a:pt x="31" y="77"/>
                    <a:pt x="25" y="81"/>
                    <a:pt x="19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469" y="55"/>
                    <a:pt x="336" y="0"/>
                    <a:pt x="242" y="6"/>
                  </a:cubicBezTo>
                  <a:close/>
                </a:path>
              </a:pathLst>
            </a:custGeom>
            <a:solidFill>
              <a:srgbClr val="A2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6881813" y="3792538"/>
              <a:ext cx="73025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7254876" y="3587750"/>
              <a:ext cx="73025" cy="76200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7602538" y="3459163"/>
              <a:ext cx="77788" cy="73025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8010526" y="3438525"/>
              <a:ext cx="71438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8391526" y="3552825"/>
              <a:ext cx="76200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8764588" y="3757613"/>
              <a:ext cx="73025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2927351" y="3122613"/>
              <a:ext cx="3492500" cy="1049338"/>
            </a:xfrm>
            <a:custGeom>
              <a:avLst/>
              <a:gdLst>
                <a:gd name="T0" fmla="*/ 0 w 824"/>
                <a:gd name="T1" fmla="*/ 118 h 246"/>
                <a:gd name="T2" fmla="*/ 63 w 824"/>
                <a:gd name="T3" fmla="*/ 138 h 246"/>
                <a:gd name="T4" fmla="*/ 76 w 824"/>
                <a:gd name="T5" fmla="*/ 70 h 246"/>
                <a:gd name="T6" fmla="*/ 136 w 824"/>
                <a:gd name="T7" fmla="*/ 110 h 246"/>
                <a:gd name="T8" fmla="*/ 146 w 824"/>
                <a:gd name="T9" fmla="*/ 45 h 246"/>
                <a:gd name="T10" fmla="*/ 211 w 824"/>
                <a:gd name="T11" fmla="*/ 95 h 246"/>
                <a:gd name="T12" fmla="*/ 237 w 824"/>
                <a:gd name="T13" fmla="*/ 32 h 246"/>
                <a:gd name="T14" fmla="*/ 277 w 824"/>
                <a:gd name="T15" fmla="*/ 90 h 246"/>
                <a:gd name="T16" fmla="*/ 317 w 824"/>
                <a:gd name="T17" fmla="*/ 27 h 246"/>
                <a:gd name="T18" fmla="*/ 344 w 824"/>
                <a:gd name="T19" fmla="*/ 90 h 246"/>
                <a:gd name="T20" fmla="*/ 400 w 824"/>
                <a:gd name="T21" fmla="*/ 32 h 246"/>
                <a:gd name="T22" fmla="*/ 427 w 824"/>
                <a:gd name="T23" fmla="*/ 105 h 246"/>
                <a:gd name="T24" fmla="*/ 480 w 824"/>
                <a:gd name="T25" fmla="*/ 55 h 246"/>
                <a:gd name="T26" fmla="*/ 500 w 824"/>
                <a:gd name="T27" fmla="*/ 125 h 246"/>
                <a:gd name="T28" fmla="*/ 558 w 824"/>
                <a:gd name="T29" fmla="*/ 83 h 246"/>
                <a:gd name="T30" fmla="*/ 558 w 824"/>
                <a:gd name="T31" fmla="*/ 148 h 246"/>
                <a:gd name="T32" fmla="*/ 625 w 824"/>
                <a:gd name="T33" fmla="*/ 108 h 246"/>
                <a:gd name="T34" fmla="*/ 628 w 824"/>
                <a:gd name="T35" fmla="*/ 180 h 246"/>
                <a:gd name="T36" fmla="*/ 691 w 824"/>
                <a:gd name="T37" fmla="*/ 145 h 246"/>
                <a:gd name="T38" fmla="*/ 703 w 824"/>
                <a:gd name="T39" fmla="*/ 218 h 246"/>
                <a:gd name="T40" fmla="*/ 758 w 824"/>
                <a:gd name="T41" fmla="*/ 183 h 246"/>
                <a:gd name="T42" fmla="*/ 763 w 824"/>
                <a:gd name="T43" fmla="*/ 246 h 246"/>
                <a:gd name="T44" fmla="*/ 824 w 824"/>
                <a:gd name="T45" fmla="*/ 226 h 246"/>
                <a:gd name="T46" fmla="*/ 370 w 824"/>
                <a:gd name="T47" fmla="*/ 27 h 246"/>
                <a:gd name="T48" fmla="*/ 0 w 824"/>
                <a:gd name="T49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4" h="246">
                  <a:moveTo>
                    <a:pt x="0" y="118"/>
                  </a:moveTo>
                  <a:cubicBezTo>
                    <a:pt x="63" y="138"/>
                    <a:pt x="63" y="138"/>
                    <a:pt x="63" y="13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317" y="27"/>
                    <a:pt x="317" y="27"/>
                    <a:pt x="317" y="27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500" y="125"/>
                    <a:pt x="500" y="125"/>
                    <a:pt x="500" y="125"/>
                  </a:cubicBezTo>
                  <a:cubicBezTo>
                    <a:pt x="558" y="83"/>
                    <a:pt x="558" y="83"/>
                    <a:pt x="558" y="83"/>
                  </a:cubicBezTo>
                  <a:cubicBezTo>
                    <a:pt x="558" y="148"/>
                    <a:pt x="558" y="148"/>
                    <a:pt x="558" y="14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8" y="180"/>
                    <a:pt x="628" y="180"/>
                    <a:pt x="628" y="180"/>
                  </a:cubicBezTo>
                  <a:cubicBezTo>
                    <a:pt x="691" y="145"/>
                    <a:pt x="691" y="145"/>
                    <a:pt x="691" y="145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58" y="183"/>
                    <a:pt x="758" y="183"/>
                    <a:pt x="758" y="183"/>
                  </a:cubicBezTo>
                  <a:cubicBezTo>
                    <a:pt x="763" y="246"/>
                    <a:pt x="763" y="246"/>
                    <a:pt x="763" y="246"/>
                  </a:cubicBezTo>
                  <a:cubicBezTo>
                    <a:pt x="824" y="226"/>
                    <a:pt x="824" y="226"/>
                    <a:pt x="824" y="226"/>
                  </a:cubicBezTo>
                  <a:cubicBezTo>
                    <a:pt x="824" y="226"/>
                    <a:pt x="600" y="63"/>
                    <a:pt x="370" y="27"/>
                  </a:cubicBezTo>
                  <a:cubicBezTo>
                    <a:pt x="370" y="27"/>
                    <a:pt x="155" y="0"/>
                    <a:pt x="0" y="118"/>
                  </a:cubicBezTo>
                  <a:close/>
                </a:path>
              </a:pathLst>
            </a:cu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973388" y="373221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3325813" y="3562350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3651251" y="349726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3952876" y="3441700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4229101" y="3433763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4559301" y="3463925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4899026" y="3540125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5165726" y="3646488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470526" y="3754438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5749926" y="3890963"/>
              <a:ext cx="42863" cy="46038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6924676" y="3616325"/>
              <a:ext cx="1695450" cy="573088"/>
            </a:xfrm>
            <a:custGeom>
              <a:avLst/>
              <a:gdLst>
                <a:gd name="T0" fmla="*/ 16 w 400"/>
                <a:gd name="T1" fmla="*/ 95 h 134"/>
                <a:gd name="T2" fmla="*/ 89 w 400"/>
                <a:gd name="T3" fmla="*/ 133 h 134"/>
                <a:gd name="T4" fmla="*/ 77 w 400"/>
                <a:gd name="T5" fmla="*/ 52 h 134"/>
                <a:gd name="T6" fmla="*/ 147 w 400"/>
                <a:gd name="T7" fmla="*/ 85 h 134"/>
                <a:gd name="T8" fmla="*/ 149 w 400"/>
                <a:gd name="T9" fmla="*/ 9 h 134"/>
                <a:gd name="T10" fmla="*/ 210 w 400"/>
                <a:gd name="T11" fmla="*/ 57 h 134"/>
                <a:gd name="T12" fmla="*/ 240 w 400"/>
                <a:gd name="T13" fmla="*/ 0 h 134"/>
                <a:gd name="T14" fmla="*/ 277 w 400"/>
                <a:gd name="T15" fmla="*/ 54 h 134"/>
                <a:gd name="T16" fmla="*/ 325 w 400"/>
                <a:gd name="T17" fmla="*/ 14 h 134"/>
                <a:gd name="T18" fmla="*/ 343 w 400"/>
                <a:gd name="T19" fmla="*/ 77 h 134"/>
                <a:gd name="T20" fmla="*/ 400 w 400"/>
                <a:gd name="T21" fmla="*/ 54 h 134"/>
                <a:gd name="T22" fmla="*/ 397 w 400"/>
                <a:gd name="T23" fmla="*/ 129 h 134"/>
                <a:gd name="T24" fmla="*/ 383 w 400"/>
                <a:gd name="T25" fmla="*/ 115 h 134"/>
                <a:gd name="T26" fmla="*/ 383 w 400"/>
                <a:gd name="T27" fmla="*/ 82 h 134"/>
                <a:gd name="T28" fmla="*/ 340 w 400"/>
                <a:gd name="T29" fmla="*/ 97 h 134"/>
                <a:gd name="T30" fmla="*/ 325 w 400"/>
                <a:gd name="T31" fmla="*/ 87 h 134"/>
                <a:gd name="T32" fmla="*/ 315 w 400"/>
                <a:gd name="T33" fmla="*/ 47 h 134"/>
                <a:gd name="T34" fmla="*/ 287 w 400"/>
                <a:gd name="T35" fmla="*/ 70 h 134"/>
                <a:gd name="T36" fmla="*/ 265 w 400"/>
                <a:gd name="T37" fmla="*/ 70 h 134"/>
                <a:gd name="T38" fmla="*/ 242 w 400"/>
                <a:gd name="T39" fmla="*/ 32 h 134"/>
                <a:gd name="T40" fmla="*/ 222 w 400"/>
                <a:gd name="T41" fmla="*/ 74 h 134"/>
                <a:gd name="T42" fmla="*/ 200 w 400"/>
                <a:gd name="T43" fmla="*/ 80 h 134"/>
                <a:gd name="T44" fmla="*/ 164 w 400"/>
                <a:gd name="T45" fmla="*/ 44 h 134"/>
                <a:gd name="T46" fmla="*/ 164 w 400"/>
                <a:gd name="T47" fmla="*/ 92 h 134"/>
                <a:gd name="T48" fmla="*/ 148 w 400"/>
                <a:gd name="T49" fmla="*/ 108 h 134"/>
                <a:gd name="T50" fmla="*/ 98 w 400"/>
                <a:gd name="T51" fmla="*/ 81 h 134"/>
                <a:gd name="T52" fmla="*/ 104 w 400"/>
                <a:gd name="T53" fmla="*/ 128 h 134"/>
                <a:gd name="T54" fmla="*/ 61 w 400"/>
                <a:gd name="T55" fmla="*/ 134 h 134"/>
                <a:gd name="T56" fmla="*/ 0 w 400"/>
                <a:gd name="T57" fmla="*/ 106 h 134"/>
                <a:gd name="T58" fmla="*/ 16 w 400"/>
                <a:gd name="T59" fmla="*/ 9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0" h="134">
                  <a:moveTo>
                    <a:pt x="16" y="95"/>
                  </a:moveTo>
                  <a:cubicBezTo>
                    <a:pt x="89" y="133"/>
                    <a:pt x="89" y="133"/>
                    <a:pt x="89" y="13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77" y="54"/>
                    <a:pt x="277" y="54"/>
                    <a:pt x="277" y="5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83" y="115"/>
                    <a:pt x="383" y="115"/>
                    <a:pt x="383" y="115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9" y="95"/>
                    <a:pt x="16" y="9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7315201" y="3830638"/>
              <a:ext cx="1309688" cy="354013"/>
            </a:xfrm>
            <a:custGeom>
              <a:avLst/>
              <a:gdLst>
                <a:gd name="T0" fmla="*/ 0 w 309"/>
                <a:gd name="T1" fmla="*/ 83 h 83"/>
                <a:gd name="T2" fmla="*/ 165 w 309"/>
                <a:gd name="T3" fmla="*/ 1 h 83"/>
                <a:gd name="T4" fmla="*/ 309 w 309"/>
                <a:gd name="T5" fmla="*/ 82 h 83"/>
                <a:gd name="T6" fmla="*/ 0 w 309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83">
                  <a:moveTo>
                    <a:pt x="0" y="83"/>
                  </a:moveTo>
                  <a:cubicBezTo>
                    <a:pt x="0" y="83"/>
                    <a:pt x="70" y="0"/>
                    <a:pt x="165" y="1"/>
                  </a:cubicBezTo>
                  <a:cubicBezTo>
                    <a:pt x="261" y="2"/>
                    <a:pt x="309" y="82"/>
                    <a:pt x="309" y="8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6E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7454901" y="3848100"/>
              <a:ext cx="50800" cy="55563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7756526" y="3711575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8081963" y="3706813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8416926" y="3822700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4173538" y="3890963"/>
              <a:ext cx="63500" cy="68263"/>
            </a:xfrm>
            <a:prstGeom prst="ellipse">
              <a:avLst/>
            </a:prstGeom>
            <a:solidFill>
              <a:srgbClr val="F7A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3473451" y="2963863"/>
              <a:ext cx="550863" cy="298450"/>
            </a:xfrm>
            <a:custGeom>
              <a:avLst/>
              <a:gdLst>
                <a:gd name="T0" fmla="*/ 92 w 130"/>
                <a:gd name="T1" fmla="*/ 1 h 70"/>
                <a:gd name="T2" fmla="*/ 103 w 130"/>
                <a:gd name="T3" fmla="*/ 31 h 70"/>
                <a:gd name="T4" fmla="*/ 114 w 130"/>
                <a:gd name="T5" fmla="*/ 31 h 70"/>
                <a:gd name="T6" fmla="*/ 125 w 130"/>
                <a:gd name="T7" fmla="*/ 32 h 70"/>
                <a:gd name="T8" fmla="*/ 130 w 130"/>
                <a:gd name="T9" fmla="*/ 52 h 70"/>
                <a:gd name="T10" fmla="*/ 118 w 130"/>
                <a:gd name="T11" fmla="*/ 54 h 70"/>
                <a:gd name="T12" fmla="*/ 82 w 130"/>
                <a:gd name="T13" fmla="*/ 60 h 70"/>
                <a:gd name="T14" fmla="*/ 40 w 130"/>
                <a:gd name="T15" fmla="*/ 66 h 70"/>
                <a:gd name="T16" fmla="*/ 7 w 130"/>
                <a:gd name="T17" fmla="*/ 69 h 70"/>
                <a:gd name="T18" fmla="*/ 4 w 130"/>
                <a:gd name="T19" fmla="*/ 60 h 70"/>
                <a:gd name="T20" fmla="*/ 5 w 130"/>
                <a:gd name="T21" fmla="*/ 51 h 70"/>
                <a:gd name="T22" fmla="*/ 16 w 130"/>
                <a:gd name="T23" fmla="*/ 47 h 70"/>
                <a:gd name="T24" fmla="*/ 24 w 130"/>
                <a:gd name="T25" fmla="*/ 44 h 70"/>
                <a:gd name="T26" fmla="*/ 19 w 130"/>
                <a:gd name="T27" fmla="*/ 15 h 70"/>
                <a:gd name="T28" fmla="*/ 26 w 130"/>
                <a:gd name="T29" fmla="*/ 7 h 70"/>
                <a:gd name="T30" fmla="*/ 67 w 130"/>
                <a:gd name="T31" fmla="*/ 1 h 70"/>
                <a:gd name="T32" fmla="*/ 81 w 130"/>
                <a:gd name="T33" fmla="*/ 0 h 70"/>
                <a:gd name="T34" fmla="*/ 92 w 130"/>
                <a:gd name="T35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70">
                  <a:moveTo>
                    <a:pt x="92" y="1"/>
                  </a:moveTo>
                  <a:cubicBezTo>
                    <a:pt x="105" y="2"/>
                    <a:pt x="101" y="22"/>
                    <a:pt x="103" y="31"/>
                  </a:cubicBezTo>
                  <a:cubicBezTo>
                    <a:pt x="107" y="31"/>
                    <a:pt x="111" y="31"/>
                    <a:pt x="114" y="31"/>
                  </a:cubicBezTo>
                  <a:cubicBezTo>
                    <a:pt x="118" y="31"/>
                    <a:pt x="121" y="32"/>
                    <a:pt x="125" y="32"/>
                  </a:cubicBezTo>
                  <a:cubicBezTo>
                    <a:pt x="125" y="34"/>
                    <a:pt x="129" y="52"/>
                    <a:pt x="130" y="52"/>
                  </a:cubicBezTo>
                  <a:cubicBezTo>
                    <a:pt x="126" y="52"/>
                    <a:pt x="122" y="53"/>
                    <a:pt x="118" y="54"/>
                  </a:cubicBezTo>
                  <a:cubicBezTo>
                    <a:pt x="106" y="55"/>
                    <a:pt x="94" y="58"/>
                    <a:pt x="82" y="60"/>
                  </a:cubicBezTo>
                  <a:cubicBezTo>
                    <a:pt x="68" y="62"/>
                    <a:pt x="54" y="63"/>
                    <a:pt x="40" y="66"/>
                  </a:cubicBezTo>
                  <a:cubicBezTo>
                    <a:pt x="30" y="67"/>
                    <a:pt x="17" y="70"/>
                    <a:pt x="7" y="69"/>
                  </a:cubicBezTo>
                  <a:cubicBezTo>
                    <a:pt x="6" y="66"/>
                    <a:pt x="5" y="63"/>
                    <a:pt x="4" y="60"/>
                  </a:cubicBezTo>
                  <a:cubicBezTo>
                    <a:pt x="2" y="55"/>
                    <a:pt x="0" y="54"/>
                    <a:pt x="5" y="51"/>
                  </a:cubicBezTo>
                  <a:cubicBezTo>
                    <a:pt x="9" y="49"/>
                    <a:pt x="12" y="49"/>
                    <a:pt x="16" y="47"/>
                  </a:cubicBezTo>
                  <a:cubicBezTo>
                    <a:pt x="19" y="46"/>
                    <a:pt x="21" y="44"/>
                    <a:pt x="24" y="44"/>
                  </a:cubicBezTo>
                  <a:cubicBezTo>
                    <a:pt x="23" y="44"/>
                    <a:pt x="19" y="17"/>
                    <a:pt x="19" y="15"/>
                  </a:cubicBezTo>
                  <a:cubicBezTo>
                    <a:pt x="19" y="10"/>
                    <a:pt x="21" y="8"/>
                    <a:pt x="26" y="7"/>
                  </a:cubicBezTo>
                  <a:cubicBezTo>
                    <a:pt x="39" y="4"/>
                    <a:pt x="53" y="3"/>
                    <a:pt x="67" y="1"/>
                  </a:cubicBezTo>
                  <a:cubicBezTo>
                    <a:pt x="72" y="1"/>
                    <a:pt x="76" y="0"/>
                    <a:pt x="81" y="0"/>
                  </a:cubicBezTo>
                  <a:cubicBezTo>
                    <a:pt x="84" y="0"/>
                    <a:pt x="88" y="0"/>
                    <a:pt x="92" y="1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3609976" y="3155950"/>
              <a:ext cx="127000" cy="158750"/>
            </a:xfrm>
            <a:custGeom>
              <a:avLst/>
              <a:gdLst>
                <a:gd name="T0" fmla="*/ 27 w 30"/>
                <a:gd name="T1" fmla="*/ 28 h 37"/>
                <a:gd name="T2" fmla="*/ 30 w 30"/>
                <a:gd name="T3" fmla="*/ 18 h 37"/>
                <a:gd name="T4" fmla="*/ 2 w 30"/>
                <a:gd name="T5" fmla="*/ 14 h 37"/>
                <a:gd name="T6" fmla="*/ 4 w 30"/>
                <a:gd name="T7" fmla="*/ 29 h 37"/>
                <a:gd name="T8" fmla="*/ 27 w 30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27" y="28"/>
                  </a:moveTo>
                  <a:cubicBezTo>
                    <a:pt x="29" y="25"/>
                    <a:pt x="30" y="22"/>
                    <a:pt x="30" y="18"/>
                  </a:cubicBezTo>
                  <a:cubicBezTo>
                    <a:pt x="28" y="3"/>
                    <a:pt x="8" y="0"/>
                    <a:pt x="2" y="14"/>
                  </a:cubicBezTo>
                  <a:cubicBezTo>
                    <a:pt x="0" y="18"/>
                    <a:pt x="1" y="25"/>
                    <a:pt x="4" y="29"/>
                  </a:cubicBezTo>
                  <a:cubicBezTo>
                    <a:pt x="10" y="37"/>
                    <a:pt x="22" y="35"/>
                    <a:pt x="27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3648076" y="3203575"/>
              <a:ext cx="50800" cy="58738"/>
            </a:xfrm>
            <a:custGeom>
              <a:avLst/>
              <a:gdLst>
                <a:gd name="T0" fmla="*/ 11 w 12"/>
                <a:gd name="T1" fmla="*/ 11 h 14"/>
                <a:gd name="T2" fmla="*/ 12 w 12"/>
                <a:gd name="T3" fmla="*/ 7 h 14"/>
                <a:gd name="T4" fmla="*/ 1 w 12"/>
                <a:gd name="T5" fmla="*/ 5 h 14"/>
                <a:gd name="T6" fmla="*/ 2 w 12"/>
                <a:gd name="T7" fmla="*/ 11 h 14"/>
                <a:gd name="T8" fmla="*/ 11 w 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1" y="11"/>
                  </a:moveTo>
                  <a:cubicBezTo>
                    <a:pt x="11" y="10"/>
                    <a:pt x="12" y="8"/>
                    <a:pt x="12" y="7"/>
                  </a:cubicBezTo>
                  <a:cubicBezTo>
                    <a:pt x="11" y="1"/>
                    <a:pt x="3" y="0"/>
                    <a:pt x="1" y="5"/>
                  </a:cubicBezTo>
                  <a:cubicBezTo>
                    <a:pt x="0" y="7"/>
                    <a:pt x="1" y="10"/>
                    <a:pt x="2" y="11"/>
                  </a:cubicBezTo>
                  <a:cubicBezTo>
                    <a:pt x="4" y="14"/>
                    <a:pt x="9" y="13"/>
                    <a:pt x="11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3833813" y="3135313"/>
              <a:ext cx="131763" cy="157163"/>
            </a:xfrm>
            <a:custGeom>
              <a:avLst/>
              <a:gdLst>
                <a:gd name="T0" fmla="*/ 28 w 31"/>
                <a:gd name="T1" fmla="*/ 28 h 37"/>
                <a:gd name="T2" fmla="*/ 30 w 31"/>
                <a:gd name="T3" fmla="*/ 18 h 37"/>
                <a:gd name="T4" fmla="*/ 2 w 31"/>
                <a:gd name="T5" fmla="*/ 14 h 37"/>
                <a:gd name="T6" fmla="*/ 4 w 31"/>
                <a:gd name="T7" fmla="*/ 29 h 37"/>
                <a:gd name="T8" fmla="*/ 28 w 31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28" y="28"/>
                  </a:moveTo>
                  <a:cubicBezTo>
                    <a:pt x="30" y="25"/>
                    <a:pt x="31" y="22"/>
                    <a:pt x="30" y="18"/>
                  </a:cubicBezTo>
                  <a:cubicBezTo>
                    <a:pt x="29" y="3"/>
                    <a:pt x="9" y="0"/>
                    <a:pt x="2" y="14"/>
                  </a:cubicBezTo>
                  <a:cubicBezTo>
                    <a:pt x="0" y="18"/>
                    <a:pt x="2" y="25"/>
                    <a:pt x="4" y="29"/>
                  </a:cubicBezTo>
                  <a:cubicBezTo>
                    <a:pt x="10" y="37"/>
                    <a:pt x="22" y="35"/>
                    <a:pt x="28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3876676" y="3181350"/>
              <a:ext cx="46038" cy="60325"/>
            </a:xfrm>
            <a:custGeom>
              <a:avLst/>
              <a:gdLst>
                <a:gd name="T0" fmla="*/ 10 w 11"/>
                <a:gd name="T1" fmla="*/ 11 h 14"/>
                <a:gd name="T2" fmla="*/ 11 w 11"/>
                <a:gd name="T3" fmla="*/ 7 h 14"/>
                <a:gd name="T4" fmla="*/ 0 w 11"/>
                <a:gd name="T5" fmla="*/ 5 h 14"/>
                <a:gd name="T6" fmla="*/ 1 w 11"/>
                <a:gd name="T7" fmla="*/ 11 h 14"/>
                <a:gd name="T8" fmla="*/ 10 w 11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11"/>
                  </a:moveTo>
                  <a:cubicBezTo>
                    <a:pt x="11" y="10"/>
                    <a:pt x="11" y="8"/>
                    <a:pt x="11" y="7"/>
                  </a:cubicBezTo>
                  <a:cubicBezTo>
                    <a:pt x="10" y="1"/>
                    <a:pt x="3" y="0"/>
                    <a:pt x="0" y="5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4"/>
                    <a:pt x="8" y="13"/>
                    <a:pt x="10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3592513" y="3014663"/>
              <a:ext cx="119063" cy="107950"/>
            </a:xfrm>
            <a:custGeom>
              <a:avLst/>
              <a:gdLst>
                <a:gd name="T0" fmla="*/ 1 w 28"/>
                <a:gd name="T1" fmla="*/ 6 h 25"/>
                <a:gd name="T2" fmla="*/ 4 w 28"/>
                <a:gd name="T3" fmla="*/ 25 h 25"/>
                <a:gd name="T4" fmla="*/ 14 w 28"/>
                <a:gd name="T5" fmla="*/ 24 h 25"/>
                <a:gd name="T6" fmla="*/ 24 w 28"/>
                <a:gd name="T7" fmla="*/ 22 h 25"/>
                <a:gd name="T8" fmla="*/ 24 w 28"/>
                <a:gd name="T9" fmla="*/ 11 h 25"/>
                <a:gd name="T10" fmla="*/ 22 w 28"/>
                <a:gd name="T11" fmla="*/ 0 h 25"/>
                <a:gd name="T12" fmla="*/ 0 w 28"/>
                <a:gd name="T13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" y="6"/>
                  </a:moveTo>
                  <a:cubicBezTo>
                    <a:pt x="0" y="11"/>
                    <a:pt x="2" y="21"/>
                    <a:pt x="4" y="25"/>
                  </a:cubicBezTo>
                  <a:cubicBezTo>
                    <a:pt x="7" y="25"/>
                    <a:pt x="11" y="25"/>
                    <a:pt x="14" y="24"/>
                  </a:cubicBezTo>
                  <a:cubicBezTo>
                    <a:pt x="17" y="24"/>
                    <a:pt x="22" y="23"/>
                    <a:pt x="24" y="22"/>
                  </a:cubicBezTo>
                  <a:cubicBezTo>
                    <a:pt x="28" y="20"/>
                    <a:pt x="25" y="15"/>
                    <a:pt x="24" y="11"/>
                  </a:cubicBezTo>
                  <a:cubicBezTo>
                    <a:pt x="23" y="8"/>
                    <a:pt x="23" y="4"/>
                    <a:pt x="22" y="0"/>
                  </a:cubicBezTo>
                  <a:cubicBezTo>
                    <a:pt x="15" y="0"/>
                    <a:pt x="7" y="3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3711576" y="2994025"/>
              <a:ext cx="173038" cy="111125"/>
            </a:xfrm>
            <a:custGeom>
              <a:avLst/>
              <a:gdLst>
                <a:gd name="T0" fmla="*/ 0 w 41"/>
                <a:gd name="T1" fmla="*/ 6 h 26"/>
                <a:gd name="T2" fmla="*/ 5 w 41"/>
                <a:gd name="T3" fmla="*/ 26 h 26"/>
                <a:gd name="T4" fmla="*/ 41 w 41"/>
                <a:gd name="T5" fmla="*/ 22 h 26"/>
                <a:gd name="T6" fmla="*/ 40 w 41"/>
                <a:gd name="T7" fmla="*/ 9 h 26"/>
                <a:gd name="T8" fmla="*/ 30 w 41"/>
                <a:gd name="T9" fmla="*/ 0 h 26"/>
                <a:gd name="T10" fmla="*/ 1 w 41"/>
                <a:gd name="T1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6">
                  <a:moveTo>
                    <a:pt x="0" y="6"/>
                  </a:moveTo>
                  <a:cubicBezTo>
                    <a:pt x="2" y="12"/>
                    <a:pt x="3" y="19"/>
                    <a:pt x="5" y="26"/>
                  </a:cubicBezTo>
                  <a:cubicBezTo>
                    <a:pt x="16" y="25"/>
                    <a:pt x="30" y="26"/>
                    <a:pt x="41" y="22"/>
                  </a:cubicBezTo>
                  <a:cubicBezTo>
                    <a:pt x="41" y="18"/>
                    <a:pt x="41" y="13"/>
                    <a:pt x="40" y="9"/>
                  </a:cubicBezTo>
                  <a:cubicBezTo>
                    <a:pt x="38" y="3"/>
                    <a:pt x="36" y="1"/>
                    <a:pt x="30" y="0"/>
                  </a:cubicBezTo>
                  <a:cubicBezTo>
                    <a:pt x="25" y="0"/>
                    <a:pt x="2" y="0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</p:grpSp>
      <p:sp>
        <p:nvSpPr>
          <p:cNvPr id="96" name="文本框 95"/>
          <p:cNvSpPr txBox="1"/>
          <p:nvPr/>
        </p:nvSpPr>
        <p:spPr>
          <a:xfrm>
            <a:off x="1092525" y="1589751"/>
            <a:ext cx="6958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3DH" pitchFamily="34" charset="0"/>
                <a:cs typeface="Montserrat" panose="00000500000000000000" charset="0"/>
                <a:sym typeface="Arial"/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38889E-6 -2.71605E-6 L -0.00642 -0.19259 " pathEditMode="relative" rAng="0" ptsTypes="AA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9630"/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组合 566"/>
          <p:cNvGrpSpPr/>
          <p:nvPr/>
        </p:nvGrpSpPr>
        <p:grpSpPr>
          <a:xfrm>
            <a:off x="-23820" y="2172843"/>
            <a:ext cx="1518973" cy="2619777"/>
            <a:chOff x="3857625" y="-3175"/>
            <a:chExt cx="4505325" cy="6861175"/>
          </a:xfrm>
        </p:grpSpPr>
        <p:grpSp>
          <p:nvGrpSpPr>
            <p:cNvPr id="344" name="Group 544"/>
            <p:cNvGrpSpPr/>
            <p:nvPr/>
          </p:nvGrpSpPr>
          <p:grpSpPr bwMode="auto">
            <a:xfrm>
              <a:off x="3857625" y="-3175"/>
              <a:ext cx="4505325" cy="6861175"/>
              <a:chOff x="2430" y="-2"/>
              <a:chExt cx="2838" cy="4322"/>
            </a:xfrm>
          </p:grpSpPr>
          <p:sp>
            <p:nvSpPr>
              <p:cNvPr id="367" name="Freeform 344"/>
              <p:cNvSpPr/>
              <p:nvPr/>
            </p:nvSpPr>
            <p:spPr bwMode="auto">
              <a:xfrm>
                <a:off x="2939" y="1023"/>
                <a:ext cx="147" cy="108"/>
              </a:xfrm>
              <a:custGeom>
                <a:avLst/>
                <a:gdLst>
                  <a:gd name="T0" fmla="*/ 5 w 65"/>
                  <a:gd name="T1" fmla="*/ 0 h 48"/>
                  <a:gd name="T2" fmla="*/ 0 w 65"/>
                  <a:gd name="T3" fmla="*/ 8 h 48"/>
                  <a:gd name="T4" fmla="*/ 61 w 65"/>
                  <a:gd name="T5" fmla="*/ 48 h 48"/>
                  <a:gd name="T6" fmla="*/ 65 w 65"/>
                  <a:gd name="T7" fmla="*/ 37 h 48"/>
                  <a:gd name="T8" fmla="*/ 5 w 65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8">
                    <a:moveTo>
                      <a:pt x="5" y="0"/>
                    </a:moveTo>
                    <a:cubicBezTo>
                      <a:pt x="3" y="3"/>
                      <a:pt x="1" y="5"/>
                      <a:pt x="0" y="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3" y="45"/>
                      <a:pt x="64" y="41"/>
                      <a:pt x="65" y="37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68" name="Freeform 345"/>
              <p:cNvSpPr/>
              <p:nvPr/>
            </p:nvSpPr>
            <p:spPr bwMode="auto">
              <a:xfrm>
                <a:off x="2903" y="1079"/>
                <a:ext cx="158" cy="118"/>
              </a:xfrm>
              <a:custGeom>
                <a:avLst/>
                <a:gdLst>
                  <a:gd name="T0" fmla="*/ 5 w 70"/>
                  <a:gd name="T1" fmla="*/ 0 h 52"/>
                  <a:gd name="T2" fmla="*/ 0 w 70"/>
                  <a:gd name="T3" fmla="*/ 8 h 52"/>
                  <a:gd name="T4" fmla="*/ 67 w 70"/>
                  <a:gd name="T5" fmla="*/ 52 h 52"/>
                  <a:gd name="T6" fmla="*/ 70 w 70"/>
                  <a:gd name="T7" fmla="*/ 43 h 52"/>
                  <a:gd name="T8" fmla="*/ 5 w 70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2">
                    <a:moveTo>
                      <a:pt x="5" y="0"/>
                    </a:moveTo>
                    <a:cubicBezTo>
                      <a:pt x="3" y="3"/>
                      <a:pt x="2" y="5"/>
                      <a:pt x="0" y="8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8" y="49"/>
                      <a:pt x="69" y="46"/>
                      <a:pt x="70" y="4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69" name="Freeform 346"/>
              <p:cNvSpPr/>
              <p:nvPr/>
            </p:nvSpPr>
            <p:spPr bwMode="auto">
              <a:xfrm>
                <a:off x="2894" y="1097"/>
                <a:ext cx="160" cy="115"/>
              </a:xfrm>
              <a:custGeom>
                <a:avLst/>
                <a:gdLst>
                  <a:gd name="T0" fmla="*/ 71 w 71"/>
                  <a:gd name="T1" fmla="*/ 44 h 51"/>
                  <a:gd name="T2" fmla="*/ 4 w 71"/>
                  <a:gd name="T3" fmla="*/ 0 h 51"/>
                  <a:gd name="T4" fmla="*/ 0 w 71"/>
                  <a:gd name="T5" fmla="*/ 6 h 51"/>
                  <a:gd name="T6" fmla="*/ 68 w 71"/>
                  <a:gd name="T7" fmla="*/ 51 h 51"/>
                  <a:gd name="T8" fmla="*/ 71 w 71"/>
                  <a:gd name="T9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51">
                    <a:moveTo>
                      <a:pt x="71" y="44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4"/>
                      <a:pt x="0" y="6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9" y="49"/>
                      <a:pt x="70" y="46"/>
                      <a:pt x="71" y="44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70" name="Freeform 347"/>
              <p:cNvSpPr/>
              <p:nvPr/>
            </p:nvSpPr>
            <p:spPr bwMode="auto">
              <a:xfrm>
                <a:off x="2888" y="1111"/>
                <a:ext cx="160" cy="126"/>
              </a:xfrm>
              <a:custGeom>
                <a:avLst/>
                <a:gdLst>
                  <a:gd name="T0" fmla="*/ 67 w 71"/>
                  <a:gd name="T1" fmla="*/ 56 h 56"/>
                  <a:gd name="T2" fmla="*/ 71 w 71"/>
                  <a:gd name="T3" fmla="*/ 45 h 56"/>
                  <a:gd name="T4" fmla="*/ 3 w 71"/>
                  <a:gd name="T5" fmla="*/ 0 h 56"/>
                  <a:gd name="T6" fmla="*/ 0 w 71"/>
                  <a:gd name="T7" fmla="*/ 4 h 56"/>
                  <a:gd name="T8" fmla="*/ 1 w 71"/>
                  <a:gd name="T9" fmla="*/ 11 h 56"/>
                  <a:gd name="T10" fmla="*/ 67 w 71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56">
                    <a:moveTo>
                      <a:pt x="67" y="56"/>
                    </a:moveTo>
                    <a:cubicBezTo>
                      <a:pt x="68" y="52"/>
                      <a:pt x="69" y="49"/>
                      <a:pt x="71" y="4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4"/>
                    </a:cubicBezTo>
                    <a:cubicBezTo>
                      <a:pt x="1" y="11"/>
                      <a:pt x="1" y="11"/>
                      <a:pt x="1" y="11"/>
                    </a:cubicBezTo>
                    <a:lnTo>
                      <a:pt x="67" y="56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71" name="Freeform 348"/>
              <p:cNvSpPr/>
              <p:nvPr/>
            </p:nvSpPr>
            <p:spPr bwMode="auto">
              <a:xfrm>
                <a:off x="2890" y="1136"/>
                <a:ext cx="149" cy="121"/>
              </a:xfrm>
              <a:custGeom>
                <a:avLst/>
                <a:gdLst>
                  <a:gd name="T0" fmla="*/ 62 w 66"/>
                  <a:gd name="T1" fmla="*/ 54 h 54"/>
                  <a:gd name="T2" fmla="*/ 66 w 66"/>
                  <a:gd name="T3" fmla="*/ 45 h 54"/>
                  <a:gd name="T4" fmla="*/ 0 w 66"/>
                  <a:gd name="T5" fmla="*/ 0 h 54"/>
                  <a:gd name="T6" fmla="*/ 3 w 66"/>
                  <a:gd name="T7" fmla="*/ 16 h 54"/>
                  <a:gd name="T8" fmla="*/ 62 w 66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54">
                    <a:moveTo>
                      <a:pt x="62" y="54"/>
                    </a:moveTo>
                    <a:cubicBezTo>
                      <a:pt x="63" y="51"/>
                      <a:pt x="64" y="48"/>
                      <a:pt x="66" y="4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62" y="5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72" name="Freeform 349"/>
              <p:cNvSpPr/>
              <p:nvPr/>
            </p:nvSpPr>
            <p:spPr bwMode="auto">
              <a:xfrm>
                <a:off x="2897" y="1172"/>
                <a:ext cx="133" cy="110"/>
              </a:xfrm>
              <a:custGeom>
                <a:avLst/>
                <a:gdLst>
                  <a:gd name="T0" fmla="*/ 54 w 59"/>
                  <a:gd name="T1" fmla="*/ 49 h 49"/>
                  <a:gd name="T2" fmla="*/ 59 w 59"/>
                  <a:gd name="T3" fmla="*/ 38 h 49"/>
                  <a:gd name="T4" fmla="*/ 0 w 59"/>
                  <a:gd name="T5" fmla="*/ 0 h 49"/>
                  <a:gd name="T6" fmla="*/ 3 w 59"/>
                  <a:gd name="T7" fmla="*/ 15 h 49"/>
                  <a:gd name="T8" fmla="*/ 54 w 59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9">
                    <a:moveTo>
                      <a:pt x="54" y="49"/>
                    </a:moveTo>
                    <a:cubicBezTo>
                      <a:pt x="56" y="46"/>
                      <a:pt x="57" y="42"/>
                      <a:pt x="59" y="3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"/>
                      <a:pt x="3" y="15"/>
                      <a:pt x="3" y="15"/>
                    </a:cubicBezTo>
                    <a:lnTo>
                      <a:pt x="54" y="49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73" name="Freeform 350"/>
              <p:cNvSpPr/>
              <p:nvPr/>
            </p:nvSpPr>
            <p:spPr bwMode="auto">
              <a:xfrm>
                <a:off x="2903" y="1206"/>
                <a:ext cx="115" cy="99"/>
              </a:xfrm>
              <a:custGeom>
                <a:avLst/>
                <a:gdLst>
                  <a:gd name="T0" fmla="*/ 47 w 51"/>
                  <a:gd name="T1" fmla="*/ 44 h 44"/>
                  <a:gd name="T2" fmla="*/ 51 w 51"/>
                  <a:gd name="T3" fmla="*/ 34 h 44"/>
                  <a:gd name="T4" fmla="*/ 0 w 51"/>
                  <a:gd name="T5" fmla="*/ 0 h 44"/>
                  <a:gd name="T6" fmla="*/ 2 w 51"/>
                  <a:gd name="T7" fmla="*/ 15 h 44"/>
                  <a:gd name="T8" fmla="*/ 47 w 51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4">
                    <a:moveTo>
                      <a:pt x="47" y="44"/>
                    </a:moveTo>
                    <a:cubicBezTo>
                      <a:pt x="49" y="40"/>
                      <a:pt x="50" y="37"/>
                      <a:pt x="51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5"/>
                      <a:pt x="2" y="15"/>
                      <a:pt x="2" y="15"/>
                    </a:cubicBezTo>
                    <a:lnTo>
                      <a:pt x="47" y="4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74" name="Freeform 351"/>
              <p:cNvSpPr/>
              <p:nvPr/>
            </p:nvSpPr>
            <p:spPr bwMode="auto">
              <a:xfrm>
                <a:off x="2908" y="1239"/>
                <a:ext cx="101" cy="91"/>
              </a:xfrm>
              <a:custGeom>
                <a:avLst/>
                <a:gdLst>
                  <a:gd name="T0" fmla="*/ 41 w 45"/>
                  <a:gd name="T1" fmla="*/ 40 h 40"/>
                  <a:gd name="T2" fmla="*/ 45 w 45"/>
                  <a:gd name="T3" fmla="*/ 29 h 40"/>
                  <a:gd name="T4" fmla="*/ 0 w 45"/>
                  <a:gd name="T5" fmla="*/ 0 h 40"/>
                  <a:gd name="T6" fmla="*/ 3 w 45"/>
                  <a:gd name="T7" fmla="*/ 16 h 40"/>
                  <a:gd name="T8" fmla="*/ 41 w 4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41" y="40"/>
                    </a:moveTo>
                    <a:cubicBezTo>
                      <a:pt x="42" y="36"/>
                      <a:pt x="44" y="32"/>
                      <a:pt x="45" y="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41" y="4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75" name="Freeform 352"/>
              <p:cNvSpPr/>
              <p:nvPr/>
            </p:nvSpPr>
            <p:spPr bwMode="auto">
              <a:xfrm>
                <a:off x="2915" y="1276"/>
                <a:ext cx="85" cy="76"/>
              </a:xfrm>
              <a:custGeom>
                <a:avLst/>
                <a:gdLst>
                  <a:gd name="T0" fmla="*/ 34 w 38"/>
                  <a:gd name="T1" fmla="*/ 34 h 34"/>
                  <a:gd name="T2" fmla="*/ 38 w 38"/>
                  <a:gd name="T3" fmla="*/ 24 h 34"/>
                  <a:gd name="T4" fmla="*/ 0 w 38"/>
                  <a:gd name="T5" fmla="*/ 0 h 34"/>
                  <a:gd name="T6" fmla="*/ 3 w 38"/>
                  <a:gd name="T7" fmla="*/ 15 h 34"/>
                  <a:gd name="T8" fmla="*/ 34 w 38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4">
                    <a:moveTo>
                      <a:pt x="34" y="34"/>
                    </a:moveTo>
                    <a:cubicBezTo>
                      <a:pt x="35" y="30"/>
                      <a:pt x="37" y="27"/>
                      <a:pt x="38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"/>
                      <a:pt x="3" y="15"/>
                      <a:pt x="3" y="15"/>
                    </a:cubicBez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76" name="Freeform 353"/>
              <p:cNvSpPr/>
              <p:nvPr/>
            </p:nvSpPr>
            <p:spPr bwMode="auto">
              <a:xfrm>
                <a:off x="2921" y="1309"/>
                <a:ext cx="70" cy="66"/>
              </a:xfrm>
              <a:custGeom>
                <a:avLst/>
                <a:gdLst>
                  <a:gd name="T0" fmla="*/ 27 w 31"/>
                  <a:gd name="T1" fmla="*/ 29 h 29"/>
                  <a:gd name="T2" fmla="*/ 31 w 31"/>
                  <a:gd name="T3" fmla="*/ 19 h 29"/>
                  <a:gd name="T4" fmla="*/ 0 w 31"/>
                  <a:gd name="T5" fmla="*/ 0 h 29"/>
                  <a:gd name="T6" fmla="*/ 3 w 31"/>
                  <a:gd name="T7" fmla="*/ 14 h 29"/>
                  <a:gd name="T8" fmla="*/ 27 w 31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9">
                    <a:moveTo>
                      <a:pt x="27" y="29"/>
                    </a:moveTo>
                    <a:cubicBezTo>
                      <a:pt x="28" y="26"/>
                      <a:pt x="30" y="22"/>
                      <a:pt x="3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4"/>
                      <a:pt x="3" y="14"/>
                      <a:pt x="3" y="14"/>
                    </a:cubicBezTo>
                    <a:lnTo>
                      <a:pt x="27" y="29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77" name="Freeform 354"/>
              <p:cNvSpPr/>
              <p:nvPr/>
            </p:nvSpPr>
            <p:spPr bwMode="auto">
              <a:xfrm>
                <a:off x="2928" y="1341"/>
                <a:ext cx="54" cy="54"/>
              </a:xfrm>
              <a:custGeom>
                <a:avLst/>
                <a:gdLst>
                  <a:gd name="T0" fmla="*/ 21 w 24"/>
                  <a:gd name="T1" fmla="*/ 24 h 24"/>
                  <a:gd name="T2" fmla="*/ 24 w 24"/>
                  <a:gd name="T3" fmla="*/ 15 h 24"/>
                  <a:gd name="T4" fmla="*/ 0 w 24"/>
                  <a:gd name="T5" fmla="*/ 0 h 24"/>
                  <a:gd name="T6" fmla="*/ 2 w 24"/>
                  <a:gd name="T7" fmla="*/ 13 h 24"/>
                  <a:gd name="T8" fmla="*/ 21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1" y="24"/>
                    </a:moveTo>
                    <a:cubicBezTo>
                      <a:pt x="22" y="21"/>
                      <a:pt x="23" y="18"/>
                      <a:pt x="2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3"/>
                      <a:pt x="2" y="13"/>
                      <a:pt x="2" y="13"/>
                    </a:cubicBez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78" name="Freeform 355"/>
              <p:cNvSpPr/>
              <p:nvPr/>
            </p:nvSpPr>
            <p:spPr bwMode="auto">
              <a:xfrm>
                <a:off x="2933" y="1370"/>
                <a:ext cx="43" cy="45"/>
              </a:xfrm>
              <a:custGeom>
                <a:avLst/>
                <a:gdLst>
                  <a:gd name="T0" fmla="*/ 19 w 19"/>
                  <a:gd name="T1" fmla="*/ 11 h 20"/>
                  <a:gd name="T2" fmla="*/ 0 w 19"/>
                  <a:gd name="T3" fmla="*/ 0 h 20"/>
                  <a:gd name="T4" fmla="*/ 2 w 19"/>
                  <a:gd name="T5" fmla="*/ 14 h 20"/>
                  <a:gd name="T6" fmla="*/ 16 w 19"/>
                  <a:gd name="T7" fmla="*/ 20 h 20"/>
                  <a:gd name="T8" fmla="*/ 19 w 19"/>
                  <a:gd name="T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17"/>
                      <a:pt x="18" y="14"/>
                      <a:pt x="19" y="11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79" name="Freeform 356"/>
              <p:cNvSpPr/>
              <p:nvPr/>
            </p:nvSpPr>
            <p:spPr bwMode="auto">
              <a:xfrm>
                <a:off x="2937" y="1402"/>
                <a:ext cx="32" cy="70"/>
              </a:xfrm>
              <a:custGeom>
                <a:avLst/>
                <a:gdLst>
                  <a:gd name="T0" fmla="*/ 14 w 14"/>
                  <a:gd name="T1" fmla="*/ 6 h 31"/>
                  <a:gd name="T2" fmla="*/ 0 w 14"/>
                  <a:gd name="T3" fmla="*/ 0 h 31"/>
                  <a:gd name="T4" fmla="*/ 6 w 14"/>
                  <a:gd name="T5" fmla="*/ 31 h 31"/>
                  <a:gd name="T6" fmla="*/ 14 w 14"/>
                  <a:gd name="T7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1">
                    <a:moveTo>
                      <a:pt x="14" y="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8" y="23"/>
                      <a:pt x="11" y="14"/>
                      <a:pt x="14" y="6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80" name="Freeform 357"/>
              <p:cNvSpPr/>
              <p:nvPr/>
            </p:nvSpPr>
            <p:spPr bwMode="auto">
              <a:xfrm>
                <a:off x="2915" y="1057"/>
                <a:ext cx="155" cy="119"/>
              </a:xfrm>
              <a:custGeom>
                <a:avLst/>
                <a:gdLst>
                  <a:gd name="T0" fmla="*/ 6 w 69"/>
                  <a:gd name="T1" fmla="*/ 0 h 53"/>
                  <a:gd name="T2" fmla="*/ 0 w 69"/>
                  <a:gd name="T3" fmla="*/ 10 h 53"/>
                  <a:gd name="T4" fmla="*/ 65 w 69"/>
                  <a:gd name="T5" fmla="*/ 53 h 53"/>
                  <a:gd name="T6" fmla="*/ 69 w 69"/>
                  <a:gd name="T7" fmla="*/ 42 h 53"/>
                  <a:gd name="T8" fmla="*/ 6 w 69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3">
                    <a:moveTo>
                      <a:pt x="6" y="0"/>
                    </a:moveTo>
                    <a:cubicBezTo>
                      <a:pt x="4" y="4"/>
                      <a:pt x="2" y="7"/>
                      <a:pt x="0" y="10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49"/>
                      <a:pt x="68" y="46"/>
                      <a:pt x="69" y="4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81" name="Freeform 358"/>
              <p:cNvSpPr/>
              <p:nvPr/>
            </p:nvSpPr>
            <p:spPr bwMode="auto">
              <a:xfrm>
                <a:off x="2928" y="1041"/>
                <a:ext cx="149" cy="111"/>
              </a:xfrm>
              <a:custGeom>
                <a:avLst/>
                <a:gdLst>
                  <a:gd name="T0" fmla="*/ 5 w 66"/>
                  <a:gd name="T1" fmla="*/ 0 h 49"/>
                  <a:gd name="T2" fmla="*/ 0 w 66"/>
                  <a:gd name="T3" fmla="*/ 7 h 49"/>
                  <a:gd name="T4" fmla="*/ 63 w 66"/>
                  <a:gd name="T5" fmla="*/ 49 h 49"/>
                  <a:gd name="T6" fmla="*/ 66 w 66"/>
                  <a:gd name="T7" fmla="*/ 40 h 49"/>
                  <a:gd name="T8" fmla="*/ 5 w 6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9">
                    <a:moveTo>
                      <a:pt x="5" y="0"/>
                    </a:moveTo>
                    <a:cubicBezTo>
                      <a:pt x="3" y="2"/>
                      <a:pt x="2" y="5"/>
                      <a:pt x="0" y="7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4" y="46"/>
                      <a:pt x="65" y="43"/>
                      <a:pt x="66" y="4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82" name="Freeform 359"/>
              <p:cNvSpPr/>
              <p:nvPr/>
            </p:nvSpPr>
            <p:spPr bwMode="auto">
              <a:xfrm>
                <a:off x="2951" y="931"/>
                <a:ext cx="180" cy="176"/>
              </a:xfrm>
              <a:custGeom>
                <a:avLst/>
                <a:gdLst>
                  <a:gd name="T0" fmla="*/ 0 w 80"/>
                  <a:gd name="T1" fmla="*/ 41 h 78"/>
                  <a:gd name="T2" fmla="*/ 60 w 80"/>
                  <a:gd name="T3" fmla="*/ 78 h 78"/>
                  <a:gd name="T4" fmla="*/ 61 w 80"/>
                  <a:gd name="T5" fmla="*/ 76 h 78"/>
                  <a:gd name="T6" fmla="*/ 80 w 80"/>
                  <a:gd name="T7" fmla="*/ 15 h 78"/>
                  <a:gd name="T8" fmla="*/ 21 w 80"/>
                  <a:gd name="T9" fmla="*/ 0 h 78"/>
                  <a:gd name="T10" fmla="*/ 0 w 80"/>
                  <a:gd name="T11" fmla="*/ 4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78">
                    <a:moveTo>
                      <a:pt x="0" y="41"/>
                    </a:moveTo>
                    <a:cubicBezTo>
                      <a:pt x="60" y="78"/>
                      <a:pt x="60" y="78"/>
                      <a:pt x="60" y="78"/>
                    </a:cubicBezTo>
                    <a:cubicBezTo>
                      <a:pt x="60" y="77"/>
                      <a:pt x="61" y="77"/>
                      <a:pt x="61" y="76"/>
                    </a:cubicBezTo>
                    <a:cubicBezTo>
                      <a:pt x="68" y="55"/>
                      <a:pt x="74" y="35"/>
                      <a:pt x="80" y="1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4" y="14"/>
                      <a:pt x="7" y="28"/>
                      <a:pt x="0" y="41"/>
                    </a:cubicBezTo>
                    <a:close/>
                  </a:path>
                </a:pathLst>
              </a:custGeom>
              <a:solidFill>
                <a:srgbClr val="6F3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83" name="Freeform 360"/>
              <p:cNvSpPr/>
              <p:nvPr/>
            </p:nvSpPr>
            <p:spPr bwMode="auto">
              <a:xfrm>
                <a:off x="2998" y="672"/>
                <a:ext cx="201" cy="293"/>
              </a:xfrm>
              <a:custGeom>
                <a:avLst/>
                <a:gdLst>
                  <a:gd name="T0" fmla="*/ 0 w 89"/>
                  <a:gd name="T1" fmla="*/ 115 h 130"/>
                  <a:gd name="T2" fmla="*/ 59 w 89"/>
                  <a:gd name="T3" fmla="*/ 130 h 130"/>
                  <a:gd name="T4" fmla="*/ 89 w 89"/>
                  <a:gd name="T5" fmla="*/ 25 h 130"/>
                  <a:gd name="T6" fmla="*/ 50 w 89"/>
                  <a:gd name="T7" fmla="*/ 0 h 130"/>
                  <a:gd name="T8" fmla="*/ 0 w 89"/>
                  <a:gd name="T9" fmla="*/ 11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30">
                    <a:moveTo>
                      <a:pt x="0" y="115"/>
                    </a:moveTo>
                    <a:cubicBezTo>
                      <a:pt x="59" y="130"/>
                      <a:pt x="59" y="130"/>
                      <a:pt x="59" y="130"/>
                    </a:cubicBezTo>
                    <a:cubicBezTo>
                      <a:pt x="69" y="95"/>
                      <a:pt x="78" y="60"/>
                      <a:pt x="89" y="25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35" y="38"/>
                      <a:pt x="19" y="78"/>
                      <a:pt x="0" y="115"/>
                    </a:cubicBezTo>
                    <a:close/>
                  </a:path>
                </a:pathLst>
              </a:custGeom>
              <a:solidFill>
                <a:srgbClr val="9DB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84" name="Freeform 361"/>
              <p:cNvSpPr/>
              <p:nvPr/>
            </p:nvSpPr>
            <p:spPr bwMode="auto">
              <a:xfrm>
                <a:off x="3111" y="487"/>
                <a:ext cx="151" cy="241"/>
              </a:xfrm>
              <a:custGeom>
                <a:avLst/>
                <a:gdLst>
                  <a:gd name="T0" fmla="*/ 20 w 67"/>
                  <a:gd name="T1" fmla="*/ 31 h 107"/>
                  <a:gd name="T2" fmla="*/ 0 w 67"/>
                  <a:gd name="T3" fmla="*/ 82 h 107"/>
                  <a:gd name="T4" fmla="*/ 39 w 67"/>
                  <a:gd name="T5" fmla="*/ 107 h 107"/>
                  <a:gd name="T6" fmla="*/ 41 w 67"/>
                  <a:gd name="T7" fmla="*/ 100 h 107"/>
                  <a:gd name="T8" fmla="*/ 67 w 67"/>
                  <a:gd name="T9" fmla="*/ 12 h 107"/>
                  <a:gd name="T10" fmla="*/ 31 w 67"/>
                  <a:gd name="T11" fmla="*/ 0 h 107"/>
                  <a:gd name="T12" fmla="*/ 20 w 67"/>
                  <a:gd name="T13" fmla="*/ 3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07">
                    <a:moveTo>
                      <a:pt x="20" y="31"/>
                    </a:moveTo>
                    <a:cubicBezTo>
                      <a:pt x="13" y="48"/>
                      <a:pt x="7" y="65"/>
                      <a:pt x="0" y="82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9" y="105"/>
                      <a:pt x="40" y="103"/>
                      <a:pt x="41" y="100"/>
                    </a:cubicBezTo>
                    <a:cubicBezTo>
                      <a:pt x="49" y="71"/>
                      <a:pt x="58" y="42"/>
                      <a:pt x="67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8" y="10"/>
                      <a:pt x="24" y="20"/>
                      <a:pt x="20" y="31"/>
                    </a:cubicBezTo>
                    <a:close/>
                  </a:path>
                </a:pathLst>
              </a:custGeom>
              <a:solidFill>
                <a:srgbClr val="FFD9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85" name="Freeform 362"/>
              <p:cNvSpPr/>
              <p:nvPr/>
            </p:nvSpPr>
            <p:spPr bwMode="auto">
              <a:xfrm>
                <a:off x="3284" y="-2"/>
                <a:ext cx="111" cy="144"/>
              </a:xfrm>
              <a:custGeom>
                <a:avLst/>
                <a:gdLst>
                  <a:gd name="T0" fmla="*/ 49 w 49"/>
                  <a:gd name="T1" fmla="*/ 0 h 64"/>
                  <a:gd name="T2" fmla="*/ 19 w 49"/>
                  <a:gd name="T3" fmla="*/ 2 h 64"/>
                  <a:gd name="T4" fmla="*/ 0 w 49"/>
                  <a:gd name="T5" fmla="*/ 59 h 64"/>
                  <a:gd name="T6" fmla="*/ 36 w 49"/>
                  <a:gd name="T7" fmla="*/ 64 h 64"/>
                  <a:gd name="T8" fmla="*/ 49 w 49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4">
                    <a:moveTo>
                      <a:pt x="49" y="0"/>
                    </a:moveTo>
                    <a:cubicBezTo>
                      <a:pt x="40" y="0"/>
                      <a:pt x="29" y="1"/>
                      <a:pt x="19" y="2"/>
                    </a:cubicBezTo>
                    <a:cubicBezTo>
                      <a:pt x="11" y="20"/>
                      <a:pt x="5" y="39"/>
                      <a:pt x="0" y="59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41" y="43"/>
                      <a:pt x="45" y="21"/>
                      <a:pt x="49" y="0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86" name="Freeform 363"/>
              <p:cNvSpPr/>
              <p:nvPr/>
            </p:nvSpPr>
            <p:spPr bwMode="auto">
              <a:xfrm>
                <a:off x="3264" y="131"/>
                <a:ext cx="102" cy="79"/>
              </a:xfrm>
              <a:custGeom>
                <a:avLst/>
                <a:gdLst>
                  <a:gd name="T0" fmla="*/ 9 w 45"/>
                  <a:gd name="T1" fmla="*/ 0 h 35"/>
                  <a:gd name="T2" fmla="*/ 0 w 45"/>
                  <a:gd name="T3" fmla="*/ 30 h 35"/>
                  <a:gd name="T4" fmla="*/ 38 w 45"/>
                  <a:gd name="T5" fmla="*/ 35 h 35"/>
                  <a:gd name="T6" fmla="*/ 45 w 45"/>
                  <a:gd name="T7" fmla="*/ 5 h 35"/>
                  <a:gd name="T8" fmla="*/ 9 w 4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5">
                    <a:moveTo>
                      <a:pt x="9" y="0"/>
                    </a:moveTo>
                    <a:cubicBezTo>
                      <a:pt x="6" y="10"/>
                      <a:pt x="3" y="20"/>
                      <a:pt x="0" y="30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0" y="25"/>
                      <a:pt x="42" y="15"/>
                      <a:pt x="45" y="5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87" name="Freeform 364"/>
              <p:cNvSpPr/>
              <p:nvPr/>
            </p:nvSpPr>
            <p:spPr bwMode="auto">
              <a:xfrm>
                <a:off x="3203" y="198"/>
                <a:ext cx="147" cy="208"/>
              </a:xfrm>
              <a:custGeom>
                <a:avLst/>
                <a:gdLst>
                  <a:gd name="T0" fmla="*/ 27 w 65"/>
                  <a:gd name="T1" fmla="*/ 0 h 92"/>
                  <a:gd name="T2" fmla="*/ 20 w 65"/>
                  <a:gd name="T3" fmla="*/ 23 h 92"/>
                  <a:gd name="T4" fmla="*/ 0 w 65"/>
                  <a:gd name="T5" fmla="*/ 92 h 92"/>
                  <a:gd name="T6" fmla="*/ 41 w 65"/>
                  <a:gd name="T7" fmla="*/ 91 h 92"/>
                  <a:gd name="T8" fmla="*/ 65 w 65"/>
                  <a:gd name="T9" fmla="*/ 5 h 92"/>
                  <a:gd name="T10" fmla="*/ 27 w 65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92">
                    <a:moveTo>
                      <a:pt x="27" y="0"/>
                    </a:moveTo>
                    <a:cubicBezTo>
                      <a:pt x="25" y="8"/>
                      <a:pt x="22" y="16"/>
                      <a:pt x="20" y="23"/>
                    </a:cubicBezTo>
                    <a:cubicBezTo>
                      <a:pt x="13" y="47"/>
                      <a:pt x="7" y="70"/>
                      <a:pt x="0" y="92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49" y="62"/>
                      <a:pt x="57" y="33"/>
                      <a:pt x="65" y="5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4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88" name="Freeform 365"/>
              <p:cNvSpPr/>
              <p:nvPr/>
            </p:nvSpPr>
            <p:spPr bwMode="auto">
              <a:xfrm>
                <a:off x="3181" y="403"/>
                <a:ext cx="115" cy="111"/>
              </a:xfrm>
              <a:custGeom>
                <a:avLst/>
                <a:gdLst>
                  <a:gd name="T0" fmla="*/ 10 w 51"/>
                  <a:gd name="T1" fmla="*/ 1 h 49"/>
                  <a:gd name="T2" fmla="*/ 0 w 51"/>
                  <a:gd name="T3" fmla="*/ 37 h 49"/>
                  <a:gd name="T4" fmla="*/ 36 w 51"/>
                  <a:gd name="T5" fmla="*/ 49 h 49"/>
                  <a:gd name="T6" fmla="*/ 51 w 51"/>
                  <a:gd name="T7" fmla="*/ 0 h 49"/>
                  <a:gd name="T8" fmla="*/ 10 w 51"/>
                  <a:gd name="T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10" y="1"/>
                    </a:moveTo>
                    <a:cubicBezTo>
                      <a:pt x="7" y="13"/>
                      <a:pt x="4" y="25"/>
                      <a:pt x="0" y="37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41" y="33"/>
                      <a:pt x="46" y="16"/>
                      <a:pt x="51" y="0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3FA9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89" name="Freeform 366"/>
              <p:cNvSpPr/>
              <p:nvPr/>
            </p:nvSpPr>
            <p:spPr bwMode="auto">
              <a:xfrm>
                <a:off x="3357" y="3457"/>
                <a:ext cx="1109" cy="347"/>
              </a:xfrm>
              <a:custGeom>
                <a:avLst/>
                <a:gdLst>
                  <a:gd name="T0" fmla="*/ 3 w 492"/>
                  <a:gd name="T1" fmla="*/ 0 h 154"/>
                  <a:gd name="T2" fmla="*/ 3 w 492"/>
                  <a:gd name="T3" fmla="*/ 56 h 154"/>
                  <a:gd name="T4" fmla="*/ 142 w 492"/>
                  <a:gd name="T5" fmla="*/ 151 h 154"/>
                  <a:gd name="T6" fmla="*/ 483 w 492"/>
                  <a:gd name="T7" fmla="*/ 50 h 154"/>
                  <a:gd name="T8" fmla="*/ 490 w 492"/>
                  <a:gd name="T9" fmla="*/ 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54">
                    <a:moveTo>
                      <a:pt x="3" y="0"/>
                    </a:moveTo>
                    <a:cubicBezTo>
                      <a:pt x="3" y="0"/>
                      <a:pt x="0" y="41"/>
                      <a:pt x="3" y="56"/>
                    </a:cubicBezTo>
                    <a:cubicBezTo>
                      <a:pt x="6" y="71"/>
                      <a:pt x="124" y="149"/>
                      <a:pt x="142" y="151"/>
                    </a:cubicBezTo>
                    <a:cubicBezTo>
                      <a:pt x="160" y="154"/>
                      <a:pt x="475" y="62"/>
                      <a:pt x="483" y="50"/>
                    </a:cubicBezTo>
                    <a:cubicBezTo>
                      <a:pt x="492" y="37"/>
                      <a:pt x="490" y="3"/>
                      <a:pt x="490" y="3"/>
                    </a:cubicBezTo>
                  </a:path>
                </a:pathLst>
              </a:custGeom>
              <a:solidFill>
                <a:srgbClr val="746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90" name="Freeform 367"/>
              <p:cNvSpPr/>
              <p:nvPr/>
            </p:nvSpPr>
            <p:spPr bwMode="auto">
              <a:xfrm>
                <a:off x="3363" y="3401"/>
                <a:ext cx="442" cy="299"/>
              </a:xfrm>
              <a:custGeom>
                <a:avLst/>
                <a:gdLst>
                  <a:gd name="T0" fmla="*/ 0 w 196"/>
                  <a:gd name="T1" fmla="*/ 25 h 133"/>
                  <a:gd name="T2" fmla="*/ 143 w 196"/>
                  <a:gd name="T3" fmla="*/ 130 h 133"/>
                  <a:gd name="T4" fmla="*/ 196 w 196"/>
                  <a:gd name="T5" fmla="*/ 117 h 133"/>
                  <a:gd name="T6" fmla="*/ 112 w 196"/>
                  <a:gd name="T7" fmla="*/ 0 h 133"/>
                  <a:gd name="T8" fmla="*/ 0 w 196"/>
                  <a:gd name="T9" fmla="*/ 2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33">
                    <a:moveTo>
                      <a:pt x="0" y="25"/>
                    </a:moveTo>
                    <a:cubicBezTo>
                      <a:pt x="0" y="41"/>
                      <a:pt x="125" y="133"/>
                      <a:pt x="143" y="130"/>
                    </a:cubicBezTo>
                    <a:cubicBezTo>
                      <a:pt x="147" y="129"/>
                      <a:pt x="167" y="124"/>
                      <a:pt x="196" y="117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50" y="14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DE2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91" name="Freeform 368"/>
              <p:cNvSpPr/>
              <p:nvPr/>
            </p:nvSpPr>
            <p:spPr bwMode="auto">
              <a:xfrm>
                <a:off x="3616" y="3342"/>
                <a:ext cx="642" cy="322"/>
              </a:xfrm>
              <a:custGeom>
                <a:avLst/>
                <a:gdLst>
                  <a:gd name="T0" fmla="*/ 0 w 285"/>
                  <a:gd name="T1" fmla="*/ 26 h 143"/>
                  <a:gd name="T2" fmla="*/ 84 w 285"/>
                  <a:gd name="T3" fmla="*/ 143 h 143"/>
                  <a:gd name="T4" fmla="*/ 285 w 285"/>
                  <a:gd name="T5" fmla="*/ 86 h 143"/>
                  <a:gd name="T6" fmla="*/ 114 w 285"/>
                  <a:gd name="T7" fmla="*/ 0 h 143"/>
                  <a:gd name="T8" fmla="*/ 0 w 285"/>
                  <a:gd name="T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143">
                    <a:moveTo>
                      <a:pt x="0" y="26"/>
                    </a:moveTo>
                    <a:cubicBezTo>
                      <a:pt x="84" y="143"/>
                      <a:pt x="84" y="143"/>
                      <a:pt x="84" y="143"/>
                    </a:cubicBezTo>
                    <a:cubicBezTo>
                      <a:pt x="137" y="128"/>
                      <a:pt x="220" y="105"/>
                      <a:pt x="285" y="86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77" y="8"/>
                      <a:pt x="36" y="18"/>
                      <a:pt x="0" y="26"/>
                    </a:cubicBezTo>
                    <a:close/>
                  </a:path>
                </a:pathLst>
              </a:custGeom>
              <a:solidFill>
                <a:srgbClr val="886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92" name="Freeform 369"/>
              <p:cNvSpPr/>
              <p:nvPr/>
            </p:nvSpPr>
            <p:spPr bwMode="auto">
              <a:xfrm>
                <a:off x="3918" y="3299"/>
                <a:ext cx="288" cy="81"/>
              </a:xfrm>
              <a:custGeom>
                <a:avLst/>
                <a:gdLst>
                  <a:gd name="T0" fmla="*/ 114 w 128"/>
                  <a:gd name="T1" fmla="*/ 0 h 36"/>
                  <a:gd name="T2" fmla="*/ 0 w 128"/>
                  <a:gd name="T3" fmla="*/ 29 h 36"/>
                  <a:gd name="T4" fmla="*/ 14 w 128"/>
                  <a:gd name="T5" fmla="*/ 36 h 36"/>
                  <a:gd name="T6" fmla="*/ 128 w 128"/>
                  <a:gd name="T7" fmla="*/ 7 h 36"/>
                  <a:gd name="T8" fmla="*/ 114 w 12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6">
                    <a:moveTo>
                      <a:pt x="114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23" y="5"/>
                      <a:pt x="118" y="2"/>
                      <a:pt x="114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93" name="Freeform 370"/>
              <p:cNvSpPr/>
              <p:nvPr/>
            </p:nvSpPr>
            <p:spPr bwMode="auto">
              <a:xfrm>
                <a:off x="3949" y="3315"/>
                <a:ext cx="282" cy="83"/>
              </a:xfrm>
              <a:custGeom>
                <a:avLst/>
                <a:gdLst>
                  <a:gd name="T0" fmla="*/ 114 w 125"/>
                  <a:gd name="T1" fmla="*/ 0 h 37"/>
                  <a:gd name="T2" fmla="*/ 0 w 125"/>
                  <a:gd name="T3" fmla="*/ 29 h 37"/>
                  <a:gd name="T4" fmla="*/ 16 w 125"/>
                  <a:gd name="T5" fmla="*/ 37 h 37"/>
                  <a:gd name="T6" fmla="*/ 125 w 125"/>
                  <a:gd name="T7" fmla="*/ 6 h 37"/>
                  <a:gd name="T8" fmla="*/ 114 w 125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37">
                    <a:moveTo>
                      <a:pt x="114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1" y="4"/>
                      <a:pt x="118" y="2"/>
                      <a:pt x="114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94" name="Freeform 371"/>
              <p:cNvSpPr/>
              <p:nvPr/>
            </p:nvSpPr>
            <p:spPr bwMode="auto">
              <a:xfrm>
                <a:off x="3985" y="3328"/>
                <a:ext cx="282" cy="91"/>
              </a:xfrm>
              <a:custGeom>
                <a:avLst/>
                <a:gdLst>
                  <a:gd name="T0" fmla="*/ 109 w 125"/>
                  <a:gd name="T1" fmla="*/ 0 h 40"/>
                  <a:gd name="T2" fmla="*/ 0 w 125"/>
                  <a:gd name="T3" fmla="*/ 31 h 40"/>
                  <a:gd name="T4" fmla="*/ 17 w 125"/>
                  <a:gd name="T5" fmla="*/ 40 h 40"/>
                  <a:gd name="T6" fmla="*/ 125 w 125"/>
                  <a:gd name="T7" fmla="*/ 8 h 40"/>
                  <a:gd name="T8" fmla="*/ 109 w 125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109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19" y="5"/>
                      <a:pt x="114" y="3"/>
                      <a:pt x="109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95" name="Freeform 372"/>
              <p:cNvSpPr/>
              <p:nvPr/>
            </p:nvSpPr>
            <p:spPr bwMode="auto">
              <a:xfrm>
                <a:off x="4024" y="3346"/>
                <a:ext cx="275" cy="84"/>
              </a:xfrm>
              <a:custGeom>
                <a:avLst/>
                <a:gdLst>
                  <a:gd name="T0" fmla="*/ 122 w 122"/>
                  <a:gd name="T1" fmla="*/ 7 h 37"/>
                  <a:gd name="T2" fmla="*/ 108 w 122"/>
                  <a:gd name="T3" fmla="*/ 0 h 37"/>
                  <a:gd name="T4" fmla="*/ 0 w 122"/>
                  <a:gd name="T5" fmla="*/ 32 h 37"/>
                  <a:gd name="T6" fmla="*/ 11 w 122"/>
                  <a:gd name="T7" fmla="*/ 37 h 37"/>
                  <a:gd name="T8" fmla="*/ 122 w 122"/>
                  <a:gd name="T9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7">
                    <a:moveTo>
                      <a:pt x="122" y="7"/>
                    </a:moveTo>
                    <a:cubicBezTo>
                      <a:pt x="117" y="5"/>
                      <a:pt x="113" y="3"/>
                      <a:pt x="108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1" y="37"/>
                      <a:pt x="11" y="37"/>
                      <a:pt x="11" y="37"/>
                    </a:cubicBezTo>
                    <a:lnTo>
                      <a:pt x="122" y="7"/>
                    </a:ln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96" name="Freeform 373"/>
              <p:cNvSpPr/>
              <p:nvPr/>
            </p:nvSpPr>
            <p:spPr bwMode="auto">
              <a:xfrm>
                <a:off x="4082" y="3378"/>
                <a:ext cx="386" cy="158"/>
              </a:xfrm>
              <a:custGeom>
                <a:avLst/>
                <a:gdLst>
                  <a:gd name="T0" fmla="*/ 108 w 171"/>
                  <a:gd name="T1" fmla="*/ 0 h 70"/>
                  <a:gd name="T2" fmla="*/ 0 w 171"/>
                  <a:gd name="T3" fmla="*/ 31 h 70"/>
                  <a:gd name="T4" fmla="*/ 78 w 171"/>
                  <a:gd name="T5" fmla="*/ 70 h 70"/>
                  <a:gd name="T6" fmla="*/ 171 w 171"/>
                  <a:gd name="T7" fmla="*/ 38 h 70"/>
                  <a:gd name="T8" fmla="*/ 108 w 171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70">
                    <a:moveTo>
                      <a:pt x="108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131" y="55"/>
                      <a:pt x="171" y="42"/>
                      <a:pt x="171" y="38"/>
                    </a:cubicBezTo>
                    <a:cubicBezTo>
                      <a:pt x="171" y="34"/>
                      <a:pt x="141" y="17"/>
                      <a:pt x="108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97" name="Freeform 374"/>
              <p:cNvSpPr/>
              <p:nvPr/>
            </p:nvSpPr>
            <p:spPr bwMode="auto">
              <a:xfrm>
                <a:off x="4049" y="3362"/>
                <a:ext cx="277" cy="86"/>
              </a:xfrm>
              <a:custGeom>
                <a:avLst/>
                <a:gdLst>
                  <a:gd name="T0" fmla="*/ 111 w 123"/>
                  <a:gd name="T1" fmla="*/ 0 h 38"/>
                  <a:gd name="T2" fmla="*/ 0 w 123"/>
                  <a:gd name="T3" fmla="*/ 30 h 38"/>
                  <a:gd name="T4" fmla="*/ 15 w 123"/>
                  <a:gd name="T5" fmla="*/ 38 h 38"/>
                  <a:gd name="T6" fmla="*/ 123 w 123"/>
                  <a:gd name="T7" fmla="*/ 7 h 38"/>
                  <a:gd name="T8" fmla="*/ 111 w 123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8">
                    <a:moveTo>
                      <a:pt x="111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19" y="5"/>
                      <a:pt x="115" y="3"/>
                      <a:pt x="111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98" name="Freeform 375"/>
              <p:cNvSpPr/>
              <p:nvPr/>
            </p:nvSpPr>
            <p:spPr bwMode="auto">
              <a:xfrm>
                <a:off x="3873" y="3283"/>
                <a:ext cx="302" cy="82"/>
              </a:xfrm>
              <a:custGeom>
                <a:avLst/>
                <a:gdLst>
                  <a:gd name="T0" fmla="*/ 120 w 134"/>
                  <a:gd name="T1" fmla="*/ 0 h 36"/>
                  <a:gd name="T2" fmla="*/ 0 w 134"/>
                  <a:gd name="T3" fmla="*/ 26 h 36"/>
                  <a:gd name="T4" fmla="*/ 20 w 134"/>
                  <a:gd name="T5" fmla="*/ 36 h 36"/>
                  <a:gd name="T6" fmla="*/ 134 w 134"/>
                  <a:gd name="T7" fmla="*/ 7 h 36"/>
                  <a:gd name="T8" fmla="*/ 120 w 13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36">
                    <a:moveTo>
                      <a:pt x="120" y="0"/>
                    </a:moveTo>
                    <a:cubicBezTo>
                      <a:pt x="111" y="2"/>
                      <a:pt x="60" y="13"/>
                      <a:pt x="0" y="2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26" y="3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99" name="Freeform 376"/>
              <p:cNvSpPr/>
              <p:nvPr/>
            </p:nvSpPr>
            <p:spPr bwMode="auto">
              <a:xfrm>
                <a:off x="2788" y="944"/>
                <a:ext cx="97" cy="190"/>
              </a:xfrm>
              <a:custGeom>
                <a:avLst/>
                <a:gdLst>
                  <a:gd name="T0" fmla="*/ 39 w 43"/>
                  <a:gd name="T1" fmla="*/ 62 h 84"/>
                  <a:gd name="T2" fmla="*/ 33 w 43"/>
                  <a:gd name="T3" fmla="*/ 29 h 84"/>
                  <a:gd name="T4" fmla="*/ 27 w 43"/>
                  <a:gd name="T5" fmla="*/ 0 h 84"/>
                  <a:gd name="T6" fmla="*/ 5 w 43"/>
                  <a:gd name="T7" fmla="*/ 15 h 84"/>
                  <a:gd name="T8" fmla="*/ 4 w 43"/>
                  <a:gd name="T9" fmla="*/ 63 h 84"/>
                  <a:gd name="T10" fmla="*/ 4 w 43"/>
                  <a:gd name="T11" fmla="*/ 84 h 84"/>
                  <a:gd name="T12" fmla="*/ 43 w 43"/>
                  <a:gd name="T13" fmla="*/ 79 h 84"/>
                  <a:gd name="T14" fmla="*/ 39 w 43"/>
                  <a:gd name="T15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84">
                    <a:moveTo>
                      <a:pt x="39" y="62"/>
                    </a:moveTo>
                    <a:cubicBezTo>
                      <a:pt x="37" y="51"/>
                      <a:pt x="35" y="40"/>
                      <a:pt x="33" y="29"/>
                    </a:cubicBezTo>
                    <a:cubicBezTo>
                      <a:pt x="31" y="20"/>
                      <a:pt x="32" y="8"/>
                      <a:pt x="27" y="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0" y="31"/>
                      <a:pt x="4" y="47"/>
                      <a:pt x="4" y="63"/>
                    </a:cubicBezTo>
                    <a:cubicBezTo>
                      <a:pt x="4" y="70"/>
                      <a:pt x="4" y="77"/>
                      <a:pt x="4" y="84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2" y="73"/>
                      <a:pt x="41" y="67"/>
                      <a:pt x="39" y="62"/>
                    </a:cubicBezTo>
                    <a:close/>
                  </a:path>
                </a:pathLst>
              </a:custGeom>
              <a:solidFill>
                <a:srgbClr val="74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00" name="Freeform 377"/>
              <p:cNvSpPr/>
              <p:nvPr/>
            </p:nvSpPr>
            <p:spPr bwMode="auto">
              <a:xfrm>
                <a:off x="2797" y="1122"/>
                <a:ext cx="167" cy="307"/>
              </a:xfrm>
              <a:custGeom>
                <a:avLst/>
                <a:gdLst>
                  <a:gd name="T0" fmla="*/ 51 w 74"/>
                  <a:gd name="T1" fmla="*/ 48 h 136"/>
                  <a:gd name="T2" fmla="*/ 39 w 74"/>
                  <a:gd name="T3" fmla="*/ 0 h 136"/>
                  <a:gd name="T4" fmla="*/ 0 w 74"/>
                  <a:gd name="T5" fmla="*/ 5 h 136"/>
                  <a:gd name="T6" fmla="*/ 3 w 74"/>
                  <a:gd name="T7" fmla="*/ 40 h 136"/>
                  <a:gd name="T8" fmla="*/ 22 w 74"/>
                  <a:gd name="T9" fmla="*/ 136 h 136"/>
                  <a:gd name="T10" fmla="*/ 74 w 74"/>
                  <a:gd name="T11" fmla="*/ 134 h 136"/>
                  <a:gd name="T12" fmla="*/ 51 w 74"/>
                  <a:gd name="T13" fmla="*/ 4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36">
                    <a:moveTo>
                      <a:pt x="51" y="48"/>
                    </a:moveTo>
                    <a:cubicBezTo>
                      <a:pt x="47" y="32"/>
                      <a:pt x="43" y="16"/>
                      <a:pt x="39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6"/>
                      <a:pt x="1" y="28"/>
                      <a:pt x="3" y="40"/>
                    </a:cubicBezTo>
                    <a:cubicBezTo>
                      <a:pt x="8" y="72"/>
                      <a:pt x="15" y="104"/>
                      <a:pt x="22" y="136"/>
                    </a:cubicBezTo>
                    <a:cubicBezTo>
                      <a:pt x="74" y="134"/>
                      <a:pt x="74" y="134"/>
                      <a:pt x="74" y="134"/>
                    </a:cubicBezTo>
                    <a:cubicBezTo>
                      <a:pt x="65" y="106"/>
                      <a:pt x="57" y="77"/>
                      <a:pt x="51" y="48"/>
                    </a:cubicBez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01" name="Freeform 378"/>
              <p:cNvSpPr/>
              <p:nvPr/>
            </p:nvSpPr>
            <p:spPr bwMode="auto">
              <a:xfrm>
                <a:off x="2856" y="1494"/>
                <a:ext cx="293" cy="311"/>
              </a:xfrm>
              <a:custGeom>
                <a:avLst/>
                <a:gdLst>
                  <a:gd name="T0" fmla="*/ 112 w 130"/>
                  <a:gd name="T1" fmla="*/ 107 h 138"/>
                  <a:gd name="T2" fmla="*/ 59 w 130"/>
                  <a:gd name="T3" fmla="*/ 7 h 138"/>
                  <a:gd name="T4" fmla="*/ 57 w 130"/>
                  <a:gd name="T5" fmla="*/ 0 h 138"/>
                  <a:gd name="T6" fmla="*/ 0 w 130"/>
                  <a:gd name="T7" fmla="*/ 4 h 138"/>
                  <a:gd name="T8" fmla="*/ 13 w 130"/>
                  <a:gd name="T9" fmla="*/ 34 h 138"/>
                  <a:gd name="T10" fmla="*/ 31 w 130"/>
                  <a:gd name="T11" fmla="*/ 85 h 138"/>
                  <a:gd name="T12" fmla="*/ 50 w 130"/>
                  <a:gd name="T13" fmla="*/ 112 h 138"/>
                  <a:gd name="T14" fmla="*/ 65 w 130"/>
                  <a:gd name="T15" fmla="*/ 121 h 138"/>
                  <a:gd name="T16" fmla="*/ 87 w 130"/>
                  <a:gd name="T17" fmla="*/ 132 h 138"/>
                  <a:gd name="T18" fmla="*/ 102 w 130"/>
                  <a:gd name="T19" fmla="*/ 134 h 138"/>
                  <a:gd name="T20" fmla="*/ 126 w 130"/>
                  <a:gd name="T21" fmla="*/ 129 h 138"/>
                  <a:gd name="T22" fmla="*/ 112 w 130"/>
                  <a:gd name="T23" fmla="*/ 10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138">
                    <a:moveTo>
                      <a:pt x="112" y="107"/>
                    </a:moveTo>
                    <a:cubicBezTo>
                      <a:pt x="89" y="80"/>
                      <a:pt x="73" y="40"/>
                      <a:pt x="59" y="7"/>
                    </a:cubicBezTo>
                    <a:cubicBezTo>
                      <a:pt x="58" y="5"/>
                      <a:pt x="58" y="3"/>
                      <a:pt x="5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13"/>
                      <a:pt x="10" y="25"/>
                      <a:pt x="13" y="34"/>
                    </a:cubicBezTo>
                    <a:cubicBezTo>
                      <a:pt x="19" y="51"/>
                      <a:pt x="22" y="70"/>
                      <a:pt x="31" y="85"/>
                    </a:cubicBezTo>
                    <a:cubicBezTo>
                      <a:pt x="36" y="94"/>
                      <a:pt x="44" y="103"/>
                      <a:pt x="50" y="112"/>
                    </a:cubicBezTo>
                    <a:cubicBezTo>
                      <a:pt x="55" y="119"/>
                      <a:pt x="58" y="118"/>
                      <a:pt x="65" y="121"/>
                    </a:cubicBezTo>
                    <a:cubicBezTo>
                      <a:pt x="73" y="124"/>
                      <a:pt x="79" y="130"/>
                      <a:pt x="87" y="132"/>
                    </a:cubicBezTo>
                    <a:cubicBezTo>
                      <a:pt x="92" y="134"/>
                      <a:pt x="97" y="133"/>
                      <a:pt x="102" y="134"/>
                    </a:cubicBezTo>
                    <a:cubicBezTo>
                      <a:pt x="109" y="134"/>
                      <a:pt x="123" y="138"/>
                      <a:pt x="126" y="129"/>
                    </a:cubicBezTo>
                    <a:cubicBezTo>
                      <a:pt x="130" y="121"/>
                      <a:pt x="116" y="112"/>
                      <a:pt x="112" y="107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02" name="Freeform 379"/>
              <p:cNvSpPr/>
              <p:nvPr/>
            </p:nvSpPr>
            <p:spPr bwMode="auto">
              <a:xfrm>
                <a:off x="2847" y="1424"/>
                <a:ext cx="140" cy="79"/>
              </a:xfrm>
              <a:custGeom>
                <a:avLst/>
                <a:gdLst>
                  <a:gd name="T0" fmla="*/ 52 w 62"/>
                  <a:gd name="T1" fmla="*/ 0 h 35"/>
                  <a:gd name="T2" fmla="*/ 0 w 62"/>
                  <a:gd name="T3" fmla="*/ 2 h 35"/>
                  <a:gd name="T4" fmla="*/ 4 w 62"/>
                  <a:gd name="T5" fmla="*/ 20 h 35"/>
                  <a:gd name="T6" fmla="*/ 8 w 62"/>
                  <a:gd name="T7" fmla="*/ 35 h 35"/>
                  <a:gd name="T8" fmla="*/ 62 w 62"/>
                  <a:gd name="T9" fmla="*/ 31 h 35"/>
                  <a:gd name="T10" fmla="*/ 52 w 62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35">
                    <a:moveTo>
                      <a:pt x="5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8"/>
                      <a:pt x="3" y="14"/>
                      <a:pt x="4" y="20"/>
                    </a:cubicBezTo>
                    <a:cubicBezTo>
                      <a:pt x="5" y="27"/>
                      <a:pt x="6" y="29"/>
                      <a:pt x="8" y="35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8" y="21"/>
                      <a:pt x="56" y="11"/>
                      <a:pt x="52" y="0"/>
                    </a:cubicBez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03" name="Freeform 380"/>
              <p:cNvSpPr/>
              <p:nvPr/>
            </p:nvSpPr>
            <p:spPr bwMode="auto">
              <a:xfrm>
                <a:off x="2919" y="1846"/>
                <a:ext cx="586" cy="248"/>
              </a:xfrm>
              <a:custGeom>
                <a:avLst/>
                <a:gdLst>
                  <a:gd name="T0" fmla="*/ 1 w 260"/>
                  <a:gd name="T1" fmla="*/ 0 h 110"/>
                  <a:gd name="T2" fmla="*/ 2 w 260"/>
                  <a:gd name="T3" fmla="*/ 48 h 110"/>
                  <a:gd name="T4" fmla="*/ 6 w 260"/>
                  <a:gd name="T5" fmla="*/ 102 h 110"/>
                  <a:gd name="T6" fmla="*/ 185 w 260"/>
                  <a:gd name="T7" fmla="*/ 110 h 110"/>
                  <a:gd name="T8" fmla="*/ 185 w 260"/>
                  <a:gd name="T9" fmla="*/ 110 h 110"/>
                  <a:gd name="T10" fmla="*/ 260 w 260"/>
                  <a:gd name="T11" fmla="*/ 47 h 110"/>
                  <a:gd name="T12" fmla="*/ 38 w 260"/>
                  <a:gd name="T13" fmla="*/ 9 h 110"/>
                  <a:gd name="T14" fmla="*/ 1 w 260"/>
                  <a:gd name="T1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0" h="110">
                    <a:moveTo>
                      <a:pt x="1" y="0"/>
                    </a:moveTo>
                    <a:cubicBezTo>
                      <a:pt x="0" y="16"/>
                      <a:pt x="2" y="32"/>
                      <a:pt x="2" y="48"/>
                    </a:cubicBezTo>
                    <a:cubicBezTo>
                      <a:pt x="2" y="65"/>
                      <a:pt x="3" y="84"/>
                      <a:pt x="6" y="102"/>
                    </a:cubicBezTo>
                    <a:cubicBezTo>
                      <a:pt x="65" y="101"/>
                      <a:pt x="125" y="104"/>
                      <a:pt x="185" y="110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203" y="84"/>
                      <a:pt x="234" y="64"/>
                      <a:pt x="260" y="47"/>
                    </a:cubicBezTo>
                    <a:cubicBezTo>
                      <a:pt x="186" y="37"/>
                      <a:pt x="112" y="29"/>
                      <a:pt x="38" y="9"/>
                    </a:cubicBezTo>
                    <a:cubicBezTo>
                      <a:pt x="26" y="6"/>
                      <a:pt x="13" y="3"/>
                      <a:pt x="1" y="0"/>
                    </a:cubicBez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04" name="Freeform 381"/>
              <p:cNvSpPr/>
              <p:nvPr/>
            </p:nvSpPr>
            <p:spPr bwMode="auto">
              <a:xfrm>
                <a:off x="2921" y="1701"/>
                <a:ext cx="228" cy="199"/>
              </a:xfrm>
              <a:custGeom>
                <a:avLst/>
                <a:gdLst>
                  <a:gd name="T0" fmla="*/ 79 w 101"/>
                  <a:gd name="T1" fmla="*/ 20 h 88"/>
                  <a:gd name="T2" fmla="*/ 23 w 101"/>
                  <a:gd name="T3" fmla="*/ 0 h 88"/>
                  <a:gd name="T4" fmla="*/ 1 w 101"/>
                  <a:gd name="T5" fmla="*/ 51 h 88"/>
                  <a:gd name="T6" fmla="*/ 0 w 101"/>
                  <a:gd name="T7" fmla="*/ 64 h 88"/>
                  <a:gd name="T8" fmla="*/ 37 w 101"/>
                  <a:gd name="T9" fmla="*/ 73 h 88"/>
                  <a:gd name="T10" fmla="*/ 101 w 101"/>
                  <a:gd name="T11" fmla="*/ 88 h 88"/>
                  <a:gd name="T12" fmla="*/ 86 w 101"/>
                  <a:gd name="T13" fmla="*/ 21 h 88"/>
                  <a:gd name="T14" fmla="*/ 79 w 101"/>
                  <a:gd name="T15" fmla="*/ 2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88">
                    <a:moveTo>
                      <a:pt x="79" y="20"/>
                    </a:moveTo>
                    <a:cubicBezTo>
                      <a:pt x="59" y="17"/>
                      <a:pt x="42" y="5"/>
                      <a:pt x="23" y="0"/>
                    </a:cubicBezTo>
                    <a:cubicBezTo>
                      <a:pt x="16" y="19"/>
                      <a:pt x="4" y="32"/>
                      <a:pt x="1" y="51"/>
                    </a:cubicBezTo>
                    <a:cubicBezTo>
                      <a:pt x="0" y="56"/>
                      <a:pt x="0" y="60"/>
                      <a:pt x="0" y="64"/>
                    </a:cubicBezTo>
                    <a:cubicBezTo>
                      <a:pt x="12" y="67"/>
                      <a:pt x="25" y="70"/>
                      <a:pt x="37" y="73"/>
                    </a:cubicBezTo>
                    <a:cubicBezTo>
                      <a:pt x="59" y="79"/>
                      <a:pt x="80" y="84"/>
                      <a:pt x="101" y="88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4" y="21"/>
                      <a:pt x="81" y="21"/>
                      <a:pt x="79" y="20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05" name="Freeform 382"/>
              <p:cNvSpPr/>
              <p:nvPr/>
            </p:nvSpPr>
            <p:spPr bwMode="auto">
              <a:xfrm>
                <a:off x="3115" y="1706"/>
                <a:ext cx="408" cy="246"/>
              </a:xfrm>
              <a:custGeom>
                <a:avLst/>
                <a:gdLst>
                  <a:gd name="T0" fmla="*/ 60 w 181"/>
                  <a:gd name="T1" fmla="*/ 13 h 109"/>
                  <a:gd name="T2" fmla="*/ 0 w 181"/>
                  <a:gd name="T3" fmla="*/ 19 h 109"/>
                  <a:gd name="T4" fmla="*/ 15 w 181"/>
                  <a:gd name="T5" fmla="*/ 86 h 109"/>
                  <a:gd name="T6" fmla="*/ 173 w 181"/>
                  <a:gd name="T7" fmla="*/ 109 h 109"/>
                  <a:gd name="T8" fmla="*/ 174 w 181"/>
                  <a:gd name="T9" fmla="*/ 109 h 109"/>
                  <a:gd name="T10" fmla="*/ 181 w 181"/>
                  <a:gd name="T11" fmla="*/ 105 h 109"/>
                  <a:gd name="T12" fmla="*/ 117 w 181"/>
                  <a:gd name="T13" fmla="*/ 0 h 109"/>
                  <a:gd name="T14" fmla="*/ 60 w 181"/>
                  <a:gd name="T15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1" h="109">
                    <a:moveTo>
                      <a:pt x="60" y="13"/>
                    </a:moveTo>
                    <a:cubicBezTo>
                      <a:pt x="41" y="17"/>
                      <a:pt x="20" y="20"/>
                      <a:pt x="0" y="19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8" y="96"/>
                      <a:pt x="121" y="102"/>
                      <a:pt x="173" y="109"/>
                    </a:cubicBezTo>
                    <a:cubicBezTo>
                      <a:pt x="174" y="109"/>
                      <a:pt x="174" y="109"/>
                      <a:pt x="174" y="109"/>
                    </a:cubicBezTo>
                    <a:cubicBezTo>
                      <a:pt x="176" y="108"/>
                      <a:pt x="178" y="106"/>
                      <a:pt x="181" y="105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98" y="5"/>
                      <a:pt x="79" y="10"/>
                      <a:pt x="60" y="13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06" name="Freeform 383"/>
              <p:cNvSpPr/>
              <p:nvPr/>
            </p:nvSpPr>
            <p:spPr bwMode="auto">
              <a:xfrm>
                <a:off x="3379" y="1672"/>
                <a:ext cx="228" cy="271"/>
              </a:xfrm>
              <a:custGeom>
                <a:avLst/>
                <a:gdLst>
                  <a:gd name="T0" fmla="*/ 11 w 101"/>
                  <a:gd name="T1" fmla="*/ 12 h 120"/>
                  <a:gd name="T2" fmla="*/ 0 w 101"/>
                  <a:gd name="T3" fmla="*/ 15 h 120"/>
                  <a:gd name="T4" fmla="*/ 64 w 101"/>
                  <a:gd name="T5" fmla="*/ 120 h 120"/>
                  <a:gd name="T6" fmla="*/ 101 w 101"/>
                  <a:gd name="T7" fmla="*/ 96 h 120"/>
                  <a:gd name="T8" fmla="*/ 58 w 101"/>
                  <a:gd name="T9" fmla="*/ 0 h 120"/>
                  <a:gd name="T10" fmla="*/ 11 w 101"/>
                  <a:gd name="T11" fmla="*/ 1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120">
                    <a:moveTo>
                      <a:pt x="11" y="12"/>
                    </a:moveTo>
                    <a:cubicBezTo>
                      <a:pt x="8" y="13"/>
                      <a:pt x="4" y="14"/>
                      <a:pt x="0" y="15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76" y="112"/>
                      <a:pt x="88" y="104"/>
                      <a:pt x="101" y="96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2" y="4"/>
                      <a:pt x="27" y="8"/>
                      <a:pt x="11" y="12"/>
                    </a:cubicBezTo>
                    <a:close/>
                  </a:path>
                </a:pathLst>
              </a:custGeom>
              <a:solidFill>
                <a:srgbClr val="E88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07" name="Freeform 384"/>
              <p:cNvSpPr/>
              <p:nvPr/>
            </p:nvSpPr>
            <p:spPr bwMode="auto">
              <a:xfrm>
                <a:off x="3510" y="1607"/>
                <a:ext cx="372" cy="281"/>
              </a:xfrm>
              <a:custGeom>
                <a:avLst/>
                <a:gdLst>
                  <a:gd name="T0" fmla="*/ 0 w 165"/>
                  <a:gd name="T1" fmla="*/ 29 h 125"/>
                  <a:gd name="T2" fmla="*/ 43 w 165"/>
                  <a:gd name="T3" fmla="*/ 125 h 125"/>
                  <a:gd name="T4" fmla="*/ 92 w 165"/>
                  <a:gd name="T5" fmla="*/ 94 h 125"/>
                  <a:gd name="T6" fmla="*/ 165 w 165"/>
                  <a:gd name="T7" fmla="*/ 53 h 125"/>
                  <a:gd name="T8" fmla="*/ 98 w 165"/>
                  <a:gd name="T9" fmla="*/ 0 h 125"/>
                  <a:gd name="T10" fmla="*/ 0 w 165"/>
                  <a:gd name="T11" fmla="*/ 2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25">
                    <a:moveTo>
                      <a:pt x="0" y="29"/>
                    </a:moveTo>
                    <a:cubicBezTo>
                      <a:pt x="43" y="125"/>
                      <a:pt x="43" y="125"/>
                      <a:pt x="43" y="125"/>
                    </a:cubicBezTo>
                    <a:cubicBezTo>
                      <a:pt x="59" y="114"/>
                      <a:pt x="75" y="104"/>
                      <a:pt x="92" y="94"/>
                    </a:cubicBezTo>
                    <a:cubicBezTo>
                      <a:pt x="116" y="80"/>
                      <a:pt x="140" y="66"/>
                      <a:pt x="165" y="53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65" y="10"/>
                      <a:pt x="32" y="20"/>
                      <a:pt x="0" y="29"/>
                    </a:cubicBezTo>
                    <a:close/>
                  </a:path>
                </a:pathLst>
              </a:custGeom>
              <a:solidFill>
                <a:srgbClr val="A78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08" name="Freeform 385"/>
              <p:cNvSpPr/>
              <p:nvPr/>
            </p:nvSpPr>
            <p:spPr bwMode="auto">
              <a:xfrm>
                <a:off x="3731" y="1514"/>
                <a:ext cx="340" cy="212"/>
              </a:xfrm>
              <a:custGeom>
                <a:avLst/>
                <a:gdLst>
                  <a:gd name="T0" fmla="*/ 3 w 151"/>
                  <a:gd name="T1" fmla="*/ 40 h 94"/>
                  <a:gd name="T2" fmla="*/ 0 w 151"/>
                  <a:gd name="T3" fmla="*/ 41 h 94"/>
                  <a:gd name="T4" fmla="*/ 67 w 151"/>
                  <a:gd name="T5" fmla="*/ 94 h 94"/>
                  <a:gd name="T6" fmla="*/ 151 w 151"/>
                  <a:gd name="T7" fmla="*/ 52 h 94"/>
                  <a:gd name="T8" fmla="*/ 134 w 151"/>
                  <a:gd name="T9" fmla="*/ 0 h 94"/>
                  <a:gd name="T10" fmla="*/ 3 w 151"/>
                  <a:gd name="T11" fmla="*/ 4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94">
                    <a:moveTo>
                      <a:pt x="3" y="40"/>
                    </a:moveTo>
                    <a:cubicBezTo>
                      <a:pt x="2" y="40"/>
                      <a:pt x="1" y="41"/>
                      <a:pt x="0" y="41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95" y="79"/>
                      <a:pt x="123" y="65"/>
                      <a:pt x="151" y="52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90" y="13"/>
                      <a:pt x="47" y="27"/>
                      <a:pt x="3" y="40"/>
                    </a:cubicBezTo>
                    <a:close/>
                  </a:path>
                </a:pathLst>
              </a:custGeom>
              <a:solidFill>
                <a:srgbClr val="BDC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09" name="Freeform 386"/>
              <p:cNvSpPr/>
              <p:nvPr/>
            </p:nvSpPr>
            <p:spPr bwMode="auto">
              <a:xfrm>
                <a:off x="4033" y="1417"/>
                <a:ext cx="347" cy="215"/>
              </a:xfrm>
              <a:custGeom>
                <a:avLst/>
                <a:gdLst>
                  <a:gd name="T0" fmla="*/ 0 w 154"/>
                  <a:gd name="T1" fmla="*/ 43 h 95"/>
                  <a:gd name="T2" fmla="*/ 17 w 154"/>
                  <a:gd name="T3" fmla="*/ 95 h 95"/>
                  <a:gd name="T4" fmla="*/ 49 w 154"/>
                  <a:gd name="T5" fmla="*/ 80 h 95"/>
                  <a:gd name="T6" fmla="*/ 154 w 154"/>
                  <a:gd name="T7" fmla="*/ 43 h 95"/>
                  <a:gd name="T8" fmla="*/ 151 w 154"/>
                  <a:gd name="T9" fmla="*/ 0 h 95"/>
                  <a:gd name="T10" fmla="*/ 0 w 154"/>
                  <a:gd name="T11" fmla="*/ 4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95">
                    <a:moveTo>
                      <a:pt x="0" y="43"/>
                    </a:moveTo>
                    <a:cubicBezTo>
                      <a:pt x="17" y="95"/>
                      <a:pt x="17" y="95"/>
                      <a:pt x="17" y="95"/>
                    </a:cubicBezTo>
                    <a:cubicBezTo>
                      <a:pt x="28" y="90"/>
                      <a:pt x="39" y="85"/>
                      <a:pt x="49" y="80"/>
                    </a:cubicBezTo>
                    <a:cubicBezTo>
                      <a:pt x="84" y="65"/>
                      <a:pt x="119" y="54"/>
                      <a:pt x="154" y="43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01" y="14"/>
                      <a:pt x="50" y="28"/>
                      <a:pt x="0" y="43"/>
                    </a:cubicBezTo>
                    <a:close/>
                  </a:path>
                </a:pathLst>
              </a:custGeom>
              <a:solidFill>
                <a:srgbClr val="FF5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10" name="Freeform 387"/>
              <p:cNvSpPr/>
              <p:nvPr/>
            </p:nvSpPr>
            <p:spPr bwMode="auto">
              <a:xfrm>
                <a:off x="4373" y="1388"/>
                <a:ext cx="158" cy="126"/>
              </a:xfrm>
              <a:custGeom>
                <a:avLst/>
                <a:gdLst>
                  <a:gd name="T0" fmla="*/ 16 w 70"/>
                  <a:gd name="T1" fmla="*/ 9 h 56"/>
                  <a:gd name="T2" fmla="*/ 0 w 70"/>
                  <a:gd name="T3" fmla="*/ 13 h 56"/>
                  <a:gd name="T4" fmla="*/ 3 w 70"/>
                  <a:gd name="T5" fmla="*/ 56 h 56"/>
                  <a:gd name="T6" fmla="*/ 70 w 70"/>
                  <a:gd name="T7" fmla="*/ 37 h 56"/>
                  <a:gd name="T8" fmla="*/ 47 w 70"/>
                  <a:gd name="T9" fmla="*/ 0 h 56"/>
                  <a:gd name="T10" fmla="*/ 16 w 70"/>
                  <a:gd name="T11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56">
                    <a:moveTo>
                      <a:pt x="16" y="9"/>
                    </a:moveTo>
                    <a:cubicBezTo>
                      <a:pt x="10" y="10"/>
                      <a:pt x="5" y="12"/>
                      <a:pt x="0" y="13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5" y="49"/>
                      <a:pt x="48" y="43"/>
                      <a:pt x="70" y="37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7" y="3"/>
                      <a:pt x="26" y="6"/>
                      <a:pt x="16" y="9"/>
                    </a:cubicBezTo>
                    <a:close/>
                  </a:path>
                </a:pathLst>
              </a:custGeom>
              <a:solidFill>
                <a:srgbClr val="813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11" name="Freeform 388"/>
              <p:cNvSpPr/>
              <p:nvPr/>
            </p:nvSpPr>
            <p:spPr bwMode="auto">
              <a:xfrm>
                <a:off x="4479" y="1327"/>
                <a:ext cx="320" cy="145"/>
              </a:xfrm>
              <a:custGeom>
                <a:avLst/>
                <a:gdLst>
                  <a:gd name="T0" fmla="*/ 0 w 142"/>
                  <a:gd name="T1" fmla="*/ 27 h 64"/>
                  <a:gd name="T2" fmla="*/ 23 w 142"/>
                  <a:gd name="T3" fmla="*/ 64 h 64"/>
                  <a:gd name="T4" fmla="*/ 90 w 142"/>
                  <a:gd name="T5" fmla="*/ 45 h 64"/>
                  <a:gd name="T6" fmla="*/ 140 w 142"/>
                  <a:gd name="T7" fmla="*/ 31 h 64"/>
                  <a:gd name="T8" fmla="*/ 142 w 142"/>
                  <a:gd name="T9" fmla="*/ 0 h 64"/>
                  <a:gd name="T10" fmla="*/ 0 w 142"/>
                  <a:gd name="T11" fmla="*/ 2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64">
                    <a:moveTo>
                      <a:pt x="0" y="27"/>
                    </a:moveTo>
                    <a:cubicBezTo>
                      <a:pt x="23" y="64"/>
                      <a:pt x="23" y="64"/>
                      <a:pt x="23" y="64"/>
                    </a:cubicBezTo>
                    <a:cubicBezTo>
                      <a:pt x="46" y="58"/>
                      <a:pt x="68" y="52"/>
                      <a:pt x="90" y="45"/>
                    </a:cubicBezTo>
                    <a:cubicBezTo>
                      <a:pt x="107" y="40"/>
                      <a:pt x="124" y="35"/>
                      <a:pt x="140" y="31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94" y="6"/>
                      <a:pt x="47" y="16"/>
                      <a:pt x="0" y="27"/>
                    </a:cubicBezTo>
                    <a:close/>
                  </a:path>
                </a:pathLst>
              </a:custGeom>
              <a:solidFill>
                <a:srgbClr val="5BA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12" name="Freeform 389"/>
              <p:cNvSpPr/>
              <p:nvPr/>
            </p:nvSpPr>
            <p:spPr bwMode="auto">
              <a:xfrm>
                <a:off x="4795" y="1309"/>
                <a:ext cx="203" cy="88"/>
              </a:xfrm>
              <a:custGeom>
                <a:avLst/>
                <a:gdLst>
                  <a:gd name="T0" fmla="*/ 2 w 90"/>
                  <a:gd name="T1" fmla="*/ 8 h 39"/>
                  <a:gd name="T2" fmla="*/ 0 w 90"/>
                  <a:gd name="T3" fmla="*/ 39 h 39"/>
                  <a:gd name="T4" fmla="*/ 48 w 90"/>
                  <a:gd name="T5" fmla="*/ 32 h 39"/>
                  <a:gd name="T6" fmla="*/ 90 w 90"/>
                  <a:gd name="T7" fmla="*/ 29 h 39"/>
                  <a:gd name="T8" fmla="*/ 81 w 90"/>
                  <a:gd name="T9" fmla="*/ 0 h 39"/>
                  <a:gd name="T10" fmla="*/ 2 w 90"/>
                  <a:gd name="T11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39">
                    <a:moveTo>
                      <a:pt x="2" y="8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6" y="36"/>
                      <a:pt x="32" y="33"/>
                      <a:pt x="48" y="32"/>
                    </a:cubicBezTo>
                    <a:cubicBezTo>
                      <a:pt x="62" y="32"/>
                      <a:pt x="76" y="31"/>
                      <a:pt x="90" y="29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5" y="2"/>
                      <a:pt x="28" y="4"/>
                      <a:pt x="2" y="8"/>
                    </a:cubicBezTo>
                    <a:close/>
                  </a:path>
                </a:pathLst>
              </a:custGeom>
              <a:solidFill>
                <a:srgbClr val="AC4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13" name="Freeform 390"/>
              <p:cNvSpPr/>
              <p:nvPr/>
            </p:nvSpPr>
            <p:spPr bwMode="auto">
              <a:xfrm>
                <a:off x="4977" y="1287"/>
                <a:ext cx="291" cy="88"/>
              </a:xfrm>
              <a:custGeom>
                <a:avLst/>
                <a:gdLst>
                  <a:gd name="T0" fmla="*/ 47 w 129"/>
                  <a:gd name="T1" fmla="*/ 9 h 39"/>
                  <a:gd name="T2" fmla="*/ 0 w 129"/>
                  <a:gd name="T3" fmla="*/ 10 h 39"/>
                  <a:gd name="T4" fmla="*/ 9 w 129"/>
                  <a:gd name="T5" fmla="*/ 39 h 39"/>
                  <a:gd name="T6" fmla="*/ 119 w 129"/>
                  <a:gd name="T7" fmla="*/ 29 h 39"/>
                  <a:gd name="T8" fmla="*/ 47 w 129"/>
                  <a:gd name="T9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9">
                    <a:moveTo>
                      <a:pt x="47" y="9"/>
                    </a:moveTo>
                    <a:cubicBezTo>
                      <a:pt x="31" y="9"/>
                      <a:pt x="16" y="9"/>
                      <a:pt x="0" y="10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46" y="36"/>
                      <a:pt x="82" y="32"/>
                      <a:pt x="119" y="29"/>
                    </a:cubicBezTo>
                    <a:cubicBezTo>
                      <a:pt x="129" y="0"/>
                      <a:pt x="65" y="9"/>
                      <a:pt x="47" y="9"/>
                    </a:cubicBezTo>
                    <a:close/>
                  </a:path>
                </a:pathLst>
              </a:custGeom>
              <a:solidFill>
                <a:srgbClr val="AEC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14" name="Freeform 391"/>
              <p:cNvSpPr/>
              <p:nvPr/>
            </p:nvSpPr>
            <p:spPr bwMode="auto">
              <a:xfrm>
                <a:off x="2933" y="2073"/>
                <a:ext cx="403" cy="386"/>
              </a:xfrm>
              <a:custGeom>
                <a:avLst/>
                <a:gdLst>
                  <a:gd name="T0" fmla="*/ 0 w 179"/>
                  <a:gd name="T1" fmla="*/ 1 h 171"/>
                  <a:gd name="T2" fmla="*/ 23 w 179"/>
                  <a:gd name="T3" fmla="*/ 79 h 171"/>
                  <a:gd name="T4" fmla="*/ 85 w 179"/>
                  <a:gd name="T5" fmla="*/ 159 h 171"/>
                  <a:gd name="T6" fmla="*/ 127 w 179"/>
                  <a:gd name="T7" fmla="*/ 115 h 171"/>
                  <a:gd name="T8" fmla="*/ 179 w 179"/>
                  <a:gd name="T9" fmla="*/ 9 h 171"/>
                  <a:gd name="T10" fmla="*/ 0 w 179"/>
                  <a:gd name="T11" fmla="*/ 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171">
                    <a:moveTo>
                      <a:pt x="0" y="1"/>
                    </a:moveTo>
                    <a:cubicBezTo>
                      <a:pt x="3" y="29"/>
                      <a:pt x="11" y="56"/>
                      <a:pt x="23" y="79"/>
                    </a:cubicBezTo>
                    <a:cubicBezTo>
                      <a:pt x="34" y="101"/>
                      <a:pt x="61" y="150"/>
                      <a:pt x="85" y="159"/>
                    </a:cubicBezTo>
                    <a:cubicBezTo>
                      <a:pt x="116" y="171"/>
                      <a:pt x="120" y="136"/>
                      <a:pt x="127" y="115"/>
                    </a:cubicBezTo>
                    <a:cubicBezTo>
                      <a:pt x="139" y="79"/>
                      <a:pt x="156" y="40"/>
                      <a:pt x="179" y="9"/>
                    </a:cubicBezTo>
                    <a:cubicBezTo>
                      <a:pt x="119" y="3"/>
                      <a:pt x="59" y="0"/>
                      <a:pt x="0" y="1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15" name="Freeform 392"/>
              <p:cNvSpPr/>
              <p:nvPr/>
            </p:nvSpPr>
            <p:spPr bwMode="auto">
              <a:xfrm>
                <a:off x="2793" y="1134"/>
                <a:ext cx="140" cy="292"/>
              </a:xfrm>
              <a:custGeom>
                <a:avLst/>
                <a:gdLst>
                  <a:gd name="T0" fmla="*/ 33 w 62"/>
                  <a:gd name="T1" fmla="*/ 0 h 130"/>
                  <a:gd name="T2" fmla="*/ 9 w 62"/>
                  <a:gd name="T3" fmla="*/ 2 h 130"/>
                  <a:gd name="T4" fmla="*/ 16 w 62"/>
                  <a:gd name="T5" fmla="*/ 130 h 130"/>
                  <a:gd name="T6" fmla="*/ 62 w 62"/>
                  <a:gd name="T7" fmla="*/ 130 h 130"/>
                  <a:gd name="T8" fmla="*/ 33 w 62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30">
                    <a:moveTo>
                      <a:pt x="33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0" y="42"/>
                      <a:pt x="9" y="88"/>
                      <a:pt x="16" y="130"/>
                    </a:cubicBezTo>
                    <a:cubicBezTo>
                      <a:pt x="62" y="130"/>
                      <a:pt x="62" y="130"/>
                      <a:pt x="62" y="130"/>
                    </a:cubicBezTo>
                    <a:cubicBezTo>
                      <a:pt x="53" y="86"/>
                      <a:pt x="44" y="43"/>
                      <a:pt x="33" y="0"/>
                    </a:cubicBezTo>
                    <a:close/>
                  </a:path>
                </a:pathLst>
              </a:custGeom>
              <a:solidFill>
                <a:srgbClr val="FF7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16" name="Freeform 393"/>
              <p:cNvSpPr/>
              <p:nvPr/>
            </p:nvSpPr>
            <p:spPr bwMode="auto">
              <a:xfrm>
                <a:off x="2829" y="1426"/>
                <a:ext cx="117" cy="82"/>
              </a:xfrm>
              <a:custGeom>
                <a:avLst/>
                <a:gdLst>
                  <a:gd name="T0" fmla="*/ 46 w 52"/>
                  <a:gd name="T1" fmla="*/ 0 h 36"/>
                  <a:gd name="T2" fmla="*/ 0 w 52"/>
                  <a:gd name="T3" fmla="*/ 0 h 36"/>
                  <a:gd name="T4" fmla="*/ 3 w 52"/>
                  <a:gd name="T5" fmla="*/ 18 h 36"/>
                  <a:gd name="T6" fmla="*/ 6 w 52"/>
                  <a:gd name="T7" fmla="*/ 36 h 36"/>
                  <a:gd name="T8" fmla="*/ 52 w 52"/>
                  <a:gd name="T9" fmla="*/ 31 h 36"/>
                  <a:gd name="T10" fmla="*/ 46 w 5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36">
                    <a:moveTo>
                      <a:pt x="4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4" y="24"/>
                      <a:pt x="5" y="30"/>
                      <a:pt x="6" y="36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0" y="21"/>
                      <a:pt x="48" y="10"/>
                      <a:pt x="46" y="0"/>
                    </a:cubicBez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17" name="Freeform 394"/>
              <p:cNvSpPr/>
              <p:nvPr/>
            </p:nvSpPr>
            <p:spPr bwMode="auto">
              <a:xfrm>
                <a:off x="2858" y="1625"/>
                <a:ext cx="129" cy="216"/>
              </a:xfrm>
              <a:custGeom>
                <a:avLst/>
                <a:gdLst>
                  <a:gd name="T0" fmla="*/ 0 w 57"/>
                  <a:gd name="T1" fmla="*/ 0 h 96"/>
                  <a:gd name="T2" fmla="*/ 12 w 57"/>
                  <a:gd name="T3" fmla="*/ 96 h 96"/>
                  <a:gd name="T4" fmla="*/ 57 w 57"/>
                  <a:gd name="T5" fmla="*/ 34 h 96"/>
                  <a:gd name="T6" fmla="*/ 54 w 57"/>
                  <a:gd name="T7" fmla="*/ 18 h 96"/>
                  <a:gd name="T8" fmla="*/ 0 w 57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96">
                    <a:moveTo>
                      <a:pt x="0" y="0"/>
                    </a:moveTo>
                    <a:cubicBezTo>
                      <a:pt x="5" y="33"/>
                      <a:pt x="9" y="65"/>
                      <a:pt x="12" y="96"/>
                    </a:cubicBezTo>
                    <a:cubicBezTo>
                      <a:pt x="25" y="74"/>
                      <a:pt x="40" y="54"/>
                      <a:pt x="57" y="34"/>
                    </a:cubicBezTo>
                    <a:cubicBezTo>
                      <a:pt x="56" y="29"/>
                      <a:pt x="55" y="24"/>
                      <a:pt x="54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18" name="Freeform 395"/>
              <p:cNvSpPr/>
              <p:nvPr/>
            </p:nvSpPr>
            <p:spPr bwMode="auto">
              <a:xfrm>
                <a:off x="2843" y="1496"/>
                <a:ext cx="137" cy="169"/>
              </a:xfrm>
              <a:custGeom>
                <a:avLst/>
                <a:gdLst>
                  <a:gd name="T0" fmla="*/ 60 w 61"/>
                  <a:gd name="T1" fmla="*/ 73 h 75"/>
                  <a:gd name="T2" fmla="*/ 46 w 61"/>
                  <a:gd name="T3" fmla="*/ 0 h 75"/>
                  <a:gd name="T4" fmla="*/ 0 w 61"/>
                  <a:gd name="T5" fmla="*/ 5 h 75"/>
                  <a:gd name="T6" fmla="*/ 7 w 61"/>
                  <a:gd name="T7" fmla="*/ 57 h 75"/>
                  <a:gd name="T8" fmla="*/ 61 w 61"/>
                  <a:gd name="T9" fmla="*/ 75 h 75"/>
                  <a:gd name="T10" fmla="*/ 60 w 61"/>
                  <a:gd name="T11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75">
                    <a:moveTo>
                      <a:pt x="60" y="73"/>
                    </a:moveTo>
                    <a:cubicBezTo>
                      <a:pt x="55" y="49"/>
                      <a:pt x="51" y="24"/>
                      <a:pt x="46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22"/>
                      <a:pt x="5" y="40"/>
                      <a:pt x="7" y="57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0" y="75"/>
                      <a:pt x="60" y="74"/>
                      <a:pt x="60" y="73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19" name="Freeform 396"/>
              <p:cNvSpPr/>
              <p:nvPr/>
            </p:nvSpPr>
            <p:spPr bwMode="auto">
              <a:xfrm>
                <a:off x="2885" y="1701"/>
                <a:ext cx="142" cy="178"/>
              </a:xfrm>
              <a:custGeom>
                <a:avLst/>
                <a:gdLst>
                  <a:gd name="T0" fmla="*/ 0 w 63"/>
                  <a:gd name="T1" fmla="*/ 62 h 79"/>
                  <a:gd name="T2" fmla="*/ 0 w 63"/>
                  <a:gd name="T3" fmla="*/ 66 h 79"/>
                  <a:gd name="T4" fmla="*/ 63 w 63"/>
                  <a:gd name="T5" fmla="*/ 79 h 79"/>
                  <a:gd name="T6" fmla="*/ 45 w 63"/>
                  <a:gd name="T7" fmla="*/ 0 h 79"/>
                  <a:gd name="T8" fmla="*/ 0 w 63"/>
                  <a:gd name="T9" fmla="*/ 6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9">
                    <a:moveTo>
                      <a:pt x="0" y="62"/>
                    </a:moveTo>
                    <a:cubicBezTo>
                      <a:pt x="0" y="63"/>
                      <a:pt x="0" y="64"/>
                      <a:pt x="0" y="66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0" y="62"/>
                      <a:pt x="52" y="35"/>
                      <a:pt x="45" y="0"/>
                    </a:cubicBezTo>
                    <a:cubicBezTo>
                      <a:pt x="28" y="20"/>
                      <a:pt x="13" y="40"/>
                      <a:pt x="0" y="62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20" name="Freeform 397"/>
              <p:cNvSpPr/>
              <p:nvPr/>
            </p:nvSpPr>
            <p:spPr bwMode="auto">
              <a:xfrm>
                <a:off x="2890" y="1850"/>
                <a:ext cx="167" cy="228"/>
              </a:xfrm>
              <a:custGeom>
                <a:avLst/>
                <a:gdLst>
                  <a:gd name="T0" fmla="*/ 63 w 74"/>
                  <a:gd name="T1" fmla="*/ 31 h 101"/>
                  <a:gd name="T2" fmla="*/ 61 w 74"/>
                  <a:gd name="T3" fmla="*/ 12 h 101"/>
                  <a:gd name="T4" fmla="*/ 1 w 74"/>
                  <a:gd name="T5" fmla="*/ 0 h 101"/>
                  <a:gd name="T6" fmla="*/ 0 w 74"/>
                  <a:gd name="T7" fmla="*/ 12 h 101"/>
                  <a:gd name="T8" fmla="*/ 2 w 74"/>
                  <a:gd name="T9" fmla="*/ 99 h 101"/>
                  <a:gd name="T10" fmla="*/ 74 w 74"/>
                  <a:gd name="T11" fmla="*/ 101 h 101"/>
                  <a:gd name="T12" fmla="*/ 63 w 74"/>
                  <a:gd name="T13" fmla="*/ 3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01">
                    <a:moveTo>
                      <a:pt x="63" y="31"/>
                    </a:moveTo>
                    <a:cubicBezTo>
                      <a:pt x="62" y="24"/>
                      <a:pt x="62" y="19"/>
                      <a:pt x="61" y="1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7"/>
                      <a:pt x="0" y="12"/>
                    </a:cubicBezTo>
                    <a:cubicBezTo>
                      <a:pt x="2" y="34"/>
                      <a:pt x="1" y="66"/>
                      <a:pt x="2" y="99"/>
                    </a:cubicBezTo>
                    <a:cubicBezTo>
                      <a:pt x="74" y="101"/>
                      <a:pt x="74" y="101"/>
                      <a:pt x="74" y="101"/>
                    </a:cubicBezTo>
                    <a:cubicBezTo>
                      <a:pt x="69" y="78"/>
                      <a:pt x="66" y="55"/>
                      <a:pt x="63" y="31"/>
                    </a:cubicBez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21" name="Freeform 398"/>
              <p:cNvSpPr/>
              <p:nvPr/>
            </p:nvSpPr>
            <p:spPr bwMode="auto">
              <a:xfrm>
                <a:off x="2894" y="2073"/>
                <a:ext cx="197" cy="122"/>
              </a:xfrm>
              <a:custGeom>
                <a:avLst/>
                <a:gdLst>
                  <a:gd name="T0" fmla="*/ 84 w 87"/>
                  <a:gd name="T1" fmla="*/ 42 h 54"/>
                  <a:gd name="T2" fmla="*/ 72 w 87"/>
                  <a:gd name="T3" fmla="*/ 2 h 54"/>
                  <a:gd name="T4" fmla="*/ 0 w 87"/>
                  <a:gd name="T5" fmla="*/ 0 h 54"/>
                  <a:gd name="T6" fmla="*/ 6 w 87"/>
                  <a:gd name="T7" fmla="*/ 54 h 54"/>
                  <a:gd name="T8" fmla="*/ 87 w 87"/>
                  <a:gd name="T9" fmla="*/ 46 h 54"/>
                  <a:gd name="T10" fmla="*/ 84 w 87"/>
                  <a:gd name="T11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54">
                    <a:moveTo>
                      <a:pt x="84" y="42"/>
                    </a:moveTo>
                    <a:cubicBezTo>
                      <a:pt x="80" y="31"/>
                      <a:pt x="75" y="13"/>
                      <a:pt x="7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8"/>
                      <a:pt x="3" y="37"/>
                      <a:pt x="6" y="54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6" y="46"/>
                      <a:pt x="85" y="42"/>
                      <a:pt x="84" y="42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22" name="Freeform 399"/>
              <p:cNvSpPr/>
              <p:nvPr/>
            </p:nvSpPr>
            <p:spPr bwMode="auto">
              <a:xfrm>
                <a:off x="2910" y="2159"/>
                <a:ext cx="187" cy="70"/>
              </a:xfrm>
              <a:custGeom>
                <a:avLst/>
                <a:gdLst>
                  <a:gd name="T0" fmla="*/ 80 w 83"/>
                  <a:gd name="T1" fmla="*/ 21 h 31"/>
                  <a:gd name="T2" fmla="*/ 83 w 83"/>
                  <a:gd name="T3" fmla="*/ 0 h 31"/>
                  <a:gd name="T4" fmla="*/ 80 w 83"/>
                  <a:gd name="T5" fmla="*/ 3 h 31"/>
                  <a:gd name="T6" fmla="*/ 0 w 83"/>
                  <a:gd name="T7" fmla="*/ 18 h 31"/>
                  <a:gd name="T8" fmla="*/ 4 w 83"/>
                  <a:gd name="T9" fmla="*/ 31 h 31"/>
                  <a:gd name="T10" fmla="*/ 80 w 83"/>
                  <a:gd name="T11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1">
                    <a:moveTo>
                      <a:pt x="80" y="21"/>
                    </a:moveTo>
                    <a:cubicBezTo>
                      <a:pt x="82" y="13"/>
                      <a:pt x="83" y="6"/>
                      <a:pt x="83" y="0"/>
                    </a:cubicBezTo>
                    <a:cubicBezTo>
                      <a:pt x="81" y="0"/>
                      <a:pt x="81" y="3"/>
                      <a:pt x="80" y="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22"/>
                      <a:pt x="2" y="27"/>
                      <a:pt x="4" y="31"/>
                    </a:cubicBezTo>
                    <a:lnTo>
                      <a:pt x="80" y="21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23" name="Freeform 400"/>
              <p:cNvSpPr/>
              <p:nvPr/>
            </p:nvSpPr>
            <p:spPr bwMode="auto">
              <a:xfrm>
                <a:off x="2915" y="2204"/>
                <a:ext cx="182" cy="56"/>
              </a:xfrm>
              <a:custGeom>
                <a:avLst/>
                <a:gdLst>
                  <a:gd name="T0" fmla="*/ 81 w 81"/>
                  <a:gd name="T1" fmla="*/ 0 h 25"/>
                  <a:gd name="T2" fmla="*/ 0 w 81"/>
                  <a:gd name="T3" fmla="*/ 10 h 25"/>
                  <a:gd name="T4" fmla="*/ 6 w 81"/>
                  <a:gd name="T5" fmla="*/ 25 h 25"/>
                  <a:gd name="T6" fmla="*/ 80 w 81"/>
                  <a:gd name="T7" fmla="*/ 16 h 25"/>
                  <a:gd name="T8" fmla="*/ 81 w 81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5">
                    <a:moveTo>
                      <a:pt x="81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14"/>
                      <a:pt x="4" y="22"/>
                      <a:pt x="6" y="25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1" y="11"/>
                      <a:pt x="80" y="4"/>
                      <a:pt x="81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24" name="Freeform 401"/>
              <p:cNvSpPr/>
              <p:nvPr/>
            </p:nvSpPr>
            <p:spPr bwMode="auto">
              <a:xfrm>
                <a:off x="2928" y="2240"/>
                <a:ext cx="154" cy="56"/>
              </a:xfrm>
              <a:custGeom>
                <a:avLst/>
                <a:gdLst>
                  <a:gd name="T0" fmla="*/ 68 w 68"/>
                  <a:gd name="T1" fmla="*/ 0 h 25"/>
                  <a:gd name="T2" fmla="*/ 0 w 68"/>
                  <a:gd name="T3" fmla="*/ 10 h 25"/>
                  <a:gd name="T4" fmla="*/ 10 w 68"/>
                  <a:gd name="T5" fmla="*/ 25 h 25"/>
                  <a:gd name="T6" fmla="*/ 58 w 68"/>
                  <a:gd name="T7" fmla="*/ 20 h 25"/>
                  <a:gd name="T8" fmla="*/ 68 w 6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5">
                    <a:moveTo>
                      <a:pt x="68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" y="18"/>
                      <a:pt x="5" y="19"/>
                      <a:pt x="10" y="25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1" y="13"/>
                      <a:pt x="66" y="8"/>
                      <a:pt x="68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25" name="Freeform 402"/>
              <p:cNvSpPr/>
              <p:nvPr/>
            </p:nvSpPr>
            <p:spPr bwMode="auto">
              <a:xfrm>
                <a:off x="2951" y="2285"/>
                <a:ext cx="108" cy="65"/>
              </a:xfrm>
              <a:custGeom>
                <a:avLst/>
                <a:gdLst>
                  <a:gd name="T0" fmla="*/ 0 w 48"/>
                  <a:gd name="T1" fmla="*/ 5 h 29"/>
                  <a:gd name="T2" fmla="*/ 9 w 48"/>
                  <a:gd name="T3" fmla="*/ 15 h 29"/>
                  <a:gd name="T4" fmla="*/ 48 w 48"/>
                  <a:gd name="T5" fmla="*/ 0 h 29"/>
                  <a:gd name="T6" fmla="*/ 0 w 48"/>
                  <a:gd name="T7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9">
                    <a:moveTo>
                      <a:pt x="0" y="5"/>
                    </a:moveTo>
                    <a:cubicBezTo>
                      <a:pt x="2" y="9"/>
                      <a:pt x="6" y="12"/>
                      <a:pt x="9" y="15"/>
                    </a:cubicBezTo>
                    <a:cubicBezTo>
                      <a:pt x="25" y="29"/>
                      <a:pt x="38" y="17"/>
                      <a:pt x="48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26" name="Freeform 403"/>
              <p:cNvSpPr/>
              <p:nvPr/>
            </p:nvSpPr>
            <p:spPr bwMode="auto">
              <a:xfrm>
                <a:off x="2757" y="1618"/>
                <a:ext cx="11" cy="34"/>
              </a:xfrm>
              <a:custGeom>
                <a:avLst/>
                <a:gdLst>
                  <a:gd name="T0" fmla="*/ 0 w 5"/>
                  <a:gd name="T1" fmla="*/ 15 h 15"/>
                  <a:gd name="T2" fmla="*/ 5 w 5"/>
                  <a:gd name="T3" fmla="*/ 1 h 15"/>
                  <a:gd name="T4" fmla="*/ 3 w 5"/>
                  <a:gd name="T5" fmla="*/ 0 h 15"/>
                  <a:gd name="T6" fmla="*/ 0 w 5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5">
                    <a:moveTo>
                      <a:pt x="0" y="15"/>
                    </a:moveTo>
                    <a:cubicBezTo>
                      <a:pt x="1" y="14"/>
                      <a:pt x="5" y="1"/>
                      <a:pt x="5" y="1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11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27" name="Freeform 404"/>
              <p:cNvSpPr/>
              <p:nvPr/>
            </p:nvSpPr>
            <p:spPr bwMode="auto">
              <a:xfrm>
                <a:off x="2667" y="4023"/>
                <a:ext cx="297" cy="297"/>
              </a:xfrm>
              <a:custGeom>
                <a:avLst/>
                <a:gdLst>
                  <a:gd name="T0" fmla="*/ 13 w 132"/>
                  <a:gd name="T1" fmla="*/ 0 h 132"/>
                  <a:gd name="T2" fmla="*/ 11 w 132"/>
                  <a:gd name="T3" fmla="*/ 1 h 132"/>
                  <a:gd name="T4" fmla="*/ 0 w 132"/>
                  <a:gd name="T5" fmla="*/ 132 h 132"/>
                  <a:gd name="T6" fmla="*/ 2 w 132"/>
                  <a:gd name="T7" fmla="*/ 131 h 132"/>
                  <a:gd name="T8" fmla="*/ 132 w 132"/>
                  <a:gd name="T9" fmla="*/ 22 h 132"/>
                  <a:gd name="T10" fmla="*/ 13 w 132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32">
                    <a:moveTo>
                      <a:pt x="13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4" y="80"/>
                      <a:pt x="0" y="132"/>
                      <a:pt x="0" y="132"/>
                    </a:cubicBezTo>
                    <a:cubicBezTo>
                      <a:pt x="2" y="131"/>
                      <a:pt x="2" y="131"/>
                      <a:pt x="2" y="131"/>
                    </a:cubicBezTo>
                    <a:cubicBezTo>
                      <a:pt x="132" y="22"/>
                      <a:pt x="132" y="22"/>
                      <a:pt x="132" y="2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B1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28" name="Freeform 405"/>
              <p:cNvSpPr/>
              <p:nvPr/>
            </p:nvSpPr>
            <p:spPr bwMode="auto">
              <a:xfrm>
                <a:off x="2980" y="4074"/>
                <a:ext cx="194" cy="199"/>
              </a:xfrm>
              <a:custGeom>
                <a:avLst/>
                <a:gdLst>
                  <a:gd name="T0" fmla="*/ 117 w 194"/>
                  <a:gd name="T1" fmla="*/ 21 h 199"/>
                  <a:gd name="T2" fmla="*/ 0 w 194"/>
                  <a:gd name="T3" fmla="*/ 0 h 199"/>
                  <a:gd name="T4" fmla="*/ 194 w 194"/>
                  <a:gd name="T5" fmla="*/ 199 h 199"/>
                  <a:gd name="T6" fmla="*/ 117 w 194"/>
                  <a:gd name="T7" fmla="*/ 2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99">
                    <a:moveTo>
                      <a:pt x="117" y="21"/>
                    </a:moveTo>
                    <a:lnTo>
                      <a:pt x="0" y="0"/>
                    </a:lnTo>
                    <a:lnTo>
                      <a:pt x="194" y="199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6D9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29" name="Freeform 406"/>
              <p:cNvSpPr/>
              <p:nvPr/>
            </p:nvSpPr>
            <p:spPr bwMode="auto">
              <a:xfrm>
                <a:off x="2671" y="4072"/>
                <a:ext cx="505" cy="246"/>
              </a:xfrm>
              <a:custGeom>
                <a:avLst/>
                <a:gdLst>
                  <a:gd name="T0" fmla="*/ 309 w 505"/>
                  <a:gd name="T1" fmla="*/ 2 h 246"/>
                  <a:gd name="T2" fmla="*/ 293 w 505"/>
                  <a:gd name="T3" fmla="*/ 0 h 246"/>
                  <a:gd name="T4" fmla="*/ 0 w 505"/>
                  <a:gd name="T5" fmla="*/ 246 h 246"/>
                  <a:gd name="T6" fmla="*/ 505 w 505"/>
                  <a:gd name="T7" fmla="*/ 207 h 246"/>
                  <a:gd name="T8" fmla="*/ 503 w 505"/>
                  <a:gd name="T9" fmla="*/ 201 h 246"/>
                  <a:gd name="T10" fmla="*/ 309 w 505"/>
                  <a:gd name="T11" fmla="*/ 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5" h="246">
                    <a:moveTo>
                      <a:pt x="309" y="2"/>
                    </a:moveTo>
                    <a:lnTo>
                      <a:pt x="293" y="0"/>
                    </a:lnTo>
                    <a:lnTo>
                      <a:pt x="0" y="246"/>
                    </a:lnTo>
                    <a:lnTo>
                      <a:pt x="505" y="207"/>
                    </a:lnTo>
                    <a:lnTo>
                      <a:pt x="503" y="201"/>
                    </a:lnTo>
                    <a:lnTo>
                      <a:pt x="309" y="2"/>
                    </a:lnTo>
                    <a:close/>
                  </a:path>
                </a:pathLst>
              </a:custGeom>
              <a:solidFill>
                <a:srgbClr val="7451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30" name="Freeform 407"/>
              <p:cNvSpPr/>
              <p:nvPr/>
            </p:nvSpPr>
            <p:spPr bwMode="auto">
              <a:xfrm>
                <a:off x="2696" y="3840"/>
                <a:ext cx="401" cy="255"/>
              </a:xfrm>
              <a:custGeom>
                <a:avLst/>
                <a:gdLst>
                  <a:gd name="T0" fmla="*/ 128 w 178"/>
                  <a:gd name="T1" fmla="*/ 0 h 113"/>
                  <a:gd name="T2" fmla="*/ 104 w 178"/>
                  <a:gd name="T3" fmla="*/ 1 h 113"/>
                  <a:gd name="T4" fmla="*/ 0 w 178"/>
                  <a:gd name="T5" fmla="*/ 81 h 113"/>
                  <a:gd name="T6" fmla="*/ 178 w 178"/>
                  <a:gd name="T7" fmla="*/ 113 h 113"/>
                  <a:gd name="T8" fmla="*/ 128 w 178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13">
                    <a:moveTo>
                      <a:pt x="128" y="0"/>
                    </a:moveTo>
                    <a:cubicBezTo>
                      <a:pt x="120" y="0"/>
                      <a:pt x="112" y="1"/>
                      <a:pt x="104" y="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178" y="113"/>
                      <a:pt x="178" y="113"/>
                      <a:pt x="178" y="113"/>
                    </a:cubicBez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936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31" name="Freeform 408"/>
              <p:cNvSpPr/>
              <p:nvPr/>
            </p:nvSpPr>
            <p:spPr bwMode="auto">
              <a:xfrm>
                <a:off x="2985" y="3822"/>
                <a:ext cx="220" cy="457"/>
              </a:xfrm>
              <a:custGeom>
                <a:avLst/>
                <a:gdLst>
                  <a:gd name="T0" fmla="*/ 98 w 98"/>
                  <a:gd name="T1" fmla="*/ 202 h 203"/>
                  <a:gd name="T2" fmla="*/ 84 w 98"/>
                  <a:gd name="T3" fmla="*/ 0 h 203"/>
                  <a:gd name="T4" fmla="*/ 59 w 98"/>
                  <a:gd name="T5" fmla="*/ 3 h 203"/>
                  <a:gd name="T6" fmla="*/ 0 w 98"/>
                  <a:gd name="T7" fmla="*/ 8 h 203"/>
                  <a:gd name="T8" fmla="*/ 85 w 98"/>
                  <a:gd name="T9" fmla="*/ 203 h 203"/>
                  <a:gd name="T10" fmla="*/ 98 w 98"/>
                  <a:gd name="T1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203">
                    <a:moveTo>
                      <a:pt x="98" y="202"/>
                    </a:moveTo>
                    <a:cubicBezTo>
                      <a:pt x="98" y="202"/>
                      <a:pt x="91" y="112"/>
                      <a:pt x="84" y="0"/>
                    </a:cubicBezTo>
                    <a:cubicBezTo>
                      <a:pt x="75" y="1"/>
                      <a:pt x="67" y="2"/>
                      <a:pt x="59" y="3"/>
                    </a:cubicBezTo>
                    <a:cubicBezTo>
                      <a:pt x="39" y="5"/>
                      <a:pt x="20" y="6"/>
                      <a:pt x="0" y="8"/>
                    </a:cubicBezTo>
                    <a:cubicBezTo>
                      <a:pt x="85" y="203"/>
                      <a:pt x="85" y="203"/>
                      <a:pt x="85" y="203"/>
                    </a:cubicBezTo>
                    <a:lnTo>
                      <a:pt x="98" y="202"/>
                    </a:lnTo>
                    <a:close/>
                  </a:path>
                </a:pathLst>
              </a:custGeom>
              <a:solidFill>
                <a:srgbClr val="A4B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32" name="Freeform 409"/>
              <p:cNvSpPr/>
              <p:nvPr/>
            </p:nvSpPr>
            <p:spPr bwMode="auto">
              <a:xfrm>
                <a:off x="2692" y="3842"/>
                <a:ext cx="238" cy="183"/>
              </a:xfrm>
              <a:custGeom>
                <a:avLst/>
                <a:gdLst>
                  <a:gd name="T0" fmla="*/ 6 w 106"/>
                  <a:gd name="T1" fmla="*/ 8 h 81"/>
                  <a:gd name="T2" fmla="*/ 0 w 106"/>
                  <a:gd name="T3" fmla="*/ 81 h 81"/>
                  <a:gd name="T4" fmla="*/ 106 w 106"/>
                  <a:gd name="T5" fmla="*/ 0 h 81"/>
                  <a:gd name="T6" fmla="*/ 6 w 106"/>
                  <a:gd name="T7" fmla="*/ 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81">
                    <a:moveTo>
                      <a:pt x="6" y="8"/>
                    </a:moveTo>
                    <a:cubicBezTo>
                      <a:pt x="4" y="34"/>
                      <a:pt x="2" y="59"/>
                      <a:pt x="0" y="8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73" y="2"/>
                      <a:pt x="40" y="4"/>
                      <a:pt x="6" y="8"/>
                    </a:cubicBezTo>
                    <a:close/>
                  </a:path>
                </a:pathLst>
              </a:custGeom>
              <a:solidFill>
                <a:srgbClr val="FF8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33" name="Freeform 410"/>
              <p:cNvSpPr/>
              <p:nvPr/>
            </p:nvSpPr>
            <p:spPr bwMode="auto">
              <a:xfrm>
                <a:off x="2705" y="3648"/>
                <a:ext cx="469" cy="212"/>
              </a:xfrm>
              <a:custGeom>
                <a:avLst/>
                <a:gdLst>
                  <a:gd name="T0" fmla="*/ 0 w 208"/>
                  <a:gd name="T1" fmla="*/ 94 h 94"/>
                  <a:gd name="T2" fmla="*/ 183 w 208"/>
                  <a:gd name="T3" fmla="*/ 80 h 94"/>
                  <a:gd name="T4" fmla="*/ 208 w 208"/>
                  <a:gd name="T5" fmla="*/ 77 h 94"/>
                  <a:gd name="T6" fmla="*/ 204 w 208"/>
                  <a:gd name="T7" fmla="*/ 17 h 94"/>
                  <a:gd name="T8" fmla="*/ 8 w 208"/>
                  <a:gd name="T9" fmla="*/ 0 h 94"/>
                  <a:gd name="T10" fmla="*/ 0 w 208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94">
                    <a:moveTo>
                      <a:pt x="0" y="94"/>
                    </a:moveTo>
                    <a:cubicBezTo>
                      <a:pt x="62" y="87"/>
                      <a:pt x="122" y="87"/>
                      <a:pt x="183" y="80"/>
                    </a:cubicBezTo>
                    <a:cubicBezTo>
                      <a:pt x="191" y="79"/>
                      <a:pt x="199" y="78"/>
                      <a:pt x="208" y="77"/>
                    </a:cubicBezTo>
                    <a:cubicBezTo>
                      <a:pt x="206" y="58"/>
                      <a:pt x="205" y="38"/>
                      <a:pt x="204" y="17"/>
                    </a:cubicBezTo>
                    <a:cubicBezTo>
                      <a:pt x="138" y="13"/>
                      <a:pt x="73" y="6"/>
                      <a:pt x="8" y="0"/>
                    </a:cubicBezTo>
                    <a:cubicBezTo>
                      <a:pt x="5" y="33"/>
                      <a:pt x="3" y="65"/>
                      <a:pt x="0" y="94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34" name="Freeform 411"/>
              <p:cNvSpPr/>
              <p:nvPr/>
            </p:nvSpPr>
            <p:spPr bwMode="auto">
              <a:xfrm>
                <a:off x="2786" y="2785"/>
                <a:ext cx="354" cy="81"/>
              </a:xfrm>
              <a:custGeom>
                <a:avLst/>
                <a:gdLst>
                  <a:gd name="T0" fmla="*/ 157 w 157"/>
                  <a:gd name="T1" fmla="*/ 24 h 36"/>
                  <a:gd name="T2" fmla="*/ 1 w 157"/>
                  <a:gd name="T3" fmla="*/ 0 h 36"/>
                  <a:gd name="T4" fmla="*/ 0 w 157"/>
                  <a:gd name="T5" fmla="*/ 17 h 36"/>
                  <a:gd name="T6" fmla="*/ 156 w 157"/>
                  <a:gd name="T7" fmla="*/ 36 h 36"/>
                  <a:gd name="T8" fmla="*/ 157 w 157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6">
                    <a:moveTo>
                      <a:pt x="157" y="2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7"/>
                    </a:cubicBezTo>
                    <a:cubicBezTo>
                      <a:pt x="156" y="36"/>
                      <a:pt x="156" y="36"/>
                      <a:pt x="156" y="36"/>
                    </a:cubicBezTo>
                    <a:cubicBezTo>
                      <a:pt x="156" y="32"/>
                      <a:pt x="157" y="28"/>
                      <a:pt x="157" y="24"/>
                    </a:cubicBezTo>
                    <a:close/>
                  </a:path>
                </a:pathLst>
              </a:custGeom>
              <a:solidFill>
                <a:srgbClr val="8B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35" name="Freeform 412"/>
              <p:cNvSpPr/>
              <p:nvPr/>
            </p:nvSpPr>
            <p:spPr bwMode="auto">
              <a:xfrm>
                <a:off x="2784" y="2824"/>
                <a:ext cx="354" cy="67"/>
              </a:xfrm>
              <a:custGeom>
                <a:avLst/>
                <a:gdLst>
                  <a:gd name="T0" fmla="*/ 157 w 157"/>
                  <a:gd name="T1" fmla="*/ 19 h 30"/>
                  <a:gd name="T2" fmla="*/ 1 w 157"/>
                  <a:gd name="T3" fmla="*/ 0 h 30"/>
                  <a:gd name="T4" fmla="*/ 0 w 157"/>
                  <a:gd name="T5" fmla="*/ 21 h 30"/>
                  <a:gd name="T6" fmla="*/ 157 w 157"/>
                  <a:gd name="T7" fmla="*/ 30 h 30"/>
                  <a:gd name="T8" fmla="*/ 157 w 157"/>
                  <a:gd name="T9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0">
                    <a:moveTo>
                      <a:pt x="157" y="19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0" y="14"/>
                      <a:pt x="0" y="21"/>
                    </a:cubicBezTo>
                    <a:cubicBezTo>
                      <a:pt x="157" y="30"/>
                      <a:pt x="157" y="30"/>
                      <a:pt x="157" y="30"/>
                    </a:cubicBezTo>
                    <a:cubicBezTo>
                      <a:pt x="157" y="26"/>
                      <a:pt x="157" y="23"/>
                      <a:pt x="157" y="19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36" name="Freeform 413"/>
              <p:cNvSpPr/>
              <p:nvPr/>
            </p:nvSpPr>
            <p:spPr bwMode="auto">
              <a:xfrm>
                <a:off x="2779" y="2871"/>
                <a:ext cx="359" cy="45"/>
              </a:xfrm>
              <a:custGeom>
                <a:avLst/>
                <a:gdLst>
                  <a:gd name="T0" fmla="*/ 2 w 159"/>
                  <a:gd name="T1" fmla="*/ 0 h 20"/>
                  <a:gd name="T2" fmla="*/ 0 w 159"/>
                  <a:gd name="T3" fmla="*/ 20 h 20"/>
                  <a:gd name="T4" fmla="*/ 158 w 159"/>
                  <a:gd name="T5" fmla="*/ 17 h 20"/>
                  <a:gd name="T6" fmla="*/ 159 w 159"/>
                  <a:gd name="T7" fmla="*/ 9 h 20"/>
                  <a:gd name="T8" fmla="*/ 2 w 15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20">
                    <a:moveTo>
                      <a:pt x="2" y="0"/>
                    </a:moveTo>
                    <a:cubicBezTo>
                      <a:pt x="1" y="7"/>
                      <a:pt x="1" y="13"/>
                      <a:pt x="0" y="20"/>
                    </a:cubicBezTo>
                    <a:cubicBezTo>
                      <a:pt x="53" y="19"/>
                      <a:pt x="105" y="18"/>
                      <a:pt x="158" y="17"/>
                    </a:cubicBezTo>
                    <a:cubicBezTo>
                      <a:pt x="158" y="14"/>
                      <a:pt x="158" y="11"/>
                      <a:pt x="159" y="9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B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37" name="Freeform 414"/>
              <p:cNvSpPr/>
              <p:nvPr/>
            </p:nvSpPr>
            <p:spPr bwMode="auto">
              <a:xfrm>
                <a:off x="2777" y="2909"/>
                <a:ext cx="359" cy="36"/>
              </a:xfrm>
              <a:custGeom>
                <a:avLst/>
                <a:gdLst>
                  <a:gd name="T0" fmla="*/ 1 w 159"/>
                  <a:gd name="T1" fmla="*/ 3 h 16"/>
                  <a:gd name="T2" fmla="*/ 0 w 159"/>
                  <a:gd name="T3" fmla="*/ 16 h 16"/>
                  <a:gd name="T4" fmla="*/ 159 w 159"/>
                  <a:gd name="T5" fmla="*/ 10 h 16"/>
                  <a:gd name="T6" fmla="*/ 159 w 159"/>
                  <a:gd name="T7" fmla="*/ 7 h 16"/>
                  <a:gd name="T8" fmla="*/ 159 w 159"/>
                  <a:gd name="T9" fmla="*/ 0 h 16"/>
                  <a:gd name="T10" fmla="*/ 1 w 159"/>
                  <a:gd name="T11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" h="16">
                    <a:moveTo>
                      <a:pt x="1" y="3"/>
                    </a:moveTo>
                    <a:cubicBezTo>
                      <a:pt x="1" y="7"/>
                      <a:pt x="1" y="12"/>
                      <a:pt x="0" y="16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9"/>
                      <a:pt x="159" y="8"/>
                      <a:pt x="159" y="7"/>
                    </a:cubicBezTo>
                    <a:cubicBezTo>
                      <a:pt x="159" y="5"/>
                      <a:pt x="159" y="2"/>
                      <a:pt x="159" y="0"/>
                    </a:cubicBezTo>
                    <a:cubicBezTo>
                      <a:pt x="106" y="1"/>
                      <a:pt x="54" y="2"/>
                      <a:pt x="1" y="3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38" name="Freeform 415"/>
              <p:cNvSpPr/>
              <p:nvPr/>
            </p:nvSpPr>
            <p:spPr bwMode="auto">
              <a:xfrm>
                <a:off x="2788" y="2749"/>
                <a:ext cx="354" cy="90"/>
              </a:xfrm>
              <a:custGeom>
                <a:avLst/>
                <a:gdLst>
                  <a:gd name="T0" fmla="*/ 157 w 157"/>
                  <a:gd name="T1" fmla="*/ 27 h 40"/>
                  <a:gd name="T2" fmla="*/ 1 w 157"/>
                  <a:gd name="T3" fmla="*/ 0 h 40"/>
                  <a:gd name="T4" fmla="*/ 0 w 157"/>
                  <a:gd name="T5" fmla="*/ 16 h 40"/>
                  <a:gd name="T6" fmla="*/ 156 w 157"/>
                  <a:gd name="T7" fmla="*/ 40 h 40"/>
                  <a:gd name="T8" fmla="*/ 157 w 157"/>
                  <a:gd name="T9" fmla="*/ 2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0">
                    <a:moveTo>
                      <a:pt x="157" y="27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1" y="10"/>
                      <a:pt x="0" y="16"/>
                    </a:cubicBezTo>
                    <a:cubicBezTo>
                      <a:pt x="156" y="40"/>
                      <a:pt x="156" y="40"/>
                      <a:pt x="156" y="40"/>
                    </a:cubicBezTo>
                    <a:cubicBezTo>
                      <a:pt x="156" y="36"/>
                      <a:pt x="157" y="31"/>
                      <a:pt x="157" y="27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39" name="Freeform 416"/>
              <p:cNvSpPr/>
              <p:nvPr/>
            </p:nvSpPr>
            <p:spPr bwMode="auto">
              <a:xfrm>
                <a:off x="2809" y="2405"/>
                <a:ext cx="401" cy="162"/>
              </a:xfrm>
              <a:custGeom>
                <a:avLst/>
                <a:gdLst>
                  <a:gd name="T0" fmla="*/ 0 w 178"/>
                  <a:gd name="T1" fmla="*/ 25 h 72"/>
                  <a:gd name="T2" fmla="*/ 165 w 178"/>
                  <a:gd name="T3" fmla="*/ 72 h 72"/>
                  <a:gd name="T4" fmla="*/ 178 w 178"/>
                  <a:gd name="T5" fmla="*/ 16 h 72"/>
                  <a:gd name="T6" fmla="*/ 1 w 178"/>
                  <a:gd name="T7" fmla="*/ 0 h 72"/>
                  <a:gd name="T8" fmla="*/ 0 w 178"/>
                  <a:gd name="T9" fmla="*/ 2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72">
                    <a:moveTo>
                      <a:pt x="0" y="25"/>
                    </a:moveTo>
                    <a:cubicBezTo>
                      <a:pt x="165" y="72"/>
                      <a:pt x="165" y="72"/>
                      <a:pt x="165" y="72"/>
                    </a:cubicBezTo>
                    <a:cubicBezTo>
                      <a:pt x="169" y="52"/>
                      <a:pt x="174" y="34"/>
                      <a:pt x="178" y="1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8"/>
                      <a:pt x="0" y="16"/>
                      <a:pt x="0" y="25"/>
                    </a:cubicBezTo>
                    <a:close/>
                  </a:path>
                </a:pathLst>
              </a:custGeom>
              <a:solidFill>
                <a:srgbClr val="FFD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40" name="Freeform 417"/>
              <p:cNvSpPr/>
              <p:nvPr/>
            </p:nvSpPr>
            <p:spPr bwMode="auto">
              <a:xfrm>
                <a:off x="2430" y="872"/>
                <a:ext cx="63" cy="322"/>
              </a:xfrm>
              <a:custGeom>
                <a:avLst/>
                <a:gdLst>
                  <a:gd name="T0" fmla="*/ 28 w 28"/>
                  <a:gd name="T1" fmla="*/ 139 h 143"/>
                  <a:gd name="T2" fmla="*/ 0 w 28"/>
                  <a:gd name="T3" fmla="*/ 0 h 143"/>
                  <a:gd name="T4" fmla="*/ 0 w 28"/>
                  <a:gd name="T5" fmla="*/ 118 h 143"/>
                  <a:gd name="T6" fmla="*/ 6 w 28"/>
                  <a:gd name="T7" fmla="*/ 143 h 143"/>
                  <a:gd name="T8" fmla="*/ 28 w 28"/>
                  <a:gd name="T9" fmla="*/ 13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43">
                    <a:moveTo>
                      <a:pt x="28" y="139"/>
                    </a:moveTo>
                    <a:cubicBezTo>
                      <a:pt x="10" y="79"/>
                      <a:pt x="0" y="0"/>
                      <a:pt x="0" y="0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2" y="126"/>
                      <a:pt x="4" y="134"/>
                      <a:pt x="6" y="143"/>
                    </a:cubicBezTo>
                    <a:lnTo>
                      <a:pt x="28" y="139"/>
                    </a:lnTo>
                    <a:close/>
                  </a:path>
                </a:pathLst>
              </a:custGeom>
              <a:solidFill>
                <a:srgbClr val="FF97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41" name="Freeform 418"/>
              <p:cNvSpPr/>
              <p:nvPr/>
            </p:nvSpPr>
            <p:spPr bwMode="auto">
              <a:xfrm>
                <a:off x="2444" y="1185"/>
                <a:ext cx="171" cy="262"/>
              </a:xfrm>
              <a:custGeom>
                <a:avLst/>
                <a:gdLst>
                  <a:gd name="T0" fmla="*/ 22 w 76"/>
                  <a:gd name="T1" fmla="*/ 0 h 116"/>
                  <a:gd name="T2" fmla="*/ 0 w 76"/>
                  <a:gd name="T3" fmla="*/ 4 h 116"/>
                  <a:gd name="T4" fmla="*/ 32 w 76"/>
                  <a:gd name="T5" fmla="*/ 116 h 116"/>
                  <a:gd name="T6" fmla="*/ 76 w 76"/>
                  <a:gd name="T7" fmla="*/ 114 h 116"/>
                  <a:gd name="T8" fmla="*/ 60 w 76"/>
                  <a:gd name="T9" fmla="*/ 87 h 116"/>
                  <a:gd name="T10" fmla="*/ 22 w 76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16">
                    <a:moveTo>
                      <a:pt x="2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9" y="39"/>
                      <a:pt x="20" y="79"/>
                      <a:pt x="32" y="116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71" y="106"/>
                      <a:pt x="66" y="97"/>
                      <a:pt x="60" y="87"/>
                    </a:cubicBezTo>
                    <a:cubicBezTo>
                      <a:pt x="43" y="58"/>
                      <a:pt x="31" y="28"/>
                      <a:pt x="22" y="0"/>
                    </a:cubicBezTo>
                    <a:close/>
                  </a:path>
                </a:pathLst>
              </a:custGeom>
              <a:solidFill>
                <a:srgbClr val="7C7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42" name="Freeform 419"/>
              <p:cNvSpPr/>
              <p:nvPr/>
            </p:nvSpPr>
            <p:spPr bwMode="auto">
              <a:xfrm>
                <a:off x="2516" y="1442"/>
                <a:ext cx="162" cy="102"/>
              </a:xfrm>
              <a:custGeom>
                <a:avLst/>
                <a:gdLst>
                  <a:gd name="T0" fmla="*/ 0 w 72"/>
                  <a:gd name="T1" fmla="*/ 2 h 45"/>
                  <a:gd name="T2" fmla="*/ 16 w 72"/>
                  <a:gd name="T3" fmla="*/ 45 h 45"/>
                  <a:gd name="T4" fmla="*/ 72 w 72"/>
                  <a:gd name="T5" fmla="*/ 38 h 45"/>
                  <a:gd name="T6" fmla="*/ 44 w 72"/>
                  <a:gd name="T7" fmla="*/ 0 h 45"/>
                  <a:gd name="T8" fmla="*/ 0 w 72"/>
                  <a:gd name="T9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5">
                    <a:moveTo>
                      <a:pt x="0" y="2"/>
                    </a:moveTo>
                    <a:cubicBezTo>
                      <a:pt x="5" y="17"/>
                      <a:pt x="10" y="32"/>
                      <a:pt x="16" y="45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64" y="28"/>
                      <a:pt x="55" y="16"/>
                      <a:pt x="44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43" name="Freeform 420"/>
              <p:cNvSpPr/>
              <p:nvPr/>
            </p:nvSpPr>
            <p:spPr bwMode="auto">
              <a:xfrm>
                <a:off x="2707" y="892"/>
                <a:ext cx="140" cy="52"/>
              </a:xfrm>
              <a:custGeom>
                <a:avLst/>
                <a:gdLst>
                  <a:gd name="T0" fmla="*/ 0 w 62"/>
                  <a:gd name="T1" fmla="*/ 0 h 23"/>
                  <a:gd name="T2" fmla="*/ 2 w 62"/>
                  <a:gd name="T3" fmla="*/ 22 h 23"/>
                  <a:gd name="T4" fmla="*/ 62 w 62"/>
                  <a:gd name="T5" fmla="*/ 23 h 23"/>
                  <a:gd name="T6" fmla="*/ 61 w 62"/>
                  <a:gd name="T7" fmla="*/ 8 h 23"/>
                  <a:gd name="T8" fmla="*/ 0 w 6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3">
                    <a:moveTo>
                      <a:pt x="0" y="0"/>
                    </a:moveTo>
                    <a:cubicBezTo>
                      <a:pt x="0" y="7"/>
                      <a:pt x="1" y="15"/>
                      <a:pt x="2" y="22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2" y="18"/>
                      <a:pt x="61" y="13"/>
                      <a:pt x="61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44" name="Freeform 421"/>
              <p:cNvSpPr/>
              <p:nvPr/>
            </p:nvSpPr>
            <p:spPr bwMode="auto">
              <a:xfrm>
                <a:off x="2696" y="690"/>
                <a:ext cx="133" cy="103"/>
              </a:xfrm>
              <a:custGeom>
                <a:avLst/>
                <a:gdLst>
                  <a:gd name="T0" fmla="*/ 56 w 59"/>
                  <a:gd name="T1" fmla="*/ 7 h 46"/>
                  <a:gd name="T2" fmla="*/ 2 w 59"/>
                  <a:gd name="T3" fmla="*/ 0 h 46"/>
                  <a:gd name="T4" fmla="*/ 0 w 59"/>
                  <a:gd name="T5" fmla="*/ 17 h 46"/>
                  <a:gd name="T6" fmla="*/ 1 w 59"/>
                  <a:gd name="T7" fmla="*/ 46 h 46"/>
                  <a:gd name="T8" fmla="*/ 59 w 59"/>
                  <a:gd name="T9" fmla="*/ 33 h 46"/>
                  <a:gd name="T10" fmla="*/ 56 w 59"/>
                  <a:gd name="T11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6">
                    <a:moveTo>
                      <a:pt x="56" y="7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7"/>
                      <a:pt x="1" y="13"/>
                      <a:pt x="0" y="17"/>
                    </a:cubicBezTo>
                    <a:cubicBezTo>
                      <a:pt x="0" y="23"/>
                      <a:pt x="0" y="33"/>
                      <a:pt x="1" y="46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24"/>
                      <a:pt x="57" y="15"/>
                      <a:pt x="56" y="7"/>
                    </a:cubicBezTo>
                    <a:close/>
                  </a:path>
                </a:pathLst>
              </a:custGeom>
              <a:solidFill>
                <a:srgbClr val="60A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45" name="Freeform 422"/>
              <p:cNvSpPr/>
              <p:nvPr/>
            </p:nvSpPr>
            <p:spPr bwMode="auto">
              <a:xfrm>
                <a:off x="2698" y="764"/>
                <a:ext cx="142" cy="108"/>
              </a:xfrm>
              <a:custGeom>
                <a:avLst/>
                <a:gdLst>
                  <a:gd name="T0" fmla="*/ 58 w 63"/>
                  <a:gd name="T1" fmla="*/ 0 h 48"/>
                  <a:gd name="T2" fmla="*/ 0 w 63"/>
                  <a:gd name="T3" fmla="*/ 13 h 48"/>
                  <a:gd name="T4" fmla="*/ 1 w 63"/>
                  <a:gd name="T5" fmla="*/ 26 h 48"/>
                  <a:gd name="T6" fmla="*/ 63 w 63"/>
                  <a:gd name="T7" fmla="*/ 48 h 48"/>
                  <a:gd name="T8" fmla="*/ 58 w 63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48">
                    <a:moveTo>
                      <a:pt x="58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7"/>
                      <a:pt x="0" y="22"/>
                      <a:pt x="1" y="26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1" y="31"/>
                      <a:pt x="59" y="15"/>
                      <a:pt x="58" y="0"/>
                    </a:cubicBezTo>
                    <a:close/>
                  </a:path>
                </a:pathLst>
              </a:custGeom>
              <a:solidFill>
                <a:srgbClr val="926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46" name="Freeform 423"/>
              <p:cNvSpPr/>
              <p:nvPr/>
            </p:nvSpPr>
            <p:spPr bwMode="auto">
              <a:xfrm>
                <a:off x="2701" y="823"/>
                <a:ext cx="144" cy="87"/>
              </a:xfrm>
              <a:custGeom>
                <a:avLst/>
                <a:gdLst>
                  <a:gd name="T0" fmla="*/ 0 w 64"/>
                  <a:gd name="T1" fmla="*/ 0 h 39"/>
                  <a:gd name="T2" fmla="*/ 3 w 64"/>
                  <a:gd name="T3" fmla="*/ 31 h 39"/>
                  <a:gd name="T4" fmla="*/ 64 w 64"/>
                  <a:gd name="T5" fmla="*/ 39 h 39"/>
                  <a:gd name="T6" fmla="*/ 62 w 64"/>
                  <a:gd name="T7" fmla="*/ 22 h 39"/>
                  <a:gd name="T8" fmla="*/ 0 w 6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9">
                    <a:moveTo>
                      <a:pt x="0" y="0"/>
                    </a:moveTo>
                    <a:cubicBezTo>
                      <a:pt x="1" y="9"/>
                      <a:pt x="2" y="20"/>
                      <a:pt x="3" y="31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3" y="33"/>
                      <a:pt x="62" y="27"/>
                      <a:pt x="62" y="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47" name="Freeform 424"/>
              <p:cNvSpPr/>
              <p:nvPr/>
            </p:nvSpPr>
            <p:spPr bwMode="auto">
              <a:xfrm>
                <a:off x="2701" y="604"/>
                <a:ext cx="121" cy="101"/>
              </a:xfrm>
              <a:custGeom>
                <a:avLst/>
                <a:gdLst>
                  <a:gd name="T0" fmla="*/ 51 w 54"/>
                  <a:gd name="T1" fmla="*/ 0 h 45"/>
                  <a:gd name="T2" fmla="*/ 1 w 54"/>
                  <a:gd name="T3" fmla="*/ 17 h 45"/>
                  <a:gd name="T4" fmla="*/ 0 w 54"/>
                  <a:gd name="T5" fmla="*/ 38 h 45"/>
                  <a:gd name="T6" fmla="*/ 54 w 54"/>
                  <a:gd name="T7" fmla="*/ 45 h 45"/>
                  <a:gd name="T8" fmla="*/ 51 w 54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5">
                    <a:moveTo>
                      <a:pt x="51" y="0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25"/>
                      <a:pt x="0" y="32"/>
                      <a:pt x="0" y="38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3" y="28"/>
                      <a:pt x="52" y="13"/>
                      <a:pt x="51" y="0"/>
                    </a:cubicBezTo>
                    <a:close/>
                  </a:path>
                </a:pathLst>
              </a:custGeom>
              <a:solidFill>
                <a:srgbClr val="FF8D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48" name="Freeform 425"/>
              <p:cNvSpPr/>
              <p:nvPr/>
            </p:nvSpPr>
            <p:spPr bwMode="auto">
              <a:xfrm>
                <a:off x="2703" y="435"/>
                <a:ext cx="113" cy="207"/>
              </a:xfrm>
              <a:custGeom>
                <a:avLst/>
                <a:gdLst>
                  <a:gd name="T0" fmla="*/ 49 w 50"/>
                  <a:gd name="T1" fmla="*/ 2 h 92"/>
                  <a:gd name="T2" fmla="*/ 3 w 50"/>
                  <a:gd name="T3" fmla="*/ 0 h 92"/>
                  <a:gd name="T4" fmla="*/ 0 w 50"/>
                  <a:gd name="T5" fmla="*/ 92 h 92"/>
                  <a:gd name="T6" fmla="*/ 50 w 50"/>
                  <a:gd name="T7" fmla="*/ 75 h 92"/>
                  <a:gd name="T8" fmla="*/ 50 w 50"/>
                  <a:gd name="T9" fmla="*/ 54 h 92"/>
                  <a:gd name="T10" fmla="*/ 49 w 50"/>
                  <a:gd name="T11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92">
                    <a:moveTo>
                      <a:pt x="49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31"/>
                      <a:pt x="1" y="65"/>
                      <a:pt x="0" y="92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67"/>
                      <a:pt x="50" y="60"/>
                      <a:pt x="50" y="54"/>
                    </a:cubicBezTo>
                    <a:cubicBezTo>
                      <a:pt x="50" y="34"/>
                      <a:pt x="50" y="17"/>
                      <a:pt x="49" y="2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49" name="Freeform 426"/>
              <p:cNvSpPr/>
              <p:nvPr/>
            </p:nvSpPr>
            <p:spPr bwMode="auto">
              <a:xfrm>
                <a:off x="2714" y="9"/>
                <a:ext cx="95" cy="113"/>
              </a:xfrm>
              <a:custGeom>
                <a:avLst/>
                <a:gdLst>
                  <a:gd name="T0" fmla="*/ 41 w 42"/>
                  <a:gd name="T1" fmla="*/ 0 h 50"/>
                  <a:gd name="T2" fmla="*/ 4 w 42"/>
                  <a:gd name="T3" fmla="*/ 0 h 50"/>
                  <a:gd name="T4" fmla="*/ 2 w 42"/>
                  <a:gd name="T5" fmla="*/ 6 h 50"/>
                  <a:gd name="T6" fmla="*/ 0 w 42"/>
                  <a:gd name="T7" fmla="*/ 50 h 50"/>
                  <a:gd name="T8" fmla="*/ 42 w 42"/>
                  <a:gd name="T9" fmla="*/ 40 h 50"/>
                  <a:gd name="T10" fmla="*/ 41 w 42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50">
                    <a:moveTo>
                      <a:pt x="4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2" y="4"/>
                      <a:pt x="2" y="6"/>
                    </a:cubicBezTo>
                    <a:cubicBezTo>
                      <a:pt x="1" y="9"/>
                      <a:pt x="0" y="26"/>
                      <a:pt x="0" y="5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1" y="21"/>
                      <a:pt x="41" y="6"/>
                      <a:pt x="41" y="0"/>
                    </a:cubicBezTo>
                    <a:close/>
                  </a:path>
                </a:pathLst>
              </a:custGeom>
              <a:solidFill>
                <a:srgbClr val="83B1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50" name="Freeform 427"/>
              <p:cNvSpPr/>
              <p:nvPr/>
            </p:nvSpPr>
            <p:spPr bwMode="auto">
              <a:xfrm>
                <a:off x="2714" y="99"/>
                <a:ext cx="95" cy="75"/>
              </a:xfrm>
              <a:custGeom>
                <a:avLst/>
                <a:gdLst>
                  <a:gd name="T0" fmla="*/ 0 w 42"/>
                  <a:gd name="T1" fmla="*/ 10 h 33"/>
                  <a:gd name="T2" fmla="*/ 0 w 42"/>
                  <a:gd name="T3" fmla="*/ 33 h 33"/>
                  <a:gd name="T4" fmla="*/ 42 w 42"/>
                  <a:gd name="T5" fmla="*/ 19 h 33"/>
                  <a:gd name="T6" fmla="*/ 42 w 42"/>
                  <a:gd name="T7" fmla="*/ 0 h 33"/>
                  <a:gd name="T8" fmla="*/ 0 w 42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3">
                    <a:moveTo>
                      <a:pt x="0" y="10"/>
                    </a:moveTo>
                    <a:cubicBezTo>
                      <a:pt x="0" y="17"/>
                      <a:pt x="0" y="25"/>
                      <a:pt x="0" y="33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2"/>
                      <a:pt x="42" y="6"/>
                      <a:pt x="42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75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51" name="Freeform 428"/>
              <p:cNvSpPr/>
              <p:nvPr/>
            </p:nvSpPr>
            <p:spPr bwMode="auto">
              <a:xfrm>
                <a:off x="2710" y="142"/>
                <a:ext cx="103" cy="297"/>
              </a:xfrm>
              <a:custGeom>
                <a:avLst/>
                <a:gdLst>
                  <a:gd name="T0" fmla="*/ 2 w 46"/>
                  <a:gd name="T1" fmla="*/ 14 h 132"/>
                  <a:gd name="T2" fmla="*/ 0 w 46"/>
                  <a:gd name="T3" fmla="*/ 130 h 132"/>
                  <a:gd name="T4" fmla="*/ 46 w 46"/>
                  <a:gd name="T5" fmla="*/ 132 h 132"/>
                  <a:gd name="T6" fmla="*/ 44 w 46"/>
                  <a:gd name="T7" fmla="*/ 0 h 132"/>
                  <a:gd name="T8" fmla="*/ 2 w 46"/>
                  <a:gd name="T9" fmla="*/ 1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32">
                    <a:moveTo>
                      <a:pt x="2" y="14"/>
                    </a:moveTo>
                    <a:cubicBezTo>
                      <a:pt x="1" y="57"/>
                      <a:pt x="1" y="109"/>
                      <a:pt x="0" y="130"/>
                    </a:cubicBezTo>
                    <a:cubicBezTo>
                      <a:pt x="46" y="132"/>
                      <a:pt x="46" y="132"/>
                      <a:pt x="46" y="132"/>
                    </a:cubicBezTo>
                    <a:cubicBezTo>
                      <a:pt x="46" y="94"/>
                      <a:pt x="45" y="41"/>
                      <a:pt x="44" y="0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B6BB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52" name="Freeform 429"/>
              <p:cNvSpPr/>
              <p:nvPr/>
            </p:nvSpPr>
            <p:spPr bwMode="auto">
              <a:xfrm>
                <a:off x="2712" y="942"/>
                <a:ext cx="158" cy="203"/>
              </a:xfrm>
              <a:custGeom>
                <a:avLst/>
                <a:gdLst>
                  <a:gd name="T0" fmla="*/ 0 w 70"/>
                  <a:gd name="T1" fmla="*/ 0 h 90"/>
                  <a:gd name="T2" fmla="*/ 11 w 70"/>
                  <a:gd name="T3" fmla="*/ 90 h 90"/>
                  <a:gd name="T4" fmla="*/ 70 w 70"/>
                  <a:gd name="T5" fmla="*/ 80 h 90"/>
                  <a:gd name="T6" fmla="*/ 60 w 70"/>
                  <a:gd name="T7" fmla="*/ 1 h 90"/>
                  <a:gd name="T8" fmla="*/ 0 w 70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0">
                    <a:moveTo>
                      <a:pt x="0" y="0"/>
                    </a:moveTo>
                    <a:cubicBezTo>
                      <a:pt x="3" y="28"/>
                      <a:pt x="7" y="59"/>
                      <a:pt x="11" y="9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7" y="54"/>
                      <a:pt x="64" y="27"/>
                      <a:pt x="6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53" name="Freeform 430"/>
              <p:cNvSpPr/>
              <p:nvPr/>
            </p:nvSpPr>
            <p:spPr bwMode="auto">
              <a:xfrm>
                <a:off x="2737" y="1122"/>
                <a:ext cx="173" cy="314"/>
              </a:xfrm>
              <a:custGeom>
                <a:avLst/>
                <a:gdLst>
                  <a:gd name="T0" fmla="*/ 0 w 77"/>
                  <a:gd name="T1" fmla="*/ 10 h 139"/>
                  <a:gd name="T2" fmla="*/ 13 w 77"/>
                  <a:gd name="T3" fmla="*/ 139 h 139"/>
                  <a:gd name="T4" fmla="*/ 77 w 77"/>
                  <a:gd name="T5" fmla="*/ 136 h 139"/>
                  <a:gd name="T6" fmla="*/ 59 w 77"/>
                  <a:gd name="T7" fmla="*/ 0 h 139"/>
                  <a:gd name="T8" fmla="*/ 0 w 77"/>
                  <a:gd name="T9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39">
                    <a:moveTo>
                      <a:pt x="0" y="10"/>
                    </a:moveTo>
                    <a:cubicBezTo>
                      <a:pt x="5" y="56"/>
                      <a:pt x="10" y="102"/>
                      <a:pt x="13" y="139"/>
                    </a:cubicBezTo>
                    <a:cubicBezTo>
                      <a:pt x="77" y="136"/>
                      <a:pt x="77" y="136"/>
                      <a:pt x="77" y="136"/>
                    </a:cubicBezTo>
                    <a:cubicBezTo>
                      <a:pt x="72" y="98"/>
                      <a:pt x="66" y="50"/>
                      <a:pt x="59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7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54" name="Freeform 431"/>
              <p:cNvSpPr/>
              <p:nvPr/>
            </p:nvSpPr>
            <p:spPr bwMode="auto">
              <a:xfrm>
                <a:off x="2766" y="1429"/>
                <a:ext cx="151" cy="90"/>
              </a:xfrm>
              <a:custGeom>
                <a:avLst/>
                <a:gdLst>
                  <a:gd name="T0" fmla="*/ 0 w 67"/>
                  <a:gd name="T1" fmla="*/ 3 h 40"/>
                  <a:gd name="T2" fmla="*/ 2 w 67"/>
                  <a:gd name="T3" fmla="*/ 40 h 40"/>
                  <a:gd name="T4" fmla="*/ 67 w 67"/>
                  <a:gd name="T5" fmla="*/ 32 h 40"/>
                  <a:gd name="T6" fmla="*/ 64 w 67"/>
                  <a:gd name="T7" fmla="*/ 0 h 40"/>
                  <a:gd name="T8" fmla="*/ 0 w 67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0">
                    <a:moveTo>
                      <a:pt x="0" y="3"/>
                    </a:moveTo>
                    <a:cubicBezTo>
                      <a:pt x="1" y="17"/>
                      <a:pt x="2" y="29"/>
                      <a:pt x="2" y="40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6" y="22"/>
                      <a:pt x="65" y="12"/>
                      <a:pt x="64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55" name="Freeform 432"/>
              <p:cNvSpPr/>
              <p:nvPr/>
            </p:nvSpPr>
            <p:spPr bwMode="auto">
              <a:xfrm>
                <a:off x="2552" y="1528"/>
                <a:ext cx="146" cy="182"/>
              </a:xfrm>
              <a:custGeom>
                <a:avLst/>
                <a:gdLst>
                  <a:gd name="T0" fmla="*/ 65 w 65"/>
                  <a:gd name="T1" fmla="*/ 12 h 81"/>
                  <a:gd name="T2" fmla="*/ 56 w 65"/>
                  <a:gd name="T3" fmla="*/ 0 h 81"/>
                  <a:gd name="T4" fmla="*/ 0 w 65"/>
                  <a:gd name="T5" fmla="*/ 7 h 81"/>
                  <a:gd name="T6" fmla="*/ 6 w 65"/>
                  <a:gd name="T7" fmla="*/ 24 h 81"/>
                  <a:gd name="T8" fmla="*/ 37 w 65"/>
                  <a:gd name="T9" fmla="*/ 81 h 81"/>
                  <a:gd name="T10" fmla="*/ 60 w 65"/>
                  <a:gd name="T11" fmla="*/ 23 h 81"/>
                  <a:gd name="T12" fmla="*/ 65 w 65"/>
                  <a:gd name="T13" fmla="*/ 1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81">
                    <a:moveTo>
                      <a:pt x="65" y="12"/>
                    </a:moveTo>
                    <a:cubicBezTo>
                      <a:pt x="62" y="8"/>
                      <a:pt x="59" y="4"/>
                      <a:pt x="56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3"/>
                      <a:pt x="4" y="19"/>
                      <a:pt x="6" y="24"/>
                    </a:cubicBezTo>
                    <a:cubicBezTo>
                      <a:pt x="15" y="45"/>
                      <a:pt x="26" y="63"/>
                      <a:pt x="37" y="81"/>
                    </a:cubicBezTo>
                    <a:cubicBezTo>
                      <a:pt x="43" y="61"/>
                      <a:pt x="50" y="41"/>
                      <a:pt x="60" y="23"/>
                    </a:cubicBezTo>
                    <a:cubicBezTo>
                      <a:pt x="62" y="19"/>
                      <a:pt x="64" y="16"/>
                      <a:pt x="65" y="12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56" name="Freeform 433"/>
              <p:cNvSpPr/>
              <p:nvPr/>
            </p:nvSpPr>
            <p:spPr bwMode="auto">
              <a:xfrm>
                <a:off x="2635" y="1555"/>
                <a:ext cx="104" cy="264"/>
              </a:xfrm>
              <a:custGeom>
                <a:avLst/>
                <a:gdLst>
                  <a:gd name="T0" fmla="*/ 28 w 46"/>
                  <a:gd name="T1" fmla="*/ 0 h 117"/>
                  <a:gd name="T2" fmla="*/ 23 w 46"/>
                  <a:gd name="T3" fmla="*/ 11 h 117"/>
                  <a:gd name="T4" fmla="*/ 0 w 46"/>
                  <a:gd name="T5" fmla="*/ 69 h 117"/>
                  <a:gd name="T6" fmla="*/ 26 w 46"/>
                  <a:gd name="T7" fmla="*/ 113 h 117"/>
                  <a:gd name="T8" fmla="*/ 46 w 46"/>
                  <a:gd name="T9" fmla="*/ 117 h 117"/>
                  <a:gd name="T10" fmla="*/ 44 w 46"/>
                  <a:gd name="T11" fmla="*/ 19 h 117"/>
                  <a:gd name="T12" fmla="*/ 28 w 46"/>
                  <a:gd name="T1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17">
                    <a:moveTo>
                      <a:pt x="28" y="0"/>
                    </a:moveTo>
                    <a:cubicBezTo>
                      <a:pt x="27" y="4"/>
                      <a:pt x="25" y="7"/>
                      <a:pt x="23" y="11"/>
                    </a:cubicBezTo>
                    <a:cubicBezTo>
                      <a:pt x="13" y="29"/>
                      <a:pt x="6" y="49"/>
                      <a:pt x="0" y="69"/>
                    </a:cubicBezTo>
                    <a:cubicBezTo>
                      <a:pt x="9" y="83"/>
                      <a:pt x="18" y="97"/>
                      <a:pt x="26" y="113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84"/>
                      <a:pt x="46" y="51"/>
                      <a:pt x="44" y="19"/>
                    </a:cubicBezTo>
                    <a:cubicBezTo>
                      <a:pt x="38" y="13"/>
                      <a:pt x="33" y="7"/>
                      <a:pt x="28" y="0"/>
                    </a:cubicBezTo>
                    <a:close/>
                  </a:path>
                </a:pathLst>
              </a:custGeom>
              <a:solidFill>
                <a:srgbClr val="9AC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57" name="Freeform 434"/>
              <p:cNvSpPr/>
              <p:nvPr/>
            </p:nvSpPr>
            <p:spPr bwMode="auto">
              <a:xfrm>
                <a:off x="2881" y="1771"/>
                <a:ext cx="56" cy="90"/>
              </a:xfrm>
              <a:custGeom>
                <a:avLst/>
                <a:gdLst>
                  <a:gd name="T0" fmla="*/ 25 w 25"/>
                  <a:gd name="T1" fmla="*/ 40 h 40"/>
                  <a:gd name="T2" fmla="*/ 22 w 25"/>
                  <a:gd name="T3" fmla="*/ 0 h 40"/>
                  <a:gd name="T4" fmla="*/ 0 w 25"/>
                  <a:gd name="T5" fmla="*/ 34 h 40"/>
                  <a:gd name="T6" fmla="*/ 25 w 25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0">
                    <a:moveTo>
                      <a:pt x="25" y="40"/>
                    </a:moveTo>
                    <a:cubicBezTo>
                      <a:pt x="24" y="26"/>
                      <a:pt x="23" y="13"/>
                      <a:pt x="22" y="0"/>
                    </a:cubicBezTo>
                    <a:cubicBezTo>
                      <a:pt x="14" y="11"/>
                      <a:pt x="7" y="23"/>
                      <a:pt x="0" y="34"/>
                    </a:cubicBezTo>
                    <a:lnTo>
                      <a:pt x="25" y="40"/>
                    </a:ln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58" name="Freeform 435"/>
              <p:cNvSpPr/>
              <p:nvPr/>
            </p:nvSpPr>
            <p:spPr bwMode="auto">
              <a:xfrm>
                <a:off x="2768" y="1501"/>
                <a:ext cx="158" cy="146"/>
              </a:xfrm>
              <a:custGeom>
                <a:avLst/>
                <a:gdLst>
                  <a:gd name="T0" fmla="*/ 3 w 70"/>
                  <a:gd name="T1" fmla="*/ 36 h 65"/>
                  <a:gd name="T2" fmla="*/ 2 w 70"/>
                  <a:gd name="T3" fmla="*/ 42 h 65"/>
                  <a:gd name="T4" fmla="*/ 70 w 70"/>
                  <a:gd name="T5" fmla="*/ 65 h 65"/>
                  <a:gd name="T6" fmla="*/ 69 w 70"/>
                  <a:gd name="T7" fmla="*/ 41 h 65"/>
                  <a:gd name="T8" fmla="*/ 66 w 70"/>
                  <a:gd name="T9" fmla="*/ 0 h 65"/>
                  <a:gd name="T10" fmla="*/ 1 w 70"/>
                  <a:gd name="T11" fmla="*/ 8 h 65"/>
                  <a:gd name="T12" fmla="*/ 0 w 70"/>
                  <a:gd name="T13" fmla="*/ 42 h 65"/>
                  <a:gd name="T14" fmla="*/ 2 w 70"/>
                  <a:gd name="T15" fmla="*/ 42 h 65"/>
                  <a:gd name="T16" fmla="*/ 3 w 70"/>
                  <a:gd name="T17" fmla="*/ 3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65">
                    <a:moveTo>
                      <a:pt x="3" y="36"/>
                    </a:moveTo>
                    <a:cubicBezTo>
                      <a:pt x="2" y="38"/>
                      <a:pt x="2" y="40"/>
                      <a:pt x="2" y="42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70" y="56"/>
                      <a:pt x="69" y="48"/>
                      <a:pt x="69" y="41"/>
                    </a:cubicBezTo>
                    <a:cubicBezTo>
                      <a:pt x="69" y="31"/>
                      <a:pt x="68" y="17"/>
                      <a:pt x="66" y="0"/>
                    </a:cubicBezTo>
                    <a:cubicBezTo>
                      <a:pt x="66" y="0"/>
                      <a:pt x="1" y="7"/>
                      <a:pt x="1" y="8"/>
                    </a:cubicBezTo>
                    <a:cubicBezTo>
                      <a:pt x="2" y="7"/>
                      <a:pt x="1" y="28"/>
                      <a:pt x="0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0"/>
                      <a:pt x="2" y="38"/>
                      <a:pt x="3" y="36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59" name="Freeform 436"/>
              <p:cNvSpPr/>
              <p:nvPr/>
            </p:nvSpPr>
            <p:spPr bwMode="auto">
              <a:xfrm>
                <a:off x="2734" y="1596"/>
                <a:ext cx="113" cy="245"/>
              </a:xfrm>
              <a:custGeom>
                <a:avLst/>
                <a:gdLst>
                  <a:gd name="T0" fmla="*/ 26 w 50"/>
                  <a:gd name="T1" fmla="*/ 34 h 109"/>
                  <a:gd name="T2" fmla="*/ 17 w 50"/>
                  <a:gd name="T3" fmla="*/ 0 h 109"/>
                  <a:gd name="T4" fmla="*/ 15 w 50"/>
                  <a:gd name="T5" fmla="*/ 0 h 109"/>
                  <a:gd name="T6" fmla="*/ 14 w 50"/>
                  <a:gd name="T7" fmla="*/ 12 h 109"/>
                  <a:gd name="T8" fmla="*/ 0 w 50"/>
                  <a:gd name="T9" fmla="*/ 1 h 109"/>
                  <a:gd name="T10" fmla="*/ 2 w 50"/>
                  <a:gd name="T11" fmla="*/ 99 h 109"/>
                  <a:gd name="T12" fmla="*/ 50 w 50"/>
                  <a:gd name="T13" fmla="*/ 109 h 109"/>
                  <a:gd name="T14" fmla="*/ 31 w 50"/>
                  <a:gd name="T15" fmla="*/ 52 h 109"/>
                  <a:gd name="T16" fmla="*/ 26 w 50"/>
                  <a:gd name="T17" fmla="*/ 3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09">
                    <a:moveTo>
                      <a:pt x="26" y="34"/>
                    </a:moveTo>
                    <a:cubicBezTo>
                      <a:pt x="22" y="24"/>
                      <a:pt x="17" y="12"/>
                      <a:pt x="1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6"/>
                      <a:pt x="14" y="10"/>
                      <a:pt x="14" y="12"/>
                    </a:cubicBezTo>
                    <a:cubicBezTo>
                      <a:pt x="9" y="9"/>
                      <a:pt x="4" y="5"/>
                      <a:pt x="0" y="1"/>
                    </a:cubicBezTo>
                    <a:cubicBezTo>
                      <a:pt x="2" y="33"/>
                      <a:pt x="2" y="66"/>
                      <a:pt x="2" y="9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44" y="90"/>
                      <a:pt x="37" y="71"/>
                      <a:pt x="31" y="52"/>
                    </a:cubicBezTo>
                    <a:cubicBezTo>
                      <a:pt x="30" y="46"/>
                      <a:pt x="28" y="39"/>
                      <a:pt x="26" y="34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60" name="Freeform 437"/>
              <p:cNvSpPr/>
              <p:nvPr/>
            </p:nvSpPr>
            <p:spPr bwMode="auto">
              <a:xfrm>
                <a:off x="2773" y="1596"/>
                <a:ext cx="157" cy="252"/>
              </a:xfrm>
              <a:custGeom>
                <a:avLst/>
                <a:gdLst>
                  <a:gd name="T0" fmla="*/ 0 w 70"/>
                  <a:gd name="T1" fmla="*/ 0 h 112"/>
                  <a:gd name="T2" fmla="*/ 9 w 70"/>
                  <a:gd name="T3" fmla="*/ 34 h 112"/>
                  <a:gd name="T4" fmla="*/ 14 w 70"/>
                  <a:gd name="T5" fmla="*/ 52 h 112"/>
                  <a:gd name="T6" fmla="*/ 33 w 70"/>
                  <a:gd name="T7" fmla="*/ 109 h 112"/>
                  <a:gd name="T8" fmla="*/ 48 w 70"/>
                  <a:gd name="T9" fmla="*/ 112 h 112"/>
                  <a:gd name="T10" fmla="*/ 70 w 70"/>
                  <a:gd name="T11" fmla="*/ 78 h 112"/>
                  <a:gd name="T12" fmla="*/ 68 w 70"/>
                  <a:gd name="T13" fmla="*/ 23 h 112"/>
                  <a:gd name="T14" fmla="*/ 0 w 70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12">
                    <a:moveTo>
                      <a:pt x="0" y="0"/>
                    </a:moveTo>
                    <a:cubicBezTo>
                      <a:pt x="0" y="12"/>
                      <a:pt x="5" y="24"/>
                      <a:pt x="9" y="34"/>
                    </a:cubicBezTo>
                    <a:cubicBezTo>
                      <a:pt x="11" y="39"/>
                      <a:pt x="13" y="46"/>
                      <a:pt x="14" y="52"/>
                    </a:cubicBezTo>
                    <a:cubicBezTo>
                      <a:pt x="20" y="71"/>
                      <a:pt x="27" y="90"/>
                      <a:pt x="33" y="109"/>
                    </a:cubicBezTo>
                    <a:cubicBezTo>
                      <a:pt x="48" y="112"/>
                      <a:pt x="48" y="112"/>
                      <a:pt x="48" y="112"/>
                    </a:cubicBezTo>
                    <a:cubicBezTo>
                      <a:pt x="55" y="101"/>
                      <a:pt x="62" y="89"/>
                      <a:pt x="70" y="78"/>
                    </a:cubicBezTo>
                    <a:cubicBezTo>
                      <a:pt x="69" y="58"/>
                      <a:pt x="68" y="39"/>
                      <a:pt x="68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61" name="Freeform 438"/>
              <p:cNvSpPr/>
              <p:nvPr/>
            </p:nvSpPr>
            <p:spPr bwMode="auto">
              <a:xfrm>
                <a:off x="2694" y="1810"/>
                <a:ext cx="261" cy="263"/>
              </a:xfrm>
              <a:custGeom>
                <a:avLst/>
                <a:gdLst>
                  <a:gd name="T0" fmla="*/ 0 w 116"/>
                  <a:gd name="T1" fmla="*/ 0 h 117"/>
                  <a:gd name="T2" fmla="*/ 44 w 116"/>
                  <a:gd name="T3" fmla="*/ 116 h 117"/>
                  <a:gd name="T4" fmla="*/ 116 w 116"/>
                  <a:gd name="T5" fmla="*/ 117 h 117"/>
                  <a:gd name="T6" fmla="*/ 108 w 116"/>
                  <a:gd name="T7" fmla="*/ 23 h 117"/>
                  <a:gd name="T8" fmla="*/ 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0"/>
                    </a:moveTo>
                    <a:cubicBezTo>
                      <a:pt x="18" y="30"/>
                      <a:pt x="34" y="65"/>
                      <a:pt x="44" y="116"/>
                    </a:cubicBezTo>
                    <a:cubicBezTo>
                      <a:pt x="116" y="117"/>
                      <a:pt x="116" y="117"/>
                      <a:pt x="116" y="117"/>
                    </a:cubicBezTo>
                    <a:cubicBezTo>
                      <a:pt x="113" y="87"/>
                      <a:pt x="110" y="54"/>
                      <a:pt x="108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62" name="Freeform 439"/>
              <p:cNvSpPr/>
              <p:nvPr/>
            </p:nvSpPr>
            <p:spPr bwMode="auto">
              <a:xfrm>
                <a:off x="2793" y="2071"/>
                <a:ext cx="178" cy="144"/>
              </a:xfrm>
              <a:custGeom>
                <a:avLst/>
                <a:gdLst>
                  <a:gd name="T0" fmla="*/ 0 w 79"/>
                  <a:gd name="T1" fmla="*/ 0 h 64"/>
                  <a:gd name="T2" fmla="*/ 7 w 79"/>
                  <a:gd name="T3" fmla="*/ 64 h 64"/>
                  <a:gd name="T4" fmla="*/ 79 w 79"/>
                  <a:gd name="T5" fmla="*/ 52 h 64"/>
                  <a:gd name="T6" fmla="*/ 72 w 79"/>
                  <a:gd name="T7" fmla="*/ 1 h 64"/>
                  <a:gd name="T8" fmla="*/ 0 w 79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64">
                    <a:moveTo>
                      <a:pt x="0" y="0"/>
                    </a:moveTo>
                    <a:cubicBezTo>
                      <a:pt x="3" y="19"/>
                      <a:pt x="6" y="40"/>
                      <a:pt x="7" y="64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6" y="37"/>
                      <a:pt x="74" y="19"/>
                      <a:pt x="7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63" name="Freeform 440"/>
              <p:cNvSpPr/>
              <p:nvPr/>
            </p:nvSpPr>
            <p:spPr bwMode="auto">
              <a:xfrm>
                <a:off x="3086" y="2076"/>
                <a:ext cx="219" cy="92"/>
              </a:xfrm>
              <a:custGeom>
                <a:avLst/>
                <a:gdLst>
                  <a:gd name="T0" fmla="*/ 15 w 97"/>
                  <a:gd name="T1" fmla="*/ 0 h 41"/>
                  <a:gd name="T2" fmla="*/ 0 w 97"/>
                  <a:gd name="T3" fmla="*/ 41 h 41"/>
                  <a:gd name="T4" fmla="*/ 92 w 97"/>
                  <a:gd name="T5" fmla="*/ 25 h 41"/>
                  <a:gd name="T6" fmla="*/ 97 w 97"/>
                  <a:gd name="T7" fmla="*/ 10 h 41"/>
                  <a:gd name="T8" fmla="*/ 15 w 97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41">
                    <a:moveTo>
                      <a:pt x="15" y="0"/>
                    </a:moveTo>
                    <a:cubicBezTo>
                      <a:pt x="10" y="15"/>
                      <a:pt x="5" y="29"/>
                      <a:pt x="0" y="41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3" y="18"/>
                      <a:pt x="96" y="19"/>
                      <a:pt x="97" y="1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64" name="Freeform 441"/>
              <p:cNvSpPr/>
              <p:nvPr/>
            </p:nvSpPr>
            <p:spPr bwMode="auto">
              <a:xfrm>
                <a:off x="2809" y="2188"/>
                <a:ext cx="167" cy="54"/>
              </a:xfrm>
              <a:custGeom>
                <a:avLst/>
                <a:gdLst>
                  <a:gd name="T0" fmla="*/ 74 w 74"/>
                  <a:gd name="T1" fmla="*/ 14 h 24"/>
                  <a:gd name="T2" fmla="*/ 72 w 74"/>
                  <a:gd name="T3" fmla="*/ 0 h 24"/>
                  <a:gd name="T4" fmla="*/ 0 w 74"/>
                  <a:gd name="T5" fmla="*/ 12 h 24"/>
                  <a:gd name="T6" fmla="*/ 1 w 74"/>
                  <a:gd name="T7" fmla="*/ 24 h 24"/>
                  <a:gd name="T8" fmla="*/ 74 w 74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4">
                    <a:moveTo>
                      <a:pt x="74" y="14"/>
                    </a:moveTo>
                    <a:cubicBezTo>
                      <a:pt x="73" y="9"/>
                      <a:pt x="72" y="5"/>
                      <a:pt x="7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6"/>
                      <a:pt x="1" y="20"/>
                      <a:pt x="1" y="24"/>
                    </a:cubicBezTo>
                    <a:lnTo>
                      <a:pt x="74" y="14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65" name="Freeform 442"/>
              <p:cNvSpPr/>
              <p:nvPr/>
            </p:nvSpPr>
            <p:spPr bwMode="auto">
              <a:xfrm>
                <a:off x="3054" y="2177"/>
                <a:ext cx="228" cy="70"/>
              </a:xfrm>
              <a:custGeom>
                <a:avLst/>
                <a:gdLst>
                  <a:gd name="T0" fmla="*/ 101 w 101"/>
                  <a:gd name="T1" fmla="*/ 0 h 31"/>
                  <a:gd name="T2" fmla="*/ 7 w 101"/>
                  <a:gd name="T3" fmla="*/ 13 h 31"/>
                  <a:gd name="T4" fmla="*/ 0 w 101"/>
                  <a:gd name="T5" fmla="*/ 31 h 31"/>
                  <a:gd name="T6" fmla="*/ 96 w 101"/>
                  <a:gd name="T7" fmla="*/ 19 h 31"/>
                  <a:gd name="T8" fmla="*/ 101 w 10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1">
                    <a:moveTo>
                      <a:pt x="101" y="0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5" y="19"/>
                      <a:pt x="2" y="25"/>
                      <a:pt x="0" y="31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7" y="13"/>
                      <a:pt x="99" y="6"/>
                      <a:pt x="101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66" name="Freeform 443"/>
              <p:cNvSpPr/>
              <p:nvPr/>
            </p:nvSpPr>
            <p:spPr bwMode="auto">
              <a:xfrm>
                <a:off x="2811" y="2220"/>
                <a:ext cx="171" cy="56"/>
              </a:xfrm>
              <a:custGeom>
                <a:avLst/>
                <a:gdLst>
                  <a:gd name="T0" fmla="*/ 76 w 76"/>
                  <a:gd name="T1" fmla="*/ 16 h 25"/>
                  <a:gd name="T2" fmla="*/ 73 w 76"/>
                  <a:gd name="T3" fmla="*/ 0 h 25"/>
                  <a:gd name="T4" fmla="*/ 0 w 76"/>
                  <a:gd name="T5" fmla="*/ 10 h 25"/>
                  <a:gd name="T6" fmla="*/ 1 w 76"/>
                  <a:gd name="T7" fmla="*/ 25 h 25"/>
                  <a:gd name="T8" fmla="*/ 76 w 76"/>
                  <a:gd name="T9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5">
                    <a:moveTo>
                      <a:pt x="76" y="16"/>
                    </a:moveTo>
                    <a:cubicBezTo>
                      <a:pt x="75" y="11"/>
                      <a:pt x="74" y="6"/>
                      <a:pt x="7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0" y="20"/>
                      <a:pt x="1" y="25"/>
                    </a:cubicBezTo>
                    <a:lnTo>
                      <a:pt x="76" y="16"/>
                    </a:ln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67" name="Freeform 444"/>
              <p:cNvSpPr/>
              <p:nvPr/>
            </p:nvSpPr>
            <p:spPr bwMode="auto">
              <a:xfrm>
                <a:off x="2813" y="2256"/>
                <a:ext cx="181" cy="47"/>
              </a:xfrm>
              <a:custGeom>
                <a:avLst/>
                <a:gdLst>
                  <a:gd name="T0" fmla="*/ 75 w 80"/>
                  <a:gd name="T1" fmla="*/ 0 h 21"/>
                  <a:gd name="T2" fmla="*/ 0 w 80"/>
                  <a:gd name="T3" fmla="*/ 9 h 21"/>
                  <a:gd name="T4" fmla="*/ 0 w 80"/>
                  <a:gd name="T5" fmla="*/ 21 h 21"/>
                  <a:gd name="T6" fmla="*/ 80 w 80"/>
                  <a:gd name="T7" fmla="*/ 15 h 21"/>
                  <a:gd name="T8" fmla="*/ 75 w 8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21">
                    <a:moveTo>
                      <a:pt x="7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3"/>
                      <a:pt x="0" y="17"/>
                      <a:pt x="0" y="21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8" y="11"/>
                      <a:pt x="77" y="6"/>
                      <a:pt x="75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68" name="Freeform 445"/>
              <p:cNvSpPr/>
              <p:nvPr/>
            </p:nvSpPr>
            <p:spPr bwMode="auto">
              <a:xfrm>
                <a:off x="3034" y="2220"/>
                <a:ext cx="237" cy="67"/>
              </a:xfrm>
              <a:custGeom>
                <a:avLst/>
                <a:gdLst>
                  <a:gd name="T0" fmla="*/ 105 w 105"/>
                  <a:gd name="T1" fmla="*/ 0 h 30"/>
                  <a:gd name="T2" fmla="*/ 9 w 105"/>
                  <a:gd name="T3" fmla="*/ 12 h 30"/>
                  <a:gd name="T4" fmla="*/ 0 w 105"/>
                  <a:gd name="T5" fmla="*/ 30 h 30"/>
                  <a:gd name="T6" fmla="*/ 98 w 105"/>
                  <a:gd name="T7" fmla="*/ 23 h 30"/>
                  <a:gd name="T8" fmla="*/ 105 w 105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">
                    <a:moveTo>
                      <a:pt x="105" y="0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6" y="19"/>
                      <a:pt x="2" y="25"/>
                      <a:pt x="0" y="30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101" y="15"/>
                      <a:pt x="103" y="8"/>
                      <a:pt x="105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69" name="Freeform 446"/>
              <p:cNvSpPr/>
              <p:nvPr/>
            </p:nvSpPr>
            <p:spPr bwMode="auto">
              <a:xfrm>
                <a:off x="2813" y="2272"/>
                <a:ext cx="442" cy="56"/>
              </a:xfrm>
              <a:custGeom>
                <a:avLst/>
                <a:gdLst>
                  <a:gd name="T0" fmla="*/ 196 w 196"/>
                  <a:gd name="T1" fmla="*/ 0 h 25"/>
                  <a:gd name="T2" fmla="*/ 98 w 196"/>
                  <a:gd name="T3" fmla="*/ 7 h 25"/>
                  <a:gd name="T4" fmla="*/ 85 w 196"/>
                  <a:gd name="T5" fmla="*/ 18 h 25"/>
                  <a:gd name="T6" fmla="*/ 80 w 196"/>
                  <a:gd name="T7" fmla="*/ 8 h 25"/>
                  <a:gd name="T8" fmla="*/ 0 w 196"/>
                  <a:gd name="T9" fmla="*/ 14 h 25"/>
                  <a:gd name="T10" fmla="*/ 0 w 196"/>
                  <a:gd name="T11" fmla="*/ 23 h 25"/>
                  <a:gd name="T12" fmla="*/ 189 w 196"/>
                  <a:gd name="T13" fmla="*/ 25 h 25"/>
                  <a:gd name="T14" fmla="*/ 196 w 196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5">
                    <a:moveTo>
                      <a:pt x="196" y="0"/>
                    </a:moveTo>
                    <a:cubicBezTo>
                      <a:pt x="98" y="7"/>
                      <a:pt x="98" y="7"/>
                      <a:pt x="98" y="7"/>
                    </a:cubicBezTo>
                    <a:cubicBezTo>
                      <a:pt x="92" y="16"/>
                      <a:pt x="88" y="20"/>
                      <a:pt x="85" y="18"/>
                    </a:cubicBezTo>
                    <a:cubicBezTo>
                      <a:pt x="83" y="16"/>
                      <a:pt x="81" y="13"/>
                      <a:pt x="8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7"/>
                      <a:pt x="0" y="20"/>
                      <a:pt x="0" y="23"/>
                    </a:cubicBezTo>
                    <a:cubicBezTo>
                      <a:pt x="189" y="25"/>
                      <a:pt x="189" y="25"/>
                      <a:pt x="189" y="25"/>
                    </a:cubicBezTo>
                    <a:cubicBezTo>
                      <a:pt x="192" y="17"/>
                      <a:pt x="194" y="8"/>
                      <a:pt x="196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70" name="Freeform 447"/>
              <p:cNvSpPr/>
              <p:nvPr/>
            </p:nvSpPr>
            <p:spPr bwMode="auto">
              <a:xfrm>
                <a:off x="2813" y="2323"/>
                <a:ext cx="426" cy="57"/>
              </a:xfrm>
              <a:custGeom>
                <a:avLst/>
                <a:gdLst>
                  <a:gd name="T0" fmla="*/ 189 w 189"/>
                  <a:gd name="T1" fmla="*/ 2 h 25"/>
                  <a:gd name="T2" fmla="*/ 0 w 189"/>
                  <a:gd name="T3" fmla="*/ 0 h 25"/>
                  <a:gd name="T4" fmla="*/ 0 w 189"/>
                  <a:gd name="T5" fmla="*/ 12 h 25"/>
                  <a:gd name="T6" fmla="*/ 183 w 189"/>
                  <a:gd name="T7" fmla="*/ 25 h 25"/>
                  <a:gd name="T8" fmla="*/ 189 w 189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5">
                    <a:moveTo>
                      <a:pt x="189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5" y="18"/>
                      <a:pt x="187" y="10"/>
                      <a:pt x="189" y="2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71" name="Freeform 448"/>
              <p:cNvSpPr/>
              <p:nvPr/>
            </p:nvSpPr>
            <p:spPr bwMode="auto">
              <a:xfrm>
                <a:off x="2811" y="2350"/>
                <a:ext cx="415" cy="66"/>
              </a:xfrm>
              <a:custGeom>
                <a:avLst/>
                <a:gdLst>
                  <a:gd name="T0" fmla="*/ 184 w 184"/>
                  <a:gd name="T1" fmla="*/ 13 h 29"/>
                  <a:gd name="T2" fmla="*/ 1 w 184"/>
                  <a:gd name="T3" fmla="*/ 0 h 29"/>
                  <a:gd name="T4" fmla="*/ 0 w 184"/>
                  <a:gd name="T5" fmla="*/ 13 h 29"/>
                  <a:gd name="T6" fmla="*/ 180 w 184"/>
                  <a:gd name="T7" fmla="*/ 29 h 29"/>
                  <a:gd name="T8" fmla="*/ 184 w 184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29">
                    <a:moveTo>
                      <a:pt x="184" y="1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0" y="9"/>
                      <a:pt x="0" y="13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81" y="23"/>
                      <a:pt x="183" y="18"/>
                      <a:pt x="184" y="13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72" name="Freeform 449"/>
              <p:cNvSpPr/>
              <p:nvPr/>
            </p:nvSpPr>
            <p:spPr bwMode="auto">
              <a:xfrm>
                <a:off x="2811" y="2380"/>
                <a:ext cx="406" cy="61"/>
              </a:xfrm>
              <a:custGeom>
                <a:avLst/>
                <a:gdLst>
                  <a:gd name="T0" fmla="*/ 0 w 180"/>
                  <a:gd name="T1" fmla="*/ 0 h 27"/>
                  <a:gd name="T2" fmla="*/ 0 w 180"/>
                  <a:gd name="T3" fmla="*/ 7 h 27"/>
                  <a:gd name="T4" fmla="*/ 0 w 180"/>
                  <a:gd name="T5" fmla="*/ 11 h 27"/>
                  <a:gd name="T6" fmla="*/ 177 w 180"/>
                  <a:gd name="T7" fmla="*/ 27 h 27"/>
                  <a:gd name="T8" fmla="*/ 180 w 180"/>
                  <a:gd name="T9" fmla="*/ 16 h 27"/>
                  <a:gd name="T10" fmla="*/ 0 w 180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27">
                    <a:moveTo>
                      <a:pt x="0" y="0"/>
                    </a:moveTo>
                    <a:cubicBezTo>
                      <a:pt x="0" y="2"/>
                      <a:pt x="0" y="4"/>
                      <a:pt x="0" y="7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177" y="27"/>
                      <a:pt x="177" y="27"/>
                      <a:pt x="177" y="27"/>
                    </a:cubicBezTo>
                    <a:cubicBezTo>
                      <a:pt x="178" y="23"/>
                      <a:pt x="179" y="19"/>
                      <a:pt x="180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73" name="Freeform 450"/>
              <p:cNvSpPr/>
              <p:nvPr/>
            </p:nvSpPr>
            <p:spPr bwMode="auto">
              <a:xfrm>
                <a:off x="3070" y="2130"/>
                <a:ext cx="237" cy="76"/>
              </a:xfrm>
              <a:custGeom>
                <a:avLst/>
                <a:gdLst>
                  <a:gd name="T0" fmla="*/ 104 w 105"/>
                  <a:gd name="T1" fmla="*/ 2 h 34"/>
                  <a:gd name="T2" fmla="*/ 99 w 105"/>
                  <a:gd name="T3" fmla="*/ 1 h 34"/>
                  <a:gd name="T4" fmla="*/ 7 w 105"/>
                  <a:gd name="T5" fmla="*/ 17 h 34"/>
                  <a:gd name="T6" fmla="*/ 0 w 105"/>
                  <a:gd name="T7" fmla="*/ 34 h 34"/>
                  <a:gd name="T8" fmla="*/ 94 w 105"/>
                  <a:gd name="T9" fmla="*/ 21 h 34"/>
                  <a:gd name="T10" fmla="*/ 104 w 105"/>
                  <a:gd name="T1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34">
                    <a:moveTo>
                      <a:pt x="104" y="2"/>
                    </a:moveTo>
                    <a:cubicBezTo>
                      <a:pt x="105" y="0"/>
                      <a:pt x="98" y="4"/>
                      <a:pt x="99" y="1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23"/>
                      <a:pt x="3" y="29"/>
                      <a:pt x="0" y="34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5" y="17"/>
                      <a:pt x="103" y="6"/>
                      <a:pt x="104" y="2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74" name="Freeform 451"/>
              <p:cNvSpPr/>
              <p:nvPr/>
            </p:nvSpPr>
            <p:spPr bwMode="auto">
              <a:xfrm>
                <a:off x="2804" y="2461"/>
                <a:ext cx="54" cy="74"/>
              </a:xfrm>
              <a:custGeom>
                <a:avLst/>
                <a:gdLst>
                  <a:gd name="T0" fmla="*/ 2 w 24"/>
                  <a:gd name="T1" fmla="*/ 0 h 33"/>
                  <a:gd name="T2" fmla="*/ 0 w 24"/>
                  <a:gd name="T3" fmla="*/ 27 h 33"/>
                  <a:gd name="T4" fmla="*/ 20 w 24"/>
                  <a:gd name="T5" fmla="*/ 33 h 33"/>
                  <a:gd name="T6" fmla="*/ 24 w 24"/>
                  <a:gd name="T7" fmla="*/ 6 h 33"/>
                  <a:gd name="T8" fmla="*/ 2 w 24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3">
                    <a:moveTo>
                      <a:pt x="2" y="0"/>
                    </a:moveTo>
                    <a:cubicBezTo>
                      <a:pt x="1" y="9"/>
                      <a:pt x="1" y="18"/>
                      <a:pt x="0" y="2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4" y="6"/>
                      <a:pt x="24" y="6"/>
                      <a:pt x="24" y="6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75" name="Freeform 452"/>
              <p:cNvSpPr/>
              <p:nvPr/>
            </p:nvSpPr>
            <p:spPr bwMode="auto">
              <a:xfrm>
                <a:off x="2849" y="2474"/>
                <a:ext cx="72" cy="77"/>
              </a:xfrm>
              <a:custGeom>
                <a:avLst/>
                <a:gdLst>
                  <a:gd name="T0" fmla="*/ 9 w 72"/>
                  <a:gd name="T1" fmla="*/ 0 h 77"/>
                  <a:gd name="T2" fmla="*/ 0 w 72"/>
                  <a:gd name="T3" fmla="*/ 61 h 77"/>
                  <a:gd name="T4" fmla="*/ 63 w 72"/>
                  <a:gd name="T5" fmla="*/ 77 h 77"/>
                  <a:gd name="T6" fmla="*/ 72 w 72"/>
                  <a:gd name="T7" fmla="*/ 18 h 77"/>
                  <a:gd name="T8" fmla="*/ 9 w 72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7">
                    <a:moveTo>
                      <a:pt x="9" y="0"/>
                    </a:moveTo>
                    <a:lnTo>
                      <a:pt x="0" y="61"/>
                    </a:lnTo>
                    <a:lnTo>
                      <a:pt x="63" y="77"/>
                    </a:lnTo>
                    <a:lnTo>
                      <a:pt x="72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76" name="Freeform 453"/>
              <p:cNvSpPr/>
              <p:nvPr/>
            </p:nvSpPr>
            <p:spPr bwMode="auto">
              <a:xfrm>
                <a:off x="2912" y="2492"/>
                <a:ext cx="66" cy="73"/>
              </a:xfrm>
              <a:custGeom>
                <a:avLst/>
                <a:gdLst>
                  <a:gd name="T0" fmla="*/ 9 w 66"/>
                  <a:gd name="T1" fmla="*/ 0 h 73"/>
                  <a:gd name="T2" fmla="*/ 0 w 66"/>
                  <a:gd name="T3" fmla="*/ 59 h 73"/>
                  <a:gd name="T4" fmla="*/ 59 w 66"/>
                  <a:gd name="T5" fmla="*/ 73 h 73"/>
                  <a:gd name="T6" fmla="*/ 66 w 66"/>
                  <a:gd name="T7" fmla="*/ 16 h 73"/>
                  <a:gd name="T8" fmla="*/ 9 w 6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73">
                    <a:moveTo>
                      <a:pt x="9" y="0"/>
                    </a:moveTo>
                    <a:lnTo>
                      <a:pt x="0" y="59"/>
                    </a:lnTo>
                    <a:lnTo>
                      <a:pt x="59" y="73"/>
                    </a:lnTo>
                    <a:lnTo>
                      <a:pt x="66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77" name="Freeform 454"/>
              <p:cNvSpPr/>
              <p:nvPr/>
            </p:nvSpPr>
            <p:spPr bwMode="auto">
              <a:xfrm>
                <a:off x="3039" y="2528"/>
                <a:ext cx="79" cy="73"/>
              </a:xfrm>
              <a:custGeom>
                <a:avLst/>
                <a:gdLst>
                  <a:gd name="T0" fmla="*/ 6 w 79"/>
                  <a:gd name="T1" fmla="*/ 0 h 73"/>
                  <a:gd name="T2" fmla="*/ 0 w 79"/>
                  <a:gd name="T3" fmla="*/ 55 h 73"/>
                  <a:gd name="T4" fmla="*/ 70 w 79"/>
                  <a:gd name="T5" fmla="*/ 73 h 73"/>
                  <a:gd name="T6" fmla="*/ 79 w 79"/>
                  <a:gd name="T7" fmla="*/ 21 h 73"/>
                  <a:gd name="T8" fmla="*/ 6 w 79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3">
                    <a:moveTo>
                      <a:pt x="6" y="0"/>
                    </a:moveTo>
                    <a:lnTo>
                      <a:pt x="0" y="55"/>
                    </a:lnTo>
                    <a:lnTo>
                      <a:pt x="70" y="73"/>
                    </a:lnTo>
                    <a:lnTo>
                      <a:pt x="79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78" name="Freeform 455"/>
              <p:cNvSpPr/>
              <p:nvPr/>
            </p:nvSpPr>
            <p:spPr bwMode="auto">
              <a:xfrm>
                <a:off x="3109" y="2549"/>
                <a:ext cx="72" cy="67"/>
              </a:xfrm>
              <a:custGeom>
                <a:avLst/>
                <a:gdLst>
                  <a:gd name="T0" fmla="*/ 32 w 32"/>
                  <a:gd name="T1" fmla="*/ 8 h 30"/>
                  <a:gd name="T2" fmla="*/ 4 w 32"/>
                  <a:gd name="T3" fmla="*/ 0 h 30"/>
                  <a:gd name="T4" fmla="*/ 0 w 32"/>
                  <a:gd name="T5" fmla="*/ 23 h 30"/>
                  <a:gd name="T6" fmla="*/ 28 w 32"/>
                  <a:gd name="T7" fmla="*/ 30 h 30"/>
                  <a:gd name="T8" fmla="*/ 32 w 32"/>
                  <a:gd name="T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">
                    <a:moveTo>
                      <a:pt x="32" y="8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22"/>
                      <a:pt x="31" y="15"/>
                      <a:pt x="32" y="8"/>
                    </a:cubicBez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79" name="Freeform 456"/>
              <p:cNvSpPr/>
              <p:nvPr/>
            </p:nvSpPr>
            <p:spPr bwMode="auto">
              <a:xfrm>
                <a:off x="2971" y="2508"/>
                <a:ext cx="74" cy="75"/>
              </a:xfrm>
              <a:custGeom>
                <a:avLst/>
                <a:gdLst>
                  <a:gd name="T0" fmla="*/ 7 w 74"/>
                  <a:gd name="T1" fmla="*/ 0 h 75"/>
                  <a:gd name="T2" fmla="*/ 0 w 74"/>
                  <a:gd name="T3" fmla="*/ 57 h 75"/>
                  <a:gd name="T4" fmla="*/ 68 w 74"/>
                  <a:gd name="T5" fmla="*/ 75 h 75"/>
                  <a:gd name="T6" fmla="*/ 74 w 74"/>
                  <a:gd name="T7" fmla="*/ 20 h 75"/>
                  <a:gd name="T8" fmla="*/ 7 w 74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5">
                    <a:moveTo>
                      <a:pt x="7" y="0"/>
                    </a:moveTo>
                    <a:lnTo>
                      <a:pt x="0" y="57"/>
                    </a:lnTo>
                    <a:lnTo>
                      <a:pt x="68" y="75"/>
                    </a:lnTo>
                    <a:lnTo>
                      <a:pt x="74" y="2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80" name="Freeform 457"/>
              <p:cNvSpPr/>
              <p:nvPr/>
            </p:nvSpPr>
            <p:spPr bwMode="auto">
              <a:xfrm>
                <a:off x="2802" y="2522"/>
                <a:ext cx="370" cy="135"/>
              </a:xfrm>
              <a:custGeom>
                <a:avLst/>
                <a:gdLst>
                  <a:gd name="T0" fmla="*/ 164 w 164"/>
                  <a:gd name="T1" fmla="*/ 42 h 60"/>
                  <a:gd name="T2" fmla="*/ 1 w 164"/>
                  <a:gd name="T3" fmla="*/ 0 h 60"/>
                  <a:gd name="T4" fmla="*/ 0 w 164"/>
                  <a:gd name="T5" fmla="*/ 21 h 60"/>
                  <a:gd name="T6" fmla="*/ 160 w 164"/>
                  <a:gd name="T7" fmla="*/ 60 h 60"/>
                  <a:gd name="T8" fmla="*/ 164 w 164"/>
                  <a:gd name="T9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60">
                    <a:moveTo>
                      <a:pt x="164" y="4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1" y="14"/>
                      <a:pt x="0" y="21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1" y="54"/>
                      <a:pt x="162" y="48"/>
                      <a:pt x="164" y="42"/>
                    </a:cubicBezTo>
                    <a:close/>
                  </a:path>
                </a:pathLst>
              </a:custGeom>
              <a:solidFill>
                <a:srgbClr val="5B8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81" name="Freeform 458"/>
              <p:cNvSpPr/>
              <p:nvPr/>
            </p:nvSpPr>
            <p:spPr bwMode="auto">
              <a:xfrm>
                <a:off x="2795" y="2569"/>
                <a:ext cx="368" cy="192"/>
              </a:xfrm>
              <a:custGeom>
                <a:avLst/>
                <a:gdLst>
                  <a:gd name="T0" fmla="*/ 3 w 163"/>
                  <a:gd name="T1" fmla="*/ 0 h 85"/>
                  <a:gd name="T2" fmla="*/ 0 w 163"/>
                  <a:gd name="T3" fmla="*/ 54 h 85"/>
                  <a:gd name="T4" fmla="*/ 157 w 163"/>
                  <a:gd name="T5" fmla="*/ 85 h 85"/>
                  <a:gd name="T6" fmla="*/ 163 w 163"/>
                  <a:gd name="T7" fmla="*/ 39 h 85"/>
                  <a:gd name="T8" fmla="*/ 3 w 163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85">
                    <a:moveTo>
                      <a:pt x="3" y="0"/>
                    </a:moveTo>
                    <a:cubicBezTo>
                      <a:pt x="2" y="17"/>
                      <a:pt x="1" y="35"/>
                      <a:pt x="0" y="54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9" y="69"/>
                      <a:pt x="161" y="54"/>
                      <a:pt x="163" y="39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468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82" name="Freeform 459"/>
              <p:cNvSpPr/>
              <p:nvPr/>
            </p:nvSpPr>
            <p:spPr bwMode="auto">
              <a:xfrm>
                <a:off x="2791" y="2691"/>
                <a:ext cx="58" cy="67"/>
              </a:xfrm>
              <a:custGeom>
                <a:avLst/>
                <a:gdLst>
                  <a:gd name="T0" fmla="*/ 2 w 26"/>
                  <a:gd name="T1" fmla="*/ 0 h 30"/>
                  <a:gd name="T2" fmla="*/ 0 w 26"/>
                  <a:gd name="T3" fmla="*/ 26 h 30"/>
                  <a:gd name="T4" fmla="*/ 26 w 26"/>
                  <a:gd name="T5" fmla="*/ 30 h 30"/>
                  <a:gd name="T6" fmla="*/ 26 w 26"/>
                  <a:gd name="T7" fmla="*/ 5 h 30"/>
                  <a:gd name="T8" fmla="*/ 2 w 2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0">
                    <a:moveTo>
                      <a:pt x="2" y="0"/>
                    </a:moveTo>
                    <a:cubicBezTo>
                      <a:pt x="1" y="8"/>
                      <a:pt x="1" y="17"/>
                      <a:pt x="0" y="26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5"/>
                      <a:pt x="26" y="5"/>
                      <a:pt x="26" y="5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83" name="Freeform 460"/>
              <p:cNvSpPr/>
              <p:nvPr/>
            </p:nvSpPr>
            <p:spPr bwMode="auto">
              <a:xfrm>
                <a:off x="2849" y="2702"/>
                <a:ext cx="66" cy="68"/>
              </a:xfrm>
              <a:custGeom>
                <a:avLst/>
                <a:gdLst>
                  <a:gd name="T0" fmla="*/ 0 w 66"/>
                  <a:gd name="T1" fmla="*/ 0 h 68"/>
                  <a:gd name="T2" fmla="*/ 0 w 66"/>
                  <a:gd name="T3" fmla="*/ 56 h 68"/>
                  <a:gd name="T4" fmla="*/ 61 w 66"/>
                  <a:gd name="T5" fmla="*/ 68 h 68"/>
                  <a:gd name="T6" fmla="*/ 66 w 66"/>
                  <a:gd name="T7" fmla="*/ 11 h 68"/>
                  <a:gd name="T8" fmla="*/ 0 w 66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8">
                    <a:moveTo>
                      <a:pt x="0" y="0"/>
                    </a:moveTo>
                    <a:lnTo>
                      <a:pt x="0" y="56"/>
                    </a:lnTo>
                    <a:lnTo>
                      <a:pt x="61" y="68"/>
                    </a:lnTo>
                    <a:lnTo>
                      <a:pt x="66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84" name="Freeform 461"/>
              <p:cNvSpPr/>
              <p:nvPr/>
            </p:nvSpPr>
            <p:spPr bwMode="auto">
              <a:xfrm>
                <a:off x="2910" y="2713"/>
                <a:ext cx="66" cy="68"/>
              </a:xfrm>
              <a:custGeom>
                <a:avLst/>
                <a:gdLst>
                  <a:gd name="T0" fmla="*/ 5 w 66"/>
                  <a:gd name="T1" fmla="*/ 0 h 68"/>
                  <a:gd name="T2" fmla="*/ 0 w 66"/>
                  <a:gd name="T3" fmla="*/ 57 h 68"/>
                  <a:gd name="T4" fmla="*/ 59 w 66"/>
                  <a:gd name="T5" fmla="*/ 68 h 68"/>
                  <a:gd name="T6" fmla="*/ 66 w 66"/>
                  <a:gd name="T7" fmla="*/ 14 h 68"/>
                  <a:gd name="T8" fmla="*/ 5 w 66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8">
                    <a:moveTo>
                      <a:pt x="5" y="0"/>
                    </a:moveTo>
                    <a:lnTo>
                      <a:pt x="0" y="57"/>
                    </a:lnTo>
                    <a:lnTo>
                      <a:pt x="59" y="68"/>
                    </a:lnTo>
                    <a:lnTo>
                      <a:pt x="66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85" name="Freeform 462"/>
              <p:cNvSpPr/>
              <p:nvPr/>
            </p:nvSpPr>
            <p:spPr bwMode="auto">
              <a:xfrm>
                <a:off x="2969" y="2727"/>
                <a:ext cx="72" cy="65"/>
              </a:xfrm>
              <a:custGeom>
                <a:avLst/>
                <a:gdLst>
                  <a:gd name="T0" fmla="*/ 7 w 72"/>
                  <a:gd name="T1" fmla="*/ 0 h 65"/>
                  <a:gd name="T2" fmla="*/ 0 w 72"/>
                  <a:gd name="T3" fmla="*/ 54 h 65"/>
                  <a:gd name="T4" fmla="*/ 67 w 72"/>
                  <a:gd name="T5" fmla="*/ 65 h 65"/>
                  <a:gd name="T6" fmla="*/ 72 w 72"/>
                  <a:gd name="T7" fmla="*/ 11 h 65"/>
                  <a:gd name="T8" fmla="*/ 7 w 7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5">
                    <a:moveTo>
                      <a:pt x="7" y="0"/>
                    </a:moveTo>
                    <a:lnTo>
                      <a:pt x="0" y="54"/>
                    </a:lnTo>
                    <a:lnTo>
                      <a:pt x="67" y="65"/>
                    </a:lnTo>
                    <a:lnTo>
                      <a:pt x="7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86" name="Freeform 463"/>
              <p:cNvSpPr/>
              <p:nvPr/>
            </p:nvSpPr>
            <p:spPr bwMode="auto">
              <a:xfrm>
                <a:off x="3095" y="2752"/>
                <a:ext cx="54" cy="58"/>
              </a:xfrm>
              <a:custGeom>
                <a:avLst/>
                <a:gdLst>
                  <a:gd name="T0" fmla="*/ 24 w 24"/>
                  <a:gd name="T1" fmla="*/ 4 h 26"/>
                  <a:gd name="T2" fmla="*/ 3 w 24"/>
                  <a:gd name="T3" fmla="*/ 0 h 26"/>
                  <a:gd name="T4" fmla="*/ 0 w 24"/>
                  <a:gd name="T5" fmla="*/ 22 h 26"/>
                  <a:gd name="T6" fmla="*/ 21 w 24"/>
                  <a:gd name="T7" fmla="*/ 26 h 26"/>
                  <a:gd name="T8" fmla="*/ 24 w 24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2" y="18"/>
                      <a:pt x="23" y="11"/>
                      <a:pt x="24" y="4"/>
                    </a:cubicBez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87" name="Freeform 464"/>
              <p:cNvSpPr/>
              <p:nvPr/>
            </p:nvSpPr>
            <p:spPr bwMode="auto">
              <a:xfrm>
                <a:off x="3036" y="2738"/>
                <a:ext cx="66" cy="63"/>
              </a:xfrm>
              <a:custGeom>
                <a:avLst/>
                <a:gdLst>
                  <a:gd name="T0" fmla="*/ 5 w 66"/>
                  <a:gd name="T1" fmla="*/ 0 h 63"/>
                  <a:gd name="T2" fmla="*/ 0 w 66"/>
                  <a:gd name="T3" fmla="*/ 54 h 63"/>
                  <a:gd name="T4" fmla="*/ 59 w 66"/>
                  <a:gd name="T5" fmla="*/ 63 h 63"/>
                  <a:gd name="T6" fmla="*/ 66 w 66"/>
                  <a:gd name="T7" fmla="*/ 14 h 63"/>
                  <a:gd name="T8" fmla="*/ 5 w 6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3">
                    <a:moveTo>
                      <a:pt x="5" y="0"/>
                    </a:moveTo>
                    <a:lnTo>
                      <a:pt x="0" y="54"/>
                    </a:lnTo>
                    <a:lnTo>
                      <a:pt x="59" y="63"/>
                    </a:lnTo>
                    <a:lnTo>
                      <a:pt x="66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88" name="Freeform 465"/>
              <p:cNvSpPr/>
              <p:nvPr/>
            </p:nvSpPr>
            <p:spPr bwMode="auto">
              <a:xfrm>
                <a:off x="2768" y="2932"/>
                <a:ext cx="368" cy="144"/>
              </a:xfrm>
              <a:custGeom>
                <a:avLst/>
                <a:gdLst>
                  <a:gd name="T0" fmla="*/ 163 w 163"/>
                  <a:gd name="T1" fmla="*/ 0 h 64"/>
                  <a:gd name="T2" fmla="*/ 4 w 163"/>
                  <a:gd name="T3" fmla="*/ 6 h 64"/>
                  <a:gd name="T4" fmla="*/ 0 w 163"/>
                  <a:gd name="T5" fmla="*/ 64 h 64"/>
                  <a:gd name="T6" fmla="*/ 163 w 163"/>
                  <a:gd name="T7" fmla="*/ 62 h 64"/>
                  <a:gd name="T8" fmla="*/ 163 w 163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4">
                    <a:moveTo>
                      <a:pt x="163" y="0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3" y="25"/>
                      <a:pt x="1" y="45"/>
                      <a:pt x="0" y="64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2" y="38"/>
                      <a:pt x="162" y="17"/>
                      <a:pt x="163" y="0"/>
                    </a:cubicBezTo>
                    <a:close/>
                  </a:path>
                </a:pathLst>
              </a:cu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89" name="Freeform 466"/>
              <p:cNvSpPr/>
              <p:nvPr/>
            </p:nvSpPr>
            <p:spPr bwMode="auto">
              <a:xfrm>
                <a:off x="2761" y="3072"/>
                <a:ext cx="379" cy="178"/>
              </a:xfrm>
              <a:custGeom>
                <a:avLst/>
                <a:gdLst>
                  <a:gd name="T0" fmla="*/ 166 w 168"/>
                  <a:gd name="T1" fmla="*/ 0 h 79"/>
                  <a:gd name="T2" fmla="*/ 3 w 168"/>
                  <a:gd name="T3" fmla="*/ 2 h 79"/>
                  <a:gd name="T4" fmla="*/ 0 w 168"/>
                  <a:gd name="T5" fmla="*/ 41 h 79"/>
                  <a:gd name="T6" fmla="*/ 168 w 168"/>
                  <a:gd name="T7" fmla="*/ 79 h 79"/>
                  <a:gd name="T8" fmla="*/ 166 w 168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79">
                    <a:moveTo>
                      <a:pt x="166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5"/>
                      <a:pt x="1" y="28"/>
                      <a:pt x="0" y="41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167" y="51"/>
                      <a:pt x="166" y="24"/>
                      <a:pt x="166" y="0"/>
                    </a:cubicBezTo>
                    <a:close/>
                  </a:path>
                </a:pathLst>
              </a:cu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90" name="Freeform 467"/>
              <p:cNvSpPr/>
              <p:nvPr/>
            </p:nvSpPr>
            <p:spPr bwMode="auto">
              <a:xfrm>
                <a:off x="2755" y="3164"/>
                <a:ext cx="394" cy="275"/>
              </a:xfrm>
              <a:custGeom>
                <a:avLst/>
                <a:gdLst>
                  <a:gd name="T0" fmla="*/ 3 w 175"/>
                  <a:gd name="T1" fmla="*/ 0 h 122"/>
                  <a:gd name="T2" fmla="*/ 0 w 175"/>
                  <a:gd name="T3" fmla="*/ 44 h 122"/>
                  <a:gd name="T4" fmla="*/ 175 w 175"/>
                  <a:gd name="T5" fmla="*/ 122 h 122"/>
                  <a:gd name="T6" fmla="*/ 171 w 175"/>
                  <a:gd name="T7" fmla="*/ 38 h 122"/>
                  <a:gd name="T8" fmla="*/ 3 w 175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22">
                    <a:moveTo>
                      <a:pt x="3" y="0"/>
                    </a:moveTo>
                    <a:cubicBezTo>
                      <a:pt x="2" y="14"/>
                      <a:pt x="1" y="29"/>
                      <a:pt x="0" y="44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74" y="93"/>
                      <a:pt x="172" y="65"/>
                      <a:pt x="171" y="38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91" name="Freeform 468"/>
              <p:cNvSpPr/>
              <p:nvPr/>
            </p:nvSpPr>
            <p:spPr bwMode="auto">
              <a:xfrm>
                <a:off x="2723" y="3263"/>
                <a:ext cx="442" cy="424"/>
              </a:xfrm>
              <a:custGeom>
                <a:avLst/>
                <a:gdLst>
                  <a:gd name="T0" fmla="*/ 14 w 196"/>
                  <a:gd name="T1" fmla="*/ 0 h 188"/>
                  <a:gd name="T2" fmla="*/ 0 w 196"/>
                  <a:gd name="T3" fmla="*/ 171 h 188"/>
                  <a:gd name="T4" fmla="*/ 196 w 196"/>
                  <a:gd name="T5" fmla="*/ 188 h 188"/>
                  <a:gd name="T6" fmla="*/ 189 w 196"/>
                  <a:gd name="T7" fmla="*/ 78 h 188"/>
                  <a:gd name="T8" fmla="*/ 14 w 196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88">
                    <a:moveTo>
                      <a:pt x="14" y="0"/>
                    </a:moveTo>
                    <a:cubicBezTo>
                      <a:pt x="9" y="58"/>
                      <a:pt x="5" y="116"/>
                      <a:pt x="0" y="171"/>
                    </a:cubicBezTo>
                    <a:cubicBezTo>
                      <a:pt x="65" y="177"/>
                      <a:pt x="130" y="184"/>
                      <a:pt x="196" y="188"/>
                    </a:cubicBezTo>
                    <a:cubicBezTo>
                      <a:pt x="193" y="152"/>
                      <a:pt x="191" y="114"/>
                      <a:pt x="189" y="78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C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92" name="Freeform 469"/>
              <p:cNvSpPr/>
              <p:nvPr/>
            </p:nvSpPr>
            <p:spPr bwMode="auto">
              <a:xfrm>
                <a:off x="2732" y="3317"/>
                <a:ext cx="117" cy="217"/>
              </a:xfrm>
              <a:custGeom>
                <a:avLst/>
                <a:gdLst>
                  <a:gd name="T0" fmla="*/ 8 w 52"/>
                  <a:gd name="T1" fmla="*/ 0 h 96"/>
                  <a:gd name="T2" fmla="*/ 7 w 52"/>
                  <a:gd name="T3" fmla="*/ 0 h 96"/>
                  <a:gd name="T4" fmla="*/ 0 w 52"/>
                  <a:gd name="T5" fmla="*/ 95 h 96"/>
                  <a:gd name="T6" fmla="*/ 8 w 52"/>
                  <a:gd name="T7" fmla="*/ 96 h 96"/>
                  <a:gd name="T8" fmla="*/ 52 w 52"/>
                  <a:gd name="T9" fmla="*/ 48 h 96"/>
                  <a:gd name="T10" fmla="*/ 8 w 52"/>
                  <a:gd name="T1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96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" y="95"/>
                      <a:pt x="5" y="96"/>
                      <a:pt x="8" y="96"/>
                    </a:cubicBezTo>
                    <a:cubicBezTo>
                      <a:pt x="32" y="96"/>
                      <a:pt x="52" y="74"/>
                      <a:pt x="52" y="48"/>
                    </a:cubicBezTo>
                    <a:cubicBezTo>
                      <a:pt x="52" y="22"/>
                      <a:pt x="32" y="0"/>
                      <a:pt x="8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93" name="Freeform 470"/>
              <p:cNvSpPr/>
              <p:nvPr/>
            </p:nvSpPr>
            <p:spPr bwMode="auto">
              <a:xfrm>
                <a:off x="2752" y="3597"/>
                <a:ext cx="176" cy="69"/>
              </a:xfrm>
              <a:custGeom>
                <a:avLst/>
                <a:gdLst>
                  <a:gd name="T0" fmla="*/ 37 w 78"/>
                  <a:gd name="T1" fmla="*/ 0 h 31"/>
                  <a:gd name="T2" fmla="*/ 0 w 78"/>
                  <a:gd name="T3" fmla="*/ 24 h 31"/>
                  <a:gd name="T4" fmla="*/ 78 w 78"/>
                  <a:gd name="T5" fmla="*/ 31 h 31"/>
                  <a:gd name="T6" fmla="*/ 37 w 7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31">
                    <a:moveTo>
                      <a:pt x="37" y="0"/>
                    </a:moveTo>
                    <a:cubicBezTo>
                      <a:pt x="21" y="0"/>
                      <a:pt x="7" y="9"/>
                      <a:pt x="0" y="24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2" y="13"/>
                      <a:pt x="56" y="0"/>
                      <a:pt x="37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94" name="Freeform 471"/>
              <p:cNvSpPr/>
              <p:nvPr/>
            </p:nvSpPr>
            <p:spPr bwMode="auto">
              <a:xfrm>
                <a:off x="2962" y="3358"/>
                <a:ext cx="176" cy="124"/>
              </a:xfrm>
              <a:custGeom>
                <a:avLst/>
                <a:gdLst>
                  <a:gd name="T0" fmla="*/ 78 w 78"/>
                  <a:gd name="T1" fmla="*/ 34 h 55"/>
                  <a:gd name="T2" fmla="*/ 0 w 78"/>
                  <a:gd name="T3" fmla="*/ 0 h 55"/>
                  <a:gd name="T4" fmla="*/ 0 w 78"/>
                  <a:gd name="T5" fmla="*/ 7 h 55"/>
                  <a:gd name="T6" fmla="*/ 43 w 78"/>
                  <a:gd name="T7" fmla="*/ 55 h 55"/>
                  <a:gd name="T8" fmla="*/ 78 w 78"/>
                  <a:gd name="T9" fmla="*/ 35 h 55"/>
                  <a:gd name="T10" fmla="*/ 78 w 78"/>
                  <a:gd name="T11" fmla="*/ 3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5">
                    <a:moveTo>
                      <a:pt x="78" y="3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5"/>
                      <a:pt x="0" y="7"/>
                    </a:cubicBezTo>
                    <a:cubicBezTo>
                      <a:pt x="0" y="34"/>
                      <a:pt x="19" y="55"/>
                      <a:pt x="43" y="55"/>
                    </a:cubicBezTo>
                    <a:cubicBezTo>
                      <a:pt x="58" y="55"/>
                      <a:pt x="71" y="47"/>
                      <a:pt x="78" y="35"/>
                    </a:cubicBezTo>
                    <a:lnTo>
                      <a:pt x="78" y="34"/>
                    </a:ln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95" name="Oval 472"/>
              <p:cNvSpPr>
                <a:spLocks noChangeArrowheads="1"/>
              </p:cNvSpPr>
              <p:nvPr/>
            </p:nvSpPr>
            <p:spPr bwMode="auto">
              <a:xfrm>
                <a:off x="2892" y="3475"/>
                <a:ext cx="108" cy="119"/>
              </a:xfrm>
              <a:prstGeom prst="ellipse">
                <a:avLst/>
              </a:pr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96" name="Freeform 473"/>
              <p:cNvSpPr/>
              <p:nvPr/>
            </p:nvSpPr>
            <p:spPr bwMode="auto">
              <a:xfrm>
                <a:off x="3043" y="3545"/>
                <a:ext cx="117" cy="144"/>
              </a:xfrm>
              <a:custGeom>
                <a:avLst/>
                <a:gdLst>
                  <a:gd name="T0" fmla="*/ 44 w 52"/>
                  <a:gd name="T1" fmla="*/ 0 h 64"/>
                  <a:gd name="T2" fmla="*/ 0 w 52"/>
                  <a:gd name="T3" fmla="*/ 48 h 64"/>
                  <a:gd name="T4" fmla="*/ 2 w 52"/>
                  <a:gd name="T5" fmla="*/ 59 h 64"/>
                  <a:gd name="T6" fmla="*/ 52 w 52"/>
                  <a:gd name="T7" fmla="*/ 64 h 64"/>
                  <a:gd name="T8" fmla="*/ 47 w 52"/>
                  <a:gd name="T9" fmla="*/ 0 h 64"/>
                  <a:gd name="T10" fmla="*/ 44 w 52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64">
                    <a:moveTo>
                      <a:pt x="44" y="0"/>
                    </a:moveTo>
                    <a:cubicBezTo>
                      <a:pt x="20" y="0"/>
                      <a:pt x="0" y="21"/>
                      <a:pt x="0" y="48"/>
                    </a:cubicBezTo>
                    <a:cubicBezTo>
                      <a:pt x="0" y="52"/>
                      <a:pt x="1" y="56"/>
                      <a:pt x="2" y="59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0"/>
                      <a:pt x="45" y="0"/>
                      <a:pt x="44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97" name="Oval 474"/>
              <p:cNvSpPr>
                <a:spLocks noChangeArrowheads="1"/>
              </p:cNvSpPr>
              <p:nvPr/>
            </p:nvSpPr>
            <p:spPr bwMode="auto">
              <a:xfrm>
                <a:off x="2746" y="3673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98" name="Oval 475"/>
              <p:cNvSpPr>
                <a:spLocks noChangeArrowheads="1"/>
              </p:cNvSpPr>
              <p:nvPr/>
            </p:nvSpPr>
            <p:spPr bwMode="auto">
              <a:xfrm>
                <a:off x="2955" y="3709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99" name="Oval 476"/>
              <p:cNvSpPr>
                <a:spLocks noChangeArrowheads="1"/>
              </p:cNvSpPr>
              <p:nvPr/>
            </p:nvSpPr>
            <p:spPr bwMode="auto">
              <a:xfrm>
                <a:off x="2854" y="3698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00" name="Oval 477"/>
              <p:cNvSpPr>
                <a:spLocks noChangeArrowheads="1"/>
              </p:cNvSpPr>
              <p:nvPr/>
            </p:nvSpPr>
            <p:spPr bwMode="auto">
              <a:xfrm>
                <a:off x="2775" y="3741"/>
                <a:ext cx="29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01" name="Oval 478"/>
              <p:cNvSpPr>
                <a:spLocks noChangeArrowheads="1"/>
              </p:cNvSpPr>
              <p:nvPr/>
            </p:nvSpPr>
            <p:spPr bwMode="auto">
              <a:xfrm>
                <a:off x="2874" y="3795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02" name="Oval 479"/>
              <p:cNvSpPr>
                <a:spLocks noChangeArrowheads="1"/>
              </p:cNvSpPr>
              <p:nvPr/>
            </p:nvSpPr>
            <p:spPr bwMode="auto">
              <a:xfrm>
                <a:off x="2716" y="3806"/>
                <a:ext cx="30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03" name="Oval 480"/>
              <p:cNvSpPr>
                <a:spLocks noChangeArrowheads="1"/>
              </p:cNvSpPr>
              <p:nvPr/>
            </p:nvSpPr>
            <p:spPr bwMode="auto">
              <a:xfrm>
                <a:off x="3003" y="3784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04" name="Oval 481"/>
              <p:cNvSpPr>
                <a:spLocks noChangeArrowheads="1"/>
              </p:cNvSpPr>
              <p:nvPr/>
            </p:nvSpPr>
            <p:spPr bwMode="auto">
              <a:xfrm>
                <a:off x="3093" y="3700"/>
                <a:ext cx="27" cy="30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05" name="Oval 482"/>
              <p:cNvSpPr>
                <a:spLocks noChangeArrowheads="1"/>
              </p:cNvSpPr>
              <p:nvPr/>
            </p:nvSpPr>
            <p:spPr bwMode="auto">
              <a:xfrm>
                <a:off x="3131" y="3795"/>
                <a:ext cx="29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06" name="Oval 483"/>
              <p:cNvSpPr>
                <a:spLocks noChangeArrowheads="1"/>
              </p:cNvSpPr>
              <p:nvPr/>
            </p:nvSpPr>
            <p:spPr bwMode="auto">
              <a:xfrm>
                <a:off x="2809" y="2995"/>
                <a:ext cx="31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07" name="Oval 484"/>
              <p:cNvSpPr>
                <a:spLocks noChangeArrowheads="1"/>
              </p:cNvSpPr>
              <p:nvPr/>
            </p:nvSpPr>
            <p:spPr bwMode="auto">
              <a:xfrm>
                <a:off x="2809" y="3112"/>
                <a:ext cx="31" cy="32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08" name="Oval 485"/>
              <p:cNvSpPr>
                <a:spLocks noChangeArrowheads="1"/>
              </p:cNvSpPr>
              <p:nvPr/>
            </p:nvSpPr>
            <p:spPr bwMode="auto">
              <a:xfrm>
                <a:off x="2888" y="3123"/>
                <a:ext cx="31" cy="32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09" name="Oval 486"/>
              <p:cNvSpPr>
                <a:spLocks noChangeArrowheads="1"/>
              </p:cNvSpPr>
              <p:nvPr/>
            </p:nvSpPr>
            <p:spPr bwMode="auto">
              <a:xfrm>
                <a:off x="2973" y="3128"/>
                <a:ext cx="32" cy="31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10" name="Oval 487"/>
              <p:cNvSpPr>
                <a:spLocks noChangeArrowheads="1"/>
              </p:cNvSpPr>
              <p:nvPr/>
            </p:nvSpPr>
            <p:spPr bwMode="auto">
              <a:xfrm>
                <a:off x="3068" y="3144"/>
                <a:ext cx="32" cy="31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11" name="Oval 488"/>
              <p:cNvSpPr>
                <a:spLocks noChangeArrowheads="1"/>
              </p:cNvSpPr>
              <p:nvPr/>
            </p:nvSpPr>
            <p:spPr bwMode="auto">
              <a:xfrm>
                <a:off x="2899" y="2990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12" name="Oval 489"/>
              <p:cNvSpPr>
                <a:spLocks noChangeArrowheads="1"/>
              </p:cNvSpPr>
              <p:nvPr/>
            </p:nvSpPr>
            <p:spPr bwMode="auto">
              <a:xfrm>
                <a:off x="2985" y="2990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13" name="Oval 490"/>
              <p:cNvSpPr>
                <a:spLocks noChangeArrowheads="1"/>
              </p:cNvSpPr>
              <p:nvPr/>
            </p:nvSpPr>
            <p:spPr bwMode="auto">
              <a:xfrm>
                <a:off x="3086" y="2984"/>
                <a:ext cx="32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14" name="Oval 491"/>
              <p:cNvSpPr>
                <a:spLocks noChangeArrowheads="1"/>
              </p:cNvSpPr>
              <p:nvPr/>
            </p:nvSpPr>
            <p:spPr bwMode="auto">
              <a:xfrm>
                <a:off x="2782" y="3211"/>
                <a:ext cx="31" cy="30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15" name="Oval 492"/>
              <p:cNvSpPr>
                <a:spLocks noChangeArrowheads="1"/>
              </p:cNvSpPr>
              <p:nvPr/>
            </p:nvSpPr>
            <p:spPr bwMode="auto">
              <a:xfrm>
                <a:off x="2872" y="3250"/>
                <a:ext cx="31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16" name="Oval 493"/>
              <p:cNvSpPr>
                <a:spLocks noChangeArrowheads="1"/>
              </p:cNvSpPr>
              <p:nvPr/>
            </p:nvSpPr>
            <p:spPr bwMode="auto">
              <a:xfrm>
                <a:off x="2978" y="3292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17" name="Oval 494"/>
              <p:cNvSpPr>
                <a:spLocks noChangeArrowheads="1"/>
              </p:cNvSpPr>
              <p:nvPr/>
            </p:nvSpPr>
            <p:spPr bwMode="auto">
              <a:xfrm>
                <a:off x="3086" y="3324"/>
                <a:ext cx="32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18" name="Freeform 495"/>
              <p:cNvSpPr/>
              <p:nvPr/>
            </p:nvSpPr>
            <p:spPr bwMode="auto">
              <a:xfrm>
                <a:off x="2809" y="2395"/>
                <a:ext cx="372" cy="172"/>
              </a:xfrm>
              <a:custGeom>
                <a:avLst/>
                <a:gdLst>
                  <a:gd name="T0" fmla="*/ 2 w 372"/>
                  <a:gd name="T1" fmla="*/ 0 h 172"/>
                  <a:gd name="T2" fmla="*/ 47 w 372"/>
                  <a:gd name="T3" fmla="*/ 82 h 172"/>
                  <a:gd name="T4" fmla="*/ 110 w 372"/>
                  <a:gd name="T5" fmla="*/ 12 h 172"/>
                  <a:gd name="T6" fmla="*/ 151 w 372"/>
                  <a:gd name="T7" fmla="*/ 104 h 172"/>
                  <a:gd name="T8" fmla="*/ 227 w 372"/>
                  <a:gd name="T9" fmla="*/ 28 h 172"/>
                  <a:gd name="T10" fmla="*/ 263 w 372"/>
                  <a:gd name="T11" fmla="*/ 140 h 172"/>
                  <a:gd name="T12" fmla="*/ 351 w 372"/>
                  <a:gd name="T13" fmla="*/ 41 h 172"/>
                  <a:gd name="T14" fmla="*/ 372 w 372"/>
                  <a:gd name="T15" fmla="*/ 172 h 172"/>
                  <a:gd name="T16" fmla="*/ 0 w 372"/>
                  <a:gd name="T17" fmla="*/ 66 h 172"/>
                  <a:gd name="T18" fmla="*/ 2 w 3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2" h="172">
                    <a:moveTo>
                      <a:pt x="2" y="0"/>
                    </a:moveTo>
                    <a:lnTo>
                      <a:pt x="47" y="82"/>
                    </a:lnTo>
                    <a:lnTo>
                      <a:pt x="110" y="12"/>
                    </a:lnTo>
                    <a:lnTo>
                      <a:pt x="151" y="104"/>
                    </a:lnTo>
                    <a:lnTo>
                      <a:pt x="227" y="28"/>
                    </a:lnTo>
                    <a:lnTo>
                      <a:pt x="263" y="140"/>
                    </a:lnTo>
                    <a:lnTo>
                      <a:pt x="351" y="41"/>
                    </a:lnTo>
                    <a:lnTo>
                      <a:pt x="372" y="172"/>
                    </a:lnTo>
                    <a:lnTo>
                      <a:pt x="0" y="6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7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19" name="Freeform 496"/>
              <p:cNvSpPr/>
              <p:nvPr/>
            </p:nvSpPr>
            <p:spPr bwMode="auto">
              <a:xfrm>
                <a:off x="2802" y="2522"/>
                <a:ext cx="361" cy="142"/>
              </a:xfrm>
              <a:custGeom>
                <a:avLst/>
                <a:gdLst>
                  <a:gd name="T0" fmla="*/ 142 w 160"/>
                  <a:gd name="T1" fmla="*/ 36 h 63"/>
                  <a:gd name="T2" fmla="*/ 136 w 160"/>
                  <a:gd name="T3" fmla="*/ 35 h 63"/>
                  <a:gd name="T4" fmla="*/ 108 w 160"/>
                  <a:gd name="T5" fmla="*/ 43 h 63"/>
                  <a:gd name="T6" fmla="*/ 98 w 160"/>
                  <a:gd name="T7" fmla="*/ 25 h 63"/>
                  <a:gd name="T8" fmla="*/ 95 w 160"/>
                  <a:gd name="T9" fmla="*/ 24 h 63"/>
                  <a:gd name="T10" fmla="*/ 71 w 160"/>
                  <a:gd name="T11" fmla="*/ 34 h 63"/>
                  <a:gd name="T12" fmla="*/ 53 w 160"/>
                  <a:gd name="T13" fmla="*/ 14 h 63"/>
                  <a:gd name="T14" fmla="*/ 48 w 160"/>
                  <a:gd name="T15" fmla="*/ 12 h 63"/>
                  <a:gd name="T16" fmla="*/ 23 w 160"/>
                  <a:gd name="T17" fmla="*/ 22 h 63"/>
                  <a:gd name="T18" fmla="*/ 2 w 160"/>
                  <a:gd name="T19" fmla="*/ 1 h 63"/>
                  <a:gd name="T20" fmla="*/ 1 w 160"/>
                  <a:gd name="T21" fmla="*/ 0 h 63"/>
                  <a:gd name="T22" fmla="*/ 0 w 160"/>
                  <a:gd name="T23" fmla="*/ 20 h 63"/>
                  <a:gd name="T24" fmla="*/ 24 w 160"/>
                  <a:gd name="T25" fmla="*/ 33 h 63"/>
                  <a:gd name="T26" fmla="*/ 48 w 160"/>
                  <a:gd name="T27" fmla="*/ 23 h 63"/>
                  <a:gd name="T28" fmla="*/ 66 w 160"/>
                  <a:gd name="T29" fmla="*/ 45 h 63"/>
                  <a:gd name="T30" fmla="*/ 91 w 160"/>
                  <a:gd name="T31" fmla="*/ 35 h 63"/>
                  <a:gd name="T32" fmla="*/ 109 w 160"/>
                  <a:gd name="T33" fmla="*/ 53 h 63"/>
                  <a:gd name="T34" fmla="*/ 137 w 160"/>
                  <a:gd name="T35" fmla="*/ 45 h 63"/>
                  <a:gd name="T36" fmla="*/ 159 w 160"/>
                  <a:gd name="T37" fmla="*/ 63 h 63"/>
                  <a:gd name="T38" fmla="*/ 160 w 160"/>
                  <a:gd name="T39" fmla="*/ 54 h 63"/>
                  <a:gd name="T40" fmla="*/ 142 w 160"/>
                  <a:gd name="T41" fmla="*/ 3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0" h="63">
                    <a:moveTo>
                      <a:pt x="142" y="36"/>
                    </a:moveTo>
                    <a:cubicBezTo>
                      <a:pt x="136" y="35"/>
                      <a:pt x="136" y="35"/>
                      <a:pt x="136" y="35"/>
                    </a:cubicBezTo>
                    <a:cubicBezTo>
                      <a:pt x="129" y="41"/>
                      <a:pt x="118" y="49"/>
                      <a:pt x="108" y="43"/>
                    </a:cubicBezTo>
                    <a:cubicBezTo>
                      <a:pt x="99" y="38"/>
                      <a:pt x="98" y="31"/>
                      <a:pt x="98" y="25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1" y="29"/>
                      <a:pt x="83" y="35"/>
                      <a:pt x="71" y="34"/>
                    </a:cubicBezTo>
                    <a:cubicBezTo>
                      <a:pt x="59" y="32"/>
                      <a:pt x="55" y="21"/>
                      <a:pt x="53" y="14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4" y="18"/>
                      <a:pt x="36" y="23"/>
                      <a:pt x="23" y="22"/>
                    </a:cubicBezTo>
                    <a:cubicBezTo>
                      <a:pt x="8" y="21"/>
                      <a:pt x="3" y="9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8" y="34"/>
                      <a:pt x="24" y="33"/>
                    </a:cubicBezTo>
                    <a:cubicBezTo>
                      <a:pt x="40" y="32"/>
                      <a:pt x="48" y="23"/>
                      <a:pt x="48" y="23"/>
                    </a:cubicBezTo>
                    <a:cubicBezTo>
                      <a:pt x="48" y="23"/>
                      <a:pt x="49" y="42"/>
                      <a:pt x="66" y="45"/>
                    </a:cubicBezTo>
                    <a:cubicBezTo>
                      <a:pt x="83" y="47"/>
                      <a:pt x="91" y="35"/>
                      <a:pt x="91" y="35"/>
                    </a:cubicBezTo>
                    <a:cubicBezTo>
                      <a:pt x="91" y="35"/>
                      <a:pt x="95" y="50"/>
                      <a:pt x="109" y="53"/>
                    </a:cubicBezTo>
                    <a:cubicBezTo>
                      <a:pt x="123" y="57"/>
                      <a:pt x="137" y="45"/>
                      <a:pt x="137" y="45"/>
                    </a:cubicBezTo>
                    <a:cubicBezTo>
                      <a:pt x="143" y="60"/>
                      <a:pt x="159" y="63"/>
                      <a:pt x="159" y="63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48" y="51"/>
                      <a:pt x="144" y="43"/>
                      <a:pt x="142" y="36"/>
                    </a:cubicBezTo>
                    <a:close/>
                  </a:path>
                </a:pathLst>
              </a:cu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20" name="Freeform 497"/>
              <p:cNvSpPr/>
              <p:nvPr/>
            </p:nvSpPr>
            <p:spPr bwMode="auto">
              <a:xfrm>
                <a:off x="2802" y="2526"/>
                <a:ext cx="358" cy="156"/>
              </a:xfrm>
              <a:custGeom>
                <a:avLst/>
                <a:gdLst>
                  <a:gd name="T0" fmla="*/ 145 w 159"/>
                  <a:gd name="T1" fmla="*/ 51 h 69"/>
                  <a:gd name="T2" fmla="*/ 139 w 159"/>
                  <a:gd name="T3" fmla="*/ 36 h 69"/>
                  <a:gd name="T4" fmla="*/ 107 w 159"/>
                  <a:gd name="T5" fmla="*/ 50 h 69"/>
                  <a:gd name="T6" fmla="*/ 98 w 159"/>
                  <a:gd name="T7" fmla="*/ 41 h 69"/>
                  <a:gd name="T8" fmla="*/ 93 w 159"/>
                  <a:gd name="T9" fmla="*/ 28 h 69"/>
                  <a:gd name="T10" fmla="*/ 70 w 159"/>
                  <a:gd name="T11" fmla="*/ 40 h 69"/>
                  <a:gd name="T12" fmla="*/ 51 w 159"/>
                  <a:gd name="T13" fmla="*/ 15 h 69"/>
                  <a:gd name="T14" fmla="*/ 39 w 159"/>
                  <a:gd name="T15" fmla="*/ 25 h 69"/>
                  <a:gd name="T16" fmla="*/ 22 w 159"/>
                  <a:gd name="T17" fmla="*/ 28 h 69"/>
                  <a:gd name="T18" fmla="*/ 1 w 159"/>
                  <a:gd name="T19" fmla="*/ 0 h 69"/>
                  <a:gd name="T20" fmla="*/ 0 w 159"/>
                  <a:gd name="T21" fmla="*/ 26 h 69"/>
                  <a:gd name="T22" fmla="*/ 23 w 159"/>
                  <a:gd name="T23" fmla="*/ 39 h 69"/>
                  <a:gd name="T24" fmla="*/ 47 w 159"/>
                  <a:gd name="T25" fmla="*/ 29 h 69"/>
                  <a:gd name="T26" fmla="*/ 66 w 159"/>
                  <a:gd name="T27" fmla="*/ 51 h 69"/>
                  <a:gd name="T28" fmla="*/ 91 w 159"/>
                  <a:gd name="T29" fmla="*/ 41 h 69"/>
                  <a:gd name="T30" fmla="*/ 108 w 159"/>
                  <a:gd name="T31" fmla="*/ 59 h 69"/>
                  <a:gd name="T32" fmla="*/ 136 w 159"/>
                  <a:gd name="T33" fmla="*/ 51 h 69"/>
                  <a:gd name="T34" fmla="*/ 159 w 159"/>
                  <a:gd name="T35" fmla="*/ 69 h 69"/>
                  <a:gd name="T36" fmla="*/ 159 w 159"/>
                  <a:gd name="T37" fmla="*/ 60 h 69"/>
                  <a:gd name="T38" fmla="*/ 145 w 159"/>
                  <a:gd name="T39" fmla="*/ 5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9" h="69">
                    <a:moveTo>
                      <a:pt x="145" y="51"/>
                    </a:moveTo>
                    <a:cubicBezTo>
                      <a:pt x="142" y="46"/>
                      <a:pt x="139" y="42"/>
                      <a:pt x="139" y="36"/>
                    </a:cubicBezTo>
                    <a:cubicBezTo>
                      <a:pt x="131" y="44"/>
                      <a:pt x="120" y="57"/>
                      <a:pt x="107" y="50"/>
                    </a:cubicBezTo>
                    <a:cubicBezTo>
                      <a:pt x="104" y="48"/>
                      <a:pt x="100" y="44"/>
                      <a:pt x="98" y="41"/>
                    </a:cubicBezTo>
                    <a:cubicBezTo>
                      <a:pt x="97" y="39"/>
                      <a:pt x="92" y="30"/>
                      <a:pt x="93" y="28"/>
                    </a:cubicBezTo>
                    <a:cubicBezTo>
                      <a:pt x="89" y="37"/>
                      <a:pt x="80" y="41"/>
                      <a:pt x="70" y="40"/>
                    </a:cubicBezTo>
                    <a:cubicBezTo>
                      <a:pt x="58" y="38"/>
                      <a:pt x="52" y="26"/>
                      <a:pt x="51" y="15"/>
                    </a:cubicBezTo>
                    <a:cubicBezTo>
                      <a:pt x="46" y="19"/>
                      <a:pt x="44" y="23"/>
                      <a:pt x="39" y="25"/>
                    </a:cubicBezTo>
                    <a:cubicBezTo>
                      <a:pt x="34" y="28"/>
                      <a:pt x="28" y="29"/>
                      <a:pt x="22" y="28"/>
                    </a:cubicBezTo>
                    <a:cubicBezTo>
                      <a:pt x="2" y="26"/>
                      <a:pt x="1" y="5"/>
                      <a:pt x="1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7" y="40"/>
                      <a:pt x="23" y="39"/>
                    </a:cubicBezTo>
                    <a:cubicBezTo>
                      <a:pt x="40" y="38"/>
                      <a:pt x="47" y="29"/>
                      <a:pt x="47" y="29"/>
                    </a:cubicBezTo>
                    <a:cubicBezTo>
                      <a:pt x="47" y="29"/>
                      <a:pt x="49" y="48"/>
                      <a:pt x="66" y="51"/>
                    </a:cubicBezTo>
                    <a:cubicBezTo>
                      <a:pt x="82" y="53"/>
                      <a:pt x="91" y="41"/>
                      <a:pt x="91" y="41"/>
                    </a:cubicBezTo>
                    <a:cubicBezTo>
                      <a:pt x="91" y="41"/>
                      <a:pt x="94" y="56"/>
                      <a:pt x="108" y="59"/>
                    </a:cubicBezTo>
                    <a:cubicBezTo>
                      <a:pt x="123" y="63"/>
                      <a:pt x="136" y="51"/>
                      <a:pt x="136" y="51"/>
                    </a:cubicBezTo>
                    <a:cubicBezTo>
                      <a:pt x="142" y="66"/>
                      <a:pt x="159" y="69"/>
                      <a:pt x="159" y="69"/>
                    </a:cubicBezTo>
                    <a:cubicBezTo>
                      <a:pt x="159" y="60"/>
                      <a:pt x="159" y="60"/>
                      <a:pt x="159" y="60"/>
                    </a:cubicBezTo>
                    <a:cubicBezTo>
                      <a:pt x="159" y="62"/>
                      <a:pt x="146" y="52"/>
                      <a:pt x="145" y="51"/>
                    </a:cubicBezTo>
                    <a:close/>
                  </a:path>
                </a:pathLst>
              </a:custGeom>
              <a:solidFill>
                <a:srgbClr val="D4D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21" name="Oval 498"/>
              <p:cNvSpPr>
                <a:spLocks noChangeArrowheads="1"/>
              </p:cNvSpPr>
              <p:nvPr/>
            </p:nvSpPr>
            <p:spPr bwMode="auto">
              <a:xfrm>
                <a:off x="2843" y="2537"/>
                <a:ext cx="15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22" name="Oval 499"/>
              <p:cNvSpPr>
                <a:spLocks noChangeArrowheads="1"/>
              </p:cNvSpPr>
              <p:nvPr/>
            </p:nvSpPr>
            <p:spPr bwMode="auto">
              <a:xfrm>
                <a:off x="2962" y="2569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23" name="Oval 500"/>
              <p:cNvSpPr>
                <a:spLocks noChangeArrowheads="1"/>
              </p:cNvSpPr>
              <p:nvPr/>
            </p:nvSpPr>
            <p:spPr bwMode="auto">
              <a:xfrm>
                <a:off x="3050" y="2594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24" name="Oval 501"/>
              <p:cNvSpPr>
                <a:spLocks noChangeArrowheads="1"/>
              </p:cNvSpPr>
              <p:nvPr/>
            </p:nvSpPr>
            <p:spPr bwMode="auto">
              <a:xfrm>
                <a:off x="3151" y="2616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25" name="Oval 502"/>
              <p:cNvSpPr>
                <a:spLocks noChangeArrowheads="1"/>
              </p:cNvSpPr>
              <p:nvPr/>
            </p:nvSpPr>
            <p:spPr bwMode="auto">
              <a:xfrm>
                <a:off x="2881" y="2623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26" name="Oval 503"/>
              <p:cNvSpPr>
                <a:spLocks noChangeArrowheads="1"/>
              </p:cNvSpPr>
              <p:nvPr/>
            </p:nvSpPr>
            <p:spPr bwMode="auto">
              <a:xfrm>
                <a:off x="2991" y="2650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27" name="Oval 504"/>
              <p:cNvSpPr>
                <a:spLocks noChangeArrowheads="1"/>
              </p:cNvSpPr>
              <p:nvPr/>
            </p:nvSpPr>
            <p:spPr bwMode="auto">
              <a:xfrm>
                <a:off x="3084" y="2668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28" name="Oval 505"/>
              <p:cNvSpPr>
                <a:spLocks noChangeArrowheads="1"/>
              </p:cNvSpPr>
              <p:nvPr/>
            </p:nvSpPr>
            <p:spPr bwMode="auto">
              <a:xfrm>
                <a:off x="2737" y="1841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29" name="Oval 506"/>
              <p:cNvSpPr>
                <a:spLocks noChangeArrowheads="1"/>
              </p:cNvSpPr>
              <p:nvPr/>
            </p:nvSpPr>
            <p:spPr bwMode="auto">
              <a:xfrm>
                <a:off x="2901" y="1864"/>
                <a:ext cx="25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30" name="Oval 507"/>
              <p:cNvSpPr>
                <a:spLocks noChangeArrowheads="1"/>
              </p:cNvSpPr>
              <p:nvPr/>
            </p:nvSpPr>
            <p:spPr bwMode="auto">
              <a:xfrm>
                <a:off x="2818" y="188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31" name="Oval 508"/>
              <p:cNvSpPr>
                <a:spLocks noChangeArrowheads="1"/>
              </p:cNvSpPr>
              <p:nvPr/>
            </p:nvSpPr>
            <p:spPr bwMode="auto">
              <a:xfrm>
                <a:off x="2872" y="1940"/>
                <a:ext cx="25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32" name="Oval 509"/>
              <p:cNvSpPr>
                <a:spLocks noChangeArrowheads="1"/>
              </p:cNvSpPr>
              <p:nvPr/>
            </p:nvSpPr>
            <p:spPr bwMode="auto">
              <a:xfrm>
                <a:off x="2982" y="192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33" name="Oval 510"/>
              <p:cNvSpPr>
                <a:spLocks noChangeArrowheads="1"/>
              </p:cNvSpPr>
              <p:nvPr/>
            </p:nvSpPr>
            <p:spPr bwMode="auto">
              <a:xfrm>
                <a:off x="3140" y="192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34" name="Oval 511"/>
              <p:cNvSpPr>
                <a:spLocks noChangeArrowheads="1"/>
              </p:cNvSpPr>
              <p:nvPr/>
            </p:nvSpPr>
            <p:spPr bwMode="auto">
              <a:xfrm>
                <a:off x="3082" y="1999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35" name="Oval 512"/>
              <p:cNvSpPr>
                <a:spLocks noChangeArrowheads="1"/>
              </p:cNvSpPr>
              <p:nvPr/>
            </p:nvSpPr>
            <p:spPr bwMode="auto">
              <a:xfrm>
                <a:off x="3212" y="2024"/>
                <a:ext cx="25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36" name="Oval 513"/>
              <p:cNvSpPr>
                <a:spLocks noChangeArrowheads="1"/>
              </p:cNvSpPr>
              <p:nvPr/>
            </p:nvSpPr>
            <p:spPr bwMode="auto">
              <a:xfrm>
                <a:off x="3282" y="1965"/>
                <a:ext cx="27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37" name="Oval 514"/>
              <p:cNvSpPr>
                <a:spLocks noChangeArrowheads="1"/>
              </p:cNvSpPr>
              <p:nvPr/>
            </p:nvSpPr>
            <p:spPr bwMode="auto">
              <a:xfrm>
                <a:off x="3388" y="1983"/>
                <a:ext cx="27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38" name="Oval 515"/>
              <p:cNvSpPr>
                <a:spLocks noChangeArrowheads="1"/>
              </p:cNvSpPr>
              <p:nvPr/>
            </p:nvSpPr>
            <p:spPr bwMode="auto">
              <a:xfrm>
                <a:off x="2994" y="2024"/>
                <a:ext cx="27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39" name="Oval 516"/>
              <p:cNvSpPr>
                <a:spLocks noChangeArrowheads="1"/>
              </p:cNvSpPr>
              <p:nvPr/>
            </p:nvSpPr>
            <p:spPr bwMode="auto">
              <a:xfrm>
                <a:off x="2813" y="2012"/>
                <a:ext cx="25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40" name="Oval 517"/>
              <p:cNvSpPr>
                <a:spLocks noChangeArrowheads="1"/>
              </p:cNvSpPr>
              <p:nvPr/>
            </p:nvSpPr>
            <p:spPr bwMode="auto">
              <a:xfrm>
                <a:off x="2894" y="2024"/>
                <a:ext cx="27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41" name="Line 518"/>
              <p:cNvSpPr>
                <a:spLocks noChangeShapeType="1"/>
              </p:cNvSpPr>
              <p:nvPr/>
            </p:nvSpPr>
            <p:spPr bwMode="auto">
              <a:xfrm>
                <a:off x="3124" y="379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42" name="Line 519"/>
              <p:cNvSpPr>
                <a:spLocks noChangeShapeType="1"/>
              </p:cNvSpPr>
              <p:nvPr/>
            </p:nvSpPr>
            <p:spPr bwMode="auto">
              <a:xfrm>
                <a:off x="3124" y="379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43" name="Freeform 520"/>
              <p:cNvSpPr/>
              <p:nvPr/>
            </p:nvSpPr>
            <p:spPr bwMode="auto">
              <a:xfrm>
                <a:off x="2750" y="1122"/>
                <a:ext cx="183" cy="304"/>
              </a:xfrm>
              <a:custGeom>
                <a:avLst/>
                <a:gdLst>
                  <a:gd name="T0" fmla="*/ 120 w 183"/>
                  <a:gd name="T1" fmla="*/ 0 h 304"/>
                  <a:gd name="T2" fmla="*/ 0 w 183"/>
                  <a:gd name="T3" fmla="*/ 88 h 304"/>
                  <a:gd name="T4" fmla="*/ 135 w 183"/>
                  <a:gd name="T5" fmla="*/ 88 h 304"/>
                  <a:gd name="T6" fmla="*/ 11 w 183"/>
                  <a:gd name="T7" fmla="*/ 163 h 304"/>
                  <a:gd name="T8" fmla="*/ 151 w 183"/>
                  <a:gd name="T9" fmla="*/ 187 h 304"/>
                  <a:gd name="T10" fmla="*/ 16 w 183"/>
                  <a:gd name="T11" fmla="*/ 239 h 304"/>
                  <a:gd name="T12" fmla="*/ 183 w 183"/>
                  <a:gd name="T13" fmla="*/ 304 h 304"/>
                  <a:gd name="T14" fmla="*/ 120 w 183"/>
                  <a:gd name="T1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3" h="304">
                    <a:moveTo>
                      <a:pt x="120" y="0"/>
                    </a:moveTo>
                    <a:lnTo>
                      <a:pt x="0" y="88"/>
                    </a:lnTo>
                    <a:lnTo>
                      <a:pt x="135" y="88"/>
                    </a:lnTo>
                    <a:lnTo>
                      <a:pt x="11" y="163"/>
                    </a:lnTo>
                    <a:lnTo>
                      <a:pt x="151" y="187"/>
                    </a:lnTo>
                    <a:lnTo>
                      <a:pt x="16" y="239"/>
                    </a:lnTo>
                    <a:lnTo>
                      <a:pt x="183" y="30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44" name="Freeform 521"/>
              <p:cNvSpPr/>
              <p:nvPr/>
            </p:nvSpPr>
            <p:spPr bwMode="auto">
              <a:xfrm>
                <a:off x="2813" y="3908"/>
                <a:ext cx="201" cy="135"/>
              </a:xfrm>
              <a:custGeom>
                <a:avLst/>
                <a:gdLst>
                  <a:gd name="T0" fmla="*/ 142 w 201"/>
                  <a:gd name="T1" fmla="*/ 0 h 135"/>
                  <a:gd name="T2" fmla="*/ 0 w 201"/>
                  <a:gd name="T3" fmla="*/ 87 h 135"/>
                  <a:gd name="T4" fmla="*/ 201 w 201"/>
                  <a:gd name="T5" fmla="*/ 135 h 135"/>
                  <a:gd name="T6" fmla="*/ 142 w 201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35">
                    <a:moveTo>
                      <a:pt x="142" y="0"/>
                    </a:moveTo>
                    <a:lnTo>
                      <a:pt x="0" y="87"/>
                    </a:lnTo>
                    <a:lnTo>
                      <a:pt x="201" y="135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45" name="Freeform 522"/>
              <p:cNvSpPr/>
              <p:nvPr/>
            </p:nvSpPr>
            <p:spPr bwMode="auto">
              <a:xfrm>
                <a:off x="2820" y="4171"/>
                <a:ext cx="257" cy="106"/>
              </a:xfrm>
              <a:custGeom>
                <a:avLst/>
                <a:gdLst>
                  <a:gd name="T0" fmla="*/ 0 w 257"/>
                  <a:gd name="T1" fmla="*/ 106 h 106"/>
                  <a:gd name="T2" fmla="*/ 153 w 257"/>
                  <a:gd name="T3" fmla="*/ 0 h 106"/>
                  <a:gd name="T4" fmla="*/ 257 w 257"/>
                  <a:gd name="T5" fmla="*/ 95 h 106"/>
                  <a:gd name="T6" fmla="*/ 0 w 2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7" h="106">
                    <a:moveTo>
                      <a:pt x="0" y="106"/>
                    </a:moveTo>
                    <a:lnTo>
                      <a:pt x="153" y="0"/>
                    </a:lnTo>
                    <a:lnTo>
                      <a:pt x="257" y="95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A7C5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46" name="Freeform 523"/>
              <p:cNvSpPr/>
              <p:nvPr/>
            </p:nvSpPr>
            <p:spPr bwMode="auto">
              <a:xfrm>
                <a:off x="2721" y="4079"/>
                <a:ext cx="140" cy="135"/>
              </a:xfrm>
              <a:custGeom>
                <a:avLst/>
                <a:gdLst>
                  <a:gd name="T0" fmla="*/ 0 w 140"/>
                  <a:gd name="T1" fmla="*/ 0 h 135"/>
                  <a:gd name="T2" fmla="*/ 140 w 140"/>
                  <a:gd name="T3" fmla="*/ 34 h 135"/>
                  <a:gd name="T4" fmla="*/ 4 w 140"/>
                  <a:gd name="T5" fmla="*/ 135 h 135"/>
                  <a:gd name="T6" fmla="*/ 0 w 140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135">
                    <a:moveTo>
                      <a:pt x="0" y="0"/>
                    </a:moveTo>
                    <a:lnTo>
                      <a:pt x="140" y="34"/>
                    </a:lnTo>
                    <a:lnTo>
                      <a:pt x="4" y="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47" name="Freeform 524"/>
              <p:cNvSpPr/>
              <p:nvPr/>
            </p:nvSpPr>
            <p:spPr bwMode="auto">
              <a:xfrm>
                <a:off x="3066" y="3867"/>
                <a:ext cx="130" cy="304"/>
              </a:xfrm>
              <a:custGeom>
                <a:avLst/>
                <a:gdLst>
                  <a:gd name="T0" fmla="*/ 112 w 130"/>
                  <a:gd name="T1" fmla="*/ 0 h 304"/>
                  <a:gd name="T2" fmla="*/ 0 w 130"/>
                  <a:gd name="T3" fmla="*/ 23 h 304"/>
                  <a:gd name="T4" fmla="*/ 130 w 130"/>
                  <a:gd name="T5" fmla="*/ 304 h 304"/>
                  <a:gd name="T6" fmla="*/ 112 w 130"/>
                  <a:gd name="T7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304">
                    <a:moveTo>
                      <a:pt x="112" y="0"/>
                    </a:moveTo>
                    <a:lnTo>
                      <a:pt x="0" y="23"/>
                    </a:lnTo>
                    <a:lnTo>
                      <a:pt x="130" y="30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48" name="Freeform 525"/>
              <p:cNvSpPr/>
              <p:nvPr/>
            </p:nvSpPr>
            <p:spPr bwMode="auto">
              <a:xfrm>
                <a:off x="2831" y="1661"/>
                <a:ext cx="106" cy="110"/>
              </a:xfrm>
              <a:custGeom>
                <a:avLst/>
                <a:gdLst>
                  <a:gd name="T0" fmla="*/ 0 w 106"/>
                  <a:gd name="T1" fmla="*/ 0 h 110"/>
                  <a:gd name="T2" fmla="*/ 41 w 106"/>
                  <a:gd name="T3" fmla="*/ 110 h 110"/>
                  <a:gd name="T4" fmla="*/ 106 w 106"/>
                  <a:gd name="T5" fmla="*/ 47 h 110"/>
                  <a:gd name="T6" fmla="*/ 0 w 106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110">
                    <a:moveTo>
                      <a:pt x="0" y="0"/>
                    </a:moveTo>
                    <a:lnTo>
                      <a:pt x="41" y="110"/>
                    </a:lnTo>
                    <a:lnTo>
                      <a:pt x="106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5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49" name="Oval 526"/>
              <p:cNvSpPr>
                <a:spLocks noChangeArrowheads="1"/>
              </p:cNvSpPr>
              <p:nvPr/>
            </p:nvSpPr>
            <p:spPr bwMode="auto">
              <a:xfrm>
                <a:off x="2737" y="974"/>
                <a:ext cx="24" cy="24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50" name="Oval 527"/>
              <p:cNvSpPr>
                <a:spLocks noChangeArrowheads="1"/>
              </p:cNvSpPr>
              <p:nvPr/>
            </p:nvSpPr>
            <p:spPr bwMode="auto">
              <a:xfrm>
                <a:off x="2809" y="980"/>
                <a:ext cx="22" cy="23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51" name="Oval 528"/>
              <p:cNvSpPr>
                <a:spLocks noChangeArrowheads="1"/>
              </p:cNvSpPr>
              <p:nvPr/>
            </p:nvSpPr>
            <p:spPr bwMode="auto">
              <a:xfrm>
                <a:off x="2773" y="1032"/>
                <a:ext cx="24" cy="25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52" name="Oval 529"/>
              <p:cNvSpPr>
                <a:spLocks noChangeArrowheads="1"/>
              </p:cNvSpPr>
              <p:nvPr/>
            </p:nvSpPr>
            <p:spPr bwMode="auto">
              <a:xfrm>
                <a:off x="2831" y="1061"/>
                <a:ext cx="25" cy="25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53" name="Oval 530"/>
              <p:cNvSpPr>
                <a:spLocks noChangeArrowheads="1"/>
              </p:cNvSpPr>
              <p:nvPr/>
            </p:nvSpPr>
            <p:spPr bwMode="auto">
              <a:xfrm>
                <a:off x="2750" y="1097"/>
                <a:ext cx="23" cy="23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54" name="Freeform 531"/>
              <p:cNvSpPr/>
              <p:nvPr/>
            </p:nvSpPr>
            <p:spPr bwMode="auto">
              <a:xfrm>
                <a:off x="2673" y="1602"/>
                <a:ext cx="34" cy="176"/>
              </a:xfrm>
              <a:custGeom>
                <a:avLst/>
                <a:gdLst>
                  <a:gd name="T0" fmla="*/ 0 w 34"/>
                  <a:gd name="T1" fmla="*/ 111 h 176"/>
                  <a:gd name="T2" fmla="*/ 30 w 34"/>
                  <a:gd name="T3" fmla="*/ 0 h 176"/>
                  <a:gd name="T4" fmla="*/ 34 w 34"/>
                  <a:gd name="T5" fmla="*/ 176 h 176"/>
                  <a:gd name="T6" fmla="*/ 5 w 34"/>
                  <a:gd name="T7" fmla="*/ 129 h 176"/>
                  <a:gd name="T8" fmla="*/ 0 w 34"/>
                  <a:gd name="T9" fmla="*/ 11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6">
                    <a:moveTo>
                      <a:pt x="0" y="111"/>
                    </a:moveTo>
                    <a:lnTo>
                      <a:pt x="30" y="0"/>
                    </a:lnTo>
                    <a:lnTo>
                      <a:pt x="34" y="176"/>
                    </a:lnTo>
                    <a:lnTo>
                      <a:pt x="5" y="12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62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55" name="Freeform 532"/>
              <p:cNvSpPr/>
              <p:nvPr/>
            </p:nvSpPr>
            <p:spPr bwMode="auto">
              <a:xfrm>
                <a:off x="2673" y="1602"/>
                <a:ext cx="34" cy="176"/>
              </a:xfrm>
              <a:custGeom>
                <a:avLst/>
                <a:gdLst>
                  <a:gd name="T0" fmla="*/ 0 w 34"/>
                  <a:gd name="T1" fmla="*/ 111 h 176"/>
                  <a:gd name="T2" fmla="*/ 30 w 34"/>
                  <a:gd name="T3" fmla="*/ 0 h 176"/>
                  <a:gd name="T4" fmla="*/ 34 w 34"/>
                  <a:gd name="T5" fmla="*/ 176 h 176"/>
                  <a:gd name="T6" fmla="*/ 5 w 34"/>
                  <a:gd name="T7" fmla="*/ 12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76">
                    <a:moveTo>
                      <a:pt x="0" y="111"/>
                    </a:moveTo>
                    <a:lnTo>
                      <a:pt x="30" y="0"/>
                    </a:lnTo>
                    <a:lnTo>
                      <a:pt x="34" y="176"/>
                    </a:lnTo>
                    <a:lnTo>
                      <a:pt x="5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56" name="Freeform 533"/>
              <p:cNvSpPr/>
              <p:nvPr/>
            </p:nvSpPr>
            <p:spPr bwMode="auto">
              <a:xfrm>
                <a:off x="3471" y="3401"/>
                <a:ext cx="334" cy="279"/>
              </a:xfrm>
              <a:custGeom>
                <a:avLst/>
                <a:gdLst>
                  <a:gd name="T0" fmla="*/ 3 w 148"/>
                  <a:gd name="T1" fmla="*/ 17 h 124"/>
                  <a:gd name="T2" fmla="*/ 35 w 148"/>
                  <a:gd name="T3" fmla="*/ 20 h 124"/>
                  <a:gd name="T4" fmla="*/ 25 w 148"/>
                  <a:gd name="T5" fmla="*/ 51 h 124"/>
                  <a:gd name="T6" fmla="*/ 74 w 148"/>
                  <a:gd name="T7" fmla="*/ 50 h 124"/>
                  <a:gd name="T8" fmla="*/ 67 w 148"/>
                  <a:gd name="T9" fmla="*/ 88 h 124"/>
                  <a:gd name="T10" fmla="*/ 124 w 148"/>
                  <a:gd name="T11" fmla="*/ 84 h 124"/>
                  <a:gd name="T12" fmla="*/ 114 w 148"/>
                  <a:gd name="T13" fmla="*/ 124 h 124"/>
                  <a:gd name="T14" fmla="*/ 148 w 148"/>
                  <a:gd name="T15" fmla="*/ 117 h 124"/>
                  <a:gd name="T16" fmla="*/ 64 w 148"/>
                  <a:gd name="T17" fmla="*/ 0 h 124"/>
                  <a:gd name="T18" fmla="*/ 3 w 148"/>
                  <a:gd name="T19" fmla="*/ 14 h 124"/>
                  <a:gd name="T20" fmla="*/ 3 w 148"/>
                  <a:gd name="T21" fmla="*/ 1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124">
                    <a:moveTo>
                      <a:pt x="3" y="17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48" y="117"/>
                      <a:pt x="148" y="117"/>
                      <a:pt x="148" y="117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5" y="13"/>
                      <a:pt x="3" y="14"/>
                    </a:cubicBezTo>
                    <a:cubicBezTo>
                      <a:pt x="0" y="15"/>
                      <a:pt x="3" y="17"/>
                      <a:pt x="3" y="17"/>
                    </a:cubicBezTo>
                    <a:close/>
                  </a:path>
                </a:pathLst>
              </a:custGeom>
              <a:solidFill>
                <a:srgbClr val="9D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57" name="Freeform 534"/>
              <p:cNvSpPr/>
              <p:nvPr/>
            </p:nvSpPr>
            <p:spPr bwMode="auto">
              <a:xfrm>
                <a:off x="2987" y="1494"/>
                <a:ext cx="137" cy="259"/>
              </a:xfrm>
              <a:custGeom>
                <a:avLst/>
                <a:gdLst>
                  <a:gd name="T0" fmla="*/ 0 w 61"/>
                  <a:gd name="T1" fmla="*/ 0 h 115"/>
                  <a:gd name="T2" fmla="*/ 0 w 61"/>
                  <a:gd name="T3" fmla="*/ 92 h 115"/>
                  <a:gd name="T4" fmla="*/ 61 w 61"/>
                  <a:gd name="T5" fmla="*/ 115 h 115"/>
                  <a:gd name="T6" fmla="*/ 0 w 61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15">
                    <a:moveTo>
                      <a:pt x="0" y="0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61" y="115"/>
                      <a:pt x="61" y="115"/>
                      <a:pt x="61" y="115"/>
                    </a:cubicBezTo>
                    <a:cubicBezTo>
                      <a:pt x="61" y="115"/>
                      <a:pt x="26" y="72"/>
                      <a:pt x="0" y="0"/>
                    </a:cubicBezTo>
                    <a:close/>
                  </a:path>
                </a:pathLst>
              </a:custGeom>
              <a:solidFill>
                <a:srgbClr val="FFC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58" name="Freeform 535"/>
              <p:cNvSpPr/>
              <p:nvPr/>
            </p:nvSpPr>
            <p:spPr bwMode="auto">
              <a:xfrm>
                <a:off x="3007" y="1593"/>
                <a:ext cx="65" cy="115"/>
              </a:xfrm>
              <a:custGeom>
                <a:avLst/>
                <a:gdLst>
                  <a:gd name="T0" fmla="*/ 2 w 29"/>
                  <a:gd name="T1" fmla="*/ 0 h 51"/>
                  <a:gd name="T2" fmla="*/ 0 w 29"/>
                  <a:gd name="T3" fmla="*/ 35 h 51"/>
                  <a:gd name="T4" fmla="*/ 29 w 29"/>
                  <a:gd name="T5" fmla="*/ 51 h 51"/>
                  <a:gd name="T6" fmla="*/ 2 w 29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1">
                    <a:moveTo>
                      <a:pt x="2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1"/>
                      <a:pt x="3" y="12"/>
                      <a:pt x="2" y="0"/>
                    </a:cubicBezTo>
                    <a:close/>
                  </a:path>
                </a:pathLst>
              </a:custGeom>
              <a:solidFill>
                <a:srgbClr val="818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59" name="Freeform 536"/>
              <p:cNvSpPr/>
              <p:nvPr/>
            </p:nvSpPr>
            <p:spPr bwMode="auto">
              <a:xfrm>
                <a:off x="4283" y="1411"/>
                <a:ext cx="122" cy="1990"/>
              </a:xfrm>
              <a:custGeom>
                <a:avLst/>
                <a:gdLst>
                  <a:gd name="T0" fmla="*/ 36 w 54"/>
                  <a:gd name="T1" fmla="*/ 471 h 883"/>
                  <a:gd name="T2" fmla="*/ 44 w 54"/>
                  <a:gd name="T3" fmla="*/ 293 h 883"/>
                  <a:gd name="T4" fmla="*/ 49 w 54"/>
                  <a:gd name="T5" fmla="*/ 131 h 883"/>
                  <a:gd name="T6" fmla="*/ 33 w 54"/>
                  <a:gd name="T7" fmla="*/ 33 h 883"/>
                  <a:gd name="T8" fmla="*/ 19 w 54"/>
                  <a:gd name="T9" fmla="*/ 5 h 883"/>
                  <a:gd name="T10" fmla="*/ 0 w 54"/>
                  <a:gd name="T11" fmla="*/ 13 h 883"/>
                  <a:gd name="T12" fmla="*/ 39 w 54"/>
                  <a:gd name="T13" fmla="*/ 168 h 883"/>
                  <a:gd name="T14" fmla="*/ 32 w 54"/>
                  <a:gd name="T15" fmla="*/ 298 h 883"/>
                  <a:gd name="T16" fmla="*/ 28 w 54"/>
                  <a:gd name="T17" fmla="*/ 367 h 883"/>
                  <a:gd name="T18" fmla="*/ 23 w 54"/>
                  <a:gd name="T19" fmla="*/ 786 h 883"/>
                  <a:gd name="T20" fmla="*/ 22 w 54"/>
                  <a:gd name="T21" fmla="*/ 878 h 883"/>
                  <a:gd name="T22" fmla="*/ 31 w 54"/>
                  <a:gd name="T23" fmla="*/ 883 h 883"/>
                  <a:gd name="T24" fmla="*/ 36 w 54"/>
                  <a:gd name="T25" fmla="*/ 471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883">
                    <a:moveTo>
                      <a:pt x="36" y="471"/>
                    </a:moveTo>
                    <a:cubicBezTo>
                      <a:pt x="38" y="411"/>
                      <a:pt x="42" y="352"/>
                      <a:pt x="44" y="293"/>
                    </a:cubicBezTo>
                    <a:cubicBezTo>
                      <a:pt x="47" y="239"/>
                      <a:pt x="54" y="186"/>
                      <a:pt x="49" y="131"/>
                    </a:cubicBezTo>
                    <a:cubicBezTo>
                      <a:pt x="45" y="98"/>
                      <a:pt x="44" y="65"/>
                      <a:pt x="33" y="33"/>
                    </a:cubicBezTo>
                    <a:cubicBezTo>
                      <a:pt x="30" y="23"/>
                      <a:pt x="27" y="11"/>
                      <a:pt x="19" y="5"/>
                    </a:cubicBezTo>
                    <a:cubicBezTo>
                      <a:pt x="12" y="0"/>
                      <a:pt x="0" y="3"/>
                      <a:pt x="0" y="13"/>
                    </a:cubicBezTo>
                    <a:cubicBezTo>
                      <a:pt x="37" y="0"/>
                      <a:pt x="37" y="138"/>
                      <a:pt x="39" y="168"/>
                    </a:cubicBezTo>
                    <a:cubicBezTo>
                      <a:pt x="42" y="210"/>
                      <a:pt x="36" y="256"/>
                      <a:pt x="32" y="298"/>
                    </a:cubicBezTo>
                    <a:cubicBezTo>
                      <a:pt x="30" y="321"/>
                      <a:pt x="29" y="344"/>
                      <a:pt x="28" y="367"/>
                    </a:cubicBezTo>
                    <a:cubicBezTo>
                      <a:pt x="22" y="505"/>
                      <a:pt x="24" y="647"/>
                      <a:pt x="23" y="786"/>
                    </a:cubicBezTo>
                    <a:cubicBezTo>
                      <a:pt x="22" y="817"/>
                      <a:pt x="23" y="847"/>
                      <a:pt x="22" y="878"/>
                    </a:cubicBezTo>
                    <a:cubicBezTo>
                      <a:pt x="31" y="883"/>
                      <a:pt x="31" y="883"/>
                      <a:pt x="31" y="883"/>
                    </a:cubicBezTo>
                    <a:cubicBezTo>
                      <a:pt x="37" y="745"/>
                      <a:pt x="29" y="608"/>
                      <a:pt x="36" y="471"/>
                    </a:cubicBezTo>
                    <a:close/>
                  </a:path>
                </a:pathLst>
              </a:custGeom>
              <a:solidFill>
                <a:srgbClr val="6F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60" name="Freeform 537"/>
              <p:cNvSpPr/>
              <p:nvPr/>
            </p:nvSpPr>
            <p:spPr bwMode="auto">
              <a:xfrm>
                <a:off x="3368" y="3466"/>
                <a:ext cx="329" cy="228"/>
              </a:xfrm>
              <a:custGeom>
                <a:avLst/>
                <a:gdLst>
                  <a:gd name="T0" fmla="*/ 0 w 146"/>
                  <a:gd name="T1" fmla="*/ 0 h 101"/>
                  <a:gd name="T2" fmla="*/ 52 w 146"/>
                  <a:gd name="T3" fmla="*/ 5 h 101"/>
                  <a:gd name="T4" fmla="*/ 42 w 146"/>
                  <a:gd name="T5" fmla="*/ 41 h 101"/>
                  <a:gd name="T6" fmla="*/ 100 w 146"/>
                  <a:gd name="T7" fmla="*/ 37 h 101"/>
                  <a:gd name="T8" fmla="*/ 94 w 146"/>
                  <a:gd name="T9" fmla="*/ 77 h 101"/>
                  <a:gd name="T10" fmla="*/ 146 w 146"/>
                  <a:gd name="T11" fmla="*/ 72 h 101"/>
                  <a:gd name="T12" fmla="*/ 141 w 146"/>
                  <a:gd name="T13" fmla="*/ 101 h 101"/>
                  <a:gd name="T14" fmla="*/ 0 w 146"/>
                  <a:gd name="T1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6" h="101">
                    <a:moveTo>
                      <a:pt x="0" y="0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94" y="77"/>
                      <a:pt x="94" y="77"/>
                      <a:pt x="94" y="77"/>
                    </a:cubicBezTo>
                    <a:cubicBezTo>
                      <a:pt x="146" y="72"/>
                      <a:pt x="146" y="72"/>
                      <a:pt x="146" y="72"/>
                    </a:cubicBezTo>
                    <a:cubicBezTo>
                      <a:pt x="141" y="101"/>
                      <a:pt x="141" y="101"/>
                      <a:pt x="141" y="101"/>
                    </a:cubicBezTo>
                    <a:cubicBezTo>
                      <a:pt x="141" y="101"/>
                      <a:pt x="81" y="87"/>
                      <a:pt x="0" y="0"/>
                    </a:cubicBezTo>
                    <a:close/>
                  </a:path>
                </a:pathLst>
              </a:custGeom>
              <a:solidFill>
                <a:srgbClr val="FF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61" name="Freeform 538"/>
              <p:cNvSpPr/>
              <p:nvPr/>
            </p:nvSpPr>
            <p:spPr bwMode="auto">
              <a:xfrm>
                <a:off x="3634" y="3405"/>
                <a:ext cx="61" cy="61"/>
              </a:xfrm>
              <a:custGeom>
                <a:avLst/>
                <a:gdLst>
                  <a:gd name="T0" fmla="*/ 26 w 27"/>
                  <a:gd name="T1" fmla="*/ 13 h 27"/>
                  <a:gd name="T2" fmla="*/ 8 w 27"/>
                  <a:gd name="T3" fmla="*/ 1 h 27"/>
                  <a:gd name="T4" fmla="*/ 0 w 27"/>
                  <a:gd name="T5" fmla="*/ 4 h 27"/>
                  <a:gd name="T6" fmla="*/ 16 w 27"/>
                  <a:gd name="T7" fmla="*/ 27 h 27"/>
                  <a:gd name="T8" fmla="*/ 26 w 27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6" y="13"/>
                    </a:moveTo>
                    <a:cubicBezTo>
                      <a:pt x="25" y="5"/>
                      <a:pt x="17" y="0"/>
                      <a:pt x="8" y="1"/>
                    </a:cubicBezTo>
                    <a:cubicBezTo>
                      <a:pt x="5" y="2"/>
                      <a:pt x="2" y="2"/>
                      <a:pt x="0" y="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22" y="25"/>
                      <a:pt x="27" y="19"/>
                      <a:pt x="26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62" name="Freeform 539"/>
              <p:cNvSpPr/>
              <p:nvPr/>
            </p:nvSpPr>
            <p:spPr bwMode="auto">
              <a:xfrm>
                <a:off x="3875" y="3491"/>
                <a:ext cx="81" cy="65"/>
              </a:xfrm>
              <a:custGeom>
                <a:avLst/>
                <a:gdLst>
                  <a:gd name="T0" fmla="*/ 35 w 36"/>
                  <a:gd name="T1" fmla="*/ 13 h 29"/>
                  <a:gd name="T2" fmla="*/ 20 w 36"/>
                  <a:gd name="T3" fmla="*/ 28 h 29"/>
                  <a:gd name="T4" fmla="*/ 1 w 36"/>
                  <a:gd name="T5" fmla="*/ 17 h 29"/>
                  <a:gd name="T6" fmla="*/ 16 w 36"/>
                  <a:gd name="T7" fmla="*/ 1 h 29"/>
                  <a:gd name="T8" fmla="*/ 35 w 36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35" y="13"/>
                    </a:moveTo>
                    <a:cubicBezTo>
                      <a:pt x="36" y="20"/>
                      <a:pt x="29" y="27"/>
                      <a:pt x="20" y="28"/>
                    </a:cubicBezTo>
                    <a:cubicBezTo>
                      <a:pt x="10" y="29"/>
                      <a:pt x="2" y="24"/>
                      <a:pt x="1" y="17"/>
                    </a:cubicBezTo>
                    <a:cubicBezTo>
                      <a:pt x="0" y="9"/>
                      <a:pt x="7" y="2"/>
                      <a:pt x="16" y="1"/>
                    </a:cubicBezTo>
                    <a:cubicBezTo>
                      <a:pt x="26" y="0"/>
                      <a:pt x="34" y="6"/>
                      <a:pt x="35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63" name="Freeform 540"/>
              <p:cNvSpPr/>
              <p:nvPr/>
            </p:nvSpPr>
            <p:spPr bwMode="auto">
              <a:xfrm>
                <a:off x="3737" y="3556"/>
                <a:ext cx="68" cy="63"/>
              </a:xfrm>
              <a:custGeom>
                <a:avLst/>
                <a:gdLst>
                  <a:gd name="T0" fmla="*/ 29 w 30"/>
                  <a:gd name="T1" fmla="*/ 13 h 28"/>
                  <a:gd name="T2" fmla="*/ 10 w 30"/>
                  <a:gd name="T3" fmla="*/ 1 h 28"/>
                  <a:gd name="T4" fmla="*/ 0 w 30"/>
                  <a:gd name="T5" fmla="*/ 6 h 28"/>
                  <a:gd name="T6" fmla="*/ 14 w 30"/>
                  <a:gd name="T7" fmla="*/ 28 h 28"/>
                  <a:gd name="T8" fmla="*/ 29 w 30"/>
                  <a:gd name="T9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9" y="13"/>
                    </a:moveTo>
                    <a:cubicBezTo>
                      <a:pt x="28" y="6"/>
                      <a:pt x="20" y="0"/>
                      <a:pt x="10" y="1"/>
                    </a:cubicBezTo>
                    <a:cubicBezTo>
                      <a:pt x="6" y="2"/>
                      <a:pt x="2" y="3"/>
                      <a:pt x="0" y="6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23" y="27"/>
                      <a:pt x="30" y="20"/>
                      <a:pt x="29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64" name="Freeform 541"/>
              <p:cNvSpPr/>
              <p:nvPr/>
            </p:nvSpPr>
            <p:spPr bwMode="auto">
              <a:xfrm>
                <a:off x="3762" y="3441"/>
                <a:ext cx="57" cy="47"/>
              </a:xfrm>
              <a:custGeom>
                <a:avLst/>
                <a:gdLst>
                  <a:gd name="T0" fmla="*/ 25 w 25"/>
                  <a:gd name="T1" fmla="*/ 9 h 21"/>
                  <a:gd name="T2" fmla="*/ 14 w 25"/>
                  <a:gd name="T3" fmla="*/ 20 h 21"/>
                  <a:gd name="T4" fmla="*/ 0 w 25"/>
                  <a:gd name="T5" fmla="*/ 11 h 21"/>
                  <a:gd name="T6" fmla="*/ 11 w 25"/>
                  <a:gd name="T7" fmla="*/ 1 h 21"/>
                  <a:gd name="T8" fmla="*/ 25 w 25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9"/>
                    </a:moveTo>
                    <a:cubicBezTo>
                      <a:pt x="25" y="14"/>
                      <a:pt x="20" y="19"/>
                      <a:pt x="14" y="20"/>
                    </a:cubicBezTo>
                    <a:cubicBezTo>
                      <a:pt x="7" y="21"/>
                      <a:pt x="1" y="17"/>
                      <a:pt x="0" y="11"/>
                    </a:cubicBezTo>
                    <a:cubicBezTo>
                      <a:pt x="0" y="6"/>
                      <a:pt x="5" y="1"/>
                      <a:pt x="11" y="1"/>
                    </a:cubicBezTo>
                    <a:cubicBezTo>
                      <a:pt x="18" y="0"/>
                      <a:pt x="24" y="4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65" name="Freeform 542"/>
              <p:cNvSpPr/>
              <p:nvPr/>
            </p:nvSpPr>
            <p:spPr bwMode="auto">
              <a:xfrm>
                <a:off x="3864" y="3590"/>
                <a:ext cx="56" cy="47"/>
              </a:xfrm>
              <a:custGeom>
                <a:avLst/>
                <a:gdLst>
                  <a:gd name="T0" fmla="*/ 25 w 25"/>
                  <a:gd name="T1" fmla="*/ 9 h 21"/>
                  <a:gd name="T2" fmla="*/ 14 w 25"/>
                  <a:gd name="T3" fmla="*/ 20 h 21"/>
                  <a:gd name="T4" fmla="*/ 1 w 25"/>
                  <a:gd name="T5" fmla="*/ 11 h 21"/>
                  <a:gd name="T6" fmla="*/ 11 w 25"/>
                  <a:gd name="T7" fmla="*/ 0 h 21"/>
                  <a:gd name="T8" fmla="*/ 25 w 25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9"/>
                    </a:moveTo>
                    <a:cubicBezTo>
                      <a:pt x="25" y="14"/>
                      <a:pt x="21" y="19"/>
                      <a:pt x="14" y="20"/>
                    </a:cubicBezTo>
                    <a:cubicBezTo>
                      <a:pt x="7" y="21"/>
                      <a:pt x="1" y="17"/>
                      <a:pt x="1" y="11"/>
                    </a:cubicBezTo>
                    <a:cubicBezTo>
                      <a:pt x="0" y="6"/>
                      <a:pt x="5" y="1"/>
                      <a:pt x="11" y="0"/>
                    </a:cubicBezTo>
                    <a:cubicBezTo>
                      <a:pt x="18" y="0"/>
                      <a:pt x="24" y="4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66" name="Freeform 543"/>
              <p:cNvSpPr/>
              <p:nvPr/>
            </p:nvSpPr>
            <p:spPr bwMode="auto">
              <a:xfrm>
                <a:off x="3756" y="3355"/>
                <a:ext cx="58" cy="46"/>
              </a:xfrm>
              <a:custGeom>
                <a:avLst/>
                <a:gdLst>
                  <a:gd name="T0" fmla="*/ 25 w 26"/>
                  <a:gd name="T1" fmla="*/ 9 h 20"/>
                  <a:gd name="T2" fmla="*/ 14 w 26"/>
                  <a:gd name="T3" fmla="*/ 20 h 20"/>
                  <a:gd name="T4" fmla="*/ 1 w 26"/>
                  <a:gd name="T5" fmla="*/ 11 h 20"/>
                  <a:gd name="T6" fmla="*/ 12 w 26"/>
                  <a:gd name="T7" fmla="*/ 0 h 20"/>
                  <a:gd name="T8" fmla="*/ 25 w 26"/>
                  <a:gd name="T9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0">
                    <a:moveTo>
                      <a:pt x="25" y="9"/>
                    </a:moveTo>
                    <a:cubicBezTo>
                      <a:pt x="26" y="14"/>
                      <a:pt x="21" y="19"/>
                      <a:pt x="14" y="20"/>
                    </a:cubicBezTo>
                    <a:cubicBezTo>
                      <a:pt x="8" y="20"/>
                      <a:pt x="2" y="17"/>
                      <a:pt x="1" y="11"/>
                    </a:cubicBezTo>
                    <a:cubicBezTo>
                      <a:pt x="0" y="6"/>
                      <a:pt x="5" y="1"/>
                      <a:pt x="12" y="0"/>
                    </a:cubicBezTo>
                    <a:cubicBezTo>
                      <a:pt x="19" y="0"/>
                      <a:pt x="25" y="3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</p:grpSp>
        <p:sp>
          <p:nvSpPr>
            <p:cNvPr id="345" name="Freeform 545"/>
            <p:cNvSpPr/>
            <p:nvPr/>
          </p:nvSpPr>
          <p:spPr bwMode="auto">
            <a:xfrm>
              <a:off x="6870700" y="5394325"/>
              <a:ext cx="39688" cy="33338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1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46" name="Oval 546"/>
            <p:cNvSpPr>
              <a:spLocks noChangeArrowheads="1"/>
            </p:cNvSpPr>
            <p:nvPr/>
          </p:nvSpPr>
          <p:spPr bwMode="auto">
            <a:xfrm>
              <a:off x="6696075" y="5437188"/>
              <a:ext cx="34925" cy="33338"/>
            </a:xfrm>
            <a:prstGeom prst="ellipse">
              <a:avLst/>
            </a:pr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47" name="Freeform 547"/>
            <p:cNvSpPr/>
            <p:nvPr/>
          </p:nvSpPr>
          <p:spPr bwMode="auto">
            <a:xfrm>
              <a:off x="6781800" y="5534025"/>
              <a:ext cx="34925" cy="31750"/>
            </a:xfrm>
            <a:custGeom>
              <a:avLst/>
              <a:gdLst>
                <a:gd name="T0" fmla="*/ 10 w 10"/>
                <a:gd name="T1" fmla="*/ 4 h 9"/>
                <a:gd name="T2" fmla="*/ 5 w 10"/>
                <a:gd name="T3" fmla="*/ 9 h 9"/>
                <a:gd name="T4" fmla="*/ 0 w 10"/>
                <a:gd name="T5" fmla="*/ 4 h 9"/>
                <a:gd name="T6" fmla="*/ 5 w 10"/>
                <a:gd name="T7" fmla="*/ 0 h 9"/>
                <a:gd name="T8" fmla="*/ 1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cubicBezTo>
                    <a:pt x="10" y="7"/>
                    <a:pt x="8" y="9"/>
                    <a:pt x="5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48" name="Freeform 548"/>
            <p:cNvSpPr/>
            <p:nvPr/>
          </p:nvSpPr>
          <p:spPr bwMode="auto">
            <a:xfrm>
              <a:off x="7024688" y="5473700"/>
              <a:ext cx="39688" cy="3175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49" name="Freeform 549"/>
            <p:cNvSpPr/>
            <p:nvPr/>
          </p:nvSpPr>
          <p:spPr bwMode="auto">
            <a:xfrm>
              <a:off x="6799263" y="5437188"/>
              <a:ext cx="36513" cy="33338"/>
            </a:xfrm>
            <a:custGeom>
              <a:avLst/>
              <a:gdLst>
                <a:gd name="T0" fmla="*/ 10 w 10"/>
                <a:gd name="T1" fmla="*/ 4 h 9"/>
                <a:gd name="T2" fmla="*/ 5 w 10"/>
                <a:gd name="T3" fmla="*/ 9 h 9"/>
                <a:gd name="T4" fmla="*/ 0 w 10"/>
                <a:gd name="T5" fmla="*/ 4 h 9"/>
                <a:gd name="T6" fmla="*/ 5 w 10"/>
                <a:gd name="T7" fmla="*/ 0 h 9"/>
                <a:gd name="T8" fmla="*/ 1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cubicBezTo>
                    <a:pt x="10" y="7"/>
                    <a:pt x="8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50" name="Freeform 550"/>
            <p:cNvSpPr/>
            <p:nvPr/>
          </p:nvSpPr>
          <p:spPr bwMode="auto">
            <a:xfrm>
              <a:off x="6892925" y="5499100"/>
              <a:ext cx="38100" cy="3175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51" name="Freeform 551"/>
            <p:cNvSpPr/>
            <p:nvPr/>
          </p:nvSpPr>
          <p:spPr bwMode="auto">
            <a:xfrm>
              <a:off x="5475288" y="2608263"/>
              <a:ext cx="211138" cy="3116263"/>
            </a:xfrm>
            <a:custGeom>
              <a:avLst/>
              <a:gdLst>
                <a:gd name="T0" fmla="*/ 45 w 59"/>
                <a:gd name="T1" fmla="*/ 239 h 871"/>
                <a:gd name="T2" fmla="*/ 48 w 59"/>
                <a:gd name="T3" fmla="*/ 113 h 871"/>
                <a:gd name="T4" fmla="*/ 27 w 59"/>
                <a:gd name="T5" fmla="*/ 21 h 871"/>
                <a:gd name="T6" fmla="*/ 0 w 59"/>
                <a:gd name="T7" fmla="*/ 19 h 871"/>
                <a:gd name="T8" fmla="*/ 27 w 59"/>
                <a:gd name="T9" fmla="*/ 357 h 871"/>
                <a:gd name="T10" fmla="*/ 14 w 59"/>
                <a:gd name="T11" fmla="*/ 726 h 871"/>
                <a:gd name="T12" fmla="*/ 20 w 59"/>
                <a:gd name="T13" fmla="*/ 864 h 871"/>
                <a:gd name="T14" fmla="*/ 29 w 59"/>
                <a:gd name="T15" fmla="*/ 871 h 871"/>
                <a:gd name="T16" fmla="*/ 45 w 59"/>
                <a:gd name="T17" fmla="*/ 239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71">
                  <a:moveTo>
                    <a:pt x="45" y="239"/>
                  </a:moveTo>
                  <a:cubicBezTo>
                    <a:pt x="45" y="196"/>
                    <a:pt x="53" y="158"/>
                    <a:pt x="48" y="113"/>
                  </a:cubicBezTo>
                  <a:cubicBezTo>
                    <a:pt x="45" y="85"/>
                    <a:pt x="44" y="42"/>
                    <a:pt x="27" y="21"/>
                  </a:cubicBezTo>
                  <a:cubicBezTo>
                    <a:pt x="12" y="3"/>
                    <a:pt x="13" y="15"/>
                    <a:pt x="0" y="19"/>
                  </a:cubicBezTo>
                  <a:cubicBezTo>
                    <a:pt x="59" y="0"/>
                    <a:pt x="27" y="320"/>
                    <a:pt x="27" y="357"/>
                  </a:cubicBezTo>
                  <a:cubicBezTo>
                    <a:pt x="28" y="481"/>
                    <a:pt x="14" y="602"/>
                    <a:pt x="14" y="726"/>
                  </a:cubicBezTo>
                  <a:cubicBezTo>
                    <a:pt x="14" y="774"/>
                    <a:pt x="17" y="819"/>
                    <a:pt x="20" y="864"/>
                  </a:cubicBezTo>
                  <a:cubicBezTo>
                    <a:pt x="29" y="871"/>
                    <a:pt x="29" y="871"/>
                    <a:pt x="29" y="871"/>
                  </a:cubicBezTo>
                  <a:cubicBezTo>
                    <a:pt x="11" y="662"/>
                    <a:pt x="45" y="450"/>
                    <a:pt x="45" y="239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52" name="Oval 552"/>
            <p:cNvSpPr>
              <a:spLocks noChangeArrowheads="1"/>
            </p:cNvSpPr>
            <p:nvPr/>
          </p:nvSpPr>
          <p:spPr bwMode="auto">
            <a:xfrm>
              <a:off x="4770438" y="1524000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53" name="Oval 553"/>
            <p:cNvSpPr>
              <a:spLocks noChangeArrowheads="1"/>
            </p:cNvSpPr>
            <p:nvPr/>
          </p:nvSpPr>
          <p:spPr bwMode="auto">
            <a:xfrm>
              <a:off x="4895850" y="1538288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54" name="Oval 554"/>
            <p:cNvSpPr>
              <a:spLocks noChangeArrowheads="1"/>
            </p:cNvSpPr>
            <p:nvPr/>
          </p:nvSpPr>
          <p:spPr bwMode="auto">
            <a:xfrm>
              <a:off x="4838700" y="1595438"/>
              <a:ext cx="23813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55" name="Oval 555"/>
            <p:cNvSpPr>
              <a:spLocks noChangeArrowheads="1"/>
            </p:cNvSpPr>
            <p:nvPr/>
          </p:nvSpPr>
          <p:spPr bwMode="auto">
            <a:xfrm>
              <a:off x="4902200" y="1627188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56" name="Oval 556"/>
            <p:cNvSpPr>
              <a:spLocks noChangeArrowheads="1"/>
            </p:cNvSpPr>
            <p:nvPr/>
          </p:nvSpPr>
          <p:spPr bwMode="auto">
            <a:xfrm>
              <a:off x="4867275" y="1692275"/>
              <a:ext cx="25400" cy="20638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57" name="Oval 557"/>
            <p:cNvSpPr>
              <a:spLocks noChangeArrowheads="1"/>
            </p:cNvSpPr>
            <p:nvPr/>
          </p:nvSpPr>
          <p:spPr bwMode="auto">
            <a:xfrm>
              <a:off x="4781550" y="1646238"/>
              <a:ext cx="20638" cy="23813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58" name="Oval 558"/>
            <p:cNvSpPr>
              <a:spLocks noChangeArrowheads="1"/>
            </p:cNvSpPr>
            <p:nvPr/>
          </p:nvSpPr>
          <p:spPr bwMode="auto">
            <a:xfrm>
              <a:off x="4719638" y="1592263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59" name="Freeform 559"/>
            <p:cNvSpPr/>
            <p:nvPr/>
          </p:nvSpPr>
          <p:spPr bwMode="auto">
            <a:xfrm>
              <a:off x="4759325" y="1066800"/>
              <a:ext cx="271463" cy="411163"/>
            </a:xfrm>
            <a:custGeom>
              <a:avLst/>
              <a:gdLst>
                <a:gd name="T0" fmla="*/ 0 w 76"/>
                <a:gd name="T1" fmla="*/ 115 h 115"/>
                <a:gd name="T2" fmla="*/ 34 w 76"/>
                <a:gd name="T3" fmla="*/ 111 h 115"/>
                <a:gd name="T4" fmla="*/ 16 w 76"/>
                <a:gd name="T5" fmla="*/ 85 h 115"/>
                <a:gd name="T6" fmla="*/ 49 w 76"/>
                <a:gd name="T7" fmla="*/ 82 h 115"/>
                <a:gd name="T8" fmla="*/ 27 w 76"/>
                <a:gd name="T9" fmla="*/ 57 h 115"/>
                <a:gd name="T10" fmla="*/ 63 w 76"/>
                <a:gd name="T11" fmla="*/ 53 h 115"/>
                <a:gd name="T12" fmla="*/ 40 w 76"/>
                <a:gd name="T13" fmla="*/ 29 h 115"/>
                <a:gd name="T14" fmla="*/ 76 w 76"/>
                <a:gd name="T15" fmla="*/ 19 h 115"/>
                <a:gd name="T16" fmla="*/ 50 w 76"/>
                <a:gd name="T17" fmla="*/ 0 h 115"/>
                <a:gd name="T18" fmla="*/ 0 w 76"/>
                <a:gd name="T1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15">
                  <a:moveTo>
                    <a:pt x="0" y="115"/>
                  </a:moveTo>
                  <a:cubicBezTo>
                    <a:pt x="34" y="111"/>
                    <a:pt x="34" y="111"/>
                    <a:pt x="34" y="111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11" y="100"/>
                    <a:pt x="0" y="115"/>
                  </a:cubicBezTo>
                  <a:close/>
                </a:path>
              </a:pathLst>
            </a:custGeom>
            <a:solidFill>
              <a:srgbClr val="775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60" name="Freeform 560"/>
            <p:cNvSpPr/>
            <p:nvPr/>
          </p:nvSpPr>
          <p:spPr bwMode="auto">
            <a:xfrm>
              <a:off x="4899025" y="1181100"/>
              <a:ext cx="171450" cy="311150"/>
            </a:xfrm>
            <a:custGeom>
              <a:avLst/>
              <a:gdLst>
                <a:gd name="T0" fmla="*/ 48 w 48"/>
                <a:gd name="T1" fmla="*/ 0 h 87"/>
                <a:gd name="T2" fmla="*/ 28 w 48"/>
                <a:gd name="T3" fmla="*/ 3 h 87"/>
                <a:gd name="T4" fmla="*/ 41 w 48"/>
                <a:gd name="T5" fmla="*/ 18 h 87"/>
                <a:gd name="T6" fmla="*/ 38 w 48"/>
                <a:gd name="T7" fmla="*/ 33 h 87"/>
                <a:gd name="T8" fmla="*/ 13 w 48"/>
                <a:gd name="T9" fmla="*/ 34 h 87"/>
                <a:gd name="T10" fmla="*/ 32 w 48"/>
                <a:gd name="T11" fmla="*/ 51 h 87"/>
                <a:gd name="T12" fmla="*/ 30 w 48"/>
                <a:gd name="T13" fmla="*/ 62 h 87"/>
                <a:gd name="T14" fmla="*/ 0 w 48"/>
                <a:gd name="T15" fmla="*/ 64 h 87"/>
                <a:gd name="T16" fmla="*/ 22 w 48"/>
                <a:gd name="T17" fmla="*/ 87 h 87"/>
                <a:gd name="T18" fmla="*/ 48 w 48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7">
                  <a:moveTo>
                    <a:pt x="48" y="0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46" y="3"/>
                    <a:pt x="48" y="0"/>
                  </a:cubicBezTo>
                  <a:close/>
                </a:path>
              </a:pathLst>
            </a:custGeom>
            <a:solidFill>
              <a:srgbClr val="775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61" name="Freeform 561"/>
            <p:cNvSpPr/>
            <p:nvPr/>
          </p:nvSpPr>
          <p:spPr bwMode="auto">
            <a:xfrm>
              <a:off x="4337050" y="239713"/>
              <a:ext cx="74613" cy="65088"/>
            </a:xfrm>
            <a:custGeom>
              <a:avLst/>
              <a:gdLst>
                <a:gd name="T0" fmla="*/ 0 w 21"/>
                <a:gd name="T1" fmla="*/ 6 h 18"/>
                <a:gd name="T2" fmla="*/ 0 w 21"/>
                <a:gd name="T3" fmla="*/ 7 h 18"/>
                <a:gd name="T4" fmla="*/ 10 w 21"/>
                <a:gd name="T5" fmla="*/ 18 h 18"/>
                <a:gd name="T6" fmla="*/ 21 w 21"/>
                <a:gd name="T7" fmla="*/ 7 h 18"/>
                <a:gd name="T8" fmla="*/ 18 w 21"/>
                <a:gd name="T9" fmla="*/ 0 h 18"/>
                <a:gd name="T10" fmla="*/ 0 w 21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8">
                  <a:moveTo>
                    <a:pt x="0" y="6"/>
                  </a:moveTo>
                  <a:cubicBezTo>
                    <a:pt x="0" y="6"/>
                    <a:pt x="0" y="7"/>
                    <a:pt x="0" y="7"/>
                  </a:cubicBezTo>
                  <a:cubicBezTo>
                    <a:pt x="0" y="13"/>
                    <a:pt x="4" y="18"/>
                    <a:pt x="10" y="18"/>
                  </a:cubicBezTo>
                  <a:cubicBezTo>
                    <a:pt x="16" y="18"/>
                    <a:pt x="21" y="13"/>
                    <a:pt x="21" y="7"/>
                  </a:cubicBezTo>
                  <a:cubicBezTo>
                    <a:pt x="21" y="5"/>
                    <a:pt x="19" y="2"/>
                    <a:pt x="18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62" name="Freeform 562"/>
            <p:cNvSpPr/>
            <p:nvPr/>
          </p:nvSpPr>
          <p:spPr bwMode="auto">
            <a:xfrm>
              <a:off x="4422775" y="282575"/>
              <a:ext cx="36513" cy="100013"/>
            </a:xfrm>
            <a:custGeom>
              <a:avLst/>
              <a:gdLst>
                <a:gd name="T0" fmla="*/ 0 w 10"/>
                <a:gd name="T1" fmla="*/ 14 h 28"/>
                <a:gd name="T2" fmla="*/ 10 w 10"/>
                <a:gd name="T3" fmla="*/ 28 h 28"/>
                <a:gd name="T4" fmla="*/ 10 w 10"/>
                <a:gd name="T5" fmla="*/ 0 h 28"/>
                <a:gd name="T6" fmla="*/ 0 w 10"/>
                <a:gd name="T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0" y="14"/>
                  </a:moveTo>
                  <a:cubicBezTo>
                    <a:pt x="0" y="21"/>
                    <a:pt x="4" y="26"/>
                    <a:pt x="10" y="2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63" name="Freeform 563"/>
            <p:cNvSpPr/>
            <p:nvPr/>
          </p:nvSpPr>
          <p:spPr bwMode="auto">
            <a:xfrm>
              <a:off x="4305300" y="407988"/>
              <a:ext cx="68263" cy="107950"/>
            </a:xfrm>
            <a:custGeom>
              <a:avLst/>
              <a:gdLst>
                <a:gd name="T0" fmla="*/ 4 w 19"/>
                <a:gd name="T1" fmla="*/ 0 h 30"/>
                <a:gd name="T2" fmla="*/ 1 w 19"/>
                <a:gd name="T3" fmla="*/ 0 h 30"/>
                <a:gd name="T4" fmla="*/ 0 w 19"/>
                <a:gd name="T5" fmla="*/ 29 h 30"/>
                <a:gd name="T6" fmla="*/ 4 w 19"/>
                <a:gd name="T7" fmla="*/ 30 h 30"/>
                <a:gd name="T8" fmla="*/ 19 w 19"/>
                <a:gd name="T9" fmla="*/ 15 h 30"/>
                <a:gd name="T10" fmla="*/ 4 w 1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0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3" y="30"/>
                    <a:pt x="4" y="30"/>
                  </a:cubicBezTo>
                  <a:cubicBezTo>
                    <a:pt x="12" y="30"/>
                    <a:pt x="19" y="23"/>
                    <a:pt x="19" y="15"/>
                  </a:cubicBezTo>
                  <a:cubicBezTo>
                    <a:pt x="19" y="7"/>
                    <a:pt x="12" y="0"/>
                    <a:pt x="4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64" name="Freeform 564"/>
            <p:cNvSpPr/>
            <p:nvPr/>
          </p:nvSpPr>
          <p:spPr bwMode="auto">
            <a:xfrm>
              <a:off x="4402138" y="515938"/>
              <a:ext cx="60325" cy="88900"/>
            </a:xfrm>
            <a:custGeom>
              <a:avLst/>
              <a:gdLst>
                <a:gd name="T0" fmla="*/ 13 w 17"/>
                <a:gd name="T1" fmla="*/ 0 h 25"/>
                <a:gd name="T2" fmla="*/ 0 w 17"/>
                <a:gd name="T3" fmla="*/ 13 h 25"/>
                <a:gd name="T4" fmla="*/ 13 w 17"/>
                <a:gd name="T5" fmla="*/ 25 h 25"/>
                <a:gd name="T6" fmla="*/ 17 w 17"/>
                <a:gd name="T7" fmla="*/ 25 h 25"/>
                <a:gd name="T8" fmla="*/ 17 w 17"/>
                <a:gd name="T9" fmla="*/ 0 h 25"/>
                <a:gd name="T10" fmla="*/ 13 w 17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5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5"/>
                    <a:pt x="13" y="25"/>
                  </a:cubicBezTo>
                  <a:cubicBezTo>
                    <a:pt x="14" y="25"/>
                    <a:pt x="16" y="25"/>
                    <a:pt x="17" y="2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65" name="Freeform 565"/>
            <p:cNvSpPr/>
            <p:nvPr/>
          </p:nvSpPr>
          <p:spPr bwMode="auto">
            <a:xfrm>
              <a:off x="4302125" y="590550"/>
              <a:ext cx="46038" cy="74613"/>
            </a:xfrm>
            <a:custGeom>
              <a:avLst/>
              <a:gdLst>
                <a:gd name="T0" fmla="*/ 3 w 13"/>
                <a:gd name="T1" fmla="*/ 0 h 21"/>
                <a:gd name="T2" fmla="*/ 1 w 13"/>
                <a:gd name="T3" fmla="*/ 0 h 21"/>
                <a:gd name="T4" fmla="*/ 0 w 13"/>
                <a:gd name="T5" fmla="*/ 20 h 21"/>
                <a:gd name="T6" fmla="*/ 3 w 13"/>
                <a:gd name="T7" fmla="*/ 21 h 21"/>
                <a:gd name="T8" fmla="*/ 13 w 13"/>
                <a:gd name="T9" fmla="*/ 10 h 21"/>
                <a:gd name="T10" fmla="*/ 3 w 13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1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2" y="21"/>
                    <a:pt x="3" y="21"/>
                  </a:cubicBezTo>
                  <a:cubicBezTo>
                    <a:pt x="8" y="21"/>
                    <a:pt x="13" y="16"/>
                    <a:pt x="13" y="10"/>
                  </a:cubicBezTo>
                  <a:cubicBezTo>
                    <a:pt x="13" y="4"/>
                    <a:pt x="8" y="0"/>
                    <a:pt x="3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66" name="Oval 566"/>
            <p:cNvSpPr>
              <a:spLocks noChangeArrowheads="1"/>
            </p:cNvSpPr>
            <p:nvPr/>
          </p:nvSpPr>
          <p:spPr bwMode="auto">
            <a:xfrm>
              <a:off x="4379913" y="379413"/>
              <a:ext cx="50800" cy="49213"/>
            </a:xfrm>
            <a:prstGeom prst="ellipse">
              <a:avLst/>
            </a:pr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</p:grpSp>
      <p:grpSp>
        <p:nvGrpSpPr>
          <p:cNvPr id="568" name="组合 567"/>
          <p:cNvGrpSpPr/>
          <p:nvPr/>
        </p:nvGrpSpPr>
        <p:grpSpPr>
          <a:xfrm>
            <a:off x="8344804" y="4177639"/>
            <a:ext cx="351236" cy="446025"/>
            <a:chOff x="5549900" y="1920874"/>
            <a:chExt cx="531813" cy="675336"/>
          </a:xfrm>
        </p:grpSpPr>
        <p:grpSp>
          <p:nvGrpSpPr>
            <p:cNvPr id="569" name="组合 568"/>
            <p:cNvGrpSpPr/>
            <p:nvPr/>
          </p:nvGrpSpPr>
          <p:grpSpPr>
            <a:xfrm>
              <a:off x="5549900" y="1920874"/>
              <a:ext cx="531813" cy="520701"/>
              <a:chOff x="5549900" y="3082925"/>
              <a:chExt cx="531813" cy="520701"/>
            </a:xfrm>
          </p:grpSpPr>
          <p:sp>
            <p:nvSpPr>
              <p:cNvPr id="571" name="Freeform 281"/>
              <p:cNvSpPr/>
              <p:nvPr/>
            </p:nvSpPr>
            <p:spPr bwMode="auto">
              <a:xfrm>
                <a:off x="5626100" y="3082925"/>
                <a:ext cx="327025" cy="174625"/>
              </a:xfrm>
              <a:custGeom>
                <a:avLst/>
                <a:gdLst>
                  <a:gd name="T0" fmla="*/ 65 w 77"/>
                  <a:gd name="T1" fmla="*/ 23 h 41"/>
                  <a:gd name="T2" fmla="*/ 48 w 77"/>
                  <a:gd name="T3" fmla="*/ 12 h 41"/>
                  <a:gd name="T4" fmla="*/ 38 w 77"/>
                  <a:gd name="T5" fmla="*/ 1 h 41"/>
                  <a:gd name="T6" fmla="*/ 26 w 77"/>
                  <a:gd name="T7" fmla="*/ 11 h 41"/>
                  <a:gd name="T8" fmla="*/ 11 w 77"/>
                  <a:gd name="T9" fmla="*/ 25 h 41"/>
                  <a:gd name="T10" fmla="*/ 1 w 77"/>
                  <a:gd name="T11" fmla="*/ 33 h 41"/>
                  <a:gd name="T12" fmla="*/ 27 w 77"/>
                  <a:gd name="T13" fmla="*/ 41 h 41"/>
                  <a:gd name="T14" fmla="*/ 61 w 77"/>
                  <a:gd name="T15" fmla="*/ 38 h 41"/>
                  <a:gd name="T16" fmla="*/ 76 w 77"/>
                  <a:gd name="T17" fmla="*/ 31 h 41"/>
                  <a:gd name="T18" fmla="*/ 65 w 77"/>
                  <a:gd name="T19" fmla="*/ 2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41">
                    <a:moveTo>
                      <a:pt x="65" y="23"/>
                    </a:moveTo>
                    <a:cubicBezTo>
                      <a:pt x="59" y="20"/>
                      <a:pt x="53" y="17"/>
                      <a:pt x="48" y="12"/>
                    </a:cubicBezTo>
                    <a:cubicBezTo>
                      <a:pt x="45" y="9"/>
                      <a:pt x="42" y="1"/>
                      <a:pt x="38" y="1"/>
                    </a:cubicBezTo>
                    <a:cubicBezTo>
                      <a:pt x="31" y="0"/>
                      <a:pt x="29" y="7"/>
                      <a:pt x="26" y="11"/>
                    </a:cubicBezTo>
                    <a:cubicBezTo>
                      <a:pt x="21" y="16"/>
                      <a:pt x="17" y="21"/>
                      <a:pt x="11" y="25"/>
                    </a:cubicBezTo>
                    <a:cubicBezTo>
                      <a:pt x="8" y="27"/>
                      <a:pt x="0" y="29"/>
                      <a:pt x="1" y="33"/>
                    </a:cubicBezTo>
                    <a:cubicBezTo>
                      <a:pt x="3" y="40"/>
                      <a:pt x="22" y="40"/>
                      <a:pt x="27" y="41"/>
                    </a:cubicBezTo>
                    <a:cubicBezTo>
                      <a:pt x="39" y="41"/>
                      <a:pt x="50" y="40"/>
                      <a:pt x="61" y="38"/>
                    </a:cubicBezTo>
                    <a:cubicBezTo>
                      <a:pt x="64" y="37"/>
                      <a:pt x="75" y="35"/>
                      <a:pt x="76" y="31"/>
                    </a:cubicBezTo>
                    <a:cubicBezTo>
                      <a:pt x="77" y="27"/>
                      <a:pt x="68" y="24"/>
                      <a:pt x="65" y="23"/>
                    </a:cubicBezTo>
                    <a:close/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72" name="Freeform 282"/>
              <p:cNvSpPr/>
              <p:nvPr/>
            </p:nvSpPr>
            <p:spPr bwMode="auto">
              <a:xfrm>
                <a:off x="5583238" y="3232150"/>
                <a:ext cx="412750" cy="192088"/>
              </a:xfrm>
              <a:custGeom>
                <a:avLst/>
                <a:gdLst>
                  <a:gd name="T0" fmla="*/ 34 w 97"/>
                  <a:gd name="T1" fmla="*/ 0 h 45"/>
                  <a:gd name="T2" fmla="*/ 6 w 97"/>
                  <a:gd name="T3" fmla="*/ 29 h 45"/>
                  <a:gd name="T4" fmla="*/ 5 w 97"/>
                  <a:gd name="T5" fmla="*/ 38 h 45"/>
                  <a:gd name="T6" fmla="*/ 15 w 97"/>
                  <a:gd name="T7" fmla="*/ 41 h 45"/>
                  <a:gd name="T8" fmla="*/ 66 w 97"/>
                  <a:gd name="T9" fmla="*/ 41 h 45"/>
                  <a:gd name="T10" fmla="*/ 90 w 97"/>
                  <a:gd name="T11" fmla="*/ 35 h 45"/>
                  <a:gd name="T12" fmla="*/ 94 w 97"/>
                  <a:gd name="T13" fmla="*/ 28 h 45"/>
                  <a:gd name="T14" fmla="*/ 84 w 97"/>
                  <a:gd name="T15" fmla="*/ 24 h 45"/>
                  <a:gd name="T16" fmla="*/ 75 w 97"/>
                  <a:gd name="T17" fmla="*/ 19 h 45"/>
                  <a:gd name="T18" fmla="*/ 62 w 97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45">
                    <a:moveTo>
                      <a:pt x="34" y="0"/>
                    </a:moveTo>
                    <a:cubicBezTo>
                      <a:pt x="28" y="13"/>
                      <a:pt x="19" y="24"/>
                      <a:pt x="6" y="29"/>
                    </a:cubicBezTo>
                    <a:cubicBezTo>
                      <a:pt x="2" y="32"/>
                      <a:pt x="0" y="34"/>
                      <a:pt x="5" y="38"/>
                    </a:cubicBezTo>
                    <a:cubicBezTo>
                      <a:pt x="8" y="40"/>
                      <a:pt x="11" y="40"/>
                      <a:pt x="15" y="41"/>
                    </a:cubicBezTo>
                    <a:cubicBezTo>
                      <a:pt x="32" y="45"/>
                      <a:pt x="49" y="43"/>
                      <a:pt x="66" y="41"/>
                    </a:cubicBezTo>
                    <a:cubicBezTo>
                      <a:pt x="74" y="41"/>
                      <a:pt x="83" y="40"/>
                      <a:pt x="90" y="35"/>
                    </a:cubicBezTo>
                    <a:cubicBezTo>
                      <a:pt x="94" y="33"/>
                      <a:pt x="97" y="30"/>
                      <a:pt x="94" y="28"/>
                    </a:cubicBezTo>
                    <a:cubicBezTo>
                      <a:pt x="92" y="26"/>
                      <a:pt x="87" y="25"/>
                      <a:pt x="84" y="24"/>
                    </a:cubicBezTo>
                    <a:cubicBezTo>
                      <a:pt x="81" y="23"/>
                      <a:pt x="78" y="21"/>
                      <a:pt x="75" y="19"/>
                    </a:cubicBezTo>
                    <a:cubicBezTo>
                      <a:pt x="70" y="13"/>
                      <a:pt x="66" y="7"/>
                      <a:pt x="62" y="0"/>
                    </a:cubicBezTo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73" name="Freeform 283"/>
              <p:cNvSpPr/>
              <p:nvPr/>
            </p:nvSpPr>
            <p:spPr bwMode="auto">
              <a:xfrm>
                <a:off x="5549900" y="3373438"/>
                <a:ext cx="531813" cy="230188"/>
              </a:xfrm>
              <a:custGeom>
                <a:avLst/>
                <a:gdLst>
                  <a:gd name="T0" fmla="*/ 39 w 125"/>
                  <a:gd name="T1" fmla="*/ 3 h 54"/>
                  <a:gd name="T2" fmla="*/ 14 w 125"/>
                  <a:gd name="T3" fmla="*/ 31 h 54"/>
                  <a:gd name="T4" fmla="*/ 3 w 125"/>
                  <a:gd name="T5" fmla="*/ 39 h 54"/>
                  <a:gd name="T6" fmla="*/ 11 w 125"/>
                  <a:gd name="T7" fmla="*/ 47 h 54"/>
                  <a:gd name="T8" fmla="*/ 46 w 125"/>
                  <a:gd name="T9" fmla="*/ 53 h 54"/>
                  <a:gd name="T10" fmla="*/ 94 w 125"/>
                  <a:gd name="T11" fmla="*/ 48 h 54"/>
                  <a:gd name="T12" fmla="*/ 116 w 125"/>
                  <a:gd name="T13" fmla="*/ 38 h 54"/>
                  <a:gd name="T14" fmla="*/ 109 w 125"/>
                  <a:gd name="T15" fmla="*/ 27 h 54"/>
                  <a:gd name="T16" fmla="*/ 80 w 125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54">
                    <a:moveTo>
                      <a:pt x="39" y="3"/>
                    </a:moveTo>
                    <a:cubicBezTo>
                      <a:pt x="31" y="12"/>
                      <a:pt x="24" y="24"/>
                      <a:pt x="14" y="31"/>
                    </a:cubicBezTo>
                    <a:cubicBezTo>
                      <a:pt x="11" y="34"/>
                      <a:pt x="4" y="36"/>
                      <a:pt x="3" y="39"/>
                    </a:cubicBezTo>
                    <a:cubicBezTo>
                      <a:pt x="0" y="44"/>
                      <a:pt x="7" y="46"/>
                      <a:pt x="11" y="47"/>
                    </a:cubicBezTo>
                    <a:cubicBezTo>
                      <a:pt x="21" y="52"/>
                      <a:pt x="35" y="53"/>
                      <a:pt x="46" y="53"/>
                    </a:cubicBezTo>
                    <a:cubicBezTo>
                      <a:pt x="63" y="54"/>
                      <a:pt x="78" y="53"/>
                      <a:pt x="94" y="48"/>
                    </a:cubicBezTo>
                    <a:cubicBezTo>
                      <a:pt x="102" y="46"/>
                      <a:pt x="110" y="43"/>
                      <a:pt x="116" y="38"/>
                    </a:cubicBezTo>
                    <a:cubicBezTo>
                      <a:pt x="125" y="31"/>
                      <a:pt x="116" y="29"/>
                      <a:pt x="109" y="27"/>
                    </a:cubicBezTo>
                    <a:cubicBezTo>
                      <a:pt x="96" y="22"/>
                      <a:pt x="87" y="12"/>
                      <a:pt x="80" y="0"/>
                    </a:cubicBezTo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74" name="Oval 284"/>
              <p:cNvSpPr>
                <a:spLocks noChangeArrowheads="1"/>
              </p:cNvSpPr>
              <p:nvPr/>
            </p:nvSpPr>
            <p:spPr bwMode="auto">
              <a:xfrm>
                <a:off x="5749925" y="3163888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75" name="Oval 285"/>
              <p:cNvSpPr>
                <a:spLocks noChangeArrowheads="1"/>
              </p:cNvSpPr>
              <p:nvPr/>
            </p:nvSpPr>
            <p:spPr bwMode="auto">
              <a:xfrm>
                <a:off x="5864225" y="3198813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76" name="Oval 286"/>
              <p:cNvSpPr>
                <a:spLocks noChangeArrowheads="1"/>
              </p:cNvSpPr>
              <p:nvPr/>
            </p:nvSpPr>
            <p:spPr bwMode="auto">
              <a:xfrm>
                <a:off x="5775325" y="3100388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77" name="Oval 287"/>
              <p:cNvSpPr>
                <a:spLocks noChangeArrowheads="1"/>
              </p:cNvSpPr>
              <p:nvPr/>
            </p:nvSpPr>
            <p:spPr bwMode="auto">
              <a:xfrm>
                <a:off x="5673725" y="3211513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78" name="Oval 288"/>
              <p:cNvSpPr>
                <a:spLocks noChangeArrowheads="1"/>
              </p:cNvSpPr>
              <p:nvPr/>
            </p:nvSpPr>
            <p:spPr bwMode="auto">
              <a:xfrm>
                <a:off x="5770563" y="3271838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79" name="Oval 289"/>
              <p:cNvSpPr>
                <a:spLocks noChangeArrowheads="1"/>
              </p:cNvSpPr>
              <p:nvPr/>
            </p:nvSpPr>
            <p:spPr bwMode="auto">
              <a:xfrm>
                <a:off x="5872163" y="3305175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80" name="Oval 290"/>
              <p:cNvSpPr>
                <a:spLocks noChangeArrowheads="1"/>
              </p:cNvSpPr>
              <p:nvPr/>
            </p:nvSpPr>
            <p:spPr bwMode="auto">
              <a:xfrm>
                <a:off x="5805488" y="3352800"/>
                <a:ext cx="15875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81" name="Oval 291"/>
              <p:cNvSpPr>
                <a:spLocks noChangeArrowheads="1"/>
              </p:cNvSpPr>
              <p:nvPr/>
            </p:nvSpPr>
            <p:spPr bwMode="auto">
              <a:xfrm>
                <a:off x="5694363" y="3340100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82" name="Oval 292"/>
              <p:cNvSpPr>
                <a:spLocks noChangeArrowheads="1"/>
              </p:cNvSpPr>
              <p:nvPr/>
            </p:nvSpPr>
            <p:spPr bwMode="auto">
              <a:xfrm>
                <a:off x="5613400" y="3373438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83" name="Oval 293"/>
              <p:cNvSpPr>
                <a:spLocks noChangeArrowheads="1"/>
              </p:cNvSpPr>
              <p:nvPr/>
            </p:nvSpPr>
            <p:spPr bwMode="auto">
              <a:xfrm>
                <a:off x="5924550" y="3355975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84" name="Oval 294"/>
              <p:cNvSpPr>
                <a:spLocks noChangeArrowheads="1"/>
              </p:cNvSpPr>
              <p:nvPr/>
            </p:nvSpPr>
            <p:spPr bwMode="auto">
              <a:xfrm>
                <a:off x="5724525" y="3441700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85" name="Oval 295"/>
              <p:cNvSpPr>
                <a:spLocks noChangeArrowheads="1"/>
              </p:cNvSpPr>
              <p:nvPr/>
            </p:nvSpPr>
            <p:spPr bwMode="auto">
              <a:xfrm>
                <a:off x="5826125" y="3459163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86" name="Oval 296"/>
              <p:cNvSpPr>
                <a:spLocks noChangeArrowheads="1"/>
              </p:cNvSpPr>
              <p:nvPr/>
            </p:nvSpPr>
            <p:spPr bwMode="auto">
              <a:xfrm>
                <a:off x="5894388" y="3429000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87" name="Oval 297"/>
              <p:cNvSpPr>
                <a:spLocks noChangeArrowheads="1"/>
              </p:cNvSpPr>
              <p:nvPr/>
            </p:nvSpPr>
            <p:spPr bwMode="auto">
              <a:xfrm>
                <a:off x="5765800" y="3519488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88" name="Oval 298"/>
              <p:cNvSpPr>
                <a:spLocks noChangeArrowheads="1"/>
              </p:cNvSpPr>
              <p:nvPr/>
            </p:nvSpPr>
            <p:spPr bwMode="auto">
              <a:xfrm>
                <a:off x="5897563" y="3509963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89" name="Oval 299"/>
              <p:cNvSpPr>
                <a:spLocks noChangeArrowheads="1"/>
              </p:cNvSpPr>
              <p:nvPr/>
            </p:nvSpPr>
            <p:spPr bwMode="auto">
              <a:xfrm>
                <a:off x="6000750" y="3509963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90" name="Oval 300"/>
              <p:cNvSpPr>
                <a:spLocks noChangeArrowheads="1"/>
              </p:cNvSpPr>
              <p:nvPr/>
            </p:nvSpPr>
            <p:spPr bwMode="auto">
              <a:xfrm>
                <a:off x="5830888" y="3565525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91" name="Oval 301"/>
              <p:cNvSpPr>
                <a:spLocks noChangeArrowheads="1"/>
              </p:cNvSpPr>
              <p:nvPr/>
            </p:nvSpPr>
            <p:spPr bwMode="auto">
              <a:xfrm>
                <a:off x="5681663" y="3557588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92" name="Oval 302"/>
              <p:cNvSpPr>
                <a:spLocks noChangeArrowheads="1"/>
              </p:cNvSpPr>
              <p:nvPr/>
            </p:nvSpPr>
            <p:spPr bwMode="auto">
              <a:xfrm>
                <a:off x="5588000" y="3527425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93" name="Oval 303"/>
              <p:cNvSpPr>
                <a:spLocks noChangeArrowheads="1"/>
              </p:cNvSpPr>
              <p:nvPr/>
            </p:nvSpPr>
            <p:spPr bwMode="auto">
              <a:xfrm>
                <a:off x="5673725" y="3476625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</p:grpSp>
        <p:sp>
          <p:nvSpPr>
            <p:cNvPr id="570" name="Freeform 304"/>
            <p:cNvSpPr/>
            <p:nvPr/>
          </p:nvSpPr>
          <p:spPr bwMode="auto">
            <a:xfrm>
              <a:off x="5745162" y="2412060"/>
              <a:ext cx="141288" cy="184150"/>
            </a:xfrm>
            <a:custGeom>
              <a:avLst/>
              <a:gdLst>
                <a:gd name="T0" fmla="*/ 4 w 33"/>
                <a:gd name="T1" fmla="*/ 0 h 43"/>
                <a:gd name="T2" fmla="*/ 4 w 33"/>
                <a:gd name="T3" fmla="*/ 18 h 43"/>
                <a:gd name="T4" fmla="*/ 0 w 33"/>
                <a:gd name="T5" fmla="*/ 36 h 43"/>
                <a:gd name="T6" fmla="*/ 33 w 33"/>
                <a:gd name="T7" fmla="*/ 35 h 43"/>
                <a:gd name="T8" fmla="*/ 26 w 33"/>
                <a:gd name="T9" fmla="*/ 18 h 43"/>
                <a:gd name="T10" fmla="*/ 24 w 33"/>
                <a:gd name="T11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3">
                  <a:moveTo>
                    <a:pt x="4" y="0"/>
                  </a:moveTo>
                  <a:cubicBezTo>
                    <a:pt x="4" y="6"/>
                    <a:pt x="4" y="12"/>
                    <a:pt x="4" y="18"/>
                  </a:cubicBezTo>
                  <a:cubicBezTo>
                    <a:pt x="3" y="24"/>
                    <a:pt x="1" y="30"/>
                    <a:pt x="0" y="36"/>
                  </a:cubicBezTo>
                  <a:cubicBezTo>
                    <a:pt x="9" y="43"/>
                    <a:pt x="25" y="39"/>
                    <a:pt x="33" y="35"/>
                  </a:cubicBezTo>
                  <a:cubicBezTo>
                    <a:pt x="32" y="29"/>
                    <a:pt x="27" y="24"/>
                    <a:pt x="26" y="18"/>
                  </a:cubicBezTo>
                  <a:cubicBezTo>
                    <a:pt x="25" y="14"/>
                    <a:pt x="22" y="4"/>
                    <a:pt x="24" y="1"/>
                  </a:cubicBezTo>
                </a:path>
              </a:pathLst>
            </a:custGeom>
            <a:solidFill>
              <a:srgbClr val="326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</p:grpSp>
      <p:grpSp>
        <p:nvGrpSpPr>
          <p:cNvPr id="650" name="组合 649"/>
          <p:cNvGrpSpPr/>
          <p:nvPr/>
        </p:nvGrpSpPr>
        <p:grpSpPr>
          <a:xfrm>
            <a:off x="-96131" y="4662979"/>
            <a:ext cx="1040423" cy="573838"/>
            <a:chOff x="4541838" y="2732088"/>
            <a:chExt cx="2568575" cy="1231900"/>
          </a:xfrm>
        </p:grpSpPr>
        <p:sp>
          <p:nvSpPr>
            <p:cNvPr id="651" name="Freeform 242"/>
            <p:cNvSpPr/>
            <p:nvPr/>
          </p:nvSpPr>
          <p:spPr bwMode="auto">
            <a:xfrm>
              <a:off x="4541838" y="2732088"/>
              <a:ext cx="1497013" cy="1146175"/>
            </a:xfrm>
            <a:custGeom>
              <a:avLst/>
              <a:gdLst>
                <a:gd name="T0" fmla="*/ 176 w 352"/>
                <a:gd name="T1" fmla="*/ 0 h 268"/>
                <a:gd name="T2" fmla="*/ 0 w 352"/>
                <a:gd name="T3" fmla="*/ 262 h 268"/>
                <a:gd name="T4" fmla="*/ 352 w 352"/>
                <a:gd name="T5" fmla="*/ 268 h 268"/>
                <a:gd name="T6" fmla="*/ 352 w 352"/>
                <a:gd name="T7" fmla="*/ 258 h 268"/>
                <a:gd name="T8" fmla="*/ 318 w 352"/>
                <a:gd name="T9" fmla="*/ 254 h 268"/>
                <a:gd name="T10" fmla="*/ 319 w 352"/>
                <a:gd name="T11" fmla="*/ 266 h 268"/>
                <a:gd name="T12" fmla="*/ 38 w 352"/>
                <a:gd name="T13" fmla="*/ 260 h 268"/>
                <a:gd name="T14" fmla="*/ 178 w 352"/>
                <a:gd name="T15" fmla="*/ 47 h 268"/>
                <a:gd name="T16" fmla="*/ 185 w 352"/>
                <a:gd name="T17" fmla="*/ 47 h 268"/>
                <a:gd name="T18" fmla="*/ 310 w 352"/>
                <a:gd name="T19" fmla="*/ 192 h 268"/>
                <a:gd name="T20" fmla="*/ 339 w 352"/>
                <a:gd name="T21" fmla="*/ 167 h 268"/>
                <a:gd name="T22" fmla="*/ 184 w 352"/>
                <a:gd name="T23" fmla="*/ 0 h 268"/>
                <a:gd name="T24" fmla="*/ 176 w 352"/>
                <a:gd name="T2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268">
                  <a:moveTo>
                    <a:pt x="176" y="0"/>
                  </a:moveTo>
                  <a:cubicBezTo>
                    <a:pt x="32" y="0"/>
                    <a:pt x="0" y="262"/>
                    <a:pt x="0" y="262"/>
                  </a:cubicBezTo>
                  <a:cubicBezTo>
                    <a:pt x="352" y="268"/>
                    <a:pt x="352" y="268"/>
                    <a:pt x="352" y="268"/>
                  </a:cubicBezTo>
                  <a:cubicBezTo>
                    <a:pt x="352" y="266"/>
                    <a:pt x="352" y="262"/>
                    <a:pt x="352" y="258"/>
                  </a:cubicBezTo>
                  <a:cubicBezTo>
                    <a:pt x="318" y="254"/>
                    <a:pt x="318" y="254"/>
                    <a:pt x="318" y="254"/>
                  </a:cubicBezTo>
                  <a:cubicBezTo>
                    <a:pt x="319" y="259"/>
                    <a:pt x="319" y="263"/>
                    <a:pt x="319" y="266"/>
                  </a:cubicBezTo>
                  <a:cubicBezTo>
                    <a:pt x="38" y="260"/>
                    <a:pt x="38" y="260"/>
                    <a:pt x="38" y="260"/>
                  </a:cubicBezTo>
                  <a:cubicBezTo>
                    <a:pt x="38" y="260"/>
                    <a:pt x="63" y="47"/>
                    <a:pt x="178" y="47"/>
                  </a:cubicBezTo>
                  <a:cubicBezTo>
                    <a:pt x="180" y="47"/>
                    <a:pt x="182" y="47"/>
                    <a:pt x="185" y="47"/>
                  </a:cubicBezTo>
                  <a:cubicBezTo>
                    <a:pt x="264" y="53"/>
                    <a:pt x="297" y="130"/>
                    <a:pt x="310" y="192"/>
                  </a:cubicBezTo>
                  <a:cubicBezTo>
                    <a:pt x="318" y="183"/>
                    <a:pt x="328" y="175"/>
                    <a:pt x="339" y="167"/>
                  </a:cubicBezTo>
                  <a:cubicBezTo>
                    <a:pt x="320" y="93"/>
                    <a:pt x="278" y="7"/>
                    <a:pt x="184" y="0"/>
                  </a:cubicBezTo>
                  <a:cubicBezTo>
                    <a:pt x="181" y="0"/>
                    <a:pt x="178" y="0"/>
                    <a:pt x="176" y="0"/>
                  </a:cubicBezTo>
                </a:path>
              </a:pathLst>
            </a:custGeom>
            <a:solidFill>
              <a:srgbClr val="C0D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52" name="Freeform 243"/>
            <p:cNvSpPr/>
            <p:nvPr/>
          </p:nvSpPr>
          <p:spPr bwMode="auto">
            <a:xfrm>
              <a:off x="4703763" y="2933700"/>
              <a:ext cx="1193800" cy="935038"/>
            </a:xfrm>
            <a:custGeom>
              <a:avLst/>
              <a:gdLst>
                <a:gd name="T0" fmla="*/ 140 w 281"/>
                <a:gd name="T1" fmla="*/ 0 h 219"/>
                <a:gd name="T2" fmla="*/ 0 w 281"/>
                <a:gd name="T3" fmla="*/ 213 h 219"/>
                <a:gd name="T4" fmla="*/ 281 w 281"/>
                <a:gd name="T5" fmla="*/ 219 h 219"/>
                <a:gd name="T6" fmla="*/ 280 w 281"/>
                <a:gd name="T7" fmla="*/ 207 h 219"/>
                <a:gd name="T8" fmla="*/ 244 w 281"/>
                <a:gd name="T9" fmla="*/ 203 h 219"/>
                <a:gd name="T10" fmla="*/ 245 w 281"/>
                <a:gd name="T11" fmla="*/ 216 h 219"/>
                <a:gd name="T12" fmla="*/ 218 w 281"/>
                <a:gd name="T13" fmla="*/ 216 h 219"/>
                <a:gd name="T14" fmla="*/ 218 w 281"/>
                <a:gd name="T15" fmla="*/ 216 h 219"/>
                <a:gd name="T16" fmla="*/ 71 w 281"/>
                <a:gd name="T17" fmla="*/ 213 h 219"/>
                <a:gd name="T18" fmla="*/ 71 w 281"/>
                <a:gd name="T19" fmla="*/ 213 h 219"/>
                <a:gd name="T20" fmla="*/ 40 w 281"/>
                <a:gd name="T21" fmla="*/ 212 h 219"/>
                <a:gd name="T22" fmla="*/ 142 w 281"/>
                <a:gd name="T23" fmla="*/ 56 h 219"/>
                <a:gd name="T24" fmla="*/ 147 w 281"/>
                <a:gd name="T25" fmla="*/ 56 h 219"/>
                <a:gd name="T26" fmla="*/ 242 w 281"/>
                <a:gd name="T27" fmla="*/ 183 h 219"/>
                <a:gd name="T28" fmla="*/ 272 w 281"/>
                <a:gd name="T29" fmla="*/ 145 h 219"/>
                <a:gd name="T30" fmla="*/ 147 w 281"/>
                <a:gd name="T31" fmla="*/ 0 h 219"/>
                <a:gd name="T32" fmla="*/ 140 w 281"/>
                <a:gd name="T3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" h="219">
                  <a:moveTo>
                    <a:pt x="140" y="0"/>
                  </a:moveTo>
                  <a:cubicBezTo>
                    <a:pt x="25" y="0"/>
                    <a:pt x="0" y="213"/>
                    <a:pt x="0" y="213"/>
                  </a:cubicBezTo>
                  <a:cubicBezTo>
                    <a:pt x="281" y="219"/>
                    <a:pt x="281" y="219"/>
                    <a:pt x="281" y="219"/>
                  </a:cubicBezTo>
                  <a:cubicBezTo>
                    <a:pt x="281" y="216"/>
                    <a:pt x="281" y="212"/>
                    <a:pt x="280" y="207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5" y="208"/>
                    <a:pt x="245" y="213"/>
                    <a:pt x="245" y="216"/>
                  </a:cubicBezTo>
                  <a:cubicBezTo>
                    <a:pt x="218" y="216"/>
                    <a:pt x="218" y="216"/>
                    <a:pt x="218" y="216"/>
                  </a:cubicBezTo>
                  <a:cubicBezTo>
                    <a:pt x="218" y="216"/>
                    <a:pt x="218" y="216"/>
                    <a:pt x="218" y="216"/>
                  </a:cubicBezTo>
                  <a:cubicBezTo>
                    <a:pt x="71" y="213"/>
                    <a:pt x="71" y="213"/>
                    <a:pt x="71" y="213"/>
                  </a:cubicBezTo>
                  <a:cubicBezTo>
                    <a:pt x="71" y="213"/>
                    <a:pt x="71" y="213"/>
                    <a:pt x="71" y="213"/>
                  </a:cubicBezTo>
                  <a:cubicBezTo>
                    <a:pt x="40" y="212"/>
                    <a:pt x="40" y="212"/>
                    <a:pt x="40" y="212"/>
                  </a:cubicBezTo>
                  <a:cubicBezTo>
                    <a:pt x="40" y="212"/>
                    <a:pt x="58" y="56"/>
                    <a:pt x="142" y="56"/>
                  </a:cubicBezTo>
                  <a:cubicBezTo>
                    <a:pt x="144" y="56"/>
                    <a:pt x="145" y="56"/>
                    <a:pt x="147" y="56"/>
                  </a:cubicBezTo>
                  <a:cubicBezTo>
                    <a:pt x="214" y="61"/>
                    <a:pt x="236" y="136"/>
                    <a:pt x="242" y="183"/>
                  </a:cubicBezTo>
                  <a:cubicBezTo>
                    <a:pt x="249" y="172"/>
                    <a:pt x="259" y="159"/>
                    <a:pt x="272" y="145"/>
                  </a:cubicBezTo>
                  <a:cubicBezTo>
                    <a:pt x="259" y="83"/>
                    <a:pt x="226" y="6"/>
                    <a:pt x="147" y="0"/>
                  </a:cubicBezTo>
                  <a:cubicBezTo>
                    <a:pt x="144" y="0"/>
                    <a:pt x="142" y="0"/>
                    <a:pt x="140" y="0"/>
                  </a:cubicBezTo>
                </a:path>
              </a:pathLst>
            </a:custGeom>
            <a:solidFill>
              <a:srgbClr val="8B9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53" name="Freeform 244"/>
            <p:cNvSpPr/>
            <p:nvPr/>
          </p:nvSpPr>
          <p:spPr bwMode="auto">
            <a:xfrm>
              <a:off x="4873625" y="3173413"/>
              <a:ext cx="871538" cy="682625"/>
            </a:xfrm>
            <a:custGeom>
              <a:avLst/>
              <a:gdLst>
                <a:gd name="T0" fmla="*/ 102 w 205"/>
                <a:gd name="T1" fmla="*/ 0 h 160"/>
                <a:gd name="T2" fmla="*/ 0 w 205"/>
                <a:gd name="T3" fmla="*/ 156 h 160"/>
                <a:gd name="T4" fmla="*/ 31 w 205"/>
                <a:gd name="T5" fmla="*/ 157 h 160"/>
                <a:gd name="T6" fmla="*/ 104 w 205"/>
                <a:gd name="T7" fmla="*/ 45 h 160"/>
                <a:gd name="T8" fmla="*/ 108 w 205"/>
                <a:gd name="T9" fmla="*/ 46 h 160"/>
                <a:gd name="T10" fmla="*/ 178 w 205"/>
                <a:gd name="T11" fmla="*/ 160 h 160"/>
                <a:gd name="T12" fmla="*/ 205 w 205"/>
                <a:gd name="T13" fmla="*/ 160 h 160"/>
                <a:gd name="T14" fmla="*/ 204 w 205"/>
                <a:gd name="T15" fmla="*/ 147 h 160"/>
                <a:gd name="T16" fmla="*/ 192 w 205"/>
                <a:gd name="T17" fmla="*/ 145 h 160"/>
                <a:gd name="T18" fmla="*/ 202 w 205"/>
                <a:gd name="T19" fmla="*/ 127 h 160"/>
                <a:gd name="T20" fmla="*/ 107 w 205"/>
                <a:gd name="T21" fmla="*/ 0 h 160"/>
                <a:gd name="T22" fmla="*/ 102 w 205"/>
                <a:gd name="T2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160">
                  <a:moveTo>
                    <a:pt x="102" y="0"/>
                  </a:moveTo>
                  <a:cubicBezTo>
                    <a:pt x="18" y="0"/>
                    <a:pt x="0" y="156"/>
                    <a:pt x="0" y="156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54"/>
                    <a:pt x="45" y="45"/>
                    <a:pt x="104" y="45"/>
                  </a:cubicBezTo>
                  <a:cubicBezTo>
                    <a:pt x="105" y="45"/>
                    <a:pt x="107" y="45"/>
                    <a:pt x="108" y="46"/>
                  </a:cubicBezTo>
                  <a:cubicBezTo>
                    <a:pt x="171" y="50"/>
                    <a:pt x="178" y="141"/>
                    <a:pt x="178" y="160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5" y="157"/>
                    <a:pt x="205" y="152"/>
                    <a:pt x="204" y="147"/>
                  </a:cubicBezTo>
                  <a:cubicBezTo>
                    <a:pt x="192" y="145"/>
                    <a:pt x="192" y="145"/>
                    <a:pt x="192" y="145"/>
                  </a:cubicBezTo>
                  <a:cubicBezTo>
                    <a:pt x="192" y="145"/>
                    <a:pt x="195" y="138"/>
                    <a:pt x="202" y="127"/>
                  </a:cubicBezTo>
                  <a:cubicBezTo>
                    <a:pt x="196" y="80"/>
                    <a:pt x="174" y="5"/>
                    <a:pt x="107" y="0"/>
                  </a:cubicBezTo>
                  <a:cubicBezTo>
                    <a:pt x="105" y="0"/>
                    <a:pt x="104" y="0"/>
                    <a:pt x="102" y="0"/>
                  </a:cubicBezTo>
                </a:path>
              </a:pathLst>
            </a:custGeom>
            <a:solidFill>
              <a:srgbClr val="E0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54" name="Freeform 245"/>
            <p:cNvSpPr/>
            <p:nvPr/>
          </p:nvSpPr>
          <p:spPr bwMode="auto">
            <a:xfrm>
              <a:off x="5005388" y="3843338"/>
              <a:ext cx="625475" cy="12700"/>
            </a:xfrm>
            <a:custGeom>
              <a:avLst/>
              <a:gdLst>
                <a:gd name="T0" fmla="*/ 0 w 147"/>
                <a:gd name="T1" fmla="*/ 0 h 3"/>
                <a:gd name="T2" fmla="*/ 0 w 147"/>
                <a:gd name="T3" fmla="*/ 0 h 3"/>
                <a:gd name="T4" fmla="*/ 147 w 147"/>
                <a:gd name="T5" fmla="*/ 3 h 3"/>
                <a:gd name="T6" fmla="*/ 147 w 147"/>
                <a:gd name="T7" fmla="*/ 3 h 3"/>
                <a:gd name="T8" fmla="*/ 0 w 14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2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55" name="Freeform 246"/>
            <p:cNvSpPr/>
            <p:nvPr/>
          </p:nvSpPr>
          <p:spPr bwMode="auto">
            <a:xfrm>
              <a:off x="5005388" y="3365500"/>
              <a:ext cx="625475" cy="490538"/>
            </a:xfrm>
            <a:custGeom>
              <a:avLst/>
              <a:gdLst>
                <a:gd name="T0" fmla="*/ 73 w 147"/>
                <a:gd name="T1" fmla="*/ 0 h 115"/>
                <a:gd name="T2" fmla="*/ 0 w 147"/>
                <a:gd name="T3" fmla="*/ 112 h 115"/>
                <a:gd name="T4" fmla="*/ 147 w 147"/>
                <a:gd name="T5" fmla="*/ 115 h 115"/>
                <a:gd name="T6" fmla="*/ 77 w 147"/>
                <a:gd name="T7" fmla="*/ 1 h 115"/>
                <a:gd name="T8" fmla="*/ 73 w 147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5">
                  <a:moveTo>
                    <a:pt x="73" y="0"/>
                  </a:moveTo>
                  <a:cubicBezTo>
                    <a:pt x="14" y="0"/>
                    <a:pt x="0" y="109"/>
                    <a:pt x="0" y="112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96"/>
                    <a:pt x="140" y="5"/>
                    <a:pt x="77" y="1"/>
                  </a:cubicBezTo>
                  <a:cubicBezTo>
                    <a:pt x="76" y="0"/>
                    <a:pt x="74" y="0"/>
                    <a:pt x="73" y="0"/>
                  </a:cubicBezTo>
                </a:path>
              </a:pathLst>
            </a:custGeom>
            <a:solidFill>
              <a:srgbClr val="A97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grpSp>
          <p:nvGrpSpPr>
            <p:cNvPr id="656" name="组合 655"/>
            <p:cNvGrpSpPr/>
            <p:nvPr/>
          </p:nvGrpSpPr>
          <p:grpSpPr>
            <a:xfrm>
              <a:off x="5689600" y="3313113"/>
              <a:ext cx="1420813" cy="650875"/>
              <a:chOff x="5689600" y="3313113"/>
              <a:chExt cx="1420813" cy="650875"/>
            </a:xfrm>
          </p:grpSpPr>
          <p:sp>
            <p:nvSpPr>
              <p:cNvPr id="657" name="Freeform 247"/>
              <p:cNvSpPr/>
              <p:nvPr/>
            </p:nvSpPr>
            <p:spPr bwMode="auto">
              <a:xfrm>
                <a:off x="5983288" y="3313113"/>
                <a:ext cx="1127125" cy="650875"/>
              </a:xfrm>
              <a:custGeom>
                <a:avLst/>
                <a:gdLst>
                  <a:gd name="T0" fmla="*/ 92 w 265"/>
                  <a:gd name="T1" fmla="*/ 0 h 152"/>
                  <a:gd name="T2" fmla="*/ 0 w 265"/>
                  <a:gd name="T3" fmla="*/ 31 h 152"/>
                  <a:gd name="T4" fmla="*/ 7 w 265"/>
                  <a:gd name="T5" fmla="*/ 68 h 152"/>
                  <a:gd name="T6" fmla="*/ 95 w 265"/>
                  <a:gd name="T7" fmla="*/ 30 h 152"/>
                  <a:gd name="T8" fmla="*/ 103 w 265"/>
                  <a:gd name="T9" fmla="*/ 30 h 152"/>
                  <a:gd name="T10" fmla="*/ 227 w 265"/>
                  <a:gd name="T11" fmla="*/ 146 h 152"/>
                  <a:gd name="T12" fmla="*/ 13 w 265"/>
                  <a:gd name="T13" fmla="*/ 121 h 152"/>
                  <a:gd name="T14" fmla="*/ 13 w 265"/>
                  <a:gd name="T15" fmla="*/ 122 h 152"/>
                  <a:gd name="T16" fmla="*/ 263 w 265"/>
                  <a:gd name="T17" fmla="*/ 152 h 152"/>
                  <a:gd name="T18" fmla="*/ 103 w 265"/>
                  <a:gd name="T19" fmla="*/ 1 h 152"/>
                  <a:gd name="T20" fmla="*/ 92 w 265"/>
                  <a:gd name="T2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5" h="152">
                    <a:moveTo>
                      <a:pt x="92" y="0"/>
                    </a:moveTo>
                    <a:cubicBezTo>
                      <a:pt x="54" y="0"/>
                      <a:pt x="24" y="14"/>
                      <a:pt x="0" y="31"/>
                    </a:cubicBezTo>
                    <a:cubicBezTo>
                      <a:pt x="3" y="44"/>
                      <a:pt x="5" y="56"/>
                      <a:pt x="7" y="68"/>
                    </a:cubicBezTo>
                    <a:cubicBezTo>
                      <a:pt x="28" y="48"/>
                      <a:pt x="57" y="30"/>
                      <a:pt x="95" y="30"/>
                    </a:cubicBezTo>
                    <a:cubicBezTo>
                      <a:pt x="98" y="30"/>
                      <a:pt x="101" y="30"/>
                      <a:pt x="103" y="30"/>
                    </a:cubicBezTo>
                    <a:cubicBezTo>
                      <a:pt x="193" y="36"/>
                      <a:pt x="229" y="128"/>
                      <a:pt x="227" y="146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13" y="121"/>
                      <a:pt x="13" y="122"/>
                      <a:pt x="13" y="122"/>
                    </a:cubicBezTo>
                    <a:cubicBezTo>
                      <a:pt x="263" y="152"/>
                      <a:pt x="263" y="152"/>
                      <a:pt x="263" y="152"/>
                    </a:cubicBezTo>
                    <a:cubicBezTo>
                      <a:pt x="265" y="129"/>
                      <a:pt x="219" y="9"/>
                      <a:pt x="103" y="1"/>
                    </a:cubicBezTo>
                    <a:cubicBezTo>
                      <a:pt x="99" y="1"/>
                      <a:pt x="95" y="0"/>
                      <a:pt x="92" y="0"/>
                    </a:cubicBezTo>
                  </a:path>
                </a:pathLst>
              </a:custGeom>
              <a:solidFill>
                <a:srgbClr val="BBC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58" name="Freeform 248"/>
              <p:cNvSpPr>
                <a:spLocks noEditPoints="1"/>
              </p:cNvSpPr>
              <p:nvPr/>
            </p:nvSpPr>
            <p:spPr bwMode="auto">
              <a:xfrm>
                <a:off x="5859463" y="3446463"/>
                <a:ext cx="179388" cy="388938"/>
              </a:xfrm>
              <a:custGeom>
                <a:avLst/>
                <a:gdLst>
                  <a:gd name="T0" fmla="*/ 8 w 42"/>
                  <a:gd name="T1" fmla="*/ 86 h 91"/>
                  <a:gd name="T2" fmla="*/ 8 w 42"/>
                  <a:gd name="T3" fmla="*/ 87 h 91"/>
                  <a:gd name="T4" fmla="*/ 42 w 42"/>
                  <a:gd name="T5" fmla="*/ 91 h 91"/>
                  <a:gd name="T6" fmla="*/ 42 w 42"/>
                  <a:gd name="T7" fmla="*/ 90 h 91"/>
                  <a:gd name="T8" fmla="*/ 8 w 42"/>
                  <a:gd name="T9" fmla="*/ 86 h 91"/>
                  <a:gd name="T10" fmla="*/ 29 w 42"/>
                  <a:gd name="T11" fmla="*/ 0 h 91"/>
                  <a:gd name="T12" fmla="*/ 0 w 42"/>
                  <a:gd name="T13" fmla="*/ 25 h 91"/>
                  <a:gd name="T14" fmla="*/ 7 w 42"/>
                  <a:gd name="T15" fmla="*/ 74 h 91"/>
                  <a:gd name="T16" fmla="*/ 36 w 42"/>
                  <a:gd name="T17" fmla="*/ 37 h 91"/>
                  <a:gd name="T18" fmla="*/ 29 w 42"/>
                  <a:gd name="T1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91">
                    <a:moveTo>
                      <a:pt x="8" y="86"/>
                    </a:moveTo>
                    <a:cubicBezTo>
                      <a:pt x="8" y="86"/>
                      <a:pt x="8" y="87"/>
                      <a:pt x="8" y="87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2" y="91"/>
                      <a:pt x="42" y="90"/>
                      <a:pt x="42" y="90"/>
                    </a:cubicBezTo>
                    <a:cubicBezTo>
                      <a:pt x="8" y="86"/>
                      <a:pt x="8" y="86"/>
                      <a:pt x="8" y="86"/>
                    </a:cubicBezTo>
                    <a:moveTo>
                      <a:pt x="29" y="0"/>
                    </a:moveTo>
                    <a:cubicBezTo>
                      <a:pt x="18" y="8"/>
                      <a:pt x="8" y="16"/>
                      <a:pt x="0" y="25"/>
                    </a:cubicBezTo>
                    <a:cubicBezTo>
                      <a:pt x="4" y="43"/>
                      <a:pt x="6" y="60"/>
                      <a:pt x="7" y="74"/>
                    </a:cubicBezTo>
                    <a:cubicBezTo>
                      <a:pt x="13" y="64"/>
                      <a:pt x="23" y="50"/>
                      <a:pt x="36" y="37"/>
                    </a:cubicBezTo>
                    <a:cubicBezTo>
                      <a:pt x="34" y="25"/>
                      <a:pt x="32" y="13"/>
                      <a:pt x="29" y="0"/>
                    </a:cubicBezTo>
                  </a:path>
                </a:pathLst>
              </a:custGeom>
              <a:solidFill>
                <a:srgbClr val="AAC0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59" name="Freeform 249"/>
              <p:cNvSpPr/>
              <p:nvPr/>
            </p:nvSpPr>
            <p:spPr bwMode="auto">
              <a:xfrm>
                <a:off x="5732463" y="3552825"/>
                <a:ext cx="161925" cy="265113"/>
              </a:xfrm>
              <a:custGeom>
                <a:avLst/>
                <a:gdLst>
                  <a:gd name="T0" fmla="*/ 30 w 38"/>
                  <a:gd name="T1" fmla="*/ 0 h 62"/>
                  <a:gd name="T2" fmla="*/ 0 w 38"/>
                  <a:gd name="T3" fmla="*/ 38 h 62"/>
                  <a:gd name="T4" fmla="*/ 2 w 38"/>
                  <a:gd name="T5" fmla="*/ 58 h 62"/>
                  <a:gd name="T6" fmla="*/ 38 w 38"/>
                  <a:gd name="T7" fmla="*/ 62 h 62"/>
                  <a:gd name="T8" fmla="*/ 38 w 38"/>
                  <a:gd name="T9" fmla="*/ 61 h 62"/>
                  <a:gd name="T10" fmla="*/ 31 w 38"/>
                  <a:gd name="T11" fmla="*/ 60 h 62"/>
                  <a:gd name="T12" fmla="*/ 37 w 38"/>
                  <a:gd name="T13" fmla="*/ 49 h 62"/>
                  <a:gd name="T14" fmla="*/ 30 w 38"/>
                  <a:gd name="T1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62">
                    <a:moveTo>
                      <a:pt x="30" y="0"/>
                    </a:moveTo>
                    <a:cubicBezTo>
                      <a:pt x="17" y="14"/>
                      <a:pt x="7" y="27"/>
                      <a:pt x="0" y="38"/>
                    </a:cubicBezTo>
                    <a:cubicBezTo>
                      <a:pt x="1" y="45"/>
                      <a:pt x="2" y="52"/>
                      <a:pt x="2" y="5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2"/>
                      <a:pt x="38" y="61"/>
                      <a:pt x="38" y="61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1" y="60"/>
                      <a:pt x="33" y="56"/>
                      <a:pt x="37" y="49"/>
                    </a:cubicBezTo>
                    <a:cubicBezTo>
                      <a:pt x="36" y="35"/>
                      <a:pt x="34" y="18"/>
                      <a:pt x="30" y="0"/>
                    </a:cubicBezTo>
                  </a:path>
                </a:pathLst>
              </a:custGeom>
              <a:solidFill>
                <a:srgbClr val="9CA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60" name="Freeform 250"/>
              <p:cNvSpPr/>
              <p:nvPr/>
            </p:nvSpPr>
            <p:spPr bwMode="auto">
              <a:xfrm>
                <a:off x="5689600" y="3714750"/>
                <a:ext cx="50800" cy="85725"/>
              </a:xfrm>
              <a:custGeom>
                <a:avLst/>
                <a:gdLst>
                  <a:gd name="T0" fmla="*/ 10 w 12"/>
                  <a:gd name="T1" fmla="*/ 0 h 20"/>
                  <a:gd name="T2" fmla="*/ 0 w 12"/>
                  <a:gd name="T3" fmla="*/ 18 h 20"/>
                  <a:gd name="T4" fmla="*/ 12 w 12"/>
                  <a:gd name="T5" fmla="*/ 20 h 20"/>
                  <a:gd name="T6" fmla="*/ 10 w 12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0">
                    <a:moveTo>
                      <a:pt x="10" y="0"/>
                    </a:moveTo>
                    <a:cubicBezTo>
                      <a:pt x="3" y="11"/>
                      <a:pt x="0" y="18"/>
                      <a:pt x="0" y="18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14"/>
                      <a:pt x="11" y="7"/>
                      <a:pt x="10" y="0"/>
                    </a:cubicBezTo>
                  </a:path>
                </a:pathLst>
              </a:custGeom>
              <a:solidFill>
                <a:srgbClr val="B2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61" name="Freeform 251"/>
              <p:cNvSpPr/>
              <p:nvPr/>
            </p:nvSpPr>
            <p:spPr bwMode="auto">
              <a:xfrm>
                <a:off x="6013450" y="3441700"/>
                <a:ext cx="942975" cy="495300"/>
              </a:xfrm>
              <a:custGeom>
                <a:avLst/>
                <a:gdLst>
                  <a:gd name="T0" fmla="*/ 88 w 222"/>
                  <a:gd name="T1" fmla="*/ 0 h 116"/>
                  <a:gd name="T2" fmla="*/ 0 w 222"/>
                  <a:gd name="T3" fmla="*/ 38 h 116"/>
                  <a:gd name="T4" fmla="*/ 5 w 222"/>
                  <a:gd name="T5" fmla="*/ 77 h 116"/>
                  <a:gd name="T6" fmla="*/ 91 w 222"/>
                  <a:gd name="T7" fmla="*/ 24 h 116"/>
                  <a:gd name="T8" fmla="*/ 97 w 222"/>
                  <a:gd name="T9" fmla="*/ 25 h 116"/>
                  <a:gd name="T10" fmla="*/ 191 w 222"/>
                  <a:gd name="T11" fmla="*/ 112 h 116"/>
                  <a:gd name="T12" fmla="*/ 6 w 222"/>
                  <a:gd name="T13" fmla="*/ 91 h 116"/>
                  <a:gd name="T14" fmla="*/ 6 w 222"/>
                  <a:gd name="T15" fmla="*/ 91 h 116"/>
                  <a:gd name="T16" fmla="*/ 220 w 222"/>
                  <a:gd name="T17" fmla="*/ 116 h 116"/>
                  <a:gd name="T18" fmla="*/ 96 w 222"/>
                  <a:gd name="T19" fmla="*/ 0 h 116"/>
                  <a:gd name="T20" fmla="*/ 88 w 222"/>
                  <a:gd name="T2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2" h="116">
                    <a:moveTo>
                      <a:pt x="88" y="0"/>
                    </a:moveTo>
                    <a:cubicBezTo>
                      <a:pt x="50" y="0"/>
                      <a:pt x="21" y="18"/>
                      <a:pt x="0" y="38"/>
                    </a:cubicBezTo>
                    <a:cubicBezTo>
                      <a:pt x="3" y="53"/>
                      <a:pt x="4" y="66"/>
                      <a:pt x="5" y="77"/>
                    </a:cubicBezTo>
                    <a:cubicBezTo>
                      <a:pt x="17" y="58"/>
                      <a:pt x="46" y="24"/>
                      <a:pt x="91" y="24"/>
                    </a:cubicBezTo>
                    <a:cubicBezTo>
                      <a:pt x="93" y="24"/>
                      <a:pt x="95" y="25"/>
                      <a:pt x="97" y="25"/>
                    </a:cubicBezTo>
                    <a:cubicBezTo>
                      <a:pt x="165" y="29"/>
                      <a:pt x="192" y="99"/>
                      <a:pt x="191" y="112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220" y="116"/>
                      <a:pt x="220" y="116"/>
                      <a:pt x="220" y="116"/>
                    </a:cubicBezTo>
                    <a:cubicBezTo>
                      <a:pt x="222" y="98"/>
                      <a:pt x="186" y="6"/>
                      <a:pt x="96" y="0"/>
                    </a:cubicBezTo>
                    <a:cubicBezTo>
                      <a:pt x="94" y="0"/>
                      <a:pt x="91" y="0"/>
                      <a:pt x="88" y="0"/>
                    </a:cubicBezTo>
                  </a:path>
                </a:pathLst>
              </a:custGeom>
              <a:solidFill>
                <a:srgbClr val="ECF1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62" name="Freeform 252"/>
              <p:cNvSpPr/>
              <p:nvPr/>
            </p:nvSpPr>
            <p:spPr bwMode="auto">
              <a:xfrm>
                <a:off x="5889625" y="3603625"/>
                <a:ext cx="149225" cy="227013"/>
              </a:xfrm>
              <a:custGeom>
                <a:avLst/>
                <a:gdLst>
                  <a:gd name="T0" fmla="*/ 29 w 35"/>
                  <a:gd name="T1" fmla="*/ 0 h 53"/>
                  <a:gd name="T2" fmla="*/ 0 w 35"/>
                  <a:gd name="T3" fmla="*/ 37 h 53"/>
                  <a:gd name="T4" fmla="*/ 1 w 35"/>
                  <a:gd name="T5" fmla="*/ 49 h 53"/>
                  <a:gd name="T6" fmla="*/ 35 w 35"/>
                  <a:gd name="T7" fmla="*/ 53 h 53"/>
                  <a:gd name="T8" fmla="*/ 35 w 35"/>
                  <a:gd name="T9" fmla="*/ 53 h 53"/>
                  <a:gd name="T10" fmla="*/ 27 w 35"/>
                  <a:gd name="T11" fmla="*/ 52 h 53"/>
                  <a:gd name="T12" fmla="*/ 34 w 35"/>
                  <a:gd name="T13" fmla="*/ 39 h 53"/>
                  <a:gd name="T14" fmla="*/ 29 w 35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53">
                    <a:moveTo>
                      <a:pt x="29" y="0"/>
                    </a:moveTo>
                    <a:cubicBezTo>
                      <a:pt x="16" y="13"/>
                      <a:pt x="6" y="27"/>
                      <a:pt x="0" y="37"/>
                    </a:cubicBezTo>
                    <a:cubicBezTo>
                      <a:pt x="1" y="41"/>
                      <a:pt x="1" y="46"/>
                      <a:pt x="1" y="49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9" y="47"/>
                      <a:pt x="34" y="39"/>
                    </a:cubicBezTo>
                    <a:cubicBezTo>
                      <a:pt x="33" y="28"/>
                      <a:pt x="32" y="15"/>
                      <a:pt x="29" y="0"/>
                    </a:cubicBezTo>
                  </a:path>
                </a:pathLst>
              </a:custGeom>
              <a:solidFill>
                <a:srgbClr val="E8EE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63" name="Freeform 253"/>
              <p:cNvSpPr/>
              <p:nvPr/>
            </p:nvSpPr>
            <p:spPr bwMode="auto">
              <a:xfrm>
                <a:off x="5864225" y="3762375"/>
                <a:ext cx="30163" cy="50800"/>
              </a:xfrm>
              <a:custGeom>
                <a:avLst/>
                <a:gdLst>
                  <a:gd name="T0" fmla="*/ 6 w 7"/>
                  <a:gd name="T1" fmla="*/ 0 h 12"/>
                  <a:gd name="T2" fmla="*/ 0 w 7"/>
                  <a:gd name="T3" fmla="*/ 11 h 12"/>
                  <a:gd name="T4" fmla="*/ 7 w 7"/>
                  <a:gd name="T5" fmla="*/ 12 h 12"/>
                  <a:gd name="T6" fmla="*/ 6 w 7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6" y="0"/>
                    </a:moveTo>
                    <a:cubicBezTo>
                      <a:pt x="2" y="7"/>
                      <a:pt x="0" y="11"/>
                      <a:pt x="0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9"/>
                      <a:pt x="7" y="4"/>
                      <a:pt x="6" y="0"/>
                    </a:cubicBezTo>
                  </a:path>
                </a:pathLst>
              </a:custGeom>
              <a:solidFill>
                <a:srgbClr val="E4E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64" name="Freeform 254"/>
              <p:cNvSpPr>
                <a:spLocks noEditPoints="1"/>
              </p:cNvSpPr>
              <p:nvPr/>
            </p:nvSpPr>
            <p:spPr bwMode="auto">
              <a:xfrm>
                <a:off x="6034088" y="3544888"/>
                <a:ext cx="795338" cy="376238"/>
              </a:xfrm>
              <a:custGeom>
                <a:avLst/>
                <a:gdLst>
                  <a:gd name="T0" fmla="*/ 151 w 187"/>
                  <a:gd name="T1" fmla="*/ 84 h 88"/>
                  <a:gd name="T2" fmla="*/ 31 w 187"/>
                  <a:gd name="T3" fmla="*/ 70 h 88"/>
                  <a:gd name="T4" fmla="*/ 89 w 187"/>
                  <a:gd name="T5" fmla="*/ 29 h 88"/>
                  <a:gd name="T6" fmla="*/ 93 w 187"/>
                  <a:gd name="T7" fmla="*/ 29 h 88"/>
                  <a:gd name="T8" fmla="*/ 151 w 187"/>
                  <a:gd name="T9" fmla="*/ 84 h 88"/>
                  <a:gd name="T10" fmla="*/ 86 w 187"/>
                  <a:gd name="T11" fmla="*/ 0 h 88"/>
                  <a:gd name="T12" fmla="*/ 0 w 187"/>
                  <a:gd name="T13" fmla="*/ 53 h 88"/>
                  <a:gd name="T14" fmla="*/ 1 w 187"/>
                  <a:gd name="T15" fmla="*/ 67 h 88"/>
                  <a:gd name="T16" fmla="*/ 186 w 187"/>
                  <a:gd name="T17" fmla="*/ 88 h 88"/>
                  <a:gd name="T18" fmla="*/ 92 w 187"/>
                  <a:gd name="T19" fmla="*/ 1 h 88"/>
                  <a:gd name="T20" fmla="*/ 86 w 187"/>
                  <a:gd name="T2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" h="88">
                    <a:moveTo>
                      <a:pt x="151" y="84"/>
                    </a:move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50" y="29"/>
                      <a:pt x="89" y="29"/>
                    </a:cubicBezTo>
                    <a:cubicBezTo>
                      <a:pt x="91" y="29"/>
                      <a:pt x="92" y="29"/>
                      <a:pt x="93" y="29"/>
                    </a:cubicBezTo>
                    <a:cubicBezTo>
                      <a:pt x="135" y="32"/>
                      <a:pt x="152" y="75"/>
                      <a:pt x="151" y="84"/>
                    </a:cubicBezTo>
                    <a:moveTo>
                      <a:pt x="86" y="0"/>
                    </a:moveTo>
                    <a:cubicBezTo>
                      <a:pt x="41" y="0"/>
                      <a:pt x="12" y="34"/>
                      <a:pt x="0" y="53"/>
                    </a:cubicBezTo>
                    <a:cubicBezTo>
                      <a:pt x="0" y="58"/>
                      <a:pt x="1" y="63"/>
                      <a:pt x="1" y="67"/>
                    </a:cubicBezTo>
                    <a:cubicBezTo>
                      <a:pt x="186" y="88"/>
                      <a:pt x="186" y="88"/>
                      <a:pt x="186" y="88"/>
                    </a:cubicBezTo>
                    <a:cubicBezTo>
                      <a:pt x="187" y="75"/>
                      <a:pt x="160" y="5"/>
                      <a:pt x="92" y="1"/>
                    </a:cubicBezTo>
                    <a:cubicBezTo>
                      <a:pt x="90" y="1"/>
                      <a:pt x="88" y="0"/>
                      <a:pt x="86" y="0"/>
                    </a:cubicBezTo>
                  </a:path>
                </a:pathLst>
              </a:custGeom>
              <a:solidFill>
                <a:srgbClr val="8FC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65" name="Freeform 255"/>
              <p:cNvSpPr/>
              <p:nvPr/>
            </p:nvSpPr>
            <p:spPr bwMode="auto">
              <a:xfrm>
                <a:off x="6003925" y="3770313"/>
                <a:ext cx="34925" cy="60325"/>
              </a:xfrm>
              <a:custGeom>
                <a:avLst/>
                <a:gdLst>
                  <a:gd name="T0" fmla="*/ 7 w 8"/>
                  <a:gd name="T1" fmla="*/ 0 h 14"/>
                  <a:gd name="T2" fmla="*/ 0 w 8"/>
                  <a:gd name="T3" fmla="*/ 13 h 14"/>
                  <a:gd name="T4" fmla="*/ 8 w 8"/>
                  <a:gd name="T5" fmla="*/ 14 h 14"/>
                  <a:gd name="T6" fmla="*/ 7 w 8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4">
                    <a:moveTo>
                      <a:pt x="7" y="0"/>
                    </a:moveTo>
                    <a:cubicBezTo>
                      <a:pt x="2" y="8"/>
                      <a:pt x="0" y="13"/>
                      <a:pt x="0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0"/>
                      <a:pt x="7" y="5"/>
                      <a:pt x="7" y="0"/>
                    </a:cubicBezTo>
                  </a:path>
                </a:pathLst>
              </a:custGeom>
              <a:solidFill>
                <a:srgbClr val="8EC1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66" name="Freeform 256"/>
              <p:cNvSpPr/>
              <p:nvPr/>
            </p:nvSpPr>
            <p:spPr bwMode="auto">
              <a:xfrm>
                <a:off x="6165850" y="3668713"/>
                <a:ext cx="514350" cy="234950"/>
              </a:xfrm>
              <a:custGeom>
                <a:avLst/>
                <a:gdLst>
                  <a:gd name="T0" fmla="*/ 58 w 121"/>
                  <a:gd name="T1" fmla="*/ 0 h 55"/>
                  <a:gd name="T2" fmla="*/ 0 w 121"/>
                  <a:gd name="T3" fmla="*/ 41 h 55"/>
                  <a:gd name="T4" fmla="*/ 120 w 121"/>
                  <a:gd name="T5" fmla="*/ 55 h 55"/>
                  <a:gd name="T6" fmla="*/ 62 w 121"/>
                  <a:gd name="T7" fmla="*/ 0 h 55"/>
                  <a:gd name="T8" fmla="*/ 58 w 121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55">
                    <a:moveTo>
                      <a:pt x="58" y="0"/>
                    </a:moveTo>
                    <a:cubicBezTo>
                      <a:pt x="19" y="0"/>
                      <a:pt x="0" y="41"/>
                      <a:pt x="0" y="41"/>
                    </a:cubicBezTo>
                    <a:cubicBezTo>
                      <a:pt x="120" y="55"/>
                      <a:pt x="120" y="55"/>
                      <a:pt x="120" y="55"/>
                    </a:cubicBezTo>
                    <a:cubicBezTo>
                      <a:pt x="121" y="46"/>
                      <a:pt x="104" y="3"/>
                      <a:pt x="62" y="0"/>
                    </a:cubicBezTo>
                    <a:cubicBezTo>
                      <a:pt x="61" y="0"/>
                      <a:pt x="60" y="0"/>
                      <a:pt x="58" y="0"/>
                    </a:cubicBezTo>
                  </a:path>
                </a:pathLst>
              </a:custGeom>
              <a:solidFill>
                <a:srgbClr val="B494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</p:grpSp>
      </p:grpSp>
      <p:grpSp>
        <p:nvGrpSpPr>
          <p:cNvPr id="667" name="组合 666"/>
          <p:cNvGrpSpPr/>
          <p:nvPr/>
        </p:nvGrpSpPr>
        <p:grpSpPr>
          <a:xfrm>
            <a:off x="6054071" y="4358870"/>
            <a:ext cx="3105407" cy="807780"/>
            <a:chOff x="7275512" y="5344229"/>
            <a:chExt cx="4937126" cy="1544638"/>
          </a:xfrm>
        </p:grpSpPr>
        <p:sp>
          <p:nvSpPr>
            <p:cNvPr id="668" name="Freeform 229"/>
            <p:cNvSpPr/>
            <p:nvPr/>
          </p:nvSpPr>
          <p:spPr bwMode="auto">
            <a:xfrm>
              <a:off x="7275512" y="5344229"/>
              <a:ext cx="4929188" cy="1539875"/>
            </a:xfrm>
            <a:custGeom>
              <a:avLst/>
              <a:gdLst>
                <a:gd name="T0" fmla="*/ 1162 w 1162"/>
                <a:gd name="T1" fmla="*/ 183 h 359"/>
                <a:gd name="T2" fmla="*/ 0 w 1162"/>
                <a:gd name="T3" fmla="*/ 359 h 359"/>
                <a:gd name="T4" fmla="*/ 1158 w 1162"/>
                <a:gd name="T5" fmla="*/ 359 h 359"/>
                <a:gd name="T6" fmla="*/ 1162 w 1162"/>
                <a:gd name="T7" fmla="*/ 18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2" h="359">
                  <a:moveTo>
                    <a:pt x="1162" y="183"/>
                  </a:moveTo>
                  <a:cubicBezTo>
                    <a:pt x="1162" y="183"/>
                    <a:pt x="601" y="0"/>
                    <a:pt x="0" y="359"/>
                  </a:cubicBezTo>
                  <a:cubicBezTo>
                    <a:pt x="1158" y="359"/>
                    <a:pt x="1158" y="359"/>
                    <a:pt x="1158" y="359"/>
                  </a:cubicBezTo>
                  <a:lnTo>
                    <a:pt x="1162" y="183"/>
                  </a:lnTo>
                  <a:close/>
                </a:path>
              </a:pathLst>
            </a:custGeom>
            <a:solidFill>
              <a:srgbClr val="F7A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69" name="Freeform 230"/>
            <p:cNvSpPr/>
            <p:nvPr/>
          </p:nvSpPr>
          <p:spPr bwMode="auto">
            <a:xfrm>
              <a:off x="8039100" y="5777617"/>
              <a:ext cx="4173538" cy="1106488"/>
            </a:xfrm>
            <a:custGeom>
              <a:avLst/>
              <a:gdLst>
                <a:gd name="T0" fmla="*/ 984 w 984"/>
                <a:gd name="T1" fmla="*/ 136 h 258"/>
                <a:gd name="T2" fmla="*/ 0 w 984"/>
                <a:gd name="T3" fmla="*/ 258 h 258"/>
                <a:gd name="T4" fmla="*/ 979 w 984"/>
                <a:gd name="T5" fmla="*/ 258 h 258"/>
                <a:gd name="T6" fmla="*/ 984 w 984"/>
                <a:gd name="T7" fmla="*/ 13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4" h="258">
                  <a:moveTo>
                    <a:pt x="984" y="136"/>
                  </a:moveTo>
                  <a:cubicBezTo>
                    <a:pt x="984" y="136"/>
                    <a:pt x="508" y="0"/>
                    <a:pt x="0" y="258"/>
                  </a:cubicBezTo>
                  <a:cubicBezTo>
                    <a:pt x="979" y="258"/>
                    <a:pt x="979" y="258"/>
                    <a:pt x="979" y="258"/>
                  </a:cubicBezTo>
                  <a:lnTo>
                    <a:pt x="984" y="136"/>
                  </a:lnTo>
                  <a:close/>
                </a:path>
              </a:pathLst>
            </a:custGeom>
            <a:solidFill>
              <a:srgbClr val="FAE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70" name="Freeform 231"/>
            <p:cNvSpPr/>
            <p:nvPr/>
          </p:nvSpPr>
          <p:spPr bwMode="auto">
            <a:xfrm>
              <a:off x="8870950" y="6163379"/>
              <a:ext cx="3321050" cy="725488"/>
            </a:xfrm>
            <a:custGeom>
              <a:avLst/>
              <a:gdLst>
                <a:gd name="T0" fmla="*/ 780 w 783"/>
                <a:gd name="T1" fmla="*/ 106 h 169"/>
                <a:gd name="T2" fmla="*/ 0 w 783"/>
                <a:gd name="T3" fmla="*/ 169 h 169"/>
                <a:gd name="T4" fmla="*/ 783 w 783"/>
                <a:gd name="T5" fmla="*/ 165 h 169"/>
                <a:gd name="T6" fmla="*/ 780 w 783"/>
                <a:gd name="T7" fmla="*/ 10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3" h="169">
                  <a:moveTo>
                    <a:pt x="780" y="106"/>
                  </a:moveTo>
                  <a:cubicBezTo>
                    <a:pt x="780" y="106"/>
                    <a:pt x="402" y="0"/>
                    <a:pt x="0" y="169"/>
                  </a:cubicBezTo>
                  <a:cubicBezTo>
                    <a:pt x="783" y="165"/>
                    <a:pt x="783" y="165"/>
                    <a:pt x="783" y="165"/>
                  </a:cubicBezTo>
                  <a:lnTo>
                    <a:pt x="780" y="106"/>
                  </a:lnTo>
                  <a:close/>
                </a:path>
              </a:pathLst>
            </a:custGeom>
            <a:solidFill>
              <a:srgbClr val="74A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</p:grpSp>
      <p:sp>
        <p:nvSpPr>
          <p:cNvPr id="336" name="文本框 335"/>
          <p:cNvSpPr txBox="1"/>
          <p:nvPr/>
        </p:nvSpPr>
        <p:spPr>
          <a:xfrm>
            <a:off x="304274" y="53237"/>
            <a:ext cx="32319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4A492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rPr>
              <a:t>VOCABULARY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4A492"/>
              </a:solidFill>
              <a:effectLst/>
              <a:uLnTx/>
              <a:uFillTx/>
              <a:latin typeface="Montserrat"/>
              <a:cs typeface="Montserrat" panose="00000500000000000000" charset="0"/>
              <a:sym typeface="Arial"/>
            </a:endParaRPr>
          </a:p>
        </p:txBody>
      </p:sp>
      <p:sp>
        <p:nvSpPr>
          <p:cNvPr id="275" name="Hộp Văn bản 274">
            <a:extLst>
              <a:ext uri="{FF2B5EF4-FFF2-40B4-BE49-F238E27FC236}">
                <a16:creationId xmlns="" xmlns:a16="http://schemas.microsoft.com/office/drawing/2014/main" id="{3EB2BCAA-4312-4208-AF00-AD311EED756C}"/>
              </a:ext>
            </a:extLst>
          </p:cNvPr>
          <p:cNvSpPr txBox="1"/>
          <p:nvPr/>
        </p:nvSpPr>
        <p:spPr>
          <a:xfrm>
            <a:off x="1461820" y="512043"/>
            <a:ext cx="3517585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1800" b="1" i="0" dirty="0" err="1">
                <a:solidFill>
                  <a:srgbClr val="FF0000"/>
                </a:solidFill>
                <a:effectLst/>
                <a:latin typeface="OpenSans"/>
              </a:rPr>
              <a:t>luggage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(n): </a:t>
            </a:r>
            <a:r>
              <a:rPr lang="en-US" dirty="0"/>
              <a:t>/ˈ</a:t>
            </a:r>
            <a:r>
              <a:rPr lang="en-US" dirty="0" err="1" smtClean="0"/>
              <a:t>lʌɡɪdʒ</a:t>
            </a:r>
            <a:r>
              <a:rPr lang="en-US" dirty="0"/>
              <a:t>/</a:t>
            </a:r>
            <a:endParaRPr lang="en-US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1800" b="1" i="0" dirty="0" err="1">
                <a:solidFill>
                  <a:srgbClr val="FF0000"/>
                </a:solidFill>
                <a:effectLst/>
                <a:latin typeface="OpenSans"/>
              </a:rPr>
              <a:t>destination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(n): </a:t>
            </a:r>
            <a:r>
              <a:rPr lang="en-US" dirty="0"/>
              <a:t>/ˌ</a:t>
            </a:r>
            <a:r>
              <a:rPr lang="en-US" dirty="0" err="1" smtClean="0"/>
              <a:t>destɪ</a:t>
            </a:r>
            <a:r>
              <a:rPr lang="en-US" dirty="0" err="1"/>
              <a:t>ˈ</a:t>
            </a:r>
            <a:r>
              <a:rPr lang="en-US" dirty="0" err="1" smtClean="0"/>
              <a:t>neɪ.ən</a:t>
            </a:r>
            <a:r>
              <a:rPr lang="en-US" dirty="0"/>
              <a:t>/</a:t>
            </a:r>
            <a:endParaRPr lang="en-US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1800" b="1" i="0" dirty="0" err="1">
                <a:solidFill>
                  <a:srgbClr val="FF0000"/>
                </a:solidFill>
                <a:effectLst/>
                <a:latin typeface="OpenSans"/>
              </a:rPr>
              <a:t>package</a:t>
            </a:r>
            <a:r>
              <a:rPr lang="vi-VN" sz="18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1800" b="1" i="0" dirty="0" err="1">
                <a:solidFill>
                  <a:srgbClr val="FF0000"/>
                </a:solidFill>
                <a:effectLst/>
                <a:latin typeface="OpenSans"/>
              </a:rPr>
              <a:t>tour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: </a:t>
            </a:r>
            <a:r>
              <a:rPr lang="en-US" dirty="0"/>
              <a:t> /ˈ</a:t>
            </a:r>
            <a:r>
              <a:rPr lang="en-US" dirty="0" err="1" smtClean="0"/>
              <a:t>pækɪdʒ</a:t>
            </a:r>
            <a:r>
              <a:rPr lang="en-US" dirty="0" smtClean="0"/>
              <a:t> </a:t>
            </a:r>
            <a:r>
              <a:rPr lang="en-US" dirty="0"/>
              <a:t>ˌ</a:t>
            </a:r>
            <a:r>
              <a:rPr lang="en-US" dirty="0" err="1"/>
              <a:t>tʊər</a:t>
            </a:r>
            <a:r>
              <a:rPr lang="en-US" dirty="0"/>
              <a:t>/</a:t>
            </a:r>
            <a:endParaRPr lang="en-US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1800" b="1" i="0" dirty="0" err="1">
                <a:solidFill>
                  <a:srgbClr val="FF0000"/>
                </a:solidFill>
                <a:effectLst/>
                <a:latin typeface="OpenSans"/>
              </a:rPr>
              <a:t>specialit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OpenSans"/>
              </a:rPr>
              <a:t>y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 (n): </a:t>
            </a:r>
            <a:r>
              <a:rPr lang="en-US" dirty="0"/>
              <a:t>/ˌ</a:t>
            </a:r>
            <a:r>
              <a:rPr lang="en-US" dirty="0" err="1" smtClean="0"/>
              <a:t>speʃi</a:t>
            </a:r>
            <a:r>
              <a:rPr lang="en-US" dirty="0" err="1"/>
              <a:t>ˈ</a:t>
            </a:r>
            <a:r>
              <a:rPr lang="en-US" dirty="0" err="1" smtClean="0"/>
              <a:t>æləti</a:t>
            </a:r>
            <a:r>
              <a:rPr lang="en-US" dirty="0"/>
              <a:t>/</a:t>
            </a:r>
            <a:endParaRPr lang="en-US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1800" b="1" i="0" dirty="0" err="1">
                <a:solidFill>
                  <a:srgbClr val="FF0000"/>
                </a:solidFill>
                <a:effectLst/>
                <a:latin typeface="OpenSans"/>
              </a:rPr>
              <a:t>price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(n): </a:t>
            </a:r>
            <a:r>
              <a:rPr lang="en-US" dirty="0"/>
              <a:t>/</a:t>
            </a:r>
            <a:r>
              <a:rPr lang="en-US" dirty="0" err="1"/>
              <a:t>praɪs</a:t>
            </a:r>
            <a:r>
              <a:rPr lang="en-US" dirty="0"/>
              <a:t>/</a:t>
            </a:r>
            <a:endParaRPr lang="en-US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1800" b="1" i="0" dirty="0" err="1">
                <a:solidFill>
                  <a:srgbClr val="FF0000"/>
                </a:solidFill>
                <a:effectLst/>
                <a:latin typeface="OpenSans"/>
              </a:rPr>
              <a:t>delay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(v):</a:t>
            </a:r>
            <a:r>
              <a:rPr lang="en-US" dirty="0"/>
              <a:t> /</a:t>
            </a:r>
            <a:r>
              <a:rPr lang="en-US" dirty="0" err="1"/>
              <a:t>dɪˈleɪ</a:t>
            </a:r>
            <a:r>
              <a:rPr lang="en-US" dirty="0"/>
              <a:t>/</a:t>
            </a:r>
            <a:endParaRPr lang="en-US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1800" b="1" i="0" dirty="0" err="1">
                <a:solidFill>
                  <a:srgbClr val="FF0000"/>
                </a:solidFill>
                <a:effectLst/>
                <a:latin typeface="OpenSans"/>
              </a:rPr>
              <a:t>seaside</a:t>
            </a:r>
            <a:r>
              <a:rPr lang="vi-VN" sz="18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1800" b="1" i="0" dirty="0" err="1">
                <a:solidFill>
                  <a:srgbClr val="FF0000"/>
                </a:solidFill>
                <a:effectLst/>
                <a:latin typeface="OpenSans"/>
              </a:rPr>
              <a:t>resort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vi-VN" sz="180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1800" i="0" dirty="0" err="1">
                <a:solidFill>
                  <a:srgbClr val="FF0000"/>
                </a:solidFill>
                <a:effectLst/>
                <a:latin typeface="OpenSans"/>
              </a:rPr>
              <a:t>make</a:t>
            </a:r>
            <a:r>
              <a:rPr lang="vi-VN" sz="1800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1800" i="0" dirty="0" err="1">
                <a:solidFill>
                  <a:srgbClr val="FF0000"/>
                </a:solidFill>
                <a:effectLst/>
                <a:latin typeface="OpenSans"/>
              </a:rPr>
              <a:t>up</a:t>
            </a:r>
            <a:r>
              <a:rPr lang="vi-VN" sz="1800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1800" i="0" dirty="0" err="1">
                <a:solidFill>
                  <a:srgbClr val="FF0000"/>
                </a:solidFill>
                <a:effectLst/>
                <a:latin typeface="OpenSans"/>
              </a:rPr>
              <a:t>one’s</a:t>
            </a:r>
            <a:r>
              <a:rPr lang="vi-VN" sz="1800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1800" i="0" dirty="0" err="1">
                <a:solidFill>
                  <a:srgbClr val="FF0000"/>
                </a:solidFill>
                <a:effectLst/>
                <a:latin typeface="OpenSans"/>
              </a:rPr>
              <a:t>mind</a:t>
            </a:r>
            <a:r>
              <a:rPr lang="vi-VN" sz="1800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1800" i="0" dirty="0">
                <a:solidFill>
                  <a:srgbClr val="000000"/>
                </a:solidFill>
                <a:effectLst/>
                <a:latin typeface="OpenSans"/>
              </a:rPr>
              <a:t>= </a:t>
            </a:r>
            <a:r>
              <a:rPr lang="vi-VN" sz="1800" i="0" dirty="0" err="1">
                <a:solidFill>
                  <a:srgbClr val="FF0000"/>
                </a:solidFill>
                <a:effectLst/>
                <a:latin typeface="OpenSans"/>
              </a:rPr>
              <a:t>decide</a:t>
            </a:r>
            <a:r>
              <a:rPr lang="vi-VN" sz="1800" i="0" dirty="0">
                <a:solidFill>
                  <a:srgbClr val="000000"/>
                </a:solidFill>
                <a:effectLst/>
                <a:latin typeface="OpenSans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1800" b="1" i="0" dirty="0" err="1">
                <a:solidFill>
                  <a:srgbClr val="FF0000"/>
                </a:solidFill>
                <a:effectLst/>
                <a:latin typeface="OpenSans"/>
              </a:rPr>
              <a:t>afford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(v): </a:t>
            </a:r>
            <a:endParaRPr lang="en-US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1800" b="1" i="0" dirty="0" err="1">
                <a:solidFill>
                  <a:srgbClr val="FF0000"/>
                </a:solidFill>
                <a:effectLst/>
                <a:latin typeface="OpenSans"/>
              </a:rPr>
              <a:t>narrow</a:t>
            </a:r>
            <a:r>
              <a:rPr lang="vi-VN" sz="18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1800" b="1" i="0" dirty="0" err="1">
                <a:solidFill>
                  <a:srgbClr val="FF0000"/>
                </a:solidFill>
                <a:effectLst/>
                <a:latin typeface="OpenSans"/>
              </a:rPr>
              <a:t>it</a:t>
            </a:r>
            <a:r>
              <a:rPr lang="vi-VN" sz="18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1800" b="1" i="0" dirty="0" err="1">
                <a:solidFill>
                  <a:srgbClr val="FF0000"/>
                </a:solidFill>
                <a:effectLst/>
                <a:latin typeface="OpenSans"/>
              </a:rPr>
              <a:t>down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: thu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hẹp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lại</a:t>
            </a:r>
            <a:endParaRPr lang="vi-VN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1800" b="1" i="0" dirty="0" err="1">
                <a:solidFill>
                  <a:srgbClr val="FF0000"/>
                </a:solidFill>
                <a:effectLst/>
                <a:latin typeface="OpenSans"/>
              </a:rPr>
              <a:t>my</a:t>
            </a:r>
            <a:r>
              <a:rPr lang="vi-VN" sz="1800" b="1" i="0" dirty="0">
                <a:solidFill>
                  <a:srgbClr val="FF0000"/>
                </a:solidFill>
                <a:effectLst/>
                <a:latin typeface="OpenSans"/>
              </a:rPr>
              <a:t> </a:t>
            </a:r>
            <a:r>
              <a:rPr lang="vi-VN" sz="1800" b="1" i="0" dirty="0" err="1">
                <a:solidFill>
                  <a:srgbClr val="FF0000"/>
                </a:solidFill>
                <a:effectLst/>
                <a:latin typeface="OpenSans"/>
              </a:rPr>
              <a:t>cup</a:t>
            </a:r>
            <a:r>
              <a:rPr lang="vi-VN" sz="18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1800" b="1" i="0" dirty="0" err="1">
                <a:solidFill>
                  <a:srgbClr val="FF0000"/>
                </a:solidFill>
                <a:effectLst/>
                <a:latin typeface="OpenSans"/>
              </a:rPr>
              <a:t>of</a:t>
            </a:r>
            <a:r>
              <a:rPr lang="vi-VN" sz="18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1800" b="1" i="0" dirty="0" err="1">
                <a:solidFill>
                  <a:srgbClr val="FF0000"/>
                </a:solidFill>
                <a:effectLst/>
                <a:latin typeface="OpenSans"/>
              </a:rPr>
              <a:t>tea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:</a:t>
            </a:r>
            <a:endParaRPr lang="en-US" sz="1800" dirty="0"/>
          </a:p>
        </p:txBody>
      </p:sp>
      <p:sp>
        <p:nvSpPr>
          <p:cNvPr id="276" name="Hộp Văn bản 274">
            <a:extLst>
              <a:ext uri="{FF2B5EF4-FFF2-40B4-BE49-F238E27FC236}">
                <a16:creationId xmlns="" xmlns:a16="http://schemas.microsoft.com/office/drawing/2014/main" id="{9927F130-ADFE-4AF8-8C16-1438ED09A9AE}"/>
              </a:ext>
            </a:extLst>
          </p:cNvPr>
          <p:cNvSpPr txBox="1"/>
          <p:nvPr/>
        </p:nvSpPr>
        <p:spPr>
          <a:xfrm>
            <a:off x="4695937" y="501881"/>
            <a:ext cx="4512503" cy="502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hành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lý</a:t>
            </a:r>
            <a:endParaRPr lang="vi-VN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>
              <a:lnSpc>
                <a:spcPct val="150000"/>
              </a:lnSpc>
            </a:pP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điểm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đến</a:t>
            </a:r>
            <a:endParaRPr lang="en-US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du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lịch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trọn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gói</a:t>
            </a:r>
            <a:endParaRPr lang="vi-VN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>
              <a:lnSpc>
                <a:spcPct val="150000"/>
              </a:lnSpc>
            </a:pP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đặc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sản</a:t>
            </a:r>
            <a:endParaRPr lang="en-US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>
              <a:lnSpc>
                <a:spcPct val="150000"/>
              </a:lnSpc>
            </a:pP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giá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cả</a:t>
            </a:r>
            <a:endParaRPr lang="vi-VN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>
              <a:lnSpc>
                <a:spcPct val="150000"/>
              </a:lnSpc>
            </a:pP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trì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hoãn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 </a:t>
            </a:r>
            <a:endParaRPr lang="en-US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khu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nghỉ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dưỡng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bãi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biển</a:t>
            </a:r>
            <a:endParaRPr lang="vi-VN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>
              <a:lnSpc>
                <a:spcPct val="150000"/>
              </a:lnSpc>
            </a:pP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quyết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định</a:t>
            </a:r>
            <a:endParaRPr lang="vi-VN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>
              <a:lnSpc>
                <a:spcPct val="150000"/>
              </a:lnSpc>
            </a:pP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có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thể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chi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trả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được</a:t>
            </a:r>
            <a:endParaRPr lang="vi-VN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thu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hẹp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lại</a:t>
            </a:r>
            <a:endParaRPr lang="vi-VN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>
              <a:lnSpc>
                <a:spcPct val="150000"/>
              </a:lnSpc>
            </a:pP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sở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thích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/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sự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yêu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thích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của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tôi</a:t>
            </a:r>
          </a:p>
          <a:p>
            <a:pPr algn="l">
              <a:lnSpc>
                <a:spcPct val="150000"/>
              </a:lnSpc>
            </a:pPr>
            <a:endParaRPr lang="en-US" sz="1800" dirty="0"/>
          </a:p>
        </p:txBody>
      </p:sp>
      <p:pic>
        <p:nvPicPr>
          <p:cNvPr id="1026" name="Picture 2" descr="Diagram&#10;&#10;Description automatically generated with low confidence">
            <a:extLst>
              <a:ext uri="{FF2B5EF4-FFF2-40B4-BE49-F238E27FC236}">
                <a16:creationId xmlns="" xmlns:a16="http://schemas.microsoft.com/office/drawing/2014/main" id="{1C89EE6E-786D-4AFA-962A-54E2BDB51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598" y="88932"/>
            <a:ext cx="2620124" cy="2889483"/>
          </a:xfrm>
          <a:prstGeom prst="rect">
            <a:avLst/>
          </a:prstGeom>
          <a:noFill/>
        </p:spPr>
      </p:pic>
      <p:pic>
        <p:nvPicPr>
          <p:cNvPr id="2050" name="Picture 2" descr="Diagram&#10;&#10;Description automatically generated">
            <a:extLst>
              <a:ext uri="{FF2B5EF4-FFF2-40B4-BE49-F238E27FC236}">
                <a16:creationId xmlns="" xmlns:a16="http://schemas.microsoft.com/office/drawing/2014/main" id="{01B7D47E-D13D-4E18-807E-4D49F470D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73" y="63341"/>
            <a:ext cx="2952049" cy="2952049"/>
          </a:xfrm>
          <a:prstGeom prst="rect">
            <a:avLst/>
          </a:prstGeom>
          <a:noFill/>
        </p:spPr>
      </p:pic>
      <p:pic>
        <p:nvPicPr>
          <p:cNvPr id="3074" name="Picture 2" descr="A picture containing text, outdoor&#10;&#10;Description automatically generated">
            <a:extLst>
              <a:ext uri="{FF2B5EF4-FFF2-40B4-BE49-F238E27FC236}">
                <a16:creationId xmlns="" xmlns:a16="http://schemas.microsoft.com/office/drawing/2014/main" id="{38832E47-FCEC-4F2D-A6AC-F329D9AA3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04" y="285375"/>
            <a:ext cx="3088230" cy="2470584"/>
          </a:xfrm>
          <a:prstGeom prst="rect">
            <a:avLst/>
          </a:prstGeom>
          <a:noFill/>
        </p:spPr>
      </p:pic>
      <p:pic>
        <p:nvPicPr>
          <p:cNvPr id="4098" name="Picture 2" descr="A table full of food&#10;&#10;Description automatically generated with medium confidence">
            <a:extLst>
              <a:ext uri="{FF2B5EF4-FFF2-40B4-BE49-F238E27FC236}">
                <a16:creationId xmlns="" xmlns:a16="http://schemas.microsoft.com/office/drawing/2014/main" id="{1B620778-36A9-43E4-8DD6-E63E89232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80" y="321456"/>
            <a:ext cx="3426130" cy="2279934"/>
          </a:xfrm>
          <a:prstGeom prst="rect">
            <a:avLst/>
          </a:prstGeom>
          <a:noFill/>
        </p:spPr>
      </p:pic>
      <p:pic>
        <p:nvPicPr>
          <p:cNvPr id="5122" name="Picture 2" descr="Text, whiteboard&#10;&#10;Description automatically generated">
            <a:extLst>
              <a:ext uri="{FF2B5EF4-FFF2-40B4-BE49-F238E27FC236}">
                <a16:creationId xmlns="" xmlns:a16="http://schemas.microsoft.com/office/drawing/2014/main" id="{E802E928-5E2F-4DEA-B4F3-8F34F74ED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40" y="75301"/>
            <a:ext cx="3361554" cy="3361554"/>
          </a:xfrm>
          <a:prstGeom prst="rect">
            <a:avLst/>
          </a:prstGeom>
          <a:noFill/>
        </p:spPr>
      </p:pic>
      <p:pic>
        <p:nvPicPr>
          <p:cNvPr id="6146" name="Picture 2" descr="A picture containing text, outdoor&#10;&#10;Description automatically generated">
            <a:extLst>
              <a:ext uri="{FF2B5EF4-FFF2-40B4-BE49-F238E27FC236}">
                <a16:creationId xmlns="" xmlns:a16="http://schemas.microsoft.com/office/drawing/2014/main" id="{A0E5398C-27AC-4222-AFBD-4772885B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600" y="609559"/>
            <a:ext cx="4133510" cy="2028003"/>
          </a:xfrm>
          <a:prstGeom prst="rect">
            <a:avLst/>
          </a:prstGeom>
          <a:noFill/>
        </p:spPr>
      </p:pic>
      <p:pic>
        <p:nvPicPr>
          <p:cNvPr id="7170" name="Picture 2" descr="A picture containing text, sign&#10;&#10;Description automatically generated">
            <a:extLst>
              <a:ext uri="{FF2B5EF4-FFF2-40B4-BE49-F238E27FC236}">
                <a16:creationId xmlns="" xmlns:a16="http://schemas.microsoft.com/office/drawing/2014/main" id="{64A94655-9DBD-49D0-A795-6D332F999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08" y="477142"/>
            <a:ext cx="3966192" cy="2471887"/>
          </a:xfrm>
          <a:prstGeom prst="rect">
            <a:avLst/>
          </a:prstGeom>
          <a:noFill/>
        </p:spPr>
      </p:pic>
      <p:pic>
        <p:nvPicPr>
          <p:cNvPr id="2" name="DELAY - meaning in the Cambridge English Dictionary">
            <a:hlinkClick r:id="" action="ppaction://media"/>
            <a:extLst>
              <a:ext uri="{FF2B5EF4-FFF2-40B4-BE49-F238E27FC236}">
                <a16:creationId xmlns="" xmlns:a16="http://schemas.microsoft.com/office/drawing/2014/main" id="{EF711649-2F45-4F4B-B70A-119BF5CED1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35384" y="2680390"/>
            <a:ext cx="382877" cy="382877"/>
          </a:xfrm>
          <a:prstGeom prst="rect">
            <a:avLst/>
          </a:prstGeom>
        </p:spPr>
      </p:pic>
      <p:pic>
        <p:nvPicPr>
          <p:cNvPr id="3" name="destination">
            <a:hlinkClick r:id="" action="ppaction://media"/>
            <a:extLst>
              <a:ext uri="{FF2B5EF4-FFF2-40B4-BE49-F238E27FC236}">
                <a16:creationId xmlns="" xmlns:a16="http://schemas.microsoft.com/office/drawing/2014/main" id="{D4D44550-EA4C-4638-A4D1-3DD1EC07DDA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73420" y="1040557"/>
            <a:ext cx="388125" cy="388125"/>
          </a:xfrm>
          <a:prstGeom prst="rect">
            <a:avLst/>
          </a:prstGeom>
        </p:spPr>
      </p:pic>
      <p:pic>
        <p:nvPicPr>
          <p:cNvPr id="4" name="luggage">
            <a:hlinkClick r:id="" action="ppaction://media"/>
            <a:extLst>
              <a:ext uri="{FF2B5EF4-FFF2-40B4-BE49-F238E27FC236}">
                <a16:creationId xmlns="" xmlns:a16="http://schemas.microsoft.com/office/drawing/2014/main" id="{EE1B3192-3205-4B83-BA20-564C7742B75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73420" y="586764"/>
            <a:ext cx="388125" cy="388125"/>
          </a:xfrm>
          <a:prstGeom prst="rect">
            <a:avLst/>
          </a:prstGeom>
        </p:spPr>
      </p:pic>
      <p:pic>
        <p:nvPicPr>
          <p:cNvPr id="5" name="PACKAGE TOUR - meaning in the Cambridge English Dictionary">
            <a:hlinkClick r:id="" action="ppaction://media"/>
            <a:extLst>
              <a:ext uri="{FF2B5EF4-FFF2-40B4-BE49-F238E27FC236}">
                <a16:creationId xmlns="" xmlns:a16="http://schemas.microsoft.com/office/drawing/2014/main" id="{E0212487-1C8B-4A54-80AF-AAC8C98596F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23058" y="1476763"/>
            <a:ext cx="388125" cy="388125"/>
          </a:xfrm>
          <a:prstGeom prst="rect">
            <a:avLst/>
          </a:prstGeom>
        </p:spPr>
      </p:pic>
      <p:pic>
        <p:nvPicPr>
          <p:cNvPr id="6" name="price">
            <a:hlinkClick r:id="" action="ppaction://media"/>
            <a:extLst>
              <a:ext uri="{FF2B5EF4-FFF2-40B4-BE49-F238E27FC236}">
                <a16:creationId xmlns="" xmlns:a16="http://schemas.microsoft.com/office/drawing/2014/main" id="{ED28D1FD-3626-4CD5-BEFD-D9A10B43815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23059" y="2266606"/>
            <a:ext cx="388125" cy="388125"/>
          </a:xfrm>
          <a:prstGeom prst="rect">
            <a:avLst/>
          </a:prstGeom>
        </p:spPr>
      </p:pic>
      <p:pic>
        <p:nvPicPr>
          <p:cNvPr id="7" name="SPECIALITY - meaning in the Cambridge English Dictionary">
            <a:hlinkClick r:id="" action="ppaction://media"/>
            <a:extLst>
              <a:ext uri="{FF2B5EF4-FFF2-40B4-BE49-F238E27FC236}">
                <a16:creationId xmlns="" xmlns:a16="http://schemas.microsoft.com/office/drawing/2014/main" id="{3462B4A2-5284-4196-8EA2-705FA65B47C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27915" y="1902311"/>
            <a:ext cx="388125" cy="388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组合 566"/>
          <p:cNvGrpSpPr/>
          <p:nvPr/>
        </p:nvGrpSpPr>
        <p:grpSpPr>
          <a:xfrm>
            <a:off x="-23820" y="2172843"/>
            <a:ext cx="1518973" cy="2619777"/>
            <a:chOff x="3857625" y="-3175"/>
            <a:chExt cx="4505325" cy="6861175"/>
          </a:xfrm>
        </p:grpSpPr>
        <p:grpSp>
          <p:nvGrpSpPr>
            <p:cNvPr id="344" name="Group 544"/>
            <p:cNvGrpSpPr/>
            <p:nvPr/>
          </p:nvGrpSpPr>
          <p:grpSpPr bwMode="auto">
            <a:xfrm>
              <a:off x="3857625" y="-3175"/>
              <a:ext cx="4505325" cy="6861175"/>
              <a:chOff x="2430" y="-2"/>
              <a:chExt cx="2838" cy="4322"/>
            </a:xfrm>
          </p:grpSpPr>
          <p:sp>
            <p:nvSpPr>
              <p:cNvPr id="367" name="Freeform 344"/>
              <p:cNvSpPr/>
              <p:nvPr/>
            </p:nvSpPr>
            <p:spPr bwMode="auto">
              <a:xfrm>
                <a:off x="2939" y="1023"/>
                <a:ext cx="147" cy="108"/>
              </a:xfrm>
              <a:custGeom>
                <a:avLst/>
                <a:gdLst>
                  <a:gd name="T0" fmla="*/ 5 w 65"/>
                  <a:gd name="T1" fmla="*/ 0 h 48"/>
                  <a:gd name="T2" fmla="*/ 0 w 65"/>
                  <a:gd name="T3" fmla="*/ 8 h 48"/>
                  <a:gd name="T4" fmla="*/ 61 w 65"/>
                  <a:gd name="T5" fmla="*/ 48 h 48"/>
                  <a:gd name="T6" fmla="*/ 65 w 65"/>
                  <a:gd name="T7" fmla="*/ 37 h 48"/>
                  <a:gd name="T8" fmla="*/ 5 w 65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8">
                    <a:moveTo>
                      <a:pt x="5" y="0"/>
                    </a:moveTo>
                    <a:cubicBezTo>
                      <a:pt x="3" y="3"/>
                      <a:pt x="1" y="5"/>
                      <a:pt x="0" y="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3" y="45"/>
                      <a:pt x="64" y="41"/>
                      <a:pt x="65" y="37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68" name="Freeform 345"/>
              <p:cNvSpPr/>
              <p:nvPr/>
            </p:nvSpPr>
            <p:spPr bwMode="auto">
              <a:xfrm>
                <a:off x="2903" y="1079"/>
                <a:ext cx="158" cy="118"/>
              </a:xfrm>
              <a:custGeom>
                <a:avLst/>
                <a:gdLst>
                  <a:gd name="T0" fmla="*/ 5 w 70"/>
                  <a:gd name="T1" fmla="*/ 0 h 52"/>
                  <a:gd name="T2" fmla="*/ 0 w 70"/>
                  <a:gd name="T3" fmla="*/ 8 h 52"/>
                  <a:gd name="T4" fmla="*/ 67 w 70"/>
                  <a:gd name="T5" fmla="*/ 52 h 52"/>
                  <a:gd name="T6" fmla="*/ 70 w 70"/>
                  <a:gd name="T7" fmla="*/ 43 h 52"/>
                  <a:gd name="T8" fmla="*/ 5 w 70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2">
                    <a:moveTo>
                      <a:pt x="5" y="0"/>
                    </a:moveTo>
                    <a:cubicBezTo>
                      <a:pt x="3" y="3"/>
                      <a:pt x="2" y="5"/>
                      <a:pt x="0" y="8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8" y="49"/>
                      <a:pt x="69" y="46"/>
                      <a:pt x="70" y="4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69" name="Freeform 346"/>
              <p:cNvSpPr/>
              <p:nvPr/>
            </p:nvSpPr>
            <p:spPr bwMode="auto">
              <a:xfrm>
                <a:off x="2894" y="1097"/>
                <a:ext cx="160" cy="115"/>
              </a:xfrm>
              <a:custGeom>
                <a:avLst/>
                <a:gdLst>
                  <a:gd name="T0" fmla="*/ 71 w 71"/>
                  <a:gd name="T1" fmla="*/ 44 h 51"/>
                  <a:gd name="T2" fmla="*/ 4 w 71"/>
                  <a:gd name="T3" fmla="*/ 0 h 51"/>
                  <a:gd name="T4" fmla="*/ 0 w 71"/>
                  <a:gd name="T5" fmla="*/ 6 h 51"/>
                  <a:gd name="T6" fmla="*/ 68 w 71"/>
                  <a:gd name="T7" fmla="*/ 51 h 51"/>
                  <a:gd name="T8" fmla="*/ 71 w 71"/>
                  <a:gd name="T9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51">
                    <a:moveTo>
                      <a:pt x="71" y="44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4"/>
                      <a:pt x="0" y="6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9" y="49"/>
                      <a:pt x="70" y="46"/>
                      <a:pt x="71" y="44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70" name="Freeform 347"/>
              <p:cNvSpPr/>
              <p:nvPr/>
            </p:nvSpPr>
            <p:spPr bwMode="auto">
              <a:xfrm>
                <a:off x="2888" y="1111"/>
                <a:ext cx="160" cy="126"/>
              </a:xfrm>
              <a:custGeom>
                <a:avLst/>
                <a:gdLst>
                  <a:gd name="T0" fmla="*/ 67 w 71"/>
                  <a:gd name="T1" fmla="*/ 56 h 56"/>
                  <a:gd name="T2" fmla="*/ 71 w 71"/>
                  <a:gd name="T3" fmla="*/ 45 h 56"/>
                  <a:gd name="T4" fmla="*/ 3 w 71"/>
                  <a:gd name="T5" fmla="*/ 0 h 56"/>
                  <a:gd name="T6" fmla="*/ 0 w 71"/>
                  <a:gd name="T7" fmla="*/ 4 h 56"/>
                  <a:gd name="T8" fmla="*/ 1 w 71"/>
                  <a:gd name="T9" fmla="*/ 11 h 56"/>
                  <a:gd name="T10" fmla="*/ 67 w 71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56">
                    <a:moveTo>
                      <a:pt x="67" y="56"/>
                    </a:moveTo>
                    <a:cubicBezTo>
                      <a:pt x="68" y="52"/>
                      <a:pt x="69" y="49"/>
                      <a:pt x="71" y="4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4"/>
                    </a:cubicBezTo>
                    <a:cubicBezTo>
                      <a:pt x="1" y="11"/>
                      <a:pt x="1" y="11"/>
                      <a:pt x="1" y="11"/>
                    </a:cubicBezTo>
                    <a:lnTo>
                      <a:pt x="67" y="56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71" name="Freeform 348"/>
              <p:cNvSpPr/>
              <p:nvPr/>
            </p:nvSpPr>
            <p:spPr bwMode="auto">
              <a:xfrm>
                <a:off x="2890" y="1136"/>
                <a:ext cx="149" cy="121"/>
              </a:xfrm>
              <a:custGeom>
                <a:avLst/>
                <a:gdLst>
                  <a:gd name="T0" fmla="*/ 62 w 66"/>
                  <a:gd name="T1" fmla="*/ 54 h 54"/>
                  <a:gd name="T2" fmla="*/ 66 w 66"/>
                  <a:gd name="T3" fmla="*/ 45 h 54"/>
                  <a:gd name="T4" fmla="*/ 0 w 66"/>
                  <a:gd name="T5" fmla="*/ 0 h 54"/>
                  <a:gd name="T6" fmla="*/ 3 w 66"/>
                  <a:gd name="T7" fmla="*/ 16 h 54"/>
                  <a:gd name="T8" fmla="*/ 62 w 66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54">
                    <a:moveTo>
                      <a:pt x="62" y="54"/>
                    </a:moveTo>
                    <a:cubicBezTo>
                      <a:pt x="63" y="51"/>
                      <a:pt x="64" y="48"/>
                      <a:pt x="66" y="4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62" y="5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72" name="Freeform 349"/>
              <p:cNvSpPr/>
              <p:nvPr/>
            </p:nvSpPr>
            <p:spPr bwMode="auto">
              <a:xfrm>
                <a:off x="2897" y="1172"/>
                <a:ext cx="133" cy="110"/>
              </a:xfrm>
              <a:custGeom>
                <a:avLst/>
                <a:gdLst>
                  <a:gd name="T0" fmla="*/ 54 w 59"/>
                  <a:gd name="T1" fmla="*/ 49 h 49"/>
                  <a:gd name="T2" fmla="*/ 59 w 59"/>
                  <a:gd name="T3" fmla="*/ 38 h 49"/>
                  <a:gd name="T4" fmla="*/ 0 w 59"/>
                  <a:gd name="T5" fmla="*/ 0 h 49"/>
                  <a:gd name="T6" fmla="*/ 3 w 59"/>
                  <a:gd name="T7" fmla="*/ 15 h 49"/>
                  <a:gd name="T8" fmla="*/ 54 w 59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9">
                    <a:moveTo>
                      <a:pt x="54" y="49"/>
                    </a:moveTo>
                    <a:cubicBezTo>
                      <a:pt x="56" y="46"/>
                      <a:pt x="57" y="42"/>
                      <a:pt x="59" y="3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"/>
                      <a:pt x="3" y="15"/>
                      <a:pt x="3" y="15"/>
                    </a:cubicBezTo>
                    <a:lnTo>
                      <a:pt x="54" y="49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73" name="Freeform 350"/>
              <p:cNvSpPr/>
              <p:nvPr/>
            </p:nvSpPr>
            <p:spPr bwMode="auto">
              <a:xfrm>
                <a:off x="2903" y="1206"/>
                <a:ext cx="115" cy="99"/>
              </a:xfrm>
              <a:custGeom>
                <a:avLst/>
                <a:gdLst>
                  <a:gd name="T0" fmla="*/ 47 w 51"/>
                  <a:gd name="T1" fmla="*/ 44 h 44"/>
                  <a:gd name="T2" fmla="*/ 51 w 51"/>
                  <a:gd name="T3" fmla="*/ 34 h 44"/>
                  <a:gd name="T4" fmla="*/ 0 w 51"/>
                  <a:gd name="T5" fmla="*/ 0 h 44"/>
                  <a:gd name="T6" fmla="*/ 2 w 51"/>
                  <a:gd name="T7" fmla="*/ 15 h 44"/>
                  <a:gd name="T8" fmla="*/ 47 w 51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4">
                    <a:moveTo>
                      <a:pt x="47" y="44"/>
                    </a:moveTo>
                    <a:cubicBezTo>
                      <a:pt x="49" y="40"/>
                      <a:pt x="50" y="37"/>
                      <a:pt x="51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5"/>
                      <a:pt x="2" y="15"/>
                      <a:pt x="2" y="15"/>
                    </a:cubicBezTo>
                    <a:lnTo>
                      <a:pt x="47" y="4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74" name="Freeform 351"/>
              <p:cNvSpPr/>
              <p:nvPr/>
            </p:nvSpPr>
            <p:spPr bwMode="auto">
              <a:xfrm>
                <a:off x="2908" y="1239"/>
                <a:ext cx="101" cy="91"/>
              </a:xfrm>
              <a:custGeom>
                <a:avLst/>
                <a:gdLst>
                  <a:gd name="T0" fmla="*/ 41 w 45"/>
                  <a:gd name="T1" fmla="*/ 40 h 40"/>
                  <a:gd name="T2" fmla="*/ 45 w 45"/>
                  <a:gd name="T3" fmla="*/ 29 h 40"/>
                  <a:gd name="T4" fmla="*/ 0 w 45"/>
                  <a:gd name="T5" fmla="*/ 0 h 40"/>
                  <a:gd name="T6" fmla="*/ 3 w 45"/>
                  <a:gd name="T7" fmla="*/ 16 h 40"/>
                  <a:gd name="T8" fmla="*/ 41 w 4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41" y="40"/>
                    </a:moveTo>
                    <a:cubicBezTo>
                      <a:pt x="42" y="36"/>
                      <a:pt x="44" y="32"/>
                      <a:pt x="45" y="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41" y="4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75" name="Freeform 352"/>
              <p:cNvSpPr/>
              <p:nvPr/>
            </p:nvSpPr>
            <p:spPr bwMode="auto">
              <a:xfrm>
                <a:off x="2915" y="1276"/>
                <a:ext cx="85" cy="76"/>
              </a:xfrm>
              <a:custGeom>
                <a:avLst/>
                <a:gdLst>
                  <a:gd name="T0" fmla="*/ 34 w 38"/>
                  <a:gd name="T1" fmla="*/ 34 h 34"/>
                  <a:gd name="T2" fmla="*/ 38 w 38"/>
                  <a:gd name="T3" fmla="*/ 24 h 34"/>
                  <a:gd name="T4" fmla="*/ 0 w 38"/>
                  <a:gd name="T5" fmla="*/ 0 h 34"/>
                  <a:gd name="T6" fmla="*/ 3 w 38"/>
                  <a:gd name="T7" fmla="*/ 15 h 34"/>
                  <a:gd name="T8" fmla="*/ 34 w 38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4">
                    <a:moveTo>
                      <a:pt x="34" y="34"/>
                    </a:moveTo>
                    <a:cubicBezTo>
                      <a:pt x="35" y="30"/>
                      <a:pt x="37" y="27"/>
                      <a:pt x="38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"/>
                      <a:pt x="3" y="15"/>
                      <a:pt x="3" y="15"/>
                    </a:cubicBez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76" name="Freeform 353"/>
              <p:cNvSpPr/>
              <p:nvPr/>
            </p:nvSpPr>
            <p:spPr bwMode="auto">
              <a:xfrm>
                <a:off x="2921" y="1309"/>
                <a:ext cx="70" cy="66"/>
              </a:xfrm>
              <a:custGeom>
                <a:avLst/>
                <a:gdLst>
                  <a:gd name="T0" fmla="*/ 27 w 31"/>
                  <a:gd name="T1" fmla="*/ 29 h 29"/>
                  <a:gd name="T2" fmla="*/ 31 w 31"/>
                  <a:gd name="T3" fmla="*/ 19 h 29"/>
                  <a:gd name="T4" fmla="*/ 0 w 31"/>
                  <a:gd name="T5" fmla="*/ 0 h 29"/>
                  <a:gd name="T6" fmla="*/ 3 w 31"/>
                  <a:gd name="T7" fmla="*/ 14 h 29"/>
                  <a:gd name="T8" fmla="*/ 27 w 31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9">
                    <a:moveTo>
                      <a:pt x="27" y="29"/>
                    </a:moveTo>
                    <a:cubicBezTo>
                      <a:pt x="28" y="26"/>
                      <a:pt x="30" y="22"/>
                      <a:pt x="3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4"/>
                      <a:pt x="3" y="14"/>
                      <a:pt x="3" y="14"/>
                    </a:cubicBezTo>
                    <a:lnTo>
                      <a:pt x="27" y="29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77" name="Freeform 354"/>
              <p:cNvSpPr/>
              <p:nvPr/>
            </p:nvSpPr>
            <p:spPr bwMode="auto">
              <a:xfrm>
                <a:off x="2928" y="1341"/>
                <a:ext cx="54" cy="54"/>
              </a:xfrm>
              <a:custGeom>
                <a:avLst/>
                <a:gdLst>
                  <a:gd name="T0" fmla="*/ 21 w 24"/>
                  <a:gd name="T1" fmla="*/ 24 h 24"/>
                  <a:gd name="T2" fmla="*/ 24 w 24"/>
                  <a:gd name="T3" fmla="*/ 15 h 24"/>
                  <a:gd name="T4" fmla="*/ 0 w 24"/>
                  <a:gd name="T5" fmla="*/ 0 h 24"/>
                  <a:gd name="T6" fmla="*/ 2 w 24"/>
                  <a:gd name="T7" fmla="*/ 13 h 24"/>
                  <a:gd name="T8" fmla="*/ 21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1" y="24"/>
                    </a:moveTo>
                    <a:cubicBezTo>
                      <a:pt x="22" y="21"/>
                      <a:pt x="23" y="18"/>
                      <a:pt x="2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3"/>
                      <a:pt x="2" y="13"/>
                      <a:pt x="2" y="13"/>
                    </a:cubicBez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78" name="Freeform 355"/>
              <p:cNvSpPr/>
              <p:nvPr/>
            </p:nvSpPr>
            <p:spPr bwMode="auto">
              <a:xfrm>
                <a:off x="2933" y="1370"/>
                <a:ext cx="43" cy="45"/>
              </a:xfrm>
              <a:custGeom>
                <a:avLst/>
                <a:gdLst>
                  <a:gd name="T0" fmla="*/ 19 w 19"/>
                  <a:gd name="T1" fmla="*/ 11 h 20"/>
                  <a:gd name="T2" fmla="*/ 0 w 19"/>
                  <a:gd name="T3" fmla="*/ 0 h 20"/>
                  <a:gd name="T4" fmla="*/ 2 w 19"/>
                  <a:gd name="T5" fmla="*/ 14 h 20"/>
                  <a:gd name="T6" fmla="*/ 16 w 19"/>
                  <a:gd name="T7" fmla="*/ 20 h 20"/>
                  <a:gd name="T8" fmla="*/ 19 w 19"/>
                  <a:gd name="T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17"/>
                      <a:pt x="18" y="14"/>
                      <a:pt x="19" y="11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79" name="Freeform 356"/>
              <p:cNvSpPr/>
              <p:nvPr/>
            </p:nvSpPr>
            <p:spPr bwMode="auto">
              <a:xfrm>
                <a:off x="2937" y="1402"/>
                <a:ext cx="32" cy="70"/>
              </a:xfrm>
              <a:custGeom>
                <a:avLst/>
                <a:gdLst>
                  <a:gd name="T0" fmla="*/ 14 w 14"/>
                  <a:gd name="T1" fmla="*/ 6 h 31"/>
                  <a:gd name="T2" fmla="*/ 0 w 14"/>
                  <a:gd name="T3" fmla="*/ 0 h 31"/>
                  <a:gd name="T4" fmla="*/ 6 w 14"/>
                  <a:gd name="T5" fmla="*/ 31 h 31"/>
                  <a:gd name="T6" fmla="*/ 14 w 14"/>
                  <a:gd name="T7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1">
                    <a:moveTo>
                      <a:pt x="14" y="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8" y="23"/>
                      <a:pt x="11" y="14"/>
                      <a:pt x="14" y="6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80" name="Freeform 357"/>
              <p:cNvSpPr/>
              <p:nvPr/>
            </p:nvSpPr>
            <p:spPr bwMode="auto">
              <a:xfrm>
                <a:off x="2915" y="1057"/>
                <a:ext cx="155" cy="119"/>
              </a:xfrm>
              <a:custGeom>
                <a:avLst/>
                <a:gdLst>
                  <a:gd name="T0" fmla="*/ 6 w 69"/>
                  <a:gd name="T1" fmla="*/ 0 h 53"/>
                  <a:gd name="T2" fmla="*/ 0 w 69"/>
                  <a:gd name="T3" fmla="*/ 10 h 53"/>
                  <a:gd name="T4" fmla="*/ 65 w 69"/>
                  <a:gd name="T5" fmla="*/ 53 h 53"/>
                  <a:gd name="T6" fmla="*/ 69 w 69"/>
                  <a:gd name="T7" fmla="*/ 42 h 53"/>
                  <a:gd name="T8" fmla="*/ 6 w 69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3">
                    <a:moveTo>
                      <a:pt x="6" y="0"/>
                    </a:moveTo>
                    <a:cubicBezTo>
                      <a:pt x="4" y="4"/>
                      <a:pt x="2" y="7"/>
                      <a:pt x="0" y="10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49"/>
                      <a:pt x="68" y="46"/>
                      <a:pt x="69" y="4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81" name="Freeform 358"/>
              <p:cNvSpPr/>
              <p:nvPr/>
            </p:nvSpPr>
            <p:spPr bwMode="auto">
              <a:xfrm>
                <a:off x="2928" y="1041"/>
                <a:ext cx="149" cy="111"/>
              </a:xfrm>
              <a:custGeom>
                <a:avLst/>
                <a:gdLst>
                  <a:gd name="T0" fmla="*/ 5 w 66"/>
                  <a:gd name="T1" fmla="*/ 0 h 49"/>
                  <a:gd name="T2" fmla="*/ 0 w 66"/>
                  <a:gd name="T3" fmla="*/ 7 h 49"/>
                  <a:gd name="T4" fmla="*/ 63 w 66"/>
                  <a:gd name="T5" fmla="*/ 49 h 49"/>
                  <a:gd name="T6" fmla="*/ 66 w 66"/>
                  <a:gd name="T7" fmla="*/ 40 h 49"/>
                  <a:gd name="T8" fmla="*/ 5 w 6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9">
                    <a:moveTo>
                      <a:pt x="5" y="0"/>
                    </a:moveTo>
                    <a:cubicBezTo>
                      <a:pt x="3" y="2"/>
                      <a:pt x="2" y="5"/>
                      <a:pt x="0" y="7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4" y="46"/>
                      <a:pt x="65" y="43"/>
                      <a:pt x="66" y="4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82" name="Freeform 359"/>
              <p:cNvSpPr/>
              <p:nvPr/>
            </p:nvSpPr>
            <p:spPr bwMode="auto">
              <a:xfrm>
                <a:off x="2951" y="931"/>
                <a:ext cx="180" cy="176"/>
              </a:xfrm>
              <a:custGeom>
                <a:avLst/>
                <a:gdLst>
                  <a:gd name="T0" fmla="*/ 0 w 80"/>
                  <a:gd name="T1" fmla="*/ 41 h 78"/>
                  <a:gd name="T2" fmla="*/ 60 w 80"/>
                  <a:gd name="T3" fmla="*/ 78 h 78"/>
                  <a:gd name="T4" fmla="*/ 61 w 80"/>
                  <a:gd name="T5" fmla="*/ 76 h 78"/>
                  <a:gd name="T6" fmla="*/ 80 w 80"/>
                  <a:gd name="T7" fmla="*/ 15 h 78"/>
                  <a:gd name="T8" fmla="*/ 21 w 80"/>
                  <a:gd name="T9" fmla="*/ 0 h 78"/>
                  <a:gd name="T10" fmla="*/ 0 w 80"/>
                  <a:gd name="T11" fmla="*/ 4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78">
                    <a:moveTo>
                      <a:pt x="0" y="41"/>
                    </a:moveTo>
                    <a:cubicBezTo>
                      <a:pt x="60" y="78"/>
                      <a:pt x="60" y="78"/>
                      <a:pt x="60" y="78"/>
                    </a:cubicBezTo>
                    <a:cubicBezTo>
                      <a:pt x="60" y="77"/>
                      <a:pt x="61" y="77"/>
                      <a:pt x="61" y="76"/>
                    </a:cubicBezTo>
                    <a:cubicBezTo>
                      <a:pt x="68" y="55"/>
                      <a:pt x="74" y="35"/>
                      <a:pt x="80" y="1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4" y="14"/>
                      <a:pt x="7" y="28"/>
                      <a:pt x="0" y="41"/>
                    </a:cubicBezTo>
                    <a:close/>
                  </a:path>
                </a:pathLst>
              </a:custGeom>
              <a:solidFill>
                <a:srgbClr val="6F3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83" name="Freeform 360"/>
              <p:cNvSpPr/>
              <p:nvPr/>
            </p:nvSpPr>
            <p:spPr bwMode="auto">
              <a:xfrm>
                <a:off x="2998" y="672"/>
                <a:ext cx="201" cy="293"/>
              </a:xfrm>
              <a:custGeom>
                <a:avLst/>
                <a:gdLst>
                  <a:gd name="T0" fmla="*/ 0 w 89"/>
                  <a:gd name="T1" fmla="*/ 115 h 130"/>
                  <a:gd name="T2" fmla="*/ 59 w 89"/>
                  <a:gd name="T3" fmla="*/ 130 h 130"/>
                  <a:gd name="T4" fmla="*/ 89 w 89"/>
                  <a:gd name="T5" fmla="*/ 25 h 130"/>
                  <a:gd name="T6" fmla="*/ 50 w 89"/>
                  <a:gd name="T7" fmla="*/ 0 h 130"/>
                  <a:gd name="T8" fmla="*/ 0 w 89"/>
                  <a:gd name="T9" fmla="*/ 11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30">
                    <a:moveTo>
                      <a:pt x="0" y="115"/>
                    </a:moveTo>
                    <a:cubicBezTo>
                      <a:pt x="59" y="130"/>
                      <a:pt x="59" y="130"/>
                      <a:pt x="59" y="130"/>
                    </a:cubicBezTo>
                    <a:cubicBezTo>
                      <a:pt x="69" y="95"/>
                      <a:pt x="78" y="60"/>
                      <a:pt x="89" y="25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35" y="38"/>
                      <a:pt x="19" y="78"/>
                      <a:pt x="0" y="115"/>
                    </a:cubicBezTo>
                    <a:close/>
                  </a:path>
                </a:pathLst>
              </a:custGeom>
              <a:solidFill>
                <a:srgbClr val="9DB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84" name="Freeform 361"/>
              <p:cNvSpPr/>
              <p:nvPr/>
            </p:nvSpPr>
            <p:spPr bwMode="auto">
              <a:xfrm>
                <a:off x="3111" y="487"/>
                <a:ext cx="151" cy="241"/>
              </a:xfrm>
              <a:custGeom>
                <a:avLst/>
                <a:gdLst>
                  <a:gd name="T0" fmla="*/ 20 w 67"/>
                  <a:gd name="T1" fmla="*/ 31 h 107"/>
                  <a:gd name="T2" fmla="*/ 0 w 67"/>
                  <a:gd name="T3" fmla="*/ 82 h 107"/>
                  <a:gd name="T4" fmla="*/ 39 w 67"/>
                  <a:gd name="T5" fmla="*/ 107 h 107"/>
                  <a:gd name="T6" fmla="*/ 41 w 67"/>
                  <a:gd name="T7" fmla="*/ 100 h 107"/>
                  <a:gd name="T8" fmla="*/ 67 w 67"/>
                  <a:gd name="T9" fmla="*/ 12 h 107"/>
                  <a:gd name="T10" fmla="*/ 31 w 67"/>
                  <a:gd name="T11" fmla="*/ 0 h 107"/>
                  <a:gd name="T12" fmla="*/ 20 w 67"/>
                  <a:gd name="T13" fmla="*/ 3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07">
                    <a:moveTo>
                      <a:pt x="20" y="31"/>
                    </a:moveTo>
                    <a:cubicBezTo>
                      <a:pt x="13" y="48"/>
                      <a:pt x="7" y="65"/>
                      <a:pt x="0" y="82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9" y="105"/>
                      <a:pt x="40" y="103"/>
                      <a:pt x="41" y="100"/>
                    </a:cubicBezTo>
                    <a:cubicBezTo>
                      <a:pt x="49" y="71"/>
                      <a:pt x="58" y="42"/>
                      <a:pt x="67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8" y="10"/>
                      <a:pt x="24" y="20"/>
                      <a:pt x="20" y="31"/>
                    </a:cubicBezTo>
                    <a:close/>
                  </a:path>
                </a:pathLst>
              </a:custGeom>
              <a:solidFill>
                <a:srgbClr val="FFD9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85" name="Freeform 362"/>
              <p:cNvSpPr/>
              <p:nvPr/>
            </p:nvSpPr>
            <p:spPr bwMode="auto">
              <a:xfrm>
                <a:off x="3284" y="-2"/>
                <a:ext cx="111" cy="144"/>
              </a:xfrm>
              <a:custGeom>
                <a:avLst/>
                <a:gdLst>
                  <a:gd name="T0" fmla="*/ 49 w 49"/>
                  <a:gd name="T1" fmla="*/ 0 h 64"/>
                  <a:gd name="T2" fmla="*/ 19 w 49"/>
                  <a:gd name="T3" fmla="*/ 2 h 64"/>
                  <a:gd name="T4" fmla="*/ 0 w 49"/>
                  <a:gd name="T5" fmla="*/ 59 h 64"/>
                  <a:gd name="T6" fmla="*/ 36 w 49"/>
                  <a:gd name="T7" fmla="*/ 64 h 64"/>
                  <a:gd name="T8" fmla="*/ 49 w 49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4">
                    <a:moveTo>
                      <a:pt x="49" y="0"/>
                    </a:moveTo>
                    <a:cubicBezTo>
                      <a:pt x="40" y="0"/>
                      <a:pt x="29" y="1"/>
                      <a:pt x="19" y="2"/>
                    </a:cubicBezTo>
                    <a:cubicBezTo>
                      <a:pt x="11" y="20"/>
                      <a:pt x="5" y="39"/>
                      <a:pt x="0" y="59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41" y="43"/>
                      <a:pt x="45" y="21"/>
                      <a:pt x="49" y="0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86" name="Freeform 363"/>
              <p:cNvSpPr/>
              <p:nvPr/>
            </p:nvSpPr>
            <p:spPr bwMode="auto">
              <a:xfrm>
                <a:off x="3264" y="131"/>
                <a:ext cx="102" cy="79"/>
              </a:xfrm>
              <a:custGeom>
                <a:avLst/>
                <a:gdLst>
                  <a:gd name="T0" fmla="*/ 9 w 45"/>
                  <a:gd name="T1" fmla="*/ 0 h 35"/>
                  <a:gd name="T2" fmla="*/ 0 w 45"/>
                  <a:gd name="T3" fmla="*/ 30 h 35"/>
                  <a:gd name="T4" fmla="*/ 38 w 45"/>
                  <a:gd name="T5" fmla="*/ 35 h 35"/>
                  <a:gd name="T6" fmla="*/ 45 w 45"/>
                  <a:gd name="T7" fmla="*/ 5 h 35"/>
                  <a:gd name="T8" fmla="*/ 9 w 4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5">
                    <a:moveTo>
                      <a:pt x="9" y="0"/>
                    </a:moveTo>
                    <a:cubicBezTo>
                      <a:pt x="6" y="10"/>
                      <a:pt x="3" y="20"/>
                      <a:pt x="0" y="30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0" y="25"/>
                      <a:pt x="42" y="15"/>
                      <a:pt x="45" y="5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87" name="Freeform 364"/>
              <p:cNvSpPr/>
              <p:nvPr/>
            </p:nvSpPr>
            <p:spPr bwMode="auto">
              <a:xfrm>
                <a:off x="3203" y="198"/>
                <a:ext cx="147" cy="208"/>
              </a:xfrm>
              <a:custGeom>
                <a:avLst/>
                <a:gdLst>
                  <a:gd name="T0" fmla="*/ 27 w 65"/>
                  <a:gd name="T1" fmla="*/ 0 h 92"/>
                  <a:gd name="T2" fmla="*/ 20 w 65"/>
                  <a:gd name="T3" fmla="*/ 23 h 92"/>
                  <a:gd name="T4" fmla="*/ 0 w 65"/>
                  <a:gd name="T5" fmla="*/ 92 h 92"/>
                  <a:gd name="T6" fmla="*/ 41 w 65"/>
                  <a:gd name="T7" fmla="*/ 91 h 92"/>
                  <a:gd name="T8" fmla="*/ 65 w 65"/>
                  <a:gd name="T9" fmla="*/ 5 h 92"/>
                  <a:gd name="T10" fmla="*/ 27 w 65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92">
                    <a:moveTo>
                      <a:pt x="27" y="0"/>
                    </a:moveTo>
                    <a:cubicBezTo>
                      <a:pt x="25" y="8"/>
                      <a:pt x="22" y="16"/>
                      <a:pt x="20" y="23"/>
                    </a:cubicBezTo>
                    <a:cubicBezTo>
                      <a:pt x="13" y="47"/>
                      <a:pt x="7" y="70"/>
                      <a:pt x="0" y="92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49" y="62"/>
                      <a:pt x="57" y="33"/>
                      <a:pt x="65" y="5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4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88" name="Freeform 365"/>
              <p:cNvSpPr/>
              <p:nvPr/>
            </p:nvSpPr>
            <p:spPr bwMode="auto">
              <a:xfrm>
                <a:off x="3181" y="403"/>
                <a:ext cx="115" cy="111"/>
              </a:xfrm>
              <a:custGeom>
                <a:avLst/>
                <a:gdLst>
                  <a:gd name="T0" fmla="*/ 10 w 51"/>
                  <a:gd name="T1" fmla="*/ 1 h 49"/>
                  <a:gd name="T2" fmla="*/ 0 w 51"/>
                  <a:gd name="T3" fmla="*/ 37 h 49"/>
                  <a:gd name="T4" fmla="*/ 36 w 51"/>
                  <a:gd name="T5" fmla="*/ 49 h 49"/>
                  <a:gd name="T6" fmla="*/ 51 w 51"/>
                  <a:gd name="T7" fmla="*/ 0 h 49"/>
                  <a:gd name="T8" fmla="*/ 10 w 51"/>
                  <a:gd name="T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10" y="1"/>
                    </a:moveTo>
                    <a:cubicBezTo>
                      <a:pt x="7" y="13"/>
                      <a:pt x="4" y="25"/>
                      <a:pt x="0" y="37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41" y="33"/>
                      <a:pt x="46" y="16"/>
                      <a:pt x="51" y="0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3FA9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89" name="Freeform 366"/>
              <p:cNvSpPr/>
              <p:nvPr/>
            </p:nvSpPr>
            <p:spPr bwMode="auto">
              <a:xfrm>
                <a:off x="3357" y="3457"/>
                <a:ext cx="1109" cy="347"/>
              </a:xfrm>
              <a:custGeom>
                <a:avLst/>
                <a:gdLst>
                  <a:gd name="T0" fmla="*/ 3 w 492"/>
                  <a:gd name="T1" fmla="*/ 0 h 154"/>
                  <a:gd name="T2" fmla="*/ 3 w 492"/>
                  <a:gd name="T3" fmla="*/ 56 h 154"/>
                  <a:gd name="T4" fmla="*/ 142 w 492"/>
                  <a:gd name="T5" fmla="*/ 151 h 154"/>
                  <a:gd name="T6" fmla="*/ 483 w 492"/>
                  <a:gd name="T7" fmla="*/ 50 h 154"/>
                  <a:gd name="T8" fmla="*/ 490 w 492"/>
                  <a:gd name="T9" fmla="*/ 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54">
                    <a:moveTo>
                      <a:pt x="3" y="0"/>
                    </a:moveTo>
                    <a:cubicBezTo>
                      <a:pt x="3" y="0"/>
                      <a:pt x="0" y="41"/>
                      <a:pt x="3" y="56"/>
                    </a:cubicBezTo>
                    <a:cubicBezTo>
                      <a:pt x="6" y="71"/>
                      <a:pt x="124" y="149"/>
                      <a:pt x="142" y="151"/>
                    </a:cubicBezTo>
                    <a:cubicBezTo>
                      <a:pt x="160" y="154"/>
                      <a:pt x="475" y="62"/>
                      <a:pt x="483" y="50"/>
                    </a:cubicBezTo>
                    <a:cubicBezTo>
                      <a:pt x="492" y="37"/>
                      <a:pt x="490" y="3"/>
                      <a:pt x="490" y="3"/>
                    </a:cubicBezTo>
                  </a:path>
                </a:pathLst>
              </a:custGeom>
              <a:solidFill>
                <a:srgbClr val="746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90" name="Freeform 367"/>
              <p:cNvSpPr/>
              <p:nvPr/>
            </p:nvSpPr>
            <p:spPr bwMode="auto">
              <a:xfrm>
                <a:off x="3363" y="3401"/>
                <a:ext cx="442" cy="299"/>
              </a:xfrm>
              <a:custGeom>
                <a:avLst/>
                <a:gdLst>
                  <a:gd name="T0" fmla="*/ 0 w 196"/>
                  <a:gd name="T1" fmla="*/ 25 h 133"/>
                  <a:gd name="T2" fmla="*/ 143 w 196"/>
                  <a:gd name="T3" fmla="*/ 130 h 133"/>
                  <a:gd name="T4" fmla="*/ 196 w 196"/>
                  <a:gd name="T5" fmla="*/ 117 h 133"/>
                  <a:gd name="T6" fmla="*/ 112 w 196"/>
                  <a:gd name="T7" fmla="*/ 0 h 133"/>
                  <a:gd name="T8" fmla="*/ 0 w 196"/>
                  <a:gd name="T9" fmla="*/ 2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33">
                    <a:moveTo>
                      <a:pt x="0" y="25"/>
                    </a:moveTo>
                    <a:cubicBezTo>
                      <a:pt x="0" y="41"/>
                      <a:pt x="125" y="133"/>
                      <a:pt x="143" y="130"/>
                    </a:cubicBezTo>
                    <a:cubicBezTo>
                      <a:pt x="147" y="129"/>
                      <a:pt x="167" y="124"/>
                      <a:pt x="196" y="117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50" y="14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DE2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91" name="Freeform 368"/>
              <p:cNvSpPr/>
              <p:nvPr/>
            </p:nvSpPr>
            <p:spPr bwMode="auto">
              <a:xfrm>
                <a:off x="3616" y="3342"/>
                <a:ext cx="642" cy="322"/>
              </a:xfrm>
              <a:custGeom>
                <a:avLst/>
                <a:gdLst>
                  <a:gd name="T0" fmla="*/ 0 w 285"/>
                  <a:gd name="T1" fmla="*/ 26 h 143"/>
                  <a:gd name="T2" fmla="*/ 84 w 285"/>
                  <a:gd name="T3" fmla="*/ 143 h 143"/>
                  <a:gd name="T4" fmla="*/ 285 w 285"/>
                  <a:gd name="T5" fmla="*/ 86 h 143"/>
                  <a:gd name="T6" fmla="*/ 114 w 285"/>
                  <a:gd name="T7" fmla="*/ 0 h 143"/>
                  <a:gd name="T8" fmla="*/ 0 w 285"/>
                  <a:gd name="T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143">
                    <a:moveTo>
                      <a:pt x="0" y="26"/>
                    </a:moveTo>
                    <a:cubicBezTo>
                      <a:pt x="84" y="143"/>
                      <a:pt x="84" y="143"/>
                      <a:pt x="84" y="143"/>
                    </a:cubicBezTo>
                    <a:cubicBezTo>
                      <a:pt x="137" y="128"/>
                      <a:pt x="220" y="105"/>
                      <a:pt x="285" y="86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77" y="8"/>
                      <a:pt x="36" y="18"/>
                      <a:pt x="0" y="26"/>
                    </a:cubicBezTo>
                    <a:close/>
                  </a:path>
                </a:pathLst>
              </a:custGeom>
              <a:solidFill>
                <a:srgbClr val="886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92" name="Freeform 369"/>
              <p:cNvSpPr/>
              <p:nvPr/>
            </p:nvSpPr>
            <p:spPr bwMode="auto">
              <a:xfrm>
                <a:off x="3918" y="3299"/>
                <a:ext cx="288" cy="81"/>
              </a:xfrm>
              <a:custGeom>
                <a:avLst/>
                <a:gdLst>
                  <a:gd name="T0" fmla="*/ 114 w 128"/>
                  <a:gd name="T1" fmla="*/ 0 h 36"/>
                  <a:gd name="T2" fmla="*/ 0 w 128"/>
                  <a:gd name="T3" fmla="*/ 29 h 36"/>
                  <a:gd name="T4" fmla="*/ 14 w 128"/>
                  <a:gd name="T5" fmla="*/ 36 h 36"/>
                  <a:gd name="T6" fmla="*/ 128 w 128"/>
                  <a:gd name="T7" fmla="*/ 7 h 36"/>
                  <a:gd name="T8" fmla="*/ 114 w 12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6">
                    <a:moveTo>
                      <a:pt x="114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23" y="5"/>
                      <a:pt x="118" y="2"/>
                      <a:pt x="114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93" name="Freeform 370"/>
              <p:cNvSpPr/>
              <p:nvPr/>
            </p:nvSpPr>
            <p:spPr bwMode="auto">
              <a:xfrm>
                <a:off x="3949" y="3315"/>
                <a:ext cx="282" cy="83"/>
              </a:xfrm>
              <a:custGeom>
                <a:avLst/>
                <a:gdLst>
                  <a:gd name="T0" fmla="*/ 114 w 125"/>
                  <a:gd name="T1" fmla="*/ 0 h 37"/>
                  <a:gd name="T2" fmla="*/ 0 w 125"/>
                  <a:gd name="T3" fmla="*/ 29 h 37"/>
                  <a:gd name="T4" fmla="*/ 16 w 125"/>
                  <a:gd name="T5" fmla="*/ 37 h 37"/>
                  <a:gd name="T6" fmla="*/ 125 w 125"/>
                  <a:gd name="T7" fmla="*/ 6 h 37"/>
                  <a:gd name="T8" fmla="*/ 114 w 125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37">
                    <a:moveTo>
                      <a:pt x="114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1" y="4"/>
                      <a:pt x="118" y="2"/>
                      <a:pt x="114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94" name="Freeform 371"/>
              <p:cNvSpPr/>
              <p:nvPr/>
            </p:nvSpPr>
            <p:spPr bwMode="auto">
              <a:xfrm>
                <a:off x="3985" y="3328"/>
                <a:ext cx="282" cy="91"/>
              </a:xfrm>
              <a:custGeom>
                <a:avLst/>
                <a:gdLst>
                  <a:gd name="T0" fmla="*/ 109 w 125"/>
                  <a:gd name="T1" fmla="*/ 0 h 40"/>
                  <a:gd name="T2" fmla="*/ 0 w 125"/>
                  <a:gd name="T3" fmla="*/ 31 h 40"/>
                  <a:gd name="T4" fmla="*/ 17 w 125"/>
                  <a:gd name="T5" fmla="*/ 40 h 40"/>
                  <a:gd name="T6" fmla="*/ 125 w 125"/>
                  <a:gd name="T7" fmla="*/ 8 h 40"/>
                  <a:gd name="T8" fmla="*/ 109 w 125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109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19" y="5"/>
                      <a:pt x="114" y="3"/>
                      <a:pt x="109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95" name="Freeform 372"/>
              <p:cNvSpPr/>
              <p:nvPr/>
            </p:nvSpPr>
            <p:spPr bwMode="auto">
              <a:xfrm>
                <a:off x="4024" y="3346"/>
                <a:ext cx="275" cy="84"/>
              </a:xfrm>
              <a:custGeom>
                <a:avLst/>
                <a:gdLst>
                  <a:gd name="T0" fmla="*/ 122 w 122"/>
                  <a:gd name="T1" fmla="*/ 7 h 37"/>
                  <a:gd name="T2" fmla="*/ 108 w 122"/>
                  <a:gd name="T3" fmla="*/ 0 h 37"/>
                  <a:gd name="T4" fmla="*/ 0 w 122"/>
                  <a:gd name="T5" fmla="*/ 32 h 37"/>
                  <a:gd name="T6" fmla="*/ 11 w 122"/>
                  <a:gd name="T7" fmla="*/ 37 h 37"/>
                  <a:gd name="T8" fmla="*/ 122 w 122"/>
                  <a:gd name="T9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7">
                    <a:moveTo>
                      <a:pt x="122" y="7"/>
                    </a:moveTo>
                    <a:cubicBezTo>
                      <a:pt x="117" y="5"/>
                      <a:pt x="113" y="3"/>
                      <a:pt x="108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1" y="37"/>
                      <a:pt x="11" y="37"/>
                      <a:pt x="11" y="37"/>
                    </a:cubicBezTo>
                    <a:lnTo>
                      <a:pt x="122" y="7"/>
                    </a:ln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96" name="Freeform 373"/>
              <p:cNvSpPr/>
              <p:nvPr/>
            </p:nvSpPr>
            <p:spPr bwMode="auto">
              <a:xfrm>
                <a:off x="4082" y="3378"/>
                <a:ext cx="386" cy="158"/>
              </a:xfrm>
              <a:custGeom>
                <a:avLst/>
                <a:gdLst>
                  <a:gd name="T0" fmla="*/ 108 w 171"/>
                  <a:gd name="T1" fmla="*/ 0 h 70"/>
                  <a:gd name="T2" fmla="*/ 0 w 171"/>
                  <a:gd name="T3" fmla="*/ 31 h 70"/>
                  <a:gd name="T4" fmla="*/ 78 w 171"/>
                  <a:gd name="T5" fmla="*/ 70 h 70"/>
                  <a:gd name="T6" fmla="*/ 171 w 171"/>
                  <a:gd name="T7" fmla="*/ 38 h 70"/>
                  <a:gd name="T8" fmla="*/ 108 w 171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70">
                    <a:moveTo>
                      <a:pt x="108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131" y="55"/>
                      <a:pt x="171" y="42"/>
                      <a:pt x="171" y="38"/>
                    </a:cubicBezTo>
                    <a:cubicBezTo>
                      <a:pt x="171" y="34"/>
                      <a:pt x="141" y="17"/>
                      <a:pt x="108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97" name="Freeform 374"/>
              <p:cNvSpPr/>
              <p:nvPr/>
            </p:nvSpPr>
            <p:spPr bwMode="auto">
              <a:xfrm>
                <a:off x="4049" y="3362"/>
                <a:ext cx="277" cy="86"/>
              </a:xfrm>
              <a:custGeom>
                <a:avLst/>
                <a:gdLst>
                  <a:gd name="T0" fmla="*/ 111 w 123"/>
                  <a:gd name="T1" fmla="*/ 0 h 38"/>
                  <a:gd name="T2" fmla="*/ 0 w 123"/>
                  <a:gd name="T3" fmla="*/ 30 h 38"/>
                  <a:gd name="T4" fmla="*/ 15 w 123"/>
                  <a:gd name="T5" fmla="*/ 38 h 38"/>
                  <a:gd name="T6" fmla="*/ 123 w 123"/>
                  <a:gd name="T7" fmla="*/ 7 h 38"/>
                  <a:gd name="T8" fmla="*/ 111 w 123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8">
                    <a:moveTo>
                      <a:pt x="111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19" y="5"/>
                      <a:pt x="115" y="3"/>
                      <a:pt x="111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98" name="Freeform 375"/>
              <p:cNvSpPr/>
              <p:nvPr/>
            </p:nvSpPr>
            <p:spPr bwMode="auto">
              <a:xfrm>
                <a:off x="3873" y="3283"/>
                <a:ext cx="302" cy="82"/>
              </a:xfrm>
              <a:custGeom>
                <a:avLst/>
                <a:gdLst>
                  <a:gd name="T0" fmla="*/ 120 w 134"/>
                  <a:gd name="T1" fmla="*/ 0 h 36"/>
                  <a:gd name="T2" fmla="*/ 0 w 134"/>
                  <a:gd name="T3" fmla="*/ 26 h 36"/>
                  <a:gd name="T4" fmla="*/ 20 w 134"/>
                  <a:gd name="T5" fmla="*/ 36 h 36"/>
                  <a:gd name="T6" fmla="*/ 134 w 134"/>
                  <a:gd name="T7" fmla="*/ 7 h 36"/>
                  <a:gd name="T8" fmla="*/ 120 w 13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36">
                    <a:moveTo>
                      <a:pt x="120" y="0"/>
                    </a:moveTo>
                    <a:cubicBezTo>
                      <a:pt x="111" y="2"/>
                      <a:pt x="60" y="13"/>
                      <a:pt x="0" y="2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26" y="3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99" name="Freeform 376"/>
              <p:cNvSpPr/>
              <p:nvPr/>
            </p:nvSpPr>
            <p:spPr bwMode="auto">
              <a:xfrm>
                <a:off x="2788" y="944"/>
                <a:ext cx="97" cy="190"/>
              </a:xfrm>
              <a:custGeom>
                <a:avLst/>
                <a:gdLst>
                  <a:gd name="T0" fmla="*/ 39 w 43"/>
                  <a:gd name="T1" fmla="*/ 62 h 84"/>
                  <a:gd name="T2" fmla="*/ 33 w 43"/>
                  <a:gd name="T3" fmla="*/ 29 h 84"/>
                  <a:gd name="T4" fmla="*/ 27 w 43"/>
                  <a:gd name="T5" fmla="*/ 0 h 84"/>
                  <a:gd name="T6" fmla="*/ 5 w 43"/>
                  <a:gd name="T7" fmla="*/ 15 h 84"/>
                  <a:gd name="T8" fmla="*/ 4 w 43"/>
                  <a:gd name="T9" fmla="*/ 63 h 84"/>
                  <a:gd name="T10" fmla="*/ 4 w 43"/>
                  <a:gd name="T11" fmla="*/ 84 h 84"/>
                  <a:gd name="T12" fmla="*/ 43 w 43"/>
                  <a:gd name="T13" fmla="*/ 79 h 84"/>
                  <a:gd name="T14" fmla="*/ 39 w 43"/>
                  <a:gd name="T15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84">
                    <a:moveTo>
                      <a:pt x="39" y="62"/>
                    </a:moveTo>
                    <a:cubicBezTo>
                      <a:pt x="37" y="51"/>
                      <a:pt x="35" y="40"/>
                      <a:pt x="33" y="29"/>
                    </a:cubicBezTo>
                    <a:cubicBezTo>
                      <a:pt x="31" y="20"/>
                      <a:pt x="32" y="8"/>
                      <a:pt x="27" y="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0" y="31"/>
                      <a:pt x="4" y="47"/>
                      <a:pt x="4" y="63"/>
                    </a:cubicBezTo>
                    <a:cubicBezTo>
                      <a:pt x="4" y="70"/>
                      <a:pt x="4" y="77"/>
                      <a:pt x="4" y="84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2" y="73"/>
                      <a:pt x="41" y="67"/>
                      <a:pt x="39" y="62"/>
                    </a:cubicBezTo>
                    <a:close/>
                  </a:path>
                </a:pathLst>
              </a:custGeom>
              <a:solidFill>
                <a:srgbClr val="74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00" name="Freeform 377"/>
              <p:cNvSpPr/>
              <p:nvPr/>
            </p:nvSpPr>
            <p:spPr bwMode="auto">
              <a:xfrm>
                <a:off x="2797" y="1122"/>
                <a:ext cx="167" cy="307"/>
              </a:xfrm>
              <a:custGeom>
                <a:avLst/>
                <a:gdLst>
                  <a:gd name="T0" fmla="*/ 51 w 74"/>
                  <a:gd name="T1" fmla="*/ 48 h 136"/>
                  <a:gd name="T2" fmla="*/ 39 w 74"/>
                  <a:gd name="T3" fmla="*/ 0 h 136"/>
                  <a:gd name="T4" fmla="*/ 0 w 74"/>
                  <a:gd name="T5" fmla="*/ 5 h 136"/>
                  <a:gd name="T6" fmla="*/ 3 w 74"/>
                  <a:gd name="T7" fmla="*/ 40 h 136"/>
                  <a:gd name="T8" fmla="*/ 22 w 74"/>
                  <a:gd name="T9" fmla="*/ 136 h 136"/>
                  <a:gd name="T10" fmla="*/ 74 w 74"/>
                  <a:gd name="T11" fmla="*/ 134 h 136"/>
                  <a:gd name="T12" fmla="*/ 51 w 74"/>
                  <a:gd name="T13" fmla="*/ 4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36">
                    <a:moveTo>
                      <a:pt x="51" y="48"/>
                    </a:moveTo>
                    <a:cubicBezTo>
                      <a:pt x="47" y="32"/>
                      <a:pt x="43" y="16"/>
                      <a:pt x="39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6"/>
                      <a:pt x="1" y="28"/>
                      <a:pt x="3" y="40"/>
                    </a:cubicBezTo>
                    <a:cubicBezTo>
                      <a:pt x="8" y="72"/>
                      <a:pt x="15" y="104"/>
                      <a:pt x="22" y="136"/>
                    </a:cubicBezTo>
                    <a:cubicBezTo>
                      <a:pt x="74" y="134"/>
                      <a:pt x="74" y="134"/>
                      <a:pt x="74" y="134"/>
                    </a:cubicBezTo>
                    <a:cubicBezTo>
                      <a:pt x="65" y="106"/>
                      <a:pt x="57" y="77"/>
                      <a:pt x="51" y="48"/>
                    </a:cubicBez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01" name="Freeform 378"/>
              <p:cNvSpPr/>
              <p:nvPr/>
            </p:nvSpPr>
            <p:spPr bwMode="auto">
              <a:xfrm>
                <a:off x="2856" y="1494"/>
                <a:ext cx="293" cy="311"/>
              </a:xfrm>
              <a:custGeom>
                <a:avLst/>
                <a:gdLst>
                  <a:gd name="T0" fmla="*/ 112 w 130"/>
                  <a:gd name="T1" fmla="*/ 107 h 138"/>
                  <a:gd name="T2" fmla="*/ 59 w 130"/>
                  <a:gd name="T3" fmla="*/ 7 h 138"/>
                  <a:gd name="T4" fmla="*/ 57 w 130"/>
                  <a:gd name="T5" fmla="*/ 0 h 138"/>
                  <a:gd name="T6" fmla="*/ 0 w 130"/>
                  <a:gd name="T7" fmla="*/ 4 h 138"/>
                  <a:gd name="T8" fmla="*/ 13 w 130"/>
                  <a:gd name="T9" fmla="*/ 34 h 138"/>
                  <a:gd name="T10" fmla="*/ 31 w 130"/>
                  <a:gd name="T11" fmla="*/ 85 h 138"/>
                  <a:gd name="T12" fmla="*/ 50 w 130"/>
                  <a:gd name="T13" fmla="*/ 112 h 138"/>
                  <a:gd name="T14" fmla="*/ 65 w 130"/>
                  <a:gd name="T15" fmla="*/ 121 h 138"/>
                  <a:gd name="T16" fmla="*/ 87 w 130"/>
                  <a:gd name="T17" fmla="*/ 132 h 138"/>
                  <a:gd name="T18" fmla="*/ 102 w 130"/>
                  <a:gd name="T19" fmla="*/ 134 h 138"/>
                  <a:gd name="T20" fmla="*/ 126 w 130"/>
                  <a:gd name="T21" fmla="*/ 129 h 138"/>
                  <a:gd name="T22" fmla="*/ 112 w 130"/>
                  <a:gd name="T23" fmla="*/ 10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138">
                    <a:moveTo>
                      <a:pt x="112" y="107"/>
                    </a:moveTo>
                    <a:cubicBezTo>
                      <a:pt x="89" y="80"/>
                      <a:pt x="73" y="40"/>
                      <a:pt x="59" y="7"/>
                    </a:cubicBezTo>
                    <a:cubicBezTo>
                      <a:pt x="58" y="5"/>
                      <a:pt x="58" y="3"/>
                      <a:pt x="5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13"/>
                      <a:pt x="10" y="25"/>
                      <a:pt x="13" y="34"/>
                    </a:cubicBezTo>
                    <a:cubicBezTo>
                      <a:pt x="19" y="51"/>
                      <a:pt x="22" y="70"/>
                      <a:pt x="31" y="85"/>
                    </a:cubicBezTo>
                    <a:cubicBezTo>
                      <a:pt x="36" y="94"/>
                      <a:pt x="44" y="103"/>
                      <a:pt x="50" y="112"/>
                    </a:cubicBezTo>
                    <a:cubicBezTo>
                      <a:pt x="55" y="119"/>
                      <a:pt x="58" y="118"/>
                      <a:pt x="65" y="121"/>
                    </a:cubicBezTo>
                    <a:cubicBezTo>
                      <a:pt x="73" y="124"/>
                      <a:pt x="79" y="130"/>
                      <a:pt x="87" y="132"/>
                    </a:cubicBezTo>
                    <a:cubicBezTo>
                      <a:pt x="92" y="134"/>
                      <a:pt x="97" y="133"/>
                      <a:pt x="102" y="134"/>
                    </a:cubicBezTo>
                    <a:cubicBezTo>
                      <a:pt x="109" y="134"/>
                      <a:pt x="123" y="138"/>
                      <a:pt x="126" y="129"/>
                    </a:cubicBezTo>
                    <a:cubicBezTo>
                      <a:pt x="130" y="121"/>
                      <a:pt x="116" y="112"/>
                      <a:pt x="112" y="107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02" name="Freeform 379"/>
              <p:cNvSpPr/>
              <p:nvPr/>
            </p:nvSpPr>
            <p:spPr bwMode="auto">
              <a:xfrm>
                <a:off x="2847" y="1424"/>
                <a:ext cx="140" cy="79"/>
              </a:xfrm>
              <a:custGeom>
                <a:avLst/>
                <a:gdLst>
                  <a:gd name="T0" fmla="*/ 52 w 62"/>
                  <a:gd name="T1" fmla="*/ 0 h 35"/>
                  <a:gd name="T2" fmla="*/ 0 w 62"/>
                  <a:gd name="T3" fmla="*/ 2 h 35"/>
                  <a:gd name="T4" fmla="*/ 4 w 62"/>
                  <a:gd name="T5" fmla="*/ 20 h 35"/>
                  <a:gd name="T6" fmla="*/ 8 w 62"/>
                  <a:gd name="T7" fmla="*/ 35 h 35"/>
                  <a:gd name="T8" fmla="*/ 62 w 62"/>
                  <a:gd name="T9" fmla="*/ 31 h 35"/>
                  <a:gd name="T10" fmla="*/ 52 w 62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35">
                    <a:moveTo>
                      <a:pt x="5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8"/>
                      <a:pt x="3" y="14"/>
                      <a:pt x="4" y="20"/>
                    </a:cubicBezTo>
                    <a:cubicBezTo>
                      <a:pt x="5" y="27"/>
                      <a:pt x="6" y="29"/>
                      <a:pt x="8" y="35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8" y="21"/>
                      <a:pt x="56" y="11"/>
                      <a:pt x="52" y="0"/>
                    </a:cubicBez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03" name="Freeform 380"/>
              <p:cNvSpPr/>
              <p:nvPr/>
            </p:nvSpPr>
            <p:spPr bwMode="auto">
              <a:xfrm>
                <a:off x="2919" y="1846"/>
                <a:ext cx="586" cy="248"/>
              </a:xfrm>
              <a:custGeom>
                <a:avLst/>
                <a:gdLst>
                  <a:gd name="T0" fmla="*/ 1 w 260"/>
                  <a:gd name="T1" fmla="*/ 0 h 110"/>
                  <a:gd name="T2" fmla="*/ 2 w 260"/>
                  <a:gd name="T3" fmla="*/ 48 h 110"/>
                  <a:gd name="T4" fmla="*/ 6 w 260"/>
                  <a:gd name="T5" fmla="*/ 102 h 110"/>
                  <a:gd name="T6" fmla="*/ 185 w 260"/>
                  <a:gd name="T7" fmla="*/ 110 h 110"/>
                  <a:gd name="T8" fmla="*/ 185 w 260"/>
                  <a:gd name="T9" fmla="*/ 110 h 110"/>
                  <a:gd name="T10" fmla="*/ 260 w 260"/>
                  <a:gd name="T11" fmla="*/ 47 h 110"/>
                  <a:gd name="T12" fmla="*/ 38 w 260"/>
                  <a:gd name="T13" fmla="*/ 9 h 110"/>
                  <a:gd name="T14" fmla="*/ 1 w 260"/>
                  <a:gd name="T1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0" h="110">
                    <a:moveTo>
                      <a:pt x="1" y="0"/>
                    </a:moveTo>
                    <a:cubicBezTo>
                      <a:pt x="0" y="16"/>
                      <a:pt x="2" y="32"/>
                      <a:pt x="2" y="48"/>
                    </a:cubicBezTo>
                    <a:cubicBezTo>
                      <a:pt x="2" y="65"/>
                      <a:pt x="3" y="84"/>
                      <a:pt x="6" y="102"/>
                    </a:cubicBezTo>
                    <a:cubicBezTo>
                      <a:pt x="65" y="101"/>
                      <a:pt x="125" y="104"/>
                      <a:pt x="185" y="110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203" y="84"/>
                      <a:pt x="234" y="64"/>
                      <a:pt x="260" y="47"/>
                    </a:cubicBezTo>
                    <a:cubicBezTo>
                      <a:pt x="186" y="37"/>
                      <a:pt x="112" y="29"/>
                      <a:pt x="38" y="9"/>
                    </a:cubicBezTo>
                    <a:cubicBezTo>
                      <a:pt x="26" y="6"/>
                      <a:pt x="13" y="3"/>
                      <a:pt x="1" y="0"/>
                    </a:cubicBez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04" name="Freeform 381"/>
              <p:cNvSpPr/>
              <p:nvPr/>
            </p:nvSpPr>
            <p:spPr bwMode="auto">
              <a:xfrm>
                <a:off x="2921" y="1701"/>
                <a:ext cx="228" cy="199"/>
              </a:xfrm>
              <a:custGeom>
                <a:avLst/>
                <a:gdLst>
                  <a:gd name="T0" fmla="*/ 79 w 101"/>
                  <a:gd name="T1" fmla="*/ 20 h 88"/>
                  <a:gd name="T2" fmla="*/ 23 w 101"/>
                  <a:gd name="T3" fmla="*/ 0 h 88"/>
                  <a:gd name="T4" fmla="*/ 1 w 101"/>
                  <a:gd name="T5" fmla="*/ 51 h 88"/>
                  <a:gd name="T6" fmla="*/ 0 w 101"/>
                  <a:gd name="T7" fmla="*/ 64 h 88"/>
                  <a:gd name="T8" fmla="*/ 37 w 101"/>
                  <a:gd name="T9" fmla="*/ 73 h 88"/>
                  <a:gd name="T10" fmla="*/ 101 w 101"/>
                  <a:gd name="T11" fmla="*/ 88 h 88"/>
                  <a:gd name="T12" fmla="*/ 86 w 101"/>
                  <a:gd name="T13" fmla="*/ 21 h 88"/>
                  <a:gd name="T14" fmla="*/ 79 w 101"/>
                  <a:gd name="T15" fmla="*/ 2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88">
                    <a:moveTo>
                      <a:pt x="79" y="20"/>
                    </a:moveTo>
                    <a:cubicBezTo>
                      <a:pt x="59" y="17"/>
                      <a:pt x="42" y="5"/>
                      <a:pt x="23" y="0"/>
                    </a:cubicBezTo>
                    <a:cubicBezTo>
                      <a:pt x="16" y="19"/>
                      <a:pt x="4" y="32"/>
                      <a:pt x="1" y="51"/>
                    </a:cubicBezTo>
                    <a:cubicBezTo>
                      <a:pt x="0" y="56"/>
                      <a:pt x="0" y="60"/>
                      <a:pt x="0" y="64"/>
                    </a:cubicBezTo>
                    <a:cubicBezTo>
                      <a:pt x="12" y="67"/>
                      <a:pt x="25" y="70"/>
                      <a:pt x="37" y="73"/>
                    </a:cubicBezTo>
                    <a:cubicBezTo>
                      <a:pt x="59" y="79"/>
                      <a:pt x="80" y="84"/>
                      <a:pt x="101" y="88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4" y="21"/>
                      <a:pt x="81" y="21"/>
                      <a:pt x="79" y="20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05" name="Freeform 382"/>
              <p:cNvSpPr/>
              <p:nvPr/>
            </p:nvSpPr>
            <p:spPr bwMode="auto">
              <a:xfrm>
                <a:off x="3115" y="1706"/>
                <a:ext cx="408" cy="246"/>
              </a:xfrm>
              <a:custGeom>
                <a:avLst/>
                <a:gdLst>
                  <a:gd name="T0" fmla="*/ 60 w 181"/>
                  <a:gd name="T1" fmla="*/ 13 h 109"/>
                  <a:gd name="T2" fmla="*/ 0 w 181"/>
                  <a:gd name="T3" fmla="*/ 19 h 109"/>
                  <a:gd name="T4" fmla="*/ 15 w 181"/>
                  <a:gd name="T5" fmla="*/ 86 h 109"/>
                  <a:gd name="T6" fmla="*/ 173 w 181"/>
                  <a:gd name="T7" fmla="*/ 109 h 109"/>
                  <a:gd name="T8" fmla="*/ 174 w 181"/>
                  <a:gd name="T9" fmla="*/ 109 h 109"/>
                  <a:gd name="T10" fmla="*/ 181 w 181"/>
                  <a:gd name="T11" fmla="*/ 105 h 109"/>
                  <a:gd name="T12" fmla="*/ 117 w 181"/>
                  <a:gd name="T13" fmla="*/ 0 h 109"/>
                  <a:gd name="T14" fmla="*/ 60 w 181"/>
                  <a:gd name="T15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1" h="109">
                    <a:moveTo>
                      <a:pt x="60" y="13"/>
                    </a:moveTo>
                    <a:cubicBezTo>
                      <a:pt x="41" y="17"/>
                      <a:pt x="20" y="20"/>
                      <a:pt x="0" y="19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8" y="96"/>
                      <a:pt x="121" y="102"/>
                      <a:pt x="173" y="109"/>
                    </a:cubicBezTo>
                    <a:cubicBezTo>
                      <a:pt x="174" y="109"/>
                      <a:pt x="174" y="109"/>
                      <a:pt x="174" y="109"/>
                    </a:cubicBezTo>
                    <a:cubicBezTo>
                      <a:pt x="176" y="108"/>
                      <a:pt x="178" y="106"/>
                      <a:pt x="181" y="105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98" y="5"/>
                      <a:pt x="79" y="10"/>
                      <a:pt x="60" y="13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06" name="Freeform 383"/>
              <p:cNvSpPr/>
              <p:nvPr/>
            </p:nvSpPr>
            <p:spPr bwMode="auto">
              <a:xfrm>
                <a:off x="3379" y="1672"/>
                <a:ext cx="228" cy="271"/>
              </a:xfrm>
              <a:custGeom>
                <a:avLst/>
                <a:gdLst>
                  <a:gd name="T0" fmla="*/ 11 w 101"/>
                  <a:gd name="T1" fmla="*/ 12 h 120"/>
                  <a:gd name="T2" fmla="*/ 0 w 101"/>
                  <a:gd name="T3" fmla="*/ 15 h 120"/>
                  <a:gd name="T4" fmla="*/ 64 w 101"/>
                  <a:gd name="T5" fmla="*/ 120 h 120"/>
                  <a:gd name="T6" fmla="*/ 101 w 101"/>
                  <a:gd name="T7" fmla="*/ 96 h 120"/>
                  <a:gd name="T8" fmla="*/ 58 w 101"/>
                  <a:gd name="T9" fmla="*/ 0 h 120"/>
                  <a:gd name="T10" fmla="*/ 11 w 101"/>
                  <a:gd name="T11" fmla="*/ 1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120">
                    <a:moveTo>
                      <a:pt x="11" y="12"/>
                    </a:moveTo>
                    <a:cubicBezTo>
                      <a:pt x="8" y="13"/>
                      <a:pt x="4" y="14"/>
                      <a:pt x="0" y="15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76" y="112"/>
                      <a:pt x="88" y="104"/>
                      <a:pt x="101" y="96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2" y="4"/>
                      <a:pt x="27" y="8"/>
                      <a:pt x="11" y="12"/>
                    </a:cubicBezTo>
                    <a:close/>
                  </a:path>
                </a:pathLst>
              </a:custGeom>
              <a:solidFill>
                <a:srgbClr val="E88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07" name="Freeform 384"/>
              <p:cNvSpPr/>
              <p:nvPr/>
            </p:nvSpPr>
            <p:spPr bwMode="auto">
              <a:xfrm>
                <a:off x="3510" y="1607"/>
                <a:ext cx="372" cy="281"/>
              </a:xfrm>
              <a:custGeom>
                <a:avLst/>
                <a:gdLst>
                  <a:gd name="T0" fmla="*/ 0 w 165"/>
                  <a:gd name="T1" fmla="*/ 29 h 125"/>
                  <a:gd name="T2" fmla="*/ 43 w 165"/>
                  <a:gd name="T3" fmla="*/ 125 h 125"/>
                  <a:gd name="T4" fmla="*/ 92 w 165"/>
                  <a:gd name="T5" fmla="*/ 94 h 125"/>
                  <a:gd name="T6" fmla="*/ 165 w 165"/>
                  <a:gd name="T7" fmla="*/ 53 h 125"/>
                  <a:gd name="T8" fmla="*/ 98 w 165"/>
                  <a:gd name="T9" fmla="*/ 0 h 125"/>
                  <a:gd name="T10" fmla="*/ 0 w 165"/>
                  <a:gd name="T11" fmla="*/ 2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25">
                    <a:moveTo>
                      <a:pt x="0" y="29"/>
                    </a:moveTo>
                    <a:cubicBezTo>
                      <a:pt x="43" y="125"/>
                      <a:pt x="43" y="125"/>
                      <a:pt x="43" y="125"/>
                    </a:cubicBezTo>
                    <a:cubicBezTo>
                      <a:pt x="59" y="114"/>
                      <a:pt x="75" y="104"/>
                      <a:pt x="92" y="94"/>
                    </a:cubicBezTo>
                    <a:cubicBezTo>
                      <a:pt x="116" y="80"/>
                      <a:pt x="140" y="66"/>
                      <a:pt x="165" y="53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65" y="10"/>
                      <a:pt x="32" y="20"/>
                      <a:pt x="0" y="29"/>
                    </a:cubicBezTo>
                    <a:close/>
                  </a:path>
                </a:pathLst>
              </a:custGeom>
              <a:solidFill>
                <a:srgbClr val="A78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08" name="Freeform 385"/>
              <p:cNvSpPr/>
              <p:nvPr/>
            </p:nvSpPr>
            <p:spPr bwMode="auto">
              <a:xfrm>
                <a:off x="3731" y="1514"/>
                <a:ext cx="340" cy="212"/>
              </a:xfrm>
              <a:custGeom>
                <a:avLst/>
                <a:gdLst>
                  <a:gd name="T0" fmla="*/ 3 w 151"/>
                  <a:gd name="T1" fmla="*/ 40 h 94"/>
                  <a:gd name="T2" fmla="*/ 0 w 151"/>
                  <a:gd name="T3" fmla="*/ 41 h 94"/>
                  <a:gd name="T4" fmla="*/ 67 w 151"/>
                  <a:gd name="T5" fmla="*/ 94 h 94"/>
                  <a:gd name="T6" fmla="*/ 151 w 151"/>
                  <a:gd name="T7" fmla="*/ 52 h 94"/>
                  <a:gd name="T8" fmla="*/ 134 w 151"/>
                  <a:gd name="T9" fmla="*/ 0 h 94"/>
                  <a:gd name="T10" fmla="*/ 3 w 151"/>
                  <a:gd name="T11" fmla="*/ 4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94">
                    <a:moveTo>
                      <a:pt x="3" y="40"/>
                    </a:moveTo>
                    <a:cubicBezTo>
                      <a:pt x="2" y="40"/>
                      <a:pt x="1" y="41"/>
                      <a:pt x="0" y="41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95" y="79"/>
                      <a:pt x="123" y="65"/>
                      <a:pt x="151" y="52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90" y="13"/>
                      <a:pt x="47" y="27"/>
                      <a:pt x="3" y="40"/>
                    </a:cubicBezTo>
                    <a:close/>
                  </a:path>
                </a:pathLst>
              </a:custGeom>
              <a:solidFill>
                <a:srgbClr val="BDC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09" name="Freeform 386"/>
              <p:cNvSpPr/>
              <p:nvPr/>
            </p:nvSpPr>
            <p:spPr bwMode="auto">
              <a:xfrm>
                <a:off x="4033" y="1417"/>
                <a:ext cx="347" cy="215"/>
              </a:xfrm>
              <a:custGeom>
                <a:avLst/>
                <a:gdLst>
                  <a:gd name="T0" fmla="*/ 0 w 154"/>
                  <a:gd name="T1" fmla="*/ 43 h 95"/>
                  <a:gd name="T2" fmla="*/ 17 w 154"/>
                  <a:gd name="T3" fmla="*/ 95 h 95"/>
                  <a:gd name="T4" fmla="*/ 49 w 154"/>
                  <a:gd name="T5" fmla="*/ 80 h 95"/>
                  <a:gd name="T6" fmla="*/ 154 w 154"/>
                  <a:gd name="T7" fmla="*/ 43 h 95"/>
                  <a:gd name="T8" fmla="*/ 151 w 154"/>
                  <a:gd name="T9" fmla="*/ 0 h 95"/>
                  <a:gd name="T10" fmla="*/ 0 w 154"/>
                  <a:gd name="T11" fmla="*/ 4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95">
                    <a:moveTo>
                      <a:pt x="0" y="43"/>
                    </a:moveTo>
                    <a:cubicBezTo>
                      <a:pt x="17" y="95"/>
                      <a:pt x="17" y="95"/>
                      <a:pt x="17" y="95"/>
                    </a:cubicBezTo>
                    <a:cubicBezTo>
                      <a:pt x="28" y="90"/>
                      <a:pt x="39" y="85"/>
                      <a:pt x="49" y="80"/>
                    </a:cubicBezTo>
                    <a:cubicBezTo>
                      <a:pt x="84" y="65"/>
                      <a:pt x="119" y="54"/>
                      <a:pt x="154" y="43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01" y="14"/>
                      <a:pt x="50" y="28"/>
                      <a:pt x="0" y="43"/>
                    </a:cubicBezTo>
                    <a:close/>
                  </a:path>
                </a:pathLst>
              </a:custGeom>
              <a:solidFill>
                <a:srgbClr val="FF5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10" name="Freeform 387"/>
              <p:cNvSpPr/>
              <p:nvPr/>
            </p:nvSpPr>
            <p:spPr bwMode="auto">
              <a:xfrm>
                <a:off x="4373" y="1388"/>
                <a:ext cx="158" cy="126"/>
              </a:xfrm>
              <a:custGeom>
                <a:avLst/>
                <a:gdLst>
                  <a:gd name="T0" fmla="*/ 16 w 70"/>
                  <a:gd name="T1" fmla="*/ 9 h 56"/>
                  <a:gd name="T2" fmla="*/ 0 w 70"/>
                  <a:gd name="T3" fmla="*/ 13 h 56"/>
                  <a:gd name="T4" fmla="*/ 3 w 70"/>
                  <a:gd name="T5" fmla="*/ 56 h 56"/>
                  <a:gd name="T6" fmla="*/ 70 w 70"/>
                  <a:gd name="T7" fmla="*/ 37 h 56"/>
                  <a:gd name="T8" fmla="*/ 47 w 70"/>
                  <a:gd name="T9" fmla="*/ 0 h 56"/>
                  <a:gd name="T10" fmla="*/ 16 w 70"/>
                  <a:gd name="T11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56">
                    <a:moveTo>
                      <a:pt x="16" y="9"/>
                    </a:moveTo>
                    <a:cubicBezTo>
                      <a:pt x="10" y="10"/>
                      <a:pt x="5" y="12"/>
                      <a:pt x="0" y="13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5" y="49"/>
                      <a:pt x="48" y="43"/>
                      <a:pt x="70" y="37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7" y="3"/>
                      <a:pt x="26" y="6"/>
                      <a:pt x="16" y="9"/>
                    </a:cubicBezTo>
                    <a:close/>
                  </a:path>
                </a:pathLst>
              </a:custGeom>
              <a:solidFill>
                <a:srgbClr val="813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11" name="Freeform 388"/>
              <p:cNvSpPr/>
              <p:nvPr/>
            </p:nvSpPr>
            <p:spPr bwMode="auto">
              <a:xfrm>
                <a:off x="4479" y="1327"/>
                <a:ext cx="320" cy="145"/>
              </a:xfrm>
              <a:custGeom>
                <a:avLst/>
                <a:gdLst>
                  <a:gd name="T0" fmla="*/ 0 w 142"/>
                  <a:gd name="T1" fmla="*/ 27 h 64"/>
                  <a:gd name="T2" fmla="*/ 23 w 142"/>
                  <a:gd name="T3" fmla="*/ 64 h 64"/>
                  <a:gd name="T4" fmla="*/ 90 w 142"/>
                  <a:gd name="T5" fmla="*/ 45 h 64"/>
                  <a:gd name="T6" fmla="*/ 140 w 142"/>
                  <a:gd name="T7" fmla="*/ 31 h 64"/>
                  <a:gd name="T8" fmla="*/ 142 w 142"/>
                  <a:gd name="T9" fmla="*/ 0 h 64"/>
                  <a:gd name="T10" fmla="*/ 0 w 142"/>
                  <a:gd name="T11" fmla="*/ 2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64">
                    <a:moveTo>
                      <a:pt x="0" y="27"/>
                    </a:moveTo>
                    <a:cubicBezTo>
                      <a:pt x="23" y="64"/>
                      <a:pt x="23" y="64"/>
                      <a:pt x="23" y="64"/>
                    </a:cubicBezTo>
                    <a:cubicBezTo>
                      <a:pt x="46" y="58"/>
                      <a:pt x="68" y="52"/>
                      <a:pt x="90" y="45"/>
                    </a:cubicBezTo>
                    <a:cubicBezTo>
                      <a:pt x="107" y="40"/>
                      <a:pt x="124" y="35"/>
                      <a:pt x="140" y="31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94" y="6"/>
                      <a:pt x="47" y="16"/>
                      <a:pt x="0" y="27"/>
                    </a:cubicBezTo>
                    <a:close/>
                  </a:path>
                </a:pathLst>
              </a:custGeom>
              <a:solidFill>
                <a:srgbClr val="5BA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12" name="Freeform 389"/>
              <p:cNvSpPr/>
              <p:nvPr/>
            </p:nvSpPr>
            <p:spPr bwMode="auto">
              <a:xfrm>
                <a:off x="4795" y="1309"/>
                <a:ext cx="203" cy="88"/>
              </a:xfrm>
              <a:custGeom>
                <a:avLst/>
                <a:gdLst>
                  <a:gd name="T0" fmla="*/ 2 w 90"/>
                  <a:gd name="T1" fmla="*/ 8 h 39"/>
                  <a:gd name="T2" fmla="*/ 0 w 90"/>
                  <a:gd name="T3" fmla="*/ 39 h 39"/>
                  <a:gd name="T4" fmla="*/ 48 w 90"/>
                  <a:gd name="T5" fmla="*/ 32 h 39"/>
                  <a:gd name="T6" fmla="*/ 90 w 90"/>
                  <a:gd name="T7" fmla="*/ 29 h 39"/>
                  <a:gd name="T8" fmla="*/ 81 w 90"/>
                  <a:gd name="T9" fmla="*/ 0 h 39"/>
                  <a:gd name="T10" fmla="*/ 2 w 90"/>
                  <a:gd name="T11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39">
                    <a:moveTo>
                      <a:pt x="2" y="8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6" y="36"/>
                      <a:pt x="32" y="33"/>
                      <a:pt x="48" y="32"/>
                    </a:cubicBezTo>
                    <a:cubicBezTo>
                      <a:pt x="62" y="32"/>
                      <a:pt x="76" y="31"/>
                      <a:pt x="90" y="29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5" y="2"/>
                      <a:pt x="28" y="4"/>
                      <a:pt x="2" y="8"/>
                    </a:cubicBezTo>
                    <a:close/>
                  </a:path>
                </a:pathLst>
              </a:custGeom>
              <a:solidFill>
                <a:srgbClr val="AC4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13" name="Freeform 390"/>
              <p:cNvSpPr/>
              <p:nvPr/>
            </p:nvSpPr>
            <p:spPr bwMode="auto">
              <a:xfrm>
                <a:off x="4977" y="1287"/>
                <a:ext cx="291" cy="88"/>
              </a:xfrm>
              <a:custGeom>
                <a:avLst/>
                <a:gdLst>
                  <a:gd name="T0" fmla="*/ 47 w 129"/>
                  <a:gd name="T1" fmla="*/ 9 h 39"/>
                  <a:gd name="T2" fmla="*/ 0 w 129"/>
                  <a:gd name="T3" fmla="*/ 10 h 39"/>
                  <a:gd name="T4" fmla="*/ 9 w 129"/>
                  <a:gd name="T5" fmla="*/ 39 h 39"/>
                  <a:gd name="T6" fmla="*/ 119 w 129"/>
                  <a:gd name="T7" fmla="*/ 29 h 39"/>
                  <a:gd name="T8" fmla="*/ 47 w 129"/>
                  <a:gd name="T9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9">
                    <a:moveTo>
                      <a:pt x="47" y="9"/>
                    </a:moveTo>
                    <a:cubicBezTo>
                      <a:pt x="31" y="9"/>
                      <a:pt x="16" y="9"/>
                      <a:pt x="0" y="10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46" y="36"/>
                      <a:pt x="82" y="32"/>
                      <a:pt x="119" y="29"/>
                    </a:cubicBezTo>
                    <a:cubicBezTo>
                      <a:pt x="129" y="0"/>
                      <a:pt x="65" y="9"/>
                      <a:pt x="47" y="9"/>
                    </a:cubicBezTo>
                    <a:close/>
                  </a:path>
                </a:pathLst>
              </a:custGeom>
              <a:solidFill>
                <a:srgbClr val="AEC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14" name="Freeform 391"/>
              <p:cNvSpPr/>
              <p:nvPr/>
            </p:nvSpPr>
            <p:spPr bwMode="auto">
              <a:xfrm>
                <a:off x="2933" y="2073"/>
                <a:ext cx="403" cy="386"/>
              </a:xfrm>
              <a:custGeom>
                <a:avLst/>
                <a:gdLst>
                  <a:gd name="T0" fmla="*/ 0 w 179"/>
                  <a:gd name="T1" fmla="*/ 1 h 171"/>
                  <a:gd name="T2" fmla="*/ 23 w 179"/>
                  <a:gd name="T3" fmla="*/ 79 h 171"/>
                  <a:gd name="T4" fmla="*/ 85 w 179"/>
                  <a:gd name="T5" fmla="*/ 159 h 171"/>
                  <a:gd name="T6" fmla="*/ 127 w 179"/>
                  <a:gd name="T7" fmla="*/ 115 h 171"/>
                  <a:gd name="T8" fmla="*/ 179 w 179"/>
                  <a:gd name="T9" fmla="*/ 9 h 171"/>
                  <a:gd name="T10" fmla="*/ 0 w 179"/>
                  <a:gd name="T11" fmla="*/ 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171">
                    <a:moveTo>
                      <a:pt x="0" y="1"/>
                    </a:moveTo>
                    <a:cubicBezTo>
                      <a:pt x="3" y="29"/>
                      <a:pt x="11" y="56"/>
                      <a:pt x="23" y="79"/>
                    </a:cubicBezTo>
                    <a:cubicBezTo>
                      <a:pt x="34" y="101"/>
                      <a:pt x="61" y="150"/>
                      <a:pt x="85" y="159"/>
                    </a:cubicBezTo>
                    <a:cubicBezTo>
                      <a:pt x="116" y="171"/>
                      <a:pt x="120" y="136"/>
                      <a:pt x="127" y="115"/>
                    </a:cubicBezTo>
                    <a:cubicBezTo>
                      <a:pt x="139" y="79"/>
                      <a:pt x="156" y="40"/>
                      <a:pt x="179" y="9"/>
                    </a:cubicBezTo>
                    <a:cubicBezTo>
                      <a:pt x="119" y="3"/>
                      <a:pt x="59" y="0"/>
                      <a:pt x="0" y="1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15" name="Freeform 392"/>
              <p:cNvSpPr/>
              <p:nvPr/>
            </p:nvSpPr>
            <p:spPr bwMode="auto">
              <a:xfrm>
                <a:off x="2793" y="1134"/>
                <a:ext cx="140" cy="292"/>
              </a:xfrm>
              <a:custGeom>
                <a:avLst/>
                <a:gdLst>
                  <a:gd name="T0" fmla="*/ 33 w 62"/>
                  <a:gd name="T1" fmla="*/ 0 h 130"/>
                  <a:gd name="T2" fmla="*/ 9 w 62"/>
                  <a:gd name="T3" fmla="*/ 2 h 130"/>
                  <a:gd name="T4" fmla="*/ 16 w 62"/>
                  <a:gd name="T5" fmla="*/ 130 h 130"/>
                  <a:gd name="T6" fmla="*/ 62 w 62"/>
                  <a:gd name="T7" fmla="*/ 130 h 130"/>
                  <a:gd name="T8" fmla="*/ 33 w 62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30">
                    <a:moveTo>
                      <a:pt x="33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0" y="42"/>
                      <a:pt x="9" y="88"/>
                      <a:pt x="16" y="130"/>
                    </a:cubicBezTo>
                    <a:cubicBezTo>
                      <a:pt x="62" y="130"/>
                      <a:pt x="62" y="130"/>
                      <a:pt x="62" y="130"/>
                    </a:cubicBezTo>
                    <a:cubicBezTo>
                      <a:pt x="53" y="86"/>
                      <a:pt x="44" y="43"/>
                      <a:pt x="33" y="0"/>
                    </a:cubicBezTo>
                    <a:close/>
                  </a:path>
                </a:pathLst>
              </a:custGeom>
              <a:solidFill>
                <a:srgbClr val="FF7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16" name="Freeform 393"/>
              <p:cNvSpPr/>
              <p:nvPr/>
            </p:nvSpPr>
            <p:spPr bwMode="auto">
              <a:xfrm>
                <a:off x="2829" y="1426"/>
                <a:ext cx="117" cy="82"/>
              </a:xfrm>
              <a:custGeom>
                <a:avLst/>
                <a:gdLst>
                  <a:gd name="T0" fmla="*/ 46 w 52"/>
                  <a:gd name="T1" fmla="*/ 0 h 36"/>
                  <a:gd name="T2" fmla="*/ 0 w 52"/>
                  <a:gd name="T3" fmla="*/ 0 h 36"/>
                  <a:gd name="T4" fmla="*/ 3 w 52"/>
                  <a:gd name="T5" fmla="*/ 18 h 36"/>
                  <a:gd name="T6" fmla="*/ 6 w 52"/>
                  <a:gd name="T7" fmla="*/ 36 h 36"/>
                  <a:gd name="T8" fmla="*/ 52 w 52"/>
                  <a:gd name="T9" fmla="*/ 31 h 36"/>
                  <a:gd name="T10" fmla="*/ 46 w 5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36">
                    <a:moveTo>
                      <a:pt x="4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4" y="24"/>
                      <a:pt x="5" y="30"/>
                      <a:pt x="6" y="36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0" y="21"/>
                      <a:pt x="48" y="10"/>
                      <a:pt x="46" y="0"/>
                    </a:cubicBez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17" name="Freeform 394"/>
              <p:cNvSpPr/>
              <p:nvPr/>
            </p:nvSpPr>
            <p:spPr bwMode="auto">
              <a:xfrm>
                <a:off x="2858" y="1625"/>
                <a:ext cx="129" cy="216"/>
              </a:xfrm>
              <a:custGeom>
                <a:avLst/>
                <a:gdLst>
                  <a:gd name="T0" fmla="*/ 0 w 57"/>
                  <a:gd name="T1" fmla="*/ 0 h 96"/>
                  <a:gd name="T2" fmla="*/ 12 w 57"/>
                  <a:gd name="T3" fmla="*/ 96 h 96"/>
                  <a:gd name="T4" fmla="*/ 57 w 57"/>
                  <a:gd name="T5" fmla="*/ 34 h 96"/>
                  <a:gd name="T6" fmla="*/ 54 w 57"/>
                  <a:gd name="T7" fmla="*/ 18 h 96"/>
                  <a:gd name="T8" fmla="*/ 0 w 57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96">
                    <a:moveTo>
                      <a:pt x="0" y="0"/>
                    </a:moveTo>
                    <a:cubicBezTo>
                      <a:pt x="5" y="33"/>
                      <a:pt x="9" y="65"/>
                      <a:pt x="12" y="96"/>
                    </a:cubicBezTo>
                    <a:cubicBezTo>
                      <a:pt x="25" y="74"/>
                      <a:pt x="40" y="54"/>
                      <a:pt x="57" y="34"/>
                    </a:cubicBezTo>
                    <a:cubicBezTo>
                      <a:pt x="56" y="29"/>
                      <a:pt x="55" y="24"/>
                      <a:pt x="54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18" name="Freeform 395"/>
              <p:cNvSpPr/>
              <p:nvPr/>
            </p:nvSpPr>
            <p:spPr bwMode="auto">
              <a:xfrm>
                <a:off x="2843" y="1496"/>
                <a:ext cx="137" cy="169"/>
              </a:xfrm>
              <a:custGeom>
                <a:avLst/>
                <a:gdLst>
                  <a:gd name="T0" fmla="*/ 60 w 61"/>
                  <a:gd name="T1" fmla="*/ 73 h 75"/>
                  <a:gd name="T2" fmla="*/ 46 w 61"/>
                  <a:gd name="T3" fmla="*/ 0 h 75"/>
                  <a:gd name="T4" fmla="*/ 0 w 61"/>
                  <a:gd name="T5" fmla="*/ 5 h 75"/>
                  <a:gd name="T6" fmla="*/ 7 w 61"/>
                  <a:gd name="T7" fmla="*/ 57 h 75"/>
                  <a:gd name="T8" fmla="*/ 61 w 61"/>
                  <a:gd name="T9" fmla="*/ 75 h 75"/>
                  <a:gd name="T10" fmla="*/ 60 w 61"/>
                  <a:gd name="T11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75">
                    <a:moveTo>
                      <a:pt x="60" y="73"/>
                    </a:moveTo>
                    <a:cubicBezTo>
                      <a:pt x="55" y="49"/>
                      <a:pt x="51" y="24"/>
                      <a:pt x="46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22"/>
                      <a:pt x="5" y="40"/>
                      <a:pt x="7" y="57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0" y="75"/>
                      <a:pt x="60" y="74"/>
                      <a:pt x="60" y="73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19" name="Freeform 396"/>
              <p:cNvSpPr/>
              <p:nvPr/>
            </p:nvSpPr>
            <p:spPr bwMode="auto">
              <a:xfrm>
                <a:off x="2885" y="1701"/>
                <a:ext cx="142" cy="178"/>
              </a:xfrm>
              <a:custGeom>
                <a:avLst/>
                <a:gdLst>
                  <a:gd name="T0" fmla="*/ 0 w 63"/>
                  <a:gd name="T1" fmla="*/ 62 h 79"/>
                  <a:gd name="T2" fmla="*/ 0 w 63"/>
                  <a:gd name="T3" fmla="*/ 66 h 79"/>
                  <a:gd name="T4" fmla="*/ 63 w 63"/>
                  <a:gd name="T5" fmla="*/ 79 h 79"/>
                  <a:gd name="T6" fmla="*/ 45 w 63"/>
                  <a:gd name="T7" fmla="*/ 0 h 79"/>
                  <a:gd name="T8" fmla="*/ 0 w 63"/>
                  <a:gd name="T9" fmla="*/ 6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9">
                    <a:moveTo>
                      <a:pt x="0" y="62"/>
                    </a:moveTo>
                    <a:cubicBezTo>
                      <a:pt x="0" y="63"/>
                      <a:pt x="0" y="64"/>
                      <a:pt x="0" y="66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0" y="62"/>
                      <a:pt x="52" y="35"/>
                      <a:pt x="45" y="0"/>
                    </a:cubicBezTo>
                    <a:cubicBezTo>
                      <a:pt x="28" y="20"/>
                      <a:pt x="13" y="40"/>
                      <a:pt x="0" y="62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20" name="Freeform 397"/>
              <p:cNvSpPr/>
              <p:nvPr/>
            </p:nvSpPr>
            <p:spPr bwMode="auto">
              <a:xfrm>
                <a:off x="2890" y="1850"/>
                <a:ext cx="167" cy="228"/>
              </a:xfrm>
              <a:custGeom>
                <a:avLst/>
                <a:gdLst>
                  <a:gd name="T0" fmla="*/ 63 w 74"/>
                  <a:gd name="T1" fmla="*/ 31 h 101"/>
                  <a:gd name="T2" fmla="*/ 61 w 74"/>
                  <a:gd name="T3" fmla="*/ 12 h 101"/>
                  <a:gd name="T4" fmla="*/ 1 w 74"/>
                  <a:gd name="T5" fmla="*/ 0 h 101"/>
                  <a:gd name="T6" fmla="*/ 0 w 74"/>
                  <a:gd name="T7" fmla="*/ 12 h 101"/>
                  <a:gd name="T8" fmla="*/ 2 w 74"/>
                  <a:gd name="T9" fmla="*/ 99 h 101"/>
                  <a:gd name="T10" fmla="*/ 74 w 74"/>
                  <a:gd name="T11" fmla="*/ 101 h 101"/>
                  <a:gd name="T12" fmla="*/ 63 w 74"/>
                  <a:gd name="T13" fmla="*/ 3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01">
                    <a:moveTo>
                      <a:pt x="63" y="31"/>
                    </a:moveTo>
                    <a:cubicBezTo>
                      <a:pt x="62" y="24"/>
                      <a:pt x="62" y="19"/>
                      <a:pt x="61" y="1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7"/>
                      <a:pt x="0" y="12"/>
                    </a:cubicBezTo>
                    <a:cubicBezTo>
                      <a:pt x="2" y="34"/>
                      <a:pt x="1" y="66"/>
                      <a:pt x="2" y="99"/>
                    </a:cubicBezTo>
                    <a:cubicBezTo>
                      <a:pt x="74" y="101"/>
                      <a:pt x="74" y="101"/>
                      <a:pt x="74" y="101"/>
                    </a:cubicBezTo>
                    <a:cubicBezTo>
                      <a:pt x="69" y="78"/>
                      <a:pt x="66" y="55"/>
                      <a:pt x="63" y="31"/>
                    </a:cubicBez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21" name="Freeform 398"/>
              <p:cNvSpPr/>
              <p:nvPr/>
            </p:nvSpPr>
            <p:spPr bwMode="auto">
              <a:xfrm>
                <a:off x="2894" y="2073"/>
                <a:ext cx="197" cy="122"/>
              </a:xfrm>
              <a:custGeom>
                <a:avLst/>
                <a:gdLst>
                  <a:gd name="T0" fmla="*/ 84 w 87"/>
                  <a:gd name="T1" fmla="*/ 42 h 54"/>
                  <a:gd name="T2" fmla="*/ 72 w 87"/>
                  <a:gd name="T3" fmla="*/ 2 h 54"/>
                  <a:gd name="T4" fmla="*/ 0 w 87"/>
                  <a:gd name="T5" fmla="*/ 0 h 54"/>
                  <a:gd name="T6" fmla="*/ 6 w 87"/>
                  <a:gd name="T7" fmla="*/ 54 h 54"/>
                  <a:gd name="T8" fmla="*/ 87 w 87"/>
                  <a:gd name="T9" fmla="*/ 46 h 54"/>
                  <a:gd name="T10" fmla="*/ 84 w 87"/>
                  <a:gd name="T11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54">
                    <a:moveTo>
                      <a:pt x="84" y="42"/>
                    </a:moveTo>
                    <a:cubicBezTo>
                      <a:pt x="80" y="31"/>
                      <a:pt x="75" y="13"/>
                      <a:pt x="7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8"/>
                      <a:pt x="3" y="37"/>
                      <a:pt x="6" y="54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6" y="46"/>
                      <a:pt x="85" y="42"/>
                      <a:pt x="84" y="42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22" name="Freeform 399"/>
              <p:cNvSpPr/>
              <p:nvPr/>
            </p:nvSpPr>
            <p:spPr bwMode="auto">
              <a:xfrm>
                <a:off x="2910" y="2159"/>
                <a:ext cx="187" cy="70"/>
              </a:xfrm>
              <a:custGeom>
                <a:avLst/>
                <a:gdLst>
                  <a:gd name="T0" fmla="*/ 80 w 83"/>
                  <a:gd name="T1" fmla="*/ 21 h 31"/>
                  <a:gd name="T2" fmla="*/ 83 w 83"/>
                  <a:gd name="T3" fmla="*/ 0 h 31"/>
                  <a:gd name="T4" fmla="*/ 80 w 83"/>
                  <a:gd name="T5" fmla="*/ 3 h 31"/>
                  <a:gd name="T6" fmla="*/ 0 w 83"/>
                  <a:gd name="T7" fmla="*/ 18 h 31"/>
                  <a:gd name="T8" fmla="*/ 4 w 83"/>
                  <a:gd name="T9" fmla="*/ 31 h 31"/>
                  <a:gd name="T10" fmla="*/ 80 w 83"/>
                  <a:gd name="T11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1">
                    <a:moveTo>
                      <a:pt x="80" y="21"/>
                    </a:moveTo>
                    <a:cubicBezTo>
                      <a:pt x="82" y="13"/>
                      <a:pt x="83" y="6"/>
                      <a:pt x="83" y="0"/>
                    </a:cubicBezTo>
                    <a:cubicBezTo>
                      <a:pt x="81" y="0"/>
                      <a:pt x="81" y="3"/>
                      <a:pt x="80" y="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22"/>
                      <a:pt x="2" y="27"/>
                      <a:pt x="4" y="31"/>
                    </a:cubicBezTo>
                    <a:lnTo>
                      <a:pt x="80" y="21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23" name="Freeform 400"/>
              <p:cNvSpPr/>
              <p:nvPr/>
            </p:nvSpPr>
            <p:spPr bwMode="auto">
              <a:xfrm>
                <a:off x="2915" y="2204"/>
                <a:ext cx="182" cy="56"/>
              </a:xfrm>
              <a:custGeom>
                <a:avLst/>
                <a:gdLst>
                  <a:gd name="T0" fmla="*/ 81 w 81"/>
                  <a:gd name="T1" fmla="*/ 0 h 25"/>
                  <a:gd name="T2" fmla="*/ 0 w 81"/>
                  <a:gd name="T3" fmla="*/ 10 h 25"/>
                  <a:gd name="T4" fmla="*/ 6 w 81"/>
                  <a:gd name="T5" fmla="*/ 25 h 25"/>
                  <a:gd name="T6" fmla="*/ 80 w 81"/>
                  <a:gd name="T7" fmla="*/ 16 h 25"/>
                  <a:gd name="T8" fmla="*/ 81 w 81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5">
                    <a:moveTo>
                      <a:pt x="81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14"/>
                      <a:pt x="4" y="22"/>
                      <a:pt x="6" y="25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1" y="11"/>
                      <a:pt x="80" y="4"/>
                      <a:pt x="81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24" name="Freeform 401"/>
              <p:cNvSpPr/>
              <p:nvPr/>
            </p:nvSpPr>
            <p:spPr bwMode="auto">
              <a:xfrm>
                <a:off x="2928" y="2240"/>
                <a:ext cx="154" cy="56"/>
              </a:xfrm>
              <a:custGeom>
                <a:avLst/>
                <a:gdLst>
                  <a:gd name="T0" fmla="*/ 68 w 68"/>
                  <a:gd name="T1" fmla="*/ 0 h 25"/>
                  <a:gd name="T2" fmla="*/ 0 w 68"/>
                  <a:gd name="T3" fmla="*/ 10 h 25"/>
                  <a:gd name="T4" fmla="*/ 10 w 68"/>
                  <a:gd name="T5" fmla="*/ 25 h 25"/>
                  <a:gd name="T6" fmla="*/ 58 w 68"/>
                  <a:gd name="T7" fmla="*/ 20 h 25"/>
                  <a:gd name="T8" fmla="*/ 68 w 6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5">
                    <a:moveTo>
                      <a:pt x="68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" y="18"/>
                      <a:pt x="5" y="19"/>
                      <a:pt x="10" y="25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1" y="13"/>
                      <a:pt x="66" y="8"/>
                      <a:pt x="68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25" name="Freeform 402"/>
              <p:cNvSpPr/>
              <p:nvPr/>
            </p:nvSpPr>
            <p:spPr bwMode="auto">
              <a:xfrm>
                <a:off x="2951" y="2285"/>
                <a:ext cx="108" cy="65"/>
              </a:xfrm>
              <a:custGeom>
                <a:avLst/>
                <a:gdLst>
                  <a:gd name="T0" fmla="*/ 0 w 48"/>
                  <a:gd name="T1" fmla="*/ 5 h 29"/>
                  <a:gd name="T2" fmla="*/ 9 w 48"/>
                  <a:gd name="T3" fmla="*/ 15 h 29"/>
                  <a:gd name="T4" fmla="*/ 48 w 48"/>
                  <a:gd name="T5" fmla="*/ 0 h 29"/>
                  <a:gd name="T6" fmla="*/ 0 w 48"/>
                  <a:gd name="T7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9">
                    <a:moveTo>
                      <a:pt x="0" y="5"/>
                    </a:moveTo>
                    <a:cubicBezTo>
                      <a:pt x="2" y="9"/>
                      <a:pt x="6" y="12"/>
                      <a:pt x="9" y="15"/>
                    </a:cubicBezTo>
                    <a:cubicBezTo>
                      <a:pt x="25" y="29"/>
                      <a:pt x="38" y="17"/>
                      <a:pt x="48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26" name="Freeform 403"/>
              <p:cNvSpPr/>
              <p:nvPr/>
            </p:nvSpPr>
            <p:spPr bwMode="auto">
              <a:xfrm>
                <a:off x="2757" y="1618"/>
                <a:ext cx="11" cy="34"/>
              </a:xfrm>
              <a:custGeom>
                <a:avLst/>
                <a:gdLst>
                  <a:gd name="T0" fmla="*/ 0 w 5"/>
                  <a:gd name="T1" fmla="*/ 15 h 15"/>
                  <a:gd name="T2" fmla="*/ 5 w 5"/>
                  <a:gd name="T3" fmla="*/ 1 h 15"/>
                  <a:gd name="T4" fmla="*/ 3 w 5"/>
                  <a:gd name="T5" fmla="*/ 0 h 15"/>
                  <a:gd name="T6" fmla="*/ 0 w 5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5">
                    <a:moveTo>
                      <a:pt x="0" y="15"/>
                    </a:moveTo>
                    <a:cubicBezTo>
                      <a:pt x="1" y="14"/>
                      <a:pt x="5" y="1"/>
                      <a:pt x="5" y="1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11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27" name="Freeform 404"/>
              <p:cNvSpPr/>
              <p:nvPr/>
            </p:nvSpPr>
            <p:spPr bwMode="auto">
              <a:xfrm>
                <a:off x="2667" y="4023"/>
                <a:ext cx="297" cy="297"/>
              </a:xfrm>
              <a:custGeom>
                <a:avLst/>
                <a:gdLst>
                  <a:gd name="T0" fmla="*/ 13 w 132"/>
                  <a:gd name="T1" fmla="*/ 0 h 132"/>
                  <a:gd name="T2" fmla="*/ 11 w 132"/>
                  <a:gd name="T3" fmla="*/ 1 h 132"/>
                  <a:gd name="T4" fmla="*/ 0 w 132"/>
                  <a:gd name="T5" fmla="*/ 132 h 132"/>
                  <a:gd name="T6" fmla="*/ 2 w 132"/>
                  <a:gd name="T7" fmla="*/ 131 h 132"/>
                  <a:gd name="T8" fmla="*/ 132 w 132"/>
                  <a:gd name="T9" fmla="*/ 22 h 132"/>
                  <a:gd name="T10" fmla="*/ 13 w 132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32">
                    <a:moveTo>
                      <a:pt x="13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4" y="80"/>
                      <a:pt x="0" y="132"/>
                      <a:pt x="0" y="132"/>
                    </a:cubicBezTo>
                    <a:cubicBezTo>
                      <a:pt x="2" y="131"/>
                      <a:pt x="2" y="131"/>
                      <a:pt x="2" y="131"/>
                    </a:cubicBezTo>
                    <a:cubicBezTo>
                      <a:pt x="132" y="22"/>
                      <a:pt x="132" y="22"/>
                      <a:pt x="132" y="2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B1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28" name="Freeform 405"/>
              <p:cNvSpPr/>
              <p:nvPr/>
            </p:nvSpPr>
            <p:spPr bwMode="auto">
              <a:xfrm>
                <a:off x="2980" y="4074"/>
                <a:ext cx="194" cy="199"/>
              </a:xfrm>
              <a:custGeom>
                <a:avLst/>
                <a:gdLst>
                  <a:gd name="T0" fmla="*/ 117 w 194"/>
                  <a:gd name="T1" fmla="*/ 21 h 199"/>
                  <a:gd name="T2" fmla="*/ 0 w 194"/>
                  <a:gd name="T3" fmla="*/ 0 h 199"/>
                  <a:gd name="T4" fmla="*/ 194 w 194"/>
                  <a:gd name="T5" fmla="*/ 199 h 199"/>
                  <a:gd name="T6" fmla="*/ 117 w 194"/>
                  <a:gd name="T7" fmla="*/ 2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99">
                    <a:moveTo>
                      <a:pt x="117" y="21"/>
                    </a:moveTo>
                    <a:lnTo>
                      <a:pt x="0" y="0"/>
                    </a:lnTo>
                    <a:lnTo>
                      <a:pt x="194" y="199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6D9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29" name="Freeform 406"/>
              <p:cNvSpPr/>
              <p:nvPr/>
            </p:nvSpPr>
            <p:spPr bwMode="auto">
              <a:xfrm>
                <a:off x="2671" y="4072"/>
                <a:ext cx="505" cy="246"/>
              </a:xfrm>
              <a:custGeom>
                <a:avLst/>
                <a:gdLst>
                  <a:gd name="T0" fmla="*/ 309 w 505"/>
                  <a:gd name="T1" fmla="*/ 2 h 246"/>
                  <a:gd name="T2" fmla="*/ 293 w 505"/>
                  <a:gd name="T3" fmla="*/ 0 h 246"/>
                  <a:gd name="T4" fmla="*/ 0 w 505"/>
                  <a:gd name="T5" fmla="*/ 246 h 246"/>
                  <a:gd name="T6" fmla="*/ 505 w 505"/>
                  <a:gd name="T7" fmla="*/ 207 h 246"/>
                  <a:gd name="T8" fmla="*/ 503 w 505"/>
                  <a:gd name="T9" fmla="*/ 201 h 246"/>
                  <a:gd name="T10" fmla="*/ 309 w 505"/>
                  <a:gd name="T11" fmla="*/ 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5" h="246">
                    <a:moveTo>
                      <a:pt x="309" y="2"/>
                    </a:moveTo>
                    <a:lnTo>
                      <a:pt x="293" y="0"/>
                    </a:lnTo>
                    <a:lnTo>
                      <a:pt x="0" y="246"/>
                    </a:lnTo>
                    <a:lnTo>
                      <a:pt x="505" y="207"/>
                    </a:lnTo>
                    <a:lnTo>
                      <a:pt x="503" y="201"/>
                    </a:lnTo>
                    <a:lnTo>
                      <a:pt x="309" y="2"/>
                    </a:lnTo>
                    <a:close/>
                  </a:path>
                </a:pathLst>
              </a:custGeom>
              <a:solidFill>
                <a:srgbClr val="7451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30" name="Freeform 407"/>
              <p:cNvSpPr/>
              <p:nvPr/>
            </p:nvSpPr>
            <p:spPr bwMode="auto">
              <a:xfrm>
                <a:off x="2696" y="3840"/>
                <a:ext cx="401" cy="255"/>
              </a:xfrm>
              <a:custGeom>
                <a:avLst/>
                <a:gdLst>
                  <a:gd name="T0" fmla="*/ 128 w 178"/>
                  <a:gd name="T1" fmla="*/ 0 h 113"/>
                  <a:gd name="T2" fmla="*/ 104 w 178"/>
                  <a:gd name="T3" fmla="*/ 1 h 113"/>
                  <a:gd name="T4" fmla="*/ 0 w 178"/>
                  <a:gd name="T5" fmla="*/ 81 h 113"/>
                  <a:gd name="T6" fmla="*/ 178 w 178"/>
                  <a:gd name="T7" fmla="*/ 113 h 113"/>
                  <a:gd name="T8" fmla="*/ 128 w 178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13">
                    <a:moveTo>
                      <a:pt x="128" y="0"/>
                    </a:moveTo>
                    <a:cubicBezTo>
                      <a:pt x="120" y="0"/>
                      <a:pt x="112" y="1"/>
                      <a:pt x="104" y="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178" y="113"/>
                      <a:pt x="178" y="113"/>
                      <a:pt x="178" y="113"/>
                    </a:cubicBez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936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31" name="Freeform 408"/>
              <p:cNvSpPr/>
              <p:nvPr/>
            </p:nvSpPr>
            <p:spPr bwMode="auto">
              <a:xfrm>
                <a:off x="2985" y="3822"/>
                <a:ext cx="220" cy="457"/>
              </a:xfrm>
              <a:custGeom>
                <a:avLst/>
                <a:gdLst>
                  <a:gd name="T0" fmla="*/ 98 w 98"/>
                  <a:gd name="T1" fmla="*/ 202 h 203"/>
                  <a:gd name="T2" fmla="*/ 84 w 98"/>
                  <a:gd name="T3" fmla="*/ 0 h 203"/>
                  <a:gd name="T4" fmla="*/ 59 w 98"/>
                  <a:gd name="T5" fmla="*/ 3 h 203"/>
                  <a:gd name="T6" fmla="*/ 0 w 98"/>
                  <a:gd name="T7" fmla="*/ 8 h 203"/>
                  <a:gd name="T8" fmla="*/ 85 w 98"/>
                  <a:gd name="T9" fmla="*/ 203 h 203"/>
                  <a:gd name="T10" fmla="*/ 98 w 98"/>
                  <a:gd name="T1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203">
                    <a:moveTo>
                      <a:pt x="98" y="202"/>
                    </a:moveTo>
                    <a:cubicBezTo>
                      <a:pt x="98" y="202"/>
                      <a:pt x="91" y="112"/>
                      <a:pt x="84" y="0"/>
                    </a:cubicBezTo>
                    <a:cubicBezTo>
                      <a:pt x="75" y="1"/>
                      <a:pt x="67" y="2"/>
                      <a:pt x="59" y="3"/>
                    </a:cubicBezTo>
                    <a:cubicBezTo>
                      <a:pt x="39" y="5"/>
                      <a:pt x="20" y="6"/>
                      <a:pt x="0" y="8"/>
                    </a:cubicBezTo>
                    <a:cubicBezTo>
                      <a:pt x="85" y="203"/>
                      <a:pt x="85" y="203"/>
                      <a:pt x="85" y="203"/>
                    </a:cubicBezTo>
                    <a:lnTo>
                      <a:pt x="98" y="202"/>
                    </a:lnTo>
                    <a:close/>
                  </a:path>
                </a:pathLst>
              </a:custGeom>
              <a:solidFill>
                <a:srgbClr val="A4B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32" name="Freeform 409"/>
              <p:cNvSpPr/>
              <p:nvPr/>
            </p:nvSpPr>
            <p:spPr bwMode="auto">
              <a:xfrm>
                <a:off x="2692" y="3842"/>
                <a:ext cx="238" cy="183"/>
              </a:xfrm>
              <a:custGeom>
                <a:avLst/>
                <a:gdLst>
                  <a:gd name="T0" fmla="*/ 6 w 106"/>
                  <a:gd name="T1" fmla="*/ 8 h 81"/>
                  <a:gd name="T2" fmla="*/ 0 w 106"/>
                  <a:gd name="T3" fmla="*/ 81 h 81"/>
                  <a:gd name="T4" fmla="*/ 106 w 106"/>
                  <a:gd name="T5" fmla="*/ 0 h 81"/>
                  <a:gd name="T6" fmla="*/ 6 w 106"/>
                  <a:gd name="T7" fmla="*/ 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81">
                    <a:moveTo>
                      <a:pt x="6" y="8"/>
                    </a:moveTo>
                    <a:cubicBezTo>
                      <a:pt x="4" y="34"/>
                      <a:pt x="2" y="59"/>
                      <a:pt x="0" y="8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73" y="2"/>
                      <a:pt x="40" y="4"/>
                      <a:pt x="6" y="8"/>
                    </a:cubicBezTo>
                    <a:close/>
                  </a:path>
                </a:pathLst>
              </a:custGeom>
              <a:solidFill>
                <a:srgbClr val="FF8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33" name="Freeform 410"/>
              <p:cNvSpPr/>
              <p:nvPr/>
            </p:nvSpPr>
            <p:spPr bwMode="auto">
              <a:xfrm>
                <a:off x="2705" y="3648"/>
                <a:ext cx="469" cy="212"/>
              </a:xfrm>
              <a:custGeom>
                <a:avLst/>
                <a:gdLst>
                  <a:gd name="T0" fmla="*/ 0 w 208"/>
                  <a:gd name="T1" fmla="*/ 94 h 94"/>
                  <a:gd name="T2" fmla="*/ 183 w 208"/>
                  <a:gd name="T3" fmla="*/ 80 h 94"/>
                  <a:gd name="T4" fmla="*/ 208 w 208"/>
                  <a:gd name="T5" fmla="*/ 77 h 94"/>
                  <a:gd name="T6" fmla="*/ 204 w 208"/>
                  <a:gd name="T7" fmla="*/ 17 h 94"/>
                  <a:gd name="T8" fmla="*/ 8 w 208"/>
                  <a:gd name="T9" fmla="*/ 0 h 94"/>
                  <a:gd name="T10" fmla="*/ 0 w 208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94">
                    <a:moveTo>
                      <a:pt x="0" y="94"/>
                    </a:moveTo>
                    <a:cubicBezTo>
                      <a:pt x="62" y="87"/>
                      <a:pt x="122" y="87"/>
                      <a:pt x="183" y="80"/>
                    </a:cubicBezTo>
                    <a:cubicBezTo>
                      <a:pt x="191" y="79"/>
                      <a:pt x="199" y="78"/>
                      <a:pt x="208" y="77"/>
                    </a:cubicBezTo>
                    <a:cubicBezTo>
                      <a:pt x="206" y="58"/>
                      <a:pt x="205" y="38"/>
                      <a:pt x="204" y="17"/>
                    </a:cubicBezTo>
                    <a:cubicBezTo>
                      <a:pt x="138" y="13"/>
                      <a:pt x="73" y="6"/>
                      <a:pt x="8" y="0"/>
                    </a:cubicBezTo>
                    <a:cubicBezTo>
                      <a:pt x="5" y="33"/>
                      <a:pt x="3" y="65"/>
                      <a:pt x="0" y="94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34" name="Freeform 411"/>
              <p:cNvSpPr/>
              <p:nvPr/>
            </p:nvSpPr>
            <p:spPr bwMode="auto">
              <a:xfrm>
                <a:off x="2786" y="2785"/>
                <a:ext cx="354" cy="81"/>
              </a:xfrm>
              <a:custGeom>
                <a:avLst/>
                <a:gdLst>
                  <a:gd name="T0" fmla="*/ 157 w 157"/>
                  <a:gd name="T1" fmla="*/ 24 h 36"/>
                  <a:gd name="T2" fmla="*/ 1 w 157"/>
                  <a:gd name="T3" fmla="*/ 0 h 36"/>
                  <a:gd name="T4" fmla="*/ 0 w 157"/>
                  <a:gd name="T5" fmla="*/ 17 h 36"/>
                  <a:gd name="T6" fmla="*/ 156 w 157"/>
                  <a:gd name="T7" fmla="*/ 36 h 36"/>
                  <a:gd name="T8" fmla="*/ 157 w 157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6">
                    <a:moveTo>
                      <a:pt x="157" y="2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7"/>
                    </a:cubicBezTo>
                    <a:cubicBezTo>
                      <a:pt x="156" y="36"/>
                      <a:pt x="156" y="36"/>
                      <a:pt x="156" y="36"/>
                    </a:cubicBezTo>
                    <a:cubicBezTo>
                      <a:pt x="156" y="32"/>
                      <a:pt x="157" y="28"/>
                      <a:pt x="157" y="24"/>
                    </a:cubicBezTo>
                    <a:close/>
                  </a:path>
                </a:pathLst>
              </a:custGeom>
              <a:solidFill>
                <a:srgbClr val="8B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35" name="Freeform 412"/>
              <p:cNvSpPr/>
              <p:nvPr/>
            </p:nvSpPr>
            <p:spPr bwMode="auto">
              <a:xfrm>
                <a:off x="2784" y="2824"/>
                <a:ext cx="354" cy="67"/>
              </a:xfrm>
              <a:custGeom>
                <a:avLst/>
                <a:gdLst>
                  <a:gd name="T0" fmla="*/ 157 w 157"/>
                  <a:gd name="T1" fmla="*/ 19 h 30"/>
                  <a:gd name="T2" fmla="*/ 1 w 157"/>
                  <a:gd name="T3" fmla="*/ 0 h 30"/>
                  <a:gd name="T4" fmla="*/ 0 w 157"/>
                  <a:gd name="T5" fmla="*/ 21 h 30"/>
                  <a:gd name="T6" fmla="*/ 157 w 157"/>
                  <a:gd name="T7" fmla="*/ 30 h 30"/>
                  <a:gd name="T8" fmla="*/ 157 w 157"/>
                  <a:gd name="T9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0">
                    <a:moveTo>
                      <a:pt x="157" y="19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0" y="14"/>
                      <a:pt x="0" y="21"/>
                    </a:cubicBezTo>
                    <a:cubicBezTo>
                      <a:pt x="157" y="30"/>
                      <a:pt x="157" y="30"/>
                      <a:pt x="157" y="30"/>
                    </a:cubicBezTo>
                    <a:cubicBezTo>
                      <a:pt x="157" y="26"/>
                      <a:pt x="157" y="23"/>
                      <a:pt x="157" y="19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36" name="Freeform 413"/>
              <p:cNvSpPr/>
              <p:nvPr/>
            </p:nvSpPr>
            <p:spPr bwMode="auto">
              <a:xfrm>
                <a:off x="2779" y="2871"/>
                <a:ext cx="359" cy="45"/>
              </a:xfrm>
              <a:custGeom>
                <a:avLst/>
                <a:gdLst>
                  <a:gd name="T0" fmla="*/ 2 w 159"/>
                  <a:gd name="T1" fmla="*/ 0 h 20"/>
                  <a:gd name="T2" fmla="*/ 0 w 159"/>
                  <a:gd name="T3" fmla="*/ 20 h 20"/>
                  <a:gd name="T4" fmla="*/ 158 w 159"/>
                  <a:gd name="T5" fmla="*/ 17 h 20"/>
                  <a:gd name="T6" fmla="*/ 159 w 159"/>
                  <a:gd name="T7" fmla="*/ 9 h 20"/>
                  <a:gd name="T8" fmla="*/ 2 w 15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20">
                    <a:moveTo>
                      <a:pt x="2" y="0"/>
                    </a:moveTo>
                    <a:cubicBezTo>
                      <a:pt x="1" y="7"/>
                      <a:pt x="1" y="13"/>
                      <a:pt x="0" y="20"/>
                    </a:cubicBezTo>
                    <a:cubicBezTo>
                      <a:pt x="53" y="19"/>
                      <a:pt x="105" y="18"/>
                      <a:pt x="158" y="17"/>
                    </a:cubicBezTo>
                    <a:cubicBezTo>
                      <a:pt x="158" y="14"/>
                      <a:pt x="158" y="11"/>
                      <a:pt x="159" y="9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B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37" name="Freeform 414"/>
              <p:cNvSpPr/>
              <p:nvPr/>
            </p:nvSpPr>
            <p:spPr bwMode="auto">
              <a:xfrm>
                <a:off x="2777" y="2909"/>
                <a:ext cx="359" cy="36"/>
              </a:xfrm>
              <a:custGeom>
                <a:avLst/>
                <a:gdLst>
                  <a:gd name="T0" fmla="*/ 1 w 159"/>
                  <a:gd name="T1" fmla="*/ 3 h 16"/>
                  <a:gd name="T2" fmla="*/ 0 w 159"/>
                  <a:gd name="T3" fmla="*/ 16 h 16"/>
                  <a:gd name="T4" fmla="*/ 159 w 159"/>
                  <a:gd name="T5" fmla="*/ 10 h 16"/>
                  <a:gd name="T6" fmla="*/ 159 w 159"/>
                  <a:gd name="T7" fmla="*/ 7 h 16"/>
                  <a:gd name="T8" fmla="*/ 159 w 159"/>
                  <a:gd name="T9" fmla="*/ 0 h 16"/>
                  <a:gd name="T10" fmla="*/ 1 w 159"/>
                  <a:gd name="T11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" h="16">
                    <a:moveTo>
                      <a:pt x="1" y="3"/>
                    </a:moveTo>
                    <a:cubicBezTo>
                      <a:pt x="1" y="7"/>
                      <a:pt x="1" y="12"/>
                      <a:pt x="0" y="16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9"/>
                      <a:pt x="159" y="8"/>
                      <a:pt x="159" y="7"/>
                    </a:cubicBezTo>
                    <a:cubicBezTo>
                      <a:pt x="159" y="5"/>
                      <a:pt x="159" y="2"/>
                      <a:pt x="159" y="0"/>
                    </a:cubicBezTo>
                    <a:cubicBezTo>
                      <a:pt x="106" y="1"/>
                      <a:pt x="54" y="2"/>
                      <a:pt x="1" y="3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38" name="Freeform 415"/>
              <p:cNvSpPr/>
              <p:nvPr/>
            </p:nvSpPr>
            <p:spPr bwMode="auto">
              <a:xfrm>
                <a:off x="2788" y="2749"/>
                <a:ext cx="354" cy="90"/>
              </a:xfrm>
              <a:custGeom>
                <a:avLst/>
                <a:gdLst>
                  <a:gd name="T0" fmla="*/ 157 w 157"/>
                  <a:gd name="T1" fmla="*/ 27 h 40"/>
                  <a:gd name="T2" fmla="*/ 1 w 157"/>
                  <a:gd name="T3" fmla="*/ 0 h 40"/>
                  <a:gd name="T4" fmla="*/ 0 w 157"/>
                  <a:gd name="T5" fmla="*/ 16 h 40"/>
                  <a:gd name="T6" fmla="*/ 156 w 157"/>
                  <a:gd name="T7" fmla="*/ 40 h 40"/>
                  <a:gd name="T8" fmla="*/ 157 w 157"/>
                  <a:gd name="T9" fmla="*/ 2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0">
                    <a:moveTo>
                      <a:pt x="157" y="27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1" y="10"/>
                      <a:pt x="0" y="16"/>
                    </a:cubicBezTo>
                    <a:cubicBezTo>
                      <a:pt x="156" y="40"/>
                      <a:pt x="156" y="40"/>
                      <a:pt x="156" y="40"/>
                    </a:cubicBezTo>
                    <a:cubicBezTo>
                      <a:pt x="156" y="36"/>
                      <a:pt x="157" y="31"/>
                      <a:pt x="157" y="27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39" name="Freeform 416"/>
              <p:cNvSpPr/>
              <p:nvPr/>
            </p:nvSpPr>
            <p:spPr bwMode="auto">
              <a:xfrm>
                <a:off x="2809" y="2405"/>
                <a:ext cx="401" cy="162"/>
              </a:xfrm>
              <a:custGeom>
                <a:avLst/>
                <a:gdLst>
                  <a:gd name="T0" fmla="*/ 0 w 178"/>
                  <a:gd name="T1" fmla="*/ 25 h 72"/>
                  <a:gd name="T2" fmla="*/ 165 w 178"/>
                  <a:gd name="T3" fmla="*/ 72 h 72"/>
                  <a:gd name="T4" fmla="*/ 178 w 178"/>
                  <a:gd name="T5" fmla="*/ 16 h 72"/>
                  <a:gd name="T6" fmla="*/ 1 w 178"/>
                  <a:gd name="T7" fmla="*/ 0 h 72"/>
                  <a:gd name="T8" fmla="*/ 0 w 178"/>
                  <a:gd name="T9" fmla="*/ 2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72">
                    <a:moveTo>
                      <a:pt x="0" y="25"/>
                    </a:moveTo>
                    <a:cubicBezTo>
                      <a:pt x="165" y="72"/>
                      <a:pt x="165" y="72"/>
                      <a:pt x="165" y="72"/>
                    </a:cubicBezTo>
                    <a:cubicBezTo>
                      <a:pt x="169" y="52"/>
                      <a:pt x="174" y="34"/>
                      <a:pt x="178" y="1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8"/>
                      <a:pt x="0" y="16"/>
                      <a:pt x="0" y="25"/>
                    </a:cubicBezTo>
                    <a:close/>
                  </a:path>
                </a:pathLst>
              </a:custGeom>
              <a:solidFill>
                <a:srgbClr val="FFD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40" name="Freeform 417"/>
              <p:cNvSpPr/>
              <p:nvPr/>
            </p:nvSpPr>
            <p:spPr bwMode="auto">
              <a:xfrm>
                <a:off x="2430" y="872"/>
                <a:ext cx="63" cy="322"/>
              </a:xfrm>
              <a:custGeom>
                <a:avLst/>
                <a:gdLst>
                  <a:gd name="T0" fmla="*/ 28 w 28"/>
                  <a:gd name="T1" fmla="*/ 139 h 143"/>
                  <a:gd name="T2" fmla="*/ 0 w 28"/>
                  <a:gd name="T3" fmla="*/ 0 h 143"/>
                  <a:gd name="T4" fmla="*/ 0 w 28"/>
                  <a:gd name="T5" fmla="*/ 118 h 143"/>
                  <a:gd name="T6" fmla="*/ 6 w 28"/>
                  <a:gd name="T7" fmla="*/ 143 h 143"/>
                  <a:gd name="T8" fmla="*/ 28 w 28"/>
                  <a:gd name="T9" fmla="*/ 13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43">
                    <a:moveTo>
                      <a:pt x="28" y="139"/>
                    </a:moveTo>
                    <a:cubicBezTo>
                      <a:pt x="10" y="79"/>
                      <a:pt x="0" y="0"/>
                      <a:pt x="0" y="0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2" y="126"/>
                      <a:pt x="4" y="134"/>
                      <a:pt x="6" y="143"/>
                    </a:cubicBezTo>
                    <a:lnTo>
                      <a:pt x="28" y="139"/>
                    </a:lnTo>
                    <a:close/>
                  </a:path>
                </a:pathLst>
              </a:custGeom>
              <a:solidFill>
                <a:srgbClr val="FF97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41" name="Freeform 418"/>
              <p:cNvSpPr/>
              <p:nvPr/>
            </p:nvSpPr>
            <p:spPr bwMode="auto">
              <a:xfrm>
                <a:off x="2444" y="1185"/>
                <a:ext cx="171" cy="262"/>
              </a:xfrm>
              <a:custGeom>
                <a:avLst/>
                <a:gdLst>
                  <a:gd name="T0" fmla="*/ 22 w 76"/>
                  <a:gd name="T1" fmla="*/ 0 h 116"/>
                  <a:gd name="T2" fmla="*/ 0 w 76"/>
                  <a:gd name="T3" fmla="*/ 4 h 116"/>
                  <a:gd name="T4" fmla="*/ 32 w 76"/>
                  <a:gd name="T5" fmla="*/ 116 h 116"/>
                  <a:gd name="T6" fmla="*/ 76 w 76"/>
                  <a:gd name="T7" fmla="*/ 114 h 116"/>
                  <a:gd name="T8" fmla="*/ 60 w 76"/>
                  <a:gd name="T9" fmla="*/ 87 h 116"/>
                  <a:gd name="T10" fmla="*/ 22 w 76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16">
                    <a:moveTo>
                      <a:pt x="2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9" y="39"/>
                      <a:pt x="20" y="79"/>
                      <a:pt x="32" y="116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71" y="106"/>
                      <a:pt x="66" y="97"/>
                      <a:pt x="60" y="87"/>
                    </a:cubicBezTo>
                    <a:cubicBezTo>
                      <a:pt x="43" y="58"/>
                      <a:pt x="31" y="28"/>
                      <a:pt x="22" y="0"/>
                    </a:cubicBezTo>
                    <a:close/>
                  </a:path>
                </a:pathLst>
              </a:custGeom>
              <a:solidFill>
                <a:srgbClr val="7C7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42" name="Freeform 419"/>
              <p:cNvSpPr/>
              <p:nvPr/>
            </p:nvSpPr>
            <p:spPr bwMode="auto">
              <a:xfrm>
                <a:off x="2516" y="1442"/>
                <a:ext cx="162" cy="102"/>
              </a:xfrm>
              <a:custGeom>
                <a:avLst/>
                <a:gdLst>
                  <a:gd name="T0" fmla="*/ 0 w 72"/>
                  <a:gd name="T1" fmla="*/ 2 h 45"/>
                  <a:gd name="T2" fmla="*/ 16 w 72"/>
                  <a:gd name="T3" fmla="*/ 45 h 45"/>
                  <a:gd name="T4" fmla="*/ 72 w 72"/>
                  <a:gd name="T5" fmla="*/ 38 h 45"/>
                  <a:gd name="T6" fmla="*/ 44 w 72"/>
                  <a:gd name="T7" fmla="*/ 0 h 45"/>
                  <a:gd name="T8" fmla="*/ 0 w 72"/>
                  <a:gd name="T9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5">
                    <a:moveTo>
                      <a:pt x="0" y="2"/>
                    </a:moveTo>
                    <a:cubicBezTo>
                      <a:pt x="5" y="17"/>
                      <a:pt x="10" y="32"/>
                      <a:pt x="16" y="45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64" y="28"/>
                      <a:pt x="55" y="16"/>
                      <a:pt x="44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43" name="Freeform 420"/>
              <p:cNvSpPr/>
              <p:nvPr/>
            </p:nvSpPr>
            <p:spPr bwMode="auto">
              <a:xfrm>
                <a:off x="2707" y="892"/>
                <a:ext cx="140" cy="52"/>
              </a:xfrm>
              <a:custGeom>
                <a:avLst/>
                <a:gdLst>
                  <a:gd name="T0" fmla="*/ 0 w 62"/>
                  <a:gd name="T1" fmla="*/ 0 h 23"/>
                  <a:gd name="T2" fmla="*/ 2 w 62"/>
                  <a:gd name="T3" fmla="*/ 22 h 23"/>
                  <a:gd name="T4" fmla="*/ 62 w 62"/>
                  <a:gd name="T5" fmla="*/ 23 h 23"/>
                  <a:gd name="T6" fmla="*/ 61 w 62"/>
                  <a:gd name="T7" fmla="*/ 8 h 23"/>
                  <a:gd name="T8" fmla="*/ 0 w 6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3">
                    <a:moveTo>
                      <a:pt x="0" y="0"/>
                    </a:moveTo>
                    <a:cubicBezTo>
                      <a:pt x="0" y="7"/>
                      <a:pt x="1" y="15"/>
                      <a:pt x="2" y="22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2" y="18"/>
                      <a:pt x="61" y="13"/>
                      <a:pt x="61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44" name="Freeform 421"/>
              <p:cNvSpPr/>
              <p:nvPr/>
            </p:nvSpPr>
            <p:spPr bwMode="auto">
              <a:xfrm>
                <a:off x="2696" y="690"/>
                <a:ext cx="133" cy="103"/>
              </a:xfrm>
              <a:custGeom>
                <a:avLst/>
                <a:gdLst>
                  <a:gd name="T0" fmla="*/ 56 w 59"/>
                  <a:gd name="T1" fmla="*/ 7 h 46"/>
                  <a:gd name="T2" fmla="*/ 2 w 59"/>
                  <a:gd name="T3" fmla="*/ 0 h 46"/>
                  <a:gd name="T4" fmla="*/ 0 w 59"/>
                  <a:gd name="T5" fmla="*/ 17 h 46"/>
                  <a:gd name="T6" fmla="*/ 1 w 59"/>
                  <a:gd name="T7" fmla="*/ 46 h 46"/>
                  <a:gd name="T8" fmla="*/ 59 w 59"/>
                  <a:gd name="T9" fmla="*/ 33 h 46"/>
                  <a:gd name="T10" fmla="*/ 56 w 59"/>
                  <a:gd name="T11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6">
                    <a:moveTo>
                      <a:pt x="56" y="7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7"/>
                      <a:pt x="1" y="13"/>
                      <a:pt x="0" y="17"/>
                    </a:cubicBezTo>
                    <a:cubicBezTo>
                      <a:pt x="0" y="23"/>
                      <a:pt x="0" y="33"/>
                      <a:pt x="1" y="46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24"/>
                      <a:pt x="57" y="15"/>
                      <a:pt x="56" y="7"/>
                    </a:cubicBezTo>
                    <a:close/>
                  </a:path>
                </a:pathLst>
              </a:custGeom>
              <a:solidFill>
                <a:srgbClr val="60A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45" name="Freeform 422"/>
              <p:cNvSpPr/>
              <p:nvPr/>
            </p:nvSpPr>
            <p:spPr bwMode="auto">
              <a:xfrm>
                <a:off x="2698" y="764"/>
                <a:ext cx="142" cy="108"/>
              </a:xfrm>
              <a:custGeom>
                <a:avLst/>
                <a:gdLst>
                  <a:gd name="T0" fmla="*/ 58 w 63"/>
                  <a:gd name="T1" fmla="*/ 0 h 48"/>
                  <a:gd name="T2" fmla="*/ 0 w 63"/>
                  <a:gd name="T3" fmla="*/ 13 h 48"/>
                  <a:gd name="T4" fmla="*/ 1 w 63"/>
                  <a:gd name="T5" fmla="*/ 26 h 48"/>
                  <a:gd name="T6" fmla="*/ 63 w 63"/>
                  <a:gd name="T7" fmla="*/ 48 h 48"/>
                  <a:gd name="T8" fmla="*/ 58 w 63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48">
                    <a:moveTo>
                      <a:pt x="58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7"/>
                      <a:pt x="0" y="22"/>
                      <a:pt x="1" y="26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1" y="31"/>
                      <a:pt x="59" y="15"/>
                      <a:pt x="58" y="0"/>
                    </a:cubicBezTo>
                    <a:close/>
                  </a:path>
                </a:pathLst>
              </a:custGeom>
              <a:solidFill>
                <a:srgbClr val="926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46" name="Freeform 423"/>
              <p:cNvSpPr/>
              <p:nvPr/>
            </p:nvSpPr>
            <p:spPr bwMode="auto">
              <a:xfrm>
                <a:off x="2701" y="823"/>
                <a:ext cx="144" cy="87"/>
              </a:xfrm>
              <a:custGeom>
                <a:avLst/>
                <a:gdLst>
                  <a:gd name="T0" fmla="*/ 0 w 64"/>
                  <a:gd name="T1" fmla="*/ 0 h 39"/>
                  <a:gd name="T2" fmla="*/ 3 w 64"/>
                  <a:gd name="T3" fmla="*/ 31 h 39"/>
                  <a:gd name="T4" fmla="*/ 64 w 64"/>
                  <a:gd name="T5" fmla="*/ 39 h 39"/>
                  <a:gd name="T6" fmla="*/ 62 w 64"/>
                  <a:gd name="T7" fmla="*/ 22 h 39"/>
                  <a:gd name="T8" fmla="*/ 0 w 6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9">
                    <a:moveTo>
                      <a:pt x="0" y="0"/>
                    </a:moveTo>
                    <a:cubicBezTo>
                      <a:pt x="1" y="9"/>
                      <a:pt x="2" y="20"/>
                      <a:pt x="3" y="31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3" y="33"/>
                      <a:pt x="62" y="27"/>
                      <a:pt x="62" y="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47" name="Freeform 424"/>
              <p:cNvSpPr/>
              <p:nvPr/>
            </p:nvSpPr>
            <p:spPr bwMode="auto">
              <a:xfrm>
                <a:off x="2701" y="604"/>
                <a:ext cx="121" cy="101"/>
              </a:xfrm>
              <a:custGeom>
                <a:avLst/>
                <a:gdLst>
                  <a:gd name="T0" fmla="*/ 51 w 54"/>
                  <a:gd name="T1" fmla="*/ 0 h 45"/>
                  <a:gd name="T2" fmla="*/ 1 w 54"/>
                  <a:gd name="T3" fmla="*/ 17 h 45"/>
                  <a:gd name="T4" fmla="*/ 0 w 54"/>
                  <a:gd name="T5" fmla="*/ 38 h 45"/>
                  <a:gd name="T6" fmla="*/ 54 w 54"/>
                  <a:gd name="T7" fmla="*/ 45 h 45"/>
                  <a:gd name="T8" fmla="*/ 51 w 54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5">
                    <a:moveTo>
                      <a:pt x="51" y="0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25"/>
                      <a:pt x="0" y="32"/>
                      <a:pt x="0" y="38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3" y="28"/>
                      <a:pt x="52" y="13"/>
                      <a:pt x="51" y="0"/>
                    </a:cubicBezTo>
                    <a:close/>
                  </a:path>
                </a:pathLst>
              </a:custGeom>
              <a:solidFill>
                <a:srgbClr val="FF8D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48" name="Freeform 425"/>
              <p:cNvSpPr/>
              <p:nvPr/>
            </p:nvSpPr>
            <p:spPr bwMode="auto">
              <a:xfrm>
                <a:off x="2703" y="435"/>
                <a:ext cx="113" cy="207"/>
              </a:xfrm>
              <a:custGeom>
                <a:avLst/>
                <a:gdLst>
                  <a:gd name="T0" fmla="*/ 49 w 50"/>
                  <a:gd name="T1" fmla="*/ 2 h 92"/>
                  <a:gd name="T2" fmla="*/ 3 w 50"/>
                  <a:gd name="T3" fmla="*/ 0 h 92"/>
                  <a:gd name="T4" fmla="*/ 0 w 50"/>
                  <a:gd name="T5" fmla="*/ 92 h 92"/>
                  <a:gd name="T6" fmla="*/ 50 w 50"/>
                  <a:gd name="T7" fmla="*/ 75 h 92"/>
                  <a:gd name="T8" fmla="*/ 50 w 50"/>
                  <a:gd name="T9" fmla="*/ 54 h 92"/>
                  <a:gd name="T10" fmla="*/ 49 w 50"/>
                  <a:gd name="T11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92">
                    <a:moveTo>
                      <a:pt x="49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31"/>
                      <a:pt x="1" y="65"/>
                      <a:pt x="0" y="92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67"/>
                      <a:pt x="50" y="60"/>
                      <a:pt x="50" y="54"/>
                    </a:cubicBezTo>
                    <a:cubicBezTo>
                      <a:pt x="50" y="34"/>
                      <a:pt x="50" y="17"/>
                      <a:pt x="49" y="2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49" name="Freeform 426"/>
              <p:cNvSpPr/>
              <p:nvPr/>
            </p:nvSpPr>
            <p:spPr bwMode="auto">
              <a:xfrm>
                <a:off x="2714" y="9"/>
                <a:ext cx="95" cy="113"/>
              </a:xfrm>
              <a:custGeom>
                <a:avLst/>
                <a:gdLst>
                  <a:gd name="T0" fmla="*/ 41 w 42"/>
                  <a:gd name="T1" fmla="*/ 0 h 50"/>
                  <a:gd name="T2" fmla="*/ 4 w 42"/>
                  <a:gd name="T3" fmla="*/ 0 h 50"/>
                  <a:gd name="T4" fmla="*/ 2 w 42"/>
                  <a:gd name="T5" fmla="*/ 6 h 50"/>
                  <a:gd name="T6" fmla="*/ 0 w 42"/>
                  <a:gd name="T7" fmla="*/ 50 h 50"/>
                  <a:gd name="T8" fmla="*/ 42 w 42"/>
                  <a:gd name="T9" fmla="*/ 40 h 50"/>
                  <a:gd name="T10" fmla="*/ 41 w 42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50">
                    <a:moveTo>
                      <a:pt x="4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2" y="4"/>
                      <a:pt x="2" y="6"/>
                    </a:cubicBezTo>
                    <a:cubicBezTo>
                      <a:pt x="1" y="9"/>
                      <a:pt x="0" y="26"/>
                      <a:pt x="0" y="5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1" y="21"/>
                      <a:pt x="41" y="6"/>
                      <a:pt x="41" y="0"/>
                    </a:cubicBezTo>
                    <a:close/>
                  </a:path>
                </a:pathLst>
              </a:custGeom>
              <a:solidFill>
                <a:srgbClr val="83B1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50" name="Freeform 427"/>
              <p:cNvSpPr/>
              <p:nvPr/>
            </p:nvSpPr>
            <p:spPr bwMode="auto">
              <a:xfrm>
                <a:off x="2714" y="99"/>
                <a:ext cx="95" cy="75"/>
              </a:xfrm>
              <a:custGeom>
                <a:avLst/>
                <a:gdLst>
                  <a:gd name="T0" fmla="*/ 0 w 42"/>
                  <a:gd name="T1" fmla="*/ 10 h 33"/>
                  <a:gd name="T2" fmla="*/ 0 w 42"/>
                  <a:gd name="T3" fmla="*/ 33 h 33"/>
                  <a:gd name="T4" fmla="*/ 42 w 42"/>
                  <a:gd name="T5" fmla="*/ 19 h 33"/>
                  <a:gd name="T6" fmla="*/ 42 w 42"/>
                  <a:gd name="T7" fmla="*/ 0 h 33"/>
                  <a:gd name="T8" fmla="*/ 0 w 42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3">
                    <a:moveTo>
                      <a:pt x="0" y="10"/>
                    </a:moveTo>
                    <a:cubicBezTo>
                      <a:pt x="0" y="17"/>
                      <a:pt x="0" y="25"/>
                      <a:pt x="0" y="33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2"/>
                      <a:pt x="42" y="6"/>
                      <a:pt x="42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75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51" name="Freeform 428"/>
              <p:cNvSpPr/>
              <p:nvPr/>
            </p:nvSpPr>
            <p:spPr bwMode="auto">
              <a:xfrm>
                <a:off x="2710" y="142"/>
                <a:ext cx="103" cy="297"/>
              </a:xfrm>
              <a:custGeom>
                <a:avLst/>
                <a:gdLst>
                  <a:gd name="T0" fmla="*/ 2 w 46"/>
                  <a:gd name="T1" fmla="*/ 14 h 132"/>
                  <a:gd name="T2" fmla="*/ 0 w 46"/>
                  <a:gd name="T3" fmla="*/ 130 h 132"/>
                  <a:gd name="T4" fmla="*/ 46 w 46"/>
                  <a:gd name="T5" fmla="*/ 132 h 132"/>
                  <a:gd name="T6" fmla="*/ 44 w 46"/>
                  <a:gd name="T7" fmla="*/ 0 h 132"/>
                  <a:gd name="T8" fmla="*/ 2 w 46"/>
                  <a:gd name="T9" fmla="*/ 1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32">
                    <a:moveTo>
                      <a:pt x="2" y="14"/>
                    </a:moveTo>
                    <a:cubicBezTo>
                      <a:pt x="1" y="57"/>
                      <a:pt x="1" y="109"/>
                      <a:pt x="0" y="130"/>
                    </a:cubicBezTo>
                    <a:cubicBezTo>
                      <a:pt x="46" y="132"/>
                      <a:pt x="46" y="132"/>
                      <a:pt x="46" y="132"/>
                    </a:cubicBezTo>
                    <a:cubicBezTo>
                      <a:pt x="46" y="94"/>
                      <a:pt x="45" y="41"/>
                      <a:pt x="44" y="0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B6BB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52" name="Freeform 429"/>
              <p:cNvSpPr/>
              <p:nvPr/>
            </p:nvSpPr>
            <p:spPr bwMode="auto">
              <a:xfrm>
                <a:off x="2712" y="942"/>
                <a:ext cx="158" cy="203"/>
              </a:xfrm>
              <a:custGeom>
                <a:avLst/>
                <a:gdLst>
                  <a:gd name="T0" fmla="*/ 0 w 70"/>
                  <a:gd name="T1" fmla="*/ 0 h 90"/>
                  <a:gd name="T2" fmla="*/ 11 w 70"/>
                  <a:gd name="T3" fmla="*/ 90 h 90"/>
                  <a:gd name="T4" fmla="*/ 70 w 70"/>
                  <a:gd name="T5" fmla="*/ 80 h 90"/>
                  <a:gd name="T6" fmla="*/ 60 w 70"/>
                  <a:gd name="T7" fmla="*/ 1 h 90"/>
                  <a:gd name="T8" fmla="*/ 0 w 70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0">
                    <a:moveTo>
                      <a:pt x="0" y="0"/>
                    </a:moveTo>
                    <a:cubicBezTo>
                      <a:pt x="3" y="28"/>
                      <a:pt x="7" y="59"/>
                      <a:pt x="11" y="9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7" y="54"/>
                      <a:pt x="64" y="27"/>
                      <a:pt x="6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53" name="Freeform 430"/>
              <p:cNvSpPr/>
              <p:nvPr/>
            </p:nvSpPr>
            <p:spPr bwMode="auto">
              <a:xfrm>
                <a:off x="2737" y="1122"/>
                <a:ext cx="173" cy="314"/>
              </a:xfrm>
              <a:custGeom>
                <a:avLst/>
                <a:gdLst>
                  <a:gd name="T0" fmla="*/ 0 w 77"/>
                  <a:gd name="T1" fmla="*/ 10 h 139"/>
                  <a:gd name="T2" fmla="*/ 13 w 77"/>
                  <a:gd name="T3" fmla="*/ 139 h 139"/>
                  <a:gd name="T4" fmla="*/ 77 w 77"/>
                  <a:gd name="T5" fmla="*/ 136 h 139"/>
                  <a:gd name="T6" fmla="*/ 59 w 77"/>
                  <a:gd name="T7" fmla="*/ 0 h 139"/>
                  <a:gd name="T8" fmla="*/ 0 w 77"/>
                  <a:gd name="T9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39">
                    <a:moveTo>
                      <a:pt x="0" y="10"/>
                    </a:moveTo>
                    <a:cubicBezTo>
                      <a:pt x="5" y="56"/>
                      <a:pt x="10" y="102"/>
                      <a:pt x="13" y="139"/>
                    </a:cubicBezTo>
                    <a:cubicBezTo>
                      <a:pt x="77" y="136"/>
                      <a:pt x="77" y="136"/>
                      <a:pt x="77" y="136"/>
                    </a:cubicBezTo>
                    <a:cubicBezTo>
                      <a:pt x="72" y="98"/>
                      <a:pt x="66" y="50"/>
                      <a:pt x="59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7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54" name="Freeform 431"/>
              <p:cNvSpPr/>
              <p:nvPr/>
            </p:nvSpPr>
            <p:spPr bwMode="auto">
              <a:xfrm>
                <a:off x="2766" y="1429"/>
                <a:ext cx="151" cy="90"/>
              </a:xfrm>
              <a:custGeom>
                <a:avLst/>
                <a:gdLst>
                  <a:gd name="T0" fmla="*/ 0 w 67"/>
                  <a:gd name="T1" fmla="*/ 3 h 40"/>
                  <a:gd name="T2" fmla="*/ 2 w 67"/>
                  <a:gd name="T3" fmla="*/ 40 h 40"/>
                  <a:gd name="T4" fmla="*/ 67 w 67"/>
                  <a:gd name="T5" fmla="*/ 32 h 40"/>
                  <a:gd name="T6" fmla="*/ 64 w 67"/>
                  <a:gd name="T7" fmla="*/ 0 h 40"/>
                  <a:gd name="T8" fmla="*/ 0 w 67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0">
                    <a:moveTo>
                      <a:pt x="0" y="3"/>
                    </a:moveTo>
                    <a:cubicBezTo>
                      <a:pt x="1" y="17"/>
                      <a:pt x="2" y="29"/>
                      <a:pt x="2" y="40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6" y="22"/>
                      <a:pt x="65" y="12"/>
                      <a:pt x="64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55" name="Freeform 432"/>
              <p:cNvSpPr/>
              <p:nvPr/>
            </p:nvSpPr>
            <p:spPr bwMode="auto">
              <a:xfrm>
                <a:off x="2552" y="1528"/>
                <a:ext cx="146" cy="182"/>
              </a:xfrm>
              <a:custGeom>
                <a:avLst/>
                <a:gdLst>
                  <a:gd name="T0" fmla="*/ 65 w 65"/>
                  <a:gd name="T1" fmla="*/ 12 h 81"/>
                  <a:gd name="T2" fmla="*/ 56 w 65"/>
                  <a:gd name="T3" fmla="*/ 0 h 81"/>
                  <a:gd name="T4" fmla="*/ 0 w 65"/>
                  <a:gd name="T5" fmla="*/ 7 h 81"/>
                  <a:gd name="T6" fmla="*/ 6 w 65"/>
                  <a:gd name="T7" fmla="*/ 24 h 81"/>
                  <a:gd name="T8" fmla="*/ 37 w 65"/>
                  <a:gd name="T9" fmla="*/ 81 h 81"/>
                  <a:gd name="T10" fmla="*/ 60 w 65"/>
                  <a:gd name="T11" fmla="*/ 23 h 81"/>
                  <a:gd name="T12" fmla="*/ 65 w 65"/>
                  <a:gd name="T13" fmla="*/ 1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81">
                    <a:moveTo>
                      <a:pt x="65" y="12"/>
                    </a:moveTo>
                    <a:cubicBezTo>
                      <a:pt x="62" y="8"/>
                      <a:pt x="59" y="4"/>
                      <a:pt x="56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3"/>
                      <a:pt x="4" y="19"/>
                      <a:pt x="6" y="24"/>
                    </a:cubicBezTo>
                    <a:cubicBezTo>
                      <a:pt x="15" y="45"/>
                      <a:pt x="26" y="63"/>
                      <a:pt x="37" y="81"/>
                    </a:cubicBezTo>
                    <a:cubicBezTo>
                      <a:pt x="43" y="61"/>
                      <a:pt x="50" y="41"/>
                      <a:pt x="60" y="23"/>
                    </a:cubicBezTo>
                    <a:cubicBezTo>
                      <a:pt x="62" y="19"/>
                      <a:pt x="64" y="16"/>
                      <a:pt x="65" y="12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56" name="Freeform 433"/>
              <p:cNvSpPr/>
              <p:nvPr/>
            </p:nvSpPr>
            <p:spPr bwMode="auto">
              <a:xfrm>
                <a:off x="2635" y="1555"/>
                <a:ext cx="104" cy="264"/>
              </a:xfrm>
              <a:custGeom>
                <a:avLst/>
                <a:gdLst>
                  <a:gd name="T0" fmla="*/ 28 w 46"/>
                  <a:gd name="T1" fmla="*/ 0 h 117"/>
                  <a:gd name="T2" fmla="*/ 23 w 46"/>
                  <a:gd name="T3" fmla="*/ 11 h 117"/>
                  <a:gd name="T4" fmla="*/ 0 w 46"/>
                  <a:gd name="T5" fmla="*/ 69 h 117"/>
                  <a:gd name="T6" fmla="*/ 26 w 46"/>
                  <a:gd name="T7" fmla="*/ 113 h 117"/>
                  <a:gd name="T8" fmla="*/ 46 w 46"/>
                  <a:gd name="T9" fmla="*/ 117 h 117"/>
                  <a:gd name="T10" fmla="*/ 44 w 46"/>
                  <a:gd name="T11" fmla="*/ 19 h 117"/>
                  <a:gd name="T12" fmla="*/ 28 w 46"/>
                  <a:gd name="T1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17">
                    <a:moveTo>
                      <a:pt x="28" y="0"/>
                    </a:moveTo>
                    <a:cubicBezTo>
                      <a:pt x="27" y="4"/>
                      <a:pt x="25" y="7"/>
                      <a:pt x="23" y="11"/>
                    </a:cubicBezTo>
                    <a:cubicBezTo>
                      <a:pt x="13" y="29"/>
                      <a:pt x="6" y="49"/>
                      <a:pt x="0" y="69"/>
                    </a:cubicBezTo>
                    <a:cubicBezTo>
                      <a:pt x="9" y="83"/>
                      <a:pt x="18" y="97"/>
                      <a:pt x="26" y="113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84"/>
                      <a:pt x="46" y="51"/>
                      <a:pt x="44" y="19"/>
                    </a:cubicBezTo>
                    <a:cubicBezTo>
                      <a:pt x="38" y="13"/>
                      <a:pt x="33" y="7"/>
                      <a:pt x="28" y="0"/>
                    </a:cubicBezTo>
                    <a:close/>
                  </a:path>
                </a:pathLst>
              </a:custGeom>
              <a:solidFill>
                <a:srgbClr val="9AC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57" name="Freeform 434"/>
              <p:cNvSpPr/>
              <p:nvPr/>
            </p:nvSpPr>
            <p:spPr bwMode="auto">
              <a:xfrm>
                <a:off x="2881" y="1771"/>
                <a:ext cx="56" cy="90"/>
              </a:xfrm>
              <a:custGeom>
                <a:avLst/>
                <a:gdLst>
                  <a:gd name="T0" fmla="*/ 25 w 25"/>
                  <a:gd name="T1" fmla="*/ 40 h 40"/>
                  <a:gd name="T2" fmla="*/ 22 w 25"/>
                  <a:gd name="T3" fmla="*/ 0 h 40"/>
                  <a:gd name="T4" fmla="*/ 0 w 25"/>
                  <a:gd name="T5" fmla="*/ 34 h 40"/>
                  <a:gd name="T6" fmla="*/ 25 w 25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0">
                    <a:moveTo>
                      <a:pt x="25" y="40"/>
                    </a:moveTo>
                    <a:cubicBezTo>
                      <a:pt x="24" y="26"/>
                      <a:pt x="23" y="13"/>
                      <a:pt x="22" y="0"/>
                    </a:cubicBezTo>
                    <a:cubicBezTo>
                      <a:pt x="14" y="11"/>
                      <a:pt x="7" y="23"/>
                      <a:pt x="0" y="34"/>
                    </a:cubicBezTo>
                    <a:lnTo>
                      <a:pt x="25" y="40"/>
                    </a:ln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58" name="Freeform 435"/>
              <p:cNvSpPr/>
              <p:nvPr/>
            </p:nvSpPr>
            <p:spPr bwMode="auto">
              <a:xfrm>
                <a:off x="2768" y="1501"/>
                <a:ext cx="158" cy="146"/>
              </a:xfrm>
              <a:custGeom>
                <a:avLst/>
                <a:gdLst>
                  <a:gd name="T0" fmla="*/ 3 w 70"/>
                  <a:gd name="T1" fmla="*/ 36 h 65"/>
                  <a:gd name="T2" fmla="*/ 2 w 70"/>
                  <a:gd name="T3" fmla="*/ 42 h 65"/>
                  <a:gd name="T4" fmla="*/ 70 w 70"/>
                  <a:gd name="T5" fmla="*/ 65 h 65"/>
                  <a:gd name="T6" fmla="*/ 69 w 70"/>
                  <a:gd name="T7" fmla="*/ 41 h 65"/>
                  <a:gd name="T8" fmla="*/ 66 w 70"/>
                  <a:gd name="T9" fmla="*/ 0 h 65"/>
                  <a:gd name="T10" fmla="*/ 1 w 70"/>
                  <a:gd name="T11" fmla="*/ 8 h 65"/>
                  <a:gd name="T12" fmla="*/ 0 w 70"/>
                  <a:gd name="T13" fmla="*/ 42 h 65"/>
                  <a:gd name="T14" fmla="*/ 2 w 70"/>
                  <a:gd name="T15" fmla="*/ 42 h 65"/>
                  <a:gd name="T16" fmla="*/ 3 w 70"/>
                  <a:gd name="T17" fmla="*/ 3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65">
                    <a:moveTo>
                      <a:pt x="3" y="36"/>
                    </a:moveTo>
                    <a:cubicBezTo>
                      <a:pt x="2" y="38"/>
                      <a:pt x="2" y="40"/>
                      <a:pt x="2" y="42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70" y="56"/>
                      <a:pt x="69" y="48"/>
                      <a:pt x="69" y="41"/>
                    </a:cubicBezTo>
                    <a:cubicBezTo>
                      <a:pt x="69" y="31"/>
                      <a:pt x="68" y="17"/>
                      <a:pt x="66" y="0"/>
                    </a:cubicBezTo>
                    <a:cubicBezTo>
                      <a:pt x="66" y="0"/>
                      <a:pt x="1" y="7"/>
                      <a:pt x="1" y="8"/>
                    </a:cubicBezTo>
                    <a:cubicBezTo>
                      <a:pt x="2" y="7"/>
                      <a:pt x="1" y="28"/>
                      <a:pt x="0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0"/>
                      <a:pt x="2" y="38"/>
                      <a:pt x="3" y="36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59" name="Freeform 436"/>
              <p:cNvSpPr/>
              <p:nvPr/>
            </p:nvSpPr>
            <p:spPr bwMode="auto">
              <a:xfrm>
                <a:off x="2734" y="1596"/>
                <a:ext cx="113" cy="245"/>
              </a:xfrm>
              <a:custGeom>
                <a:avLst/>
                <a:gdLst>
                  <a:gd name="T0" fmla="*/ 26 w 50"/>
                  <a:gd name="T1" fmla="*/ 34 h 109"/>
                  <a:gd name="T2" fmla="*/ 17 w 50"/>
                  <a:gd name="T3" fmla="*/ 0 h 109"/>
                  <a:gd name="T4" fmla="*/ 15 w 50"/>
                  <a:gd name="T5" fmla="*/ 0 h 109"/>
                  <a:gd name="T6" fmla="*/ 14 w 50"/>
                  <a:gd name="T7" fmla="*/ 12 h 109"/>
                  <a:gd name="T8" fmla="*/ 0 w 50"/>
                  <a:gd name="T9" fmla="*/ 1 h 109"/>
                  <a:gd name="T10" fmla="*/ 2 w 50"/>
                  <a:gd name="T11" fmla="*/ 99 h 109"/>
                  <a:gd name="T12" fmla="*/ 50 w 50"/>
                  <a:gd name="T13" fmla="*/ 109 h 109"/>
                  <a:gd name="T14" fmla="*/ 31 w 50"/>
                  <a:gd name="T15" fmla="*/ 52 h 109"/>
                  <a:gd name="T16" fmla="*/ 26 w 50"/>
                  <a:gd name="T17" fmla="*/ 3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09">
                    <a:moveTo>
                      <a:pt x="26" y="34"/>
                    </a:moveTo>
                    <a:cubicBezTo>
                      <a:pt x="22" y="24"/>
                      <a:pt x="17" y="12"/>
                      <a:pt x="1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6"/>
                      <a:pt x="14" y="10"/>
                      <a:pt x="14" y="12"/>
                    </a:cubicBezTo>
                    <a:cubicBezTo>
                      <a:pt x="9" y="9"/>
                      <a:pt x="4" y="5"/>
                      <a:pt x="0" y="1"/>
                    </a:cubicBezTo>
                    <a:cubicBezTo>
                      <a:pt x="2" y="33"/>
                      <a:pt x="2" y="66"/>
                      <a:pt x="2" y="9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44" y="90"/>
                      <a:pt x="37" y="71"/>
                      <a:pt x="31" y="52"/>
                    </a:cubicBezTo>
                    <a:cubicBezTo>
                      <a:pt x="30" y="46"/>
                      <a:pt x="28" y="39"/>
                      <a:pt x="26" y="34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60" name="Freeform 437"/>
              <p:cNvSpPr/>
              <p:nvPr/>
            </p:nvSpPr>
            <p:spPr bwMode="auto">
              <a:xfrm>
                <a:off x="2773" y="1596"/>
                <a:ext cx="157" cy="252"/>
              </a:xfrm>
              <a:custGeom>
                <a:avLst/>
                <a:gdLst>
                  <a:gd name="T0" fmla="*/ 0 w 70"/>
                  <a:gd name="T1" fmla="*/ 0 h 112"/>
                  <a:gd name="T2" fmla="*/ 9 w 70"/>
                  <a:gd name="T3" fmla="*/ 34 h 112"/>
                  <a:gd name="T4" fmla="*/ 14 w 70"/>
                  <a:gd name="T5" fmla="*/ 52 h 112"/>
                  <a:gd name="T6" fmla="*/ 33 w 70"/>
                  <a:gd name="T7" fmla="*/ 109 h 112"/>
                  <a:gd name="T8" fmla="*/ 48 w 70"/>
                  <a:gd name="T9" fmla="*/ 112 h 112"/>
                  <a:gd name="T10" fmla="*/ 70 w 70"/>
                  <a:gd name="T11" fmla="*/ 78 h 112"/>
                  <a:gd name="T12" fmla="*/ 68 w 70"/>
                  <a:gd name="T13" fmla="*/ 23 h 112"/>
                  <a:gd name="T14" fmla="*/ 0 w 70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12">
                    <a:moveTo>
                      <a:pt x="0" y="0"/>
                    </a:moveTo>
                    <a:cubicBezTo>
                      <a:pt x="0" y="12"/>
                      <a:pt x="5" y="24"/>
                      <a:pt x="9" y="34"/>
                    </a:cubicBezTo>
                    <a:cubicBezTo>
                      <a:pt x="11" y="39"/>
                      <a:pt x="13" y="46"/>
                      <a:pt x="14" y="52"/>
                    </a:cubicBezTo>
                    <a:cubicBezTo>
                      <a:pt x="20" y="71"/>
                      <a:pt x="27" y="90"/>
                      <a:pt x="33" y="109"/>
                    </a:cubicBezTo>
                    <a:cubicBezTo>
                      <a:pt x="48" y="112"/>
                      <a:pt x="48" y="112"/>
                      <a:pt x="48" y="112"/>
                    </a:cubicBezTo>
                    <a:cubicBezTo>
                      <a:pt x="55" y="101"/>
                      <a:pt x="62" y="89"/>
                      <a:pt x="70" y="78"/>
                    </a:cubicBezTo>
                    <a:cubicBezTo>
                      <a:pt x="69" y="58"/>
                      <a:pt x="68" y="39"/>
                      <a:pt x="68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61" name="Freeform 438"/>
              <p:cNvSpPr/>
              <p:nvPr/>
            </p:nvSpPr>
            <p:spPr bwMode="auto">
              <a:xfrm>
                <a:off x="2694" y="1810"/>
                <a:ext cx="261" cy="263"/>
              </a:xfrm>
              <a:custGeom>
                <a:avLst/>
                <a:gdLst>
                  <a:gd name="T0" fmla="*/ 0 w 116"/>
                  <a:gd name="T1" fmla="*/ 0 h 117"/>
                  <a:gd name="T2" fmla="*/ 44 w 116"/>
                  <a:gd name="T3" fmla="*/ 116 h 117"/>
                  <a:gd name="T4" fmla="*/ 116 w 116"/>
                  <a:gd name="T5" fmla="*/ 117 h 117"/>
                  <a:gd name="T6" fmla="*/ 108 w 116"/>
                  <a:gd name="T7" fmla="*/ 23 h 117"/>
                  <a:gd name="T8" fmla="*/ 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0"/>
                    </a:moveTo>
                    <a:cubicBezTo>
                      <a:pt x="18" y="30"/>
                      <a:pt x="34" y="65"/>
                      <a:pt x="44" y="116"/>
                    </a:cubicBezTo>
                    <a:cubicBezTo>
                      <a:pt x="116" y="117"/>
                      <a:pt x="116" y="117"/>
                      <a:pt x="116" y="117"/>
                    </a:cubicBezTo>
                    <a:cubicBezTo>
                      <a:pt x="113" y="87"/>
                      <a:pt x="110" y="54"/>
                      <a:pt x="108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62" name="Freeform 439"/>
              <p:cNvSpPr/>
              <p:nvPr/>
            </p:nvSpPr>
            <p:spPr bwMode="auto">
              <a:xfrm>
                <a:off x="2793" y="2071"/>
                <a:ext cx="178" cy="144"/>
              </a:xfrm>
              <a:custGeom>
                <a:avLst/>
                <a:gdLst>
                  <a:gd name="T0" fmla="*/ 0 w 79"/>
                  <a:gd name="T1" fmla="*/ 0 h 64"/>
                  <a:gd name="T2" fmla="*/ 7 w 79"/>
                  <a:gd name="T3" fmla="*/ 64 h 64"/>
                  <a:gd name="T4" fmla="*/ 79 w 79"/>
                  <a:gd name="T5" fmla="*/ 52 h 64"/>
                  <a:gd name="T6" fmla="*/ 72 w 79"/>
                  <a:gd name="T7" fmla="*/ 1 h 64"/>
                  <a:gd name="T8" fmla="*/ 0 w 79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64">
                    <a:moveTo>
                      <a:pt x="0" y="0"/>
                    </a:moveTo>
                    <a:cubicBezTo>
                      <a:pt x="3" y="19"/>
                      <a:pt x="6" y="40"/>
                      <a:pt x="7" y="64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6" y="37"/>
                      <a:pt x="74" y="19"/>
                      <a:pt x="7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63" name="Freeform 440"/>
              <p:cNvSpPr/>
              <p:nvPr/>
            </p:nvSpPr>
            <p:spPr bwMode="auto">
              <a:xfrm>
                <a:off x="3086" y="2076"/>
                <a:ext cx="219" cy="92"/>
              </a:xfrm>
              <a:custGeom>
                <a:avLst/>
                <a:gdLst>
                  <a:gd name="T0" fmla="*/ 15 w 97"/>
                  <a:gd name="T1" fmla="*/ 0 h 41"/>
                  <a:gd name="T2" fmla="*/ 0 w 97"/>
                  <a:gd name="T3" fmla="*/ 41 h 41"/>
                  <a:gd name="T4" fmla="*/ 92 w 97"/>
                  <a:gd name="T5" fmla="*/ 25 h 41"/>
                  <a:gd name="T6" fmla="*/ 97 w 97"/>
                  <a:gd name="T7" fmla="*/ 10 h 41"/>
                  <a:gd name="T8" fmla="*/ 15 w 97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41">
                    <a:moveTo>
                      <a:pt x="15" y="0"/>
                    </a:moveTo>
                    <a:cubicBezTo>
                      <a:pt x="10" y="15"/>
                      <a:pt x="5" y="29"/>
                      <a:pt x="0" y="41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3" y="18"/>
                      <a:pt x="96" y="19"/>
                      <a:pt x="97" y="1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64" name="Freeform 441"/>
              <p:cNvSpPr/>
              <p:nvPr/>
            </p:nvSpPr>
            <p:spPr bwMode="auto">
              <a:xfrm>
                <a:off x="2809" y="2188"/>
                <a:ext cx="167" cy="54"/>
              </a:xfrm>
              <a:custGeom>
                <a:avLst/>
                <a:gdLst>
                  <a:gd name="T0" fmla="*/ 74 w 74"/>
                  <a:gd name="T1" fmla="*/ 14 h 24"/>
                  <a:gd name="T2" fmla="*/ 72 w 74"/>
                  <a:gd name="T3" fmla="*/ 0 h 24"/>
                  <a:gd name="T4" fmla="*/ 0 w 74"/>
                  <a:gd name="T5" fmla="*/ 12 h 24"/>
                  <a:gd name="T6" fmla="*/ 1 w 74"/>
                  <a:gd name="T7" fmla="*/ 24 h 24"/>
                  <a:gd name="T8" fmla="*/ 74 w 74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4">
                    <a:moveTo>
                      <a:pt x="74" y="14"/>
                    </a:moveTo>
                    <a:cubicBezTo>
                      <a:pt x="73" y="9"/>
                      <a:pt x="72" y="5"/>
                      <a:pt x="7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6"/>
                      <a:pt x="1" y="20"/>
                      <a:pt x="1" y="24"/>
                    </a:cubicBezTo>
                    <a:lnTo>
                      <a:pt x="74" y="14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65" name="Freeform 442"/>
              <p:cNvSpPr/>
              <p:nvPr/>
            </p:nvSpPr>
            <p:spPr bwMode="auto">
              <a:xfrm>
                <a:off x="3054" y="2177"/>
                <a:ext cx="228" cy="70"/>
              </a:xfrm>
              <a:custGeom>
                <a:avLst/>
                <a:gdLst>
                  <a:gd name="T0" fmla="*/ 101 w 101"/>
                  <a:gd name="T1" fmla="*/ 0 h 31"/>
                  <a:gd name="T2" fmla="*/ 7 w 101"/>
                  <a:gd name="T3" fmla="*/ 13 h 31"/>
                  <a:gd name="T4" fmla="*/ 0 w 101"/>
                  <a:gd name="T5" fmla="*/ 31 h 31"/>
                  <a:gd name="T6" fmla="*/ 96 w 101"/>
                  <a:gd name="T7" fmla="*/ 19 h 31"/>
                  <a:gd name="T8" fmla="*/ 101 w 10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1">
                    <a:moveTo>
                      <a:pt x="101" y="0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5" y="19"/>
                      <a:pt x="2" y="25"/>
                      <a:pt x="0" y="31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7" y="13"/>
                      <a:pt x="99" y="6"/>
                      <a:pt x="101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66" name="Freeform 443"/>
              <p:cNvSpPr/>
              <p:nvPr/>
            </p:nvSpPr>
            <p:spPr bwMode="auto">
              <a:xfrm>
                <a:off x="2811" y="2220"/>
                <a:ext cx="171" cy="56"/>
              </a:xfrm>
              <a:custGeom>
                <a:avLst/>
                <a:gdLst>
                  <a:gd name="T0" fmla="*/ 76 w 76"/>
                  <a:gd name="T1" fmla="*/ 16 h 25"/>
                  <a:gd name="T2" fmla="*/ 73 w 76"/>
                  <a:gd name="T3" fmla="*/ 0 h 25"/>
                  <a:gd name="T4" fmla="*/ 0 w 76"/>
                  <a:gd name="T5" fmla="*/ 10 h 25"/>
                  <a:gd name="T6" fmla="*/ 1 w 76"/>
                  <a:gd name="T7" fmla="*/ 25 h 25"/>
                  <a:gd name="T8" fmla="*/ 76 w 76"/>
                  <a:gd name="T9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5">
                    <a:moveTo>
                      <a:pt x="76" y="16"/>
                    </a:moveTo>
                    <a:cubicBezTo>
                      <a:pt x="75" y="11"/>
                      <a:pt x="74" y="6"/>
                      <a:pt x="7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0" y="20"/>
                      <a:pt x="1" y="25"/>
                    </a:cubicBezTo>
                    <a:lnTo>
                      <a:pt x="76" y="16"/>
                    </a:ln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67" name="Freeform 444"/>
              <p:cNvSpPr/>
              <p:nvPr/>
            </p:nvSpPr>
            <p:spPr bwMode="auto">
              <a:xfrm>
                <a:off x="2813" y="2256"/>
                <a:ext cx="181" cy="47"/>
              </a:xfrm>
              <a:custGeom>
                <a:avLst/>
                <a:gdLst>
                  <a:gd name="T0" fmla="*/ 75 w 80"/>
                  <a:gd name="T1" fmla="*/ 0 h 21"/>
                  <a:gd name="T2" fmla="*/ 0 w 80"/>
                  <a:gd name="T3" fmla="*/ 9 h 21"/>
                  <a:gd name="T4" fmla="*/ 0 w 80"/>
                  <a:gd name="T5" fmla="*/ 21 h 21"/>
                  <a:gd name="T6" fmla="*/ 80 w 80"/>
                  <a:gd name="T7" fmla="*/ 15 h 21"/>
                  <a:gd name="T8" fmla="*/ 75 w 8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21">
                    <a:moveTo>
                      <a:pt x="7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3"/>
                      <a:pt x="0" y="17"/>
                      <a:pt x="0" y="21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8" y="11"/>
                      <a:pt x="77" y="6"/>
                      <a:pt x="75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68" name="Freeform 445"/>
              <p:cNvSpPr/>
              <p:nvPr/>
            </p:nvSpPr>
            <p:spPr bwMode="auto">
              <a:xfrm>
                <a:off x="3034" y="2220"/>
                <a:ext cx="237" cy="67"/>
              </a:xfrm>
              <a:custGeom>
                <a:avLst/>
                <a:gdLst>
                  <a:gd name="T0" fmla="*/ 105 w 105"/>
                  <a:gd name="T1" fmla="*/ 0 h 30"/>
                  <a:gd name="T2" fmla="*/ 9 w 105"/>
                  <a:gd name="T3" fmla="*/ 12 h 30"/>
                  <a:gd name="T4" fmla="*/ 0 w 105"/>
                  <a:gd name="T5" fmla="*/ 30 h 30"/>
                  <a:gd name="T6" fmla="*/ 98 w 105"/>
                  <a:gd name="T7" fmla="*/ 23 h 30"/>
                  <a:gd name="T8" fmla="*/ 105 w 105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">
                    <a:moveTo>
                      <a:pt x="105" y="0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6" y="19"/>
                      <a:pt x="2" y="25"/>
                      <a:pt x="0" y="30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101" y="15"/>
                      <a:pt x="103" y="8"/>
                      <a:pt x="105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69" name="Freeform 446"/>
              <p:cNvSpPr/>
              <p:nvPr/>
            </p:nvSpPr>
            <p:spPr bwMode="auto">
              <a:xfrm>
                <a:off x="2813" y="2272"/>
                <a:ext cx="442" cy="56"/>
              </a:xfrm>
              <a:custGeom>
                <a:avLst/>
                <a:gdLst>
                  <a:gd name="T0" fmla="*/ 196 w 196"/>
                  <a:gd name="T1" fmla="*/ 0 h 25"/>
                  <a:gd name="T2" fmla="*/ 98 w 196"/>
                  <a:gd name="T3" fmla="*/ 7 h 25"/>
                  <a:gd name="T4" fmla="*/ 85 w 196"/>
                  <a:gd name="T5" fmla="*/ 18 h 25"/>
                  <a:gd name="T6" fmla="*/ 80 w 196"/>
                  <a:gd name="T7" fmla="*/ 8 h 25"/>
                  <a:gd name="T8" fmla="*/ 0 w 196"/>
                  <a:gd name="T9" fmla="*/ 14 h 25"/>
                  <a:gd name="T10" fmla="*/ 0 w 196"/>
                  <a:gd name="T11" fmla="*/ 23 h 25"/>
                  <a:gd name="T12" fmla="*/ 189 w 196"/>
                  <a:gd name="T13" fmla="*/ 25 h 25"/>
                  <a:gd name="T14" fmla="*/ 196 w 196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5">
                    <a:moveTo>
                      <a:pt x="196" y="0"/>
                    </a:moveTo>
                    <a:cubicBezTo>
                      <a:pt x="98" y="7"/>
                      <a:pt x="98" y="7"/>
                      <a:pt x="98" y="7"/>
                    </a:cubicBezTo>
                    <a:cubicBezTo>
                      <a:pt x="92" y="16"/>
                      <a:pt x="88" y="20"/>
                      <a:pt x="85" y="18"/>
                    </a:cubicBezTo>
                    <a:cubicBezTo>
                      <a:pt x="83" y="16"/>
                      <a:pt x="81" y="13"/>
                      <a:pt x="8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7"/>
                      <a:pt x="0" y="20"/>
                      <a:pt x="0" y="23"/>
                    </a:cubicBezTo>
                    <a:cubicBezTo>
                      <a:pt x="189" y="25"/>
                      <a:pt x="189" y="25"/>
                      <a:pt x="189" y="25"/>
                    </a:cubicBezTo>
                    <a:cubicBezTo>
                      <a:pt x="192" y="17"/>
                      <a:pt x="194" y="8"/>
                      <a:pt x="196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70" name="Freeform 447"/>
              <p:cNvSpPr/>
              <p:nvPr/>
            </p:nvSpPr>
            <p:spPr bwMode="auto">
              <a:xfrm>
                <a:off x="2813" y="2323"/>
                <a:ext cx="426" cy="57"/>
              </a:xfrm>
              <a:custGeom>
                <a:avLst/>
                <a:gdLst>
                  <a:gd name="T0" fmla="*/ 189 w 189"/>
                  <a:gd name="T1" fmla="*/ 2 h 25"/>
                  <a:gd name="T2" fmla="*/ 0 w 189"/>
                  <a:gd name="T3" fmla="*/ 0 h 25"/>
                  <a:gd name="T4" fmla="*/ 0 w 189"/>
                  <a:gd name="T5" fmla="*/ 12 h 25"/>
                  <a:gd name="T6" fmla="*/ 183 w 189"/>
                  <a:gd name="T7" fmla="*/ 25 h 25"/>
                  <a:gd name="T8" fmla="*/ 189 w 189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5">
                    <a:moveTo>
                      <a:pt x="189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5" y="18"/>
                      <a:pt x="187" y="10"/>
                      <a:pt x="189" y="2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71" name="Freeform 448"/>
              <p:cNvSpPr/>
              <p:nvPr/>
            </p:nvSpPr>
            <p:spPr bwMode="auto">
              <a:xfrm>
                <a:off x="2811" y="2350"/>
                <a:ext cx="415" cy="66"/>
              </a:xfrm>
              <a:custGeom>
                <a:avLst/>
                <a:gdLst>
                  <a:gd name="T0" fmla="*/ 184 w 184"/>
                  <a:gd name="T1" fmla="*/ 13 h 29"/>
                  <a:gd name="T2" fmla="*/ 1 w 184"/>
                  <a:gd name="T3" fmla="*/ 0 h 29"/>
                  <a:gd name="T4" fmla="*/ 0 w 184"/>
                  <a:gd name="T5" fmla="*/ 13 h 29"/>
                  <a:gd name="T6" fmla="*/ 180 w 184"/>
                  <a:gd name="T7" fmla="*/ 29 h 29"/>
                  <a:gd name="T8" fmla="*/ 184 w 184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29">
                    <a:moveTo>
                      <a:pt x="184" y="1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0" y="9"/>
                      <a:pt x="0" y="13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81" y="23"/>
                      <a:pt x="183" y="18"/>
                      <a:pt x="184" y="13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72" name="Freeform 449"/>
              <p:cNvSpPr/>
              <p:nvPr/>
            </p:nvSpPr>
            <p:spPr bwMode="auto">
              <a:xfrm>
                <a:off x="2811" y="2380"/>
                <a:ext cx="406" cy="61"/>
              </a:xfrm>
              <a:custGeom>
                <a:avLst/>
                <a:gdLst>
                  <a:gd name="T0" fmla="*/ 0 w 180"/>
                  <a:gd name="T1" fmla="*/ 0 h 27"/>
                  <a:gd name="T2" fmla="*/ 0 w 180"/>
                  <a:gd name="T3" fmla="*/ 7 h 27"/>
                  <a:gd name="T4" fmla="*/ 0 w 180"/>
                  <a:gd name="T5" fmla="*/ 11 h 27"/>
                  <a:gd name="T6" fmla="*/ 177 w 180"/>
                  <a:gd name="T7" fmla="*/ 27 h 27"/>
                  <a:gd name="T8" fmla="*/ 180 w 180"/>
                  <a:gd name="T9" fmla="*/ 16 h 27"/>
                  <a:gd name="T10" fmla="*/ 0 w 180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27">
                    <a:moveTo>
                      <a:pt x="0" y="0"/>
                    </a:moveTo>
                    <a:cubicBezTo>
                      <a:pt x="0" y="2"/>
                      <a:pt x="0" y="4"/>
                      <a:pt x="0" y="7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177" y="27"/>
                      <a:pt x="177" y="27"/>
                      <a:pt x="177" y="27"/>
                    </a:cubicBezTo>
                    <a:cubicBezTo>
                      <a:pt x="178" y="23"/>
                      <a:pt x="179" y="19"/>
                      <a:pt x="180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73" name="Freeform 450"/>
              <p:cNvSpPr/>
              <p:nvPr/>
            </p:nvSpPr>
            <p:spPr bwMode="auto">
              <a:xfrm>
                <a:off x="3070" y="2130"/>
                <a:ext cx="237" cy="76"/>
              </a:xfrm>
              <a:custGeom>
                <a:avLst/>
                <a:gdLst>
                  <a:gd name="T0" fmla="*/ 104 w 105"/>
                  <a:gd name="T1" fmla="*/ 2 h 34"/>
                  <a:gd name="T2" fmla="*/ 99 w 105"/>
                  <a:gd name="T3" fmla="*/ 1 h 34"/>
                  <a:gd name="T4" fmla="*/ 7 w 105"/>
                  <a:gd name="T5" fmla="*/ 17 h 34"/>
                  <a:gd name="T6" fmla="*/ 0 w 105"/>
                  <a:gd name="T7" fmla="*/ 34 h 34"/>
                  <a:gd name="T8" fmla="*/ 94 w 105"/>
                  <a:gd name="T9" fmla="*/ 21 h 34"/>
                  <a:gd name="T10" fmla="*/ 104 w 105"/>
                  <a:gd name="T1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34">
                    <a:moveTo>
                      <a:pt x="104" y="2"/>
                    </a:moveTo>
                    <a:cubicBezTo>
                      <a:pt x="105" y="0"/>
                      <a:pt x="98" y="4"/>
                      <a:pt x="99" y="1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23"/>
                      <a:pt x="3" y="29"/>
                      <a:pt x="0" y="34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5" y="17"/>
                      <a:pt x="103" y="6"/>
                      <a:pt x="104" y="2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74" name="Freeform 451"/>
              <p:cNvSpPr/>
              <p:nvPr/>
            </p:nvSpPr>
            <p:spPr bwMode="auto">
              <a:xfrm>
                <a:off x="2804" y="2461"/>
                <a:ext cx="54" cy="74"/>
              </a:xfrm>
              <a:custGeom>
                <a:avLst/>
                <a:gdLst>
                  <a:gd name="T0" fmla="*/ 2 w 24"/>
                  <a:gd name="T1" fmla="*/ 0 h 33"/>
                  <a:gd name="T2" fmla="*/ 0 w 24"/>
                  <a:gd name="T3" fmla="*/ 27 h 33"/>
                  <a:gd name="T4" fmla="*/ 20 w 24"/>
                  <a:gd name="T5" fmla="*/ 33 h 33"/>
                  <a:gd name="T6" fmla="*/ 24 w 24"/>
                  <a:gd name="T7" fmla="*/ 6 h 33"/>
                  <a:gd name="T8" fmla="*/ 2 w 24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3">
                    <a:moveTo>
                      <a:pt x="2" y="0"/>
                    </a:moveTo>
                    <a:cubicBezTo>
                      <a:pt x="1" y="9"/>
                      <a:pt x="1" y="18"/>
                      <a:pt x="0" y="2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4" y="6"/>
                      <a:pt x="24" y="6"/>
                      <a:pt x="24" y="6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75" name="Freeform 452"/>
              <p:cNvSpPr/>
              <p:nvPr/>
            </p:nvSpPr>
            <p:spPr bwMode="auto">
              <a:xfrm>
                <a:off x="2849" y="2474"/>
                <a:ext cx="72" cy="77"/>
              </a:xfrm>
              <a:custGeom>
                <a:avLst/>
                <a:gdLst>
                  <a:gd name="T0" fmla="*/ 9 w 72"/>
                  <a:gd name="T1" fmla="*/ 0 h 77"/>
                  <a:gd name="T2" fmla="*/ 0 w 72"/>
                  <a:gd name="T3" fmla="*/ 61 h 77"/>
                  <a:gd name="T4" fmla="*/ 63 w 72"/>
                  <a:gd name="T5" fmla="*/ 77 h 77"/>
                  <a:gd name="T6" fmla="*/ 72 w 72"/>
                  <a:gd name="T7" fmla="*/ 18 h 77"/>
                  <a:gd name="T8" fmla="*/ 9 w 72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7">
                    <a:moveTo>
                      <a:pt x="9" y="0"/>
                    </a:moveTo>
                    <a:lnTo>
                      <a:pt x="0" y="61"/>
                    </a:lnTo>
                    <a:lnTo>
                      <a:pt x="63" y="77"/>
                    </a:lnTo>
                    <a:lnTo>
                      <a:pt x="72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76" name="Freeform 453"/>
              <p:cNvSpPr/>
              <p:nvPr/>
            </p:nvSpPr>
            <p:spPr bwMode="auto">
              <a:xfrm>
                <a:off x="2912" y="2492"/>
                <a:ext cx="66" cy="73"/>
              </a:xfrm>
              <a:custGeom>
                <a:avLst/>
                <a:gdLst>
                  <a:gd name="T0" fmla="*/ 9 w 66"/>
                  <a:gd name="T1" fmla="*/ 0 h 73"/>
                  <a:gd name="T2" fmla="*/ 0 w 66"/>
                  <a:gd name="T3" fmla="*/ 59 h 73"/>
                  <a:gd name="T4" fmla="*/ 59 w 66"/>
                  <a:gd name="T5" fmla="*/ 73 h 73"/>
                  <a:gd name="T6" fmla="*/ 66 w 66"/>
                  <a:gd name="T7" fmla="*/ 16 h 73"/>
                  <a:gd name="T8" fmla="*/ 9 w 6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73">
                    <a:moveTo>
                      <a:pt x="9" y="0"/>
                    </a:moveTo>
                    <a:lnTo>
                      <a:pt x="0" y="59"/>
                    </a:lnTo>
                    <a:lnTo>
                      <a:pt x="59" y="73"/>
                    </a:lnTo>
                    <a:lnTo>
                      <a:pt x="66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77" name="Freeform 454"/>
              <p:cNvSpPr/>
              <p:nvPr/>
            </p:nvSpPr>
            <p:spPr bwMode="auto">
              <a:xfrm>
                <a:off x="3039" y="2528"/>
                <a:ext cx="79" cy="73"/>
              </a:xfrm>
              <a:custGeom>
                <a:avLst/>
                <a:gdLst>
                  <a:gd name="T0" fmla="*/ 6 w 79"/>
                  <a:gd name="T1" fmla="*/ 0 h 73"/>
                  <a:gd name="T2" fmla="*/ 0 w 79"/>
                  <a:gd name="T3" fmla="*/ 55 h 73"/>
                  <a:gd name="T4" fmla="*/ 70 w 79"/>
                  <a:gd name="T5" fmla="*/ 73 h 73"/>
                  <a:gd name="T6" fmla="*/ 79 w 79"/>
                  <a:gd name="T7" fmla="*/ 21 h 73"/>
                  <a:gd name="T8" fmla="*/ 6 w 79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3">
                    <a:moveTo>
                      <a:pt x="6" y="0"/>
                    </a:moveTo>
                    <a:lnTo>
                      <a:pt x="0" y="55"/>
                    </a:lnTo>
                    <a:lnTo>
                      <a:pt x="70" y="73"/>
                    </a:lnTo>
                    <a:lnTo>
                      <a:pt x="79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78" name="Freeform 455"/>
              <p:cNvSpPr/>
              <p:nvPr/>
            </p:nvSpPr>
            <p:spPr bwMode="auto">
              <a:xfrm>
                <a:off x="3109" y="2549"/>
                <a:ext cx="72" cy="67"/>
              </a:xfrm>
              <a:custGeom>
                <a:avLst/>
                <a:gdLst>
                  <a:gd name="T0" fmla="*/ 32 w 32"/>
                  <a:gd name="T1" fmla="*/ 8 h 30"/>
                  <a:gd name="T2" fmla="*/ 4 w 32"/>
                  <a:gd name="T3" fmla="*/ 0 h 30"/>
                  <a:gd name="T4" fmla="*/ 0 w 32"/>
                  <a:gd name="T5" fmla="*/ 23 h 30"/>
                  <a:gd name="T6" fmla="*/ 28 w 32"/>
                  <a:gd name="T7" fmla="*/ 30 h 30"/>
                  <a:gd name="T8" fmla="*/ 32 w 32"/>
                  <a:gd name="T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">
                    <a:moveTo>
                      <a:pt x="32" y="8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22"/>
                      <a:pt x="31" y="15"/>
                      <a:pt x="32" y="8"/>
                    </a:cubicBez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79" name="Freeform 456"/>
              <p:cNvSpPr/>
              <p:nvPr/>
            </p:nvSpPr>
            <p:spPr bwMode="auto">
              <a:xfrm>
                <a:off x="2971" y="2508"/>
                <a:ext cx="74" cy="75"/>
              </a:xfrm>
              <a:custGeom>
                <a:avLst/>
                <a:gdLst>
                  <a:gd name="T0" fmla="*/ 7 w 74"/>
                  <a:gd name="T1" fmla="*/ 0 h 75"/>
                  <a:gd name="T2" fmla="*/ 0 w 74"/>
                  <a:gd name="T3" fmla="*/ 57 h 75"/>
                  <a:gd name="T4" fmla="*/ 68 w 74"/>
                  <a:gd name="T5" fmla="*/ 75 h 75"/>
                  <a:gd name="T6" fmla="*/ 74 w 74"/>
                  <a:gd name="T7" fmla="*/ 20 h 75"/>
                  <a:gd name="T8" fmla="*/ 7 w 74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5">
                    <a:moveTo>
                      <a:pt x="7" y="0"/>
                    </a:moveTo>
                    <a:lnTo>
                      <a:pt x="0" y="57"/>
                    </a:lnTo>
                    <a:lnTo>
                      <a:pt x="68" y="75"/>
                    </a:lnTo>
                    <a:lnTo>
                      <a:pt x="74" y="2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80" name="Freeform 457"/>
              <p:cNvSpPr/>
              <p:nvPr/>
            </p:nvSpPr>
            <p:spPr bwMode="auto">
              <a:xfrm>
                <a:off x="2802" y="2522"/>
                <a:ext cx="370" cy="135"/>
              </a:xfrm>
              <a:custGeom>
                <a:avLst/>
                <a:gdLst>
                  <a:gd name="T0" fmla="*/ 164 w 164"/>
                  <a:gd name="T1" fmla="*/ 42 h 60"/>
                  <a:gd name="T2" fmla="*/ 1 w 164"/>
                  <a:gd name="T3" fmla="*/ 0 h 60"/>
                  <a:gd name="T4" fmla="*/ 0 w 164"/>
                  <a:gd name="T5" fmla="*/ 21 h 60"/>
                  <a:gd name="T6" fmla="*/ 160 w 164"/>
                  <a:gd name="T7" fmla="*/ 60 h 60"/>
                  <a:gd name="T8" fmla="*/ 164 w 164"/>
                  <a:gd name="T9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60">
                    <a:moveTo>
                      <a:pt x="164" y="4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1" y="14"/>
                      <a:pt x="0" y="21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1" y="54"/>
                      <a:pt x="162" y="48"/>
                      <a:pt x="164" y="42"/>
                    </a:cubicBezTo>
                    <a:close/>
                  </a:path>
                </a:pathLst>
              </a:custGeom>
              <a:solidFill>
                <a:srgbClr val="5B8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81" name="Freeform 458"/>
              <p:cNvSpPr/>
              <p:nvPr/>
            </p:nvSpPr>
            <p:spPr bwMode="auto">
              <a:xfrm>
                <a:off x="2795" y="2569"/>
                <a:ext cx="368" cy="192"/>
              </a:xfrm>
              <a:custGeom>
                <a:avLst/>
                <a:gdLst>
                  <a:gd name="T0" fmla="*/ 3 w 163"/>
                  <a:gd name="T1" fmla="*/ 0 h 85"/>
                  <a:gd name="T2" fmla="*/ 0 w 163"/>
                  <a:gd name="T3" fmla="*/ 54 h 85"/>
                  <a:gd name="T4" fmla="*/ 157 w 163"/>
                  <a:gd name="T5" fmla="*/ 85 h 85"/>
                  <a:gd name="T6" fmla="*/ 163 w 163"/>
                  <a:gd name="T7" fmla="*/ 39 h 85"/>
                  <a:gd name="T8" fmla="*/ 3 w 163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85">
                    <a:moveTo>
                      <a:pt x="3" y="0"/>
                    </a:moveTo>
                    <a:cubicBezTo>
                      <a:pt x="2" y="17"/>
                      <a:pt x="1" y="35"/>
                      <a:pt x="0" y="54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9" y="69"/>
                      <a:pt x="161" y="54"/>
                      <a:pt x="163" y="39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468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82" name="Freeform 459"/>
              <p:cNvSpPr/>
              <p:nvPr/>
            </p:nvSpPr>
            <p:spPr bwMode="auto">
              <a:xfrm>
                <a:off x="2791" y="2691"/>
                <a:ext cx="58" cy="67"/>
              </a:xfrm>
              <a:custGeom>
                <a:avLst/>
                <a:gdLst>
                  <a:gd name="T0" fmla="*/ 2 w 26"/>
                  <a:gd name="T1" fmla="*/ 0 h 30"/>
                  <a:gd name="T2" fmla="*/ 0 w 26"/>
                  <a:gd name="T3" fmla="*/ 26 h 30"/>
                  <a:gd name="T4" fmla="*/ 26 w 26"/>
                  <a:gd name="T5" fmla="*/ 30 h 30"/>
                  <a:gd name="T6" fmla="*/ 26 w 26"/>
                  <a:gd name="T7" fmla="*/ 5 h 30"/>
                  <a:gd name="T8" fmla="*/ 2 w 2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0">
                    <a:moveTo>
                      <a:pt x="2" y="0"/>
                    </a:moveTo>
                    <a:cubicBezTo>
                      <a:pt x="1" y="8"/>
                      <a:pt x="1" y="17"/>
                      <a:pt x="0" y="26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5"/>
                      <a:pt x="26" y="5"/>
                      <a:pt x="26" y="5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83" name="Freeform 460"/>
              <p:cNvSpPr/>
              <p:nvPr/>
            </p:nvSpPr>
            <p:spPr bwMode="auto">
              <a:xfrm>
                <a:off x="2849" y="2702"/>
                <a:ext cx="66" cy="68"/>
              </a:xfrm>
              <a:custGeom>
                <a:avLst/>
                <a:gdLst>
                  <a:gd name="T0" fmla="*/ 0 w 66"/>
                  <a:gd name="T1" fmla="*/ 0 h 68"/>
                  <a:gd name="T2" fmla="*/ 0 w 66"/>
                  <a:gd name="T3" fmla="*/ 56 h 68"/>
                  <a:gd name="T4" fmla="*/ 61 w 66"/>
                  <a:gd name="T5" fmla="*/ 68 h 68"/>
                  <a:gd name="T6" fmla="*/ 66 w 66"/>
                  <a:gd name="T7" fmla="*/ 11 h 68"/>
                  <a:gd name="T8" fmla="*/ 0 w 66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8">
                    <a:moveTo>
                      <a:pt x="0" y="0"/>
                    </a:moveTo>
                    <a:lnTo>
                      <a:pt x="0" y="56"/>
                    </a:lnTo>
                    <a:lnTo>
                      <a:pt x="61" y="68"/>
                    </a:lnTo>
                    <a:lnTo>
                      <a:pt x="66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84" name="Freeform 461"/>
              <p:cNvSpPr/>
              <p:nvPr/>
            </p:nvSpPr>
            <p:spPr bwMode="auto">
              <a:xfrm>
                <a:off x="2910" y="2713"/>
                <a:ext cx="66" cy="68"/>
              </a:xfrm>
              <a:custGeom>
                <a:avLst/>
                <a:gdLst>
                  <a:gd name="T0" fmla="*/ 5 w 66"/>
                  <a:gd name="T1" fmla="*/ 0 h 68"/>
                  <a:gd name="T2" fmla="*/ 0 w 66"/>
                  <a:gd name="T3" fmla="*/ 57 h 68"/>
                  <a:gd name="T4" fmla="*/ 59 w 66"/>
                  <a:gd name="T5" fmla="*/ 68 h 68"/>
                  <a:gd name="T6" fmla="*/ 66 w 66"/>
                  <a:gd name="T7" fmla="*/ 14 h 68"/>
                  <a:gd name="T8" fmla="*/ 5 w 66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8">
                    <a:moveTo>
                      <a:pt x="5" y="0"/>
                    </a:moveTo>
                    <a:lnTo>
                      <a:pt x="0" y="57"/>
                    </a:lnTo>
                    <a:lnTo>
                      <a:pt x="59" y="68"/>
                    </a:lnTo>
                    <a:lnTo>
                      <a:pt x="66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85" name="Freeform 462"/>
              <p:cNvSpPr/>
              <p:nvPr/>
            </p:nvSpPr>
            <p:spPr bwMode="auto">
              <a:xfrm>
                <a:off x="2969" y="2727"/>
                <a:ext cx="72" cy="65"/>
              </a:xfrm>
              <a:custGeom>
                <a:avLst/>
                <a:gdLst>
                  <a:gd name="T0" fmla="*/ 7 w 72"/>
                  <a:gd name="T1" fmla="*/ 0 h 65"/>
                  <a:gd name="T2" fmla="*/ 0 w 72"/>
                  <a:gd name="T3" fmla="*/ 54 h 65"/>
                  <a:gd name="T4" fmla="*/ 67 w 72"/>
                  <a:gd name="T5" fmla="*/ 65 h 65"/>
                  <a:gd name="T6" fmla="*/ 72 w 72"/>
                  <a:gd name="T7" fmla="*/ 11 h 65"/>
                  <a:gd name="T8" fmla="*/ 7 w 7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5">
                    <a:moveTo>
                      <a:pt x="7" y="0"/>
                    </a:moveTo>
                    <a:lnTo>
                      <a:pt x="0" y="54"/>
                    </a:lnTo>
                    <a:lnTo>
                      <a:pt x="67" y="65"/>
                    </a:lnTo>
                    <a:lnTo>
                      <a:pt x="7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86" name="Freeform 463"/>
              <p:cNvSpPr/>
              <p:nvPr/>
            </p:nvSpPr>
            <p:spPr bwMode="auto">
              <a:xfrm>
                <a:off x="3095" y="2752"/>
                <a:ext cx="54" cy="58"/>
              </a:xfrm>
              <a:custGeom>
                <a:avLst/>
                <a:gdLst>
                  <a:gd name="T0" fmla="*/ 24 w 24"/>
                  <a:gd name="T1" fmla="*/ 4 h 26"/>
                  <a:gd name="T2" fmla="*/ 3 w 24"/>
                  <a:gd name="T3" fmla="*/ 0 h 26"/>
                  <a:gd name="T4" fmla="*/ 0 w 24"/>
                  <a:gd name="T5" fmla="*/ 22 h 26"/>
                  <a:gd name="T6" fmla="*/ 21 w 24"/>
                  <a:gd name="T7" fmla="*/ 26 h 26"/>
                  <a:gd name="T8" fmla="*/ 24 w 24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2" y="18"/>
                      <a:pt x="23" y="11"/>
                      <a:pt x="24" y="4"/>
                    </a:cubicBez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87" name="Freeform 464"/>
              <p:cNvSpPr/>
              <p:nvPr/>
            </p:nvSpPr>
            <p:spPr bwMode="auto">
              <a:xfrm>
                <a:off x="3036" y="2738"/>
                <a:ext cx="66" cy="63"/>
              </a:xfrm>
              <a:custGeom>
                <a:avLst/>
                <a:gdLst>
                  <a:gd name="T0" fmla="*/ 5 w 66"/>
                  <a:gd name="T1" fmla="*/ 0 h 63"/>
                  <a:gd name="T2" fmla="*/ 0 w 66"/>
                  <a:gd name="T3" fmla="*/ 54 h 63"/>
                  <a:gd name="T4" fmla="*/ 59 w 66"/>
                  <a:gd name="T5" fmla="*/ 63 h 63"/>
                  <a:gd name="T6" fmla="*/ 66 w 66"/>
                  <a:gd name="T7" fmla="*/ 14 h 63"/>
                  <a:gd name="T8" fmla="*/ 5 w 6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3">
                    <a:moveTo>
                      <a:pt x="5" y="0"/>
                    </a:moveTo>
                    <a:lnTo>
                      <a:pt x="0" y="54"/>
                    </a:lnTo>
                    <a:lnTo>
                      <a:pt x="59" y="63"/>
                    </a:lnTo>
                    <a:lnTo>
                      <a:pt x="66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88" name="Freeform 465"/>
              <p:cNvSpPr/>
              <p:nvPr/>
            </p:nvSpPr>
            <p:spPr bwMode="auto">
              <a:xfrm>
                <a:off x="2768" y="2932"/>
                <a:ext cx="368" cy="144"/>
              </a:xfrm>
              <a:custGeom>
                <a:avLst/>
                <a:gdLst>
                  <a:gd name="T0" fmla="*/ 163 w 163"/>
                  <a:gd name="T1" fmla="*/ 0 h 64"/>
                  <a:gd name="T2" fmla="*/ 4 w 163"/>
                  <a:gd name="T3" fmla="*/ 6 h 64"/>
                  <a:gd name="T4" fmla="*/ 0 w 163"/>
                  <a:gd name="T5" fmla="*/ 64 h 64"/>
                  <a:gd name="T6" fmla="*/ 163 w 163"/>
                  <a:gd name="T7" fmla="*/ 62 h 64"/>
                  <a:gd name="T8" fmla="*/ 163 w 163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4">
                    <a:moveTo>
                      <a:pt x="163" y="0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3" y="25"/>
                      <a:pt x="1" y="45"/>
                      <a:pt x="0" y="64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2" y="38"/>
                      <a:pt x="162" y="17"/>
                      <a:pt x="163" y="0"/>
                    </a:cubicBezTo>
                    <a:close/>
                  </a:path>
                </a:pathLst>
              </a:cu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89" name="Freeform 466"/>
              <p:cNvSpPr/>
              <p:nvPr/>
            </p:nvSpPr>
            <p:spPr bwMode="auto">
              <a:xfrm>
                <a:off x="2761" y="3072"/>
                <a:ext cx="379" cy="178"/>
              </a:xfrm>
              <a:custGeom>
                <a:avLst/>
                <a:gdLst>
                  <a:gd name="T0" fmla="*/ 166 w 168"/>
                  <a:gd name="T1" fmla="*/ 0 h 79"/>
                  <a:gd name="T2" fmla="*/ 3 w 168"/>
                  <a:gd name="T3" fmla="*/ 2 h 79"/>
                  <a:gd name="T4" fmla="*/ 0 w 168"/>
                  <a:gd name="T5" fmla="*/ 41 h 79"/>
                  <a:gd name="T6" fmla="*/ 168 w 168"/>
                  <a:gd name="T7" fmla="*/ 79 h 79"/>
                  <a:gd name="T8" fmla="*/ 166 w 168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79">
                    <a:moveTo>
                      <a:pt x="166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5"/>
                      <a:pt x="1" y="28"/>
                      <a:pt x="0" y="41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167" y="51"/>
                      <a:pt x="166" y="24"/>
                      <a:pt x="166" y="0"/>
                    </a:cubicBezTo>
                    <a:close/>
                  </a:path>
                </a:pathLst>
              </a:cu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90" name="Freeform 467"/>
              <p:cNvSpPr/>
              <p:nvPr/>
            </p:nvSpPr>
            <p:spPr bwMode="auto">
              <a:xfrm>
                <a:off x="2755" y="3164"/>
                <a:ext cx="394" cy="275"/>
              </a:xfrm>
              <a:custGeom>
                <a:avLst/>
                <a:gdLst>
                  <a:gd name="T0" fmla="*/ 3 w 175"/>
                  <a:gd name="T1" fmla="*/ 0 h 122"/>
                  <a:gd name="T2" fmla="*/ 0 w 175"/>
                  <a:gd name="T3" fmla="*/ 44 h 122"/>
                  <a:gd name="T4" fmla="*/ 175 w 175"/>
                  <a:gd name="T5" fmla="*/ 122 h 122"/>
                  <a:gd name="T6" fmla="*/ 171 w 175"/>
                  <a:gd name="T7" fmla="*/ 38 h 122"/>
                  <a:gd name="T8" fmla="*/ 3 w 175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22">
                    <a:moveTo>
                      <a:pt x="3" y="0"/>
                    </a:moveTo>
                    <a:cubicBezTo>
                      <a:pt x="2" y="14"/>
                      <a:pt x="1" y="29"/>
                      <a:pt x="0" y="44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74" y="93"/>
                      <a:pt x="172" y="65"/>
                      <a:pt x="171" y="38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91" name="Freeform 468"/>
              <p:cNvSpPr/>
              <p:nvPr/>
            </p:nvSpPr>
            <p:spPr bwMode="auto">
              <a:xfrm>
                <a:off x="2723" y="3263"/>
                <a:ext cx="442" cy="424"/>
              </a:xfrm>
              <a:custGeom>
                <a:avLst/>
                <a:gdLst>
                  <a:gd name="T0" fmla="*/ 14 w 196"/>
                  <a:gd name="T1" fmla="*/ 0 h 188"/>
                  <a:gd name="T2" fmla="*/ 0 w 196"/>
                  <a:gd name="T3" fmla="*/ 171 h 188"/>
                  <a:gd name="T4" fmla="*/ 196 w 196"/>
                  <a:gd name="T5" fmla="*/ 188 h 188"/>
                  <a:gd name="T6" fmla="*/ 189 w 196"/>
                  <a:gd name="T7" fmla="*/ 78 h 188"/>
                  <a:gd name="T8" fmla="*/ 14 w 196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88">
                    <a:moveTo>
                      <a:pt x="14" y="0"/>
                    </a:moveTo>
                    <a:cubicBezTo>
                      <a:pt x="9" y="58"/>
                      <a:pt x="5" y="116"/>
                      <a:pt x="0" y="171"/>
                    </a:cubicBezTo>
                    <a:cubicBezTo>
                      <a:pt x="65" y="177"/>
                      <a:pt x="130" y="184"/>
                      <a:pt x="196" y="188"/>
                    </a:cubicBezTo>
                    <a:cubicBezTo>
                      <a:pt x="193" y="152"/>
                      <a:pt x="191" y="114"/>
                      <a:pt x="189" y="78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C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92" name="Freeform 469"/>
              <p:cNvSpPr/>
              <p:nvPr/>
            </p:nvSpPr>
            <p:spPr bwMode="auto">
              <a:xfrm>
                <a:off x="2732" y="3317"/>
                <a:ext cx="117" cy="217"/>
              </a:xfrm>
              <a:custGeom>
                <a:avLst/>
                <a:gdLst>
                  <a:gd name="T0" fmla="*/ 8 w 52"/>
                  <a:gd name="T1" fmla="*/ 0 h 96"/>
                  <a:gd name="T2" fmla="*/ 7 w 52"/>
                  <a:gd name="T3" fmla="*/ 0 h 96"/>
                  <a:gd name="T4" fmla="*/ 0 w 52"/>
                  <a:gd name="T5" fmla="*/ 95 h 96"/>
                  <a:gd name="T6" fmla="*/ 8 w 52"/>
                  <a:gd name="T7" fmla="*/ 96 h 96"/>
                  <a:gd name="T8" fmla="*/ 52 w 52"/>
                  <a:gd name="T9" fmla="*/ 48 h 96"/>
                  <a:gd name="T10" fmla="*/ 8 w 52"/>
                  <a:gd name="T1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96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" y="95"/>
                      <a:pt x="5" y="96"/>
                      <a:pt x="8" y="96"/>
                    </a:cubicBezTo>
                    <a:cubicBezTo>
                      <a:pt x="32" y="96"/>
                      <a:pt x="52" y="74"/>
                      <a:pt x="52" y="48"/>
                    </a:cubicBezTo>
                    <a:cubicBezTo>
                      <a:pt x="52" y="22"/>
                      <a:pt x="32" y="0"/>
                      <a:pt x="8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93" name="Freeform 470"/>
              <p:cNvSpPr/>
              <p:nvPr/>
            </p:nvSpPr>
            <p:spPr bwMode="auto">
              <a:xfrm>
                <a:off x="2752" y="3597"/>
                <a:ext cx="176" cy="69"/>
              </a:xfrm>
              <a:custGeom>
                <a:avLst/>
                <a:gdLst>
                  <a:gd name="T0" fmla="*/ 37 w 78"/>
                  <a:gd name="T1" fmla="*/ 0 h 31"/>
                  <a:gd name="T2" fmla="*/ 0 w 78"/>
                  <a:gd name="T3" fmla="*/ 24 h 31"/>
                  <a:gd name="T4" fmla="*/ 78 w 78"/>
                  <a:gd name="T5" fmla="*/ 31 h 31"/>
                  <a:gd name="T6" fmla="*/ 37 w 7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31">
                    <a:moveTo>
                      <a:pt x="37" y="0"/>
                    </a:moveTo>
                    <a:cubicBezTo>
                      <a:pt x="21" y="0"/>
                      <a:pt x="7" y="9"/>
                      <a:pt x="0" y="24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2" y="13"/>
                      <a:pt x="56" y="0"/>
                      <a:pt x="37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94" name="Freeform 471"/>
              <p:cNvSpPr/>
              <p:nvPr/>
            </p:nvSpPr>
            <p:spPr bwMode="auto">
              <a:xfrm>
                <a:off x="2962" y="3358"/>
                <a:ext cx="176" cy="124"/>
              </a:xfrm>
              <a:custGeom>
                <a:avLst/>
                <a:gdLst>
                  <a:gd name="T0" fmla="*/ 78 w 78"/>
                  <a:gd name="T1" fmla="*/ 34 h 55"/>
                  <a:gd name="T2" fmla="*/ 0 w 78"/>
                  <a:gd name="T3" fmla="*/ 0 h 55"/>
                  <a:gd name="T4" fmla="*/ 0 w 78"/>
                  <a:gd name="T5" fmla="*/ 7 h 55"/>
                  <a:gd name="T6" fmla="*/ 43 w 78"/>
                  <a:gd name="T7" fmla="*/ 55 h 55"/>
                  <a:gd name="T8" fmla="*/ 78 w 78"/>
                  <a:gd name="T9" fmla="*/ 35 h 55"/>
                  <a:gd name="T10" fmla="*/ 78 w 78"/>
                  <a:gd name="T11" fmla="*/ 3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5">
                    <a:moveTo>
                      <a:pt x="78" y="3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5"/>
                      <a:pt x="0" y="7"/>
                    </a:cubicBezTo>
                    <a:cubicBezTo>
                      <a:pt x="0" y="34"/>
                      <a:pt x="19" y="55"/>
                      <a:pt x="43" y="55"/>
                    </a:cubicBezTo>
                    <a:cubicBezTo>
                      <a:pt x="58" y="55"/>
                      <a:pt x="71" y="47"/>
                      <a:pt x="78" y="35"/>
                    </a:cubicBezTo>
                    <a:lnTo>
                      <a:pt x="78" y="34"/>
                    </a:ln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95" name="Oval 472"/>
              <p:cNvSpPr>
                <a:spLocks noChangeArrowheads="1"/>
              </p:cNvSpPr>
              <p:nvPr/>
            </p:nvSpPr>
            <p:spPr bwMode="auto">
              <a:xfrm>
                <a:off x="2892" y="3475"/>
                <a:ext cx="108" cy="119"/>
              </a:xfrm>
              <a:prstGeom prst="ellipse">
                <a:avLst/>
              </a:pr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96" name="Freeform 473"/>
              <p:cNvSpPr/>
              <p:nvPr/>
            </p:nvSpPr>
            <p:spPr bwMode="auto">
              <a:xfrm>
                <a:off x="3043" y="3545"/>
                <a:ext cx="117" cy="144"/>
              </a:xfrm>
              <a:custGeom>
                <a:avLst/>
                <a:gdLst>
                  <a:gd name="T0" fmla="*/ 44 w 52"/>
                  <a:gd name="T1" fmla="*/ 0 h 64"/>
                  <a:gd name="T2" fmla="*/ 0 w 52"/>
                  <a:gd name="T3" fmla="*/ 48 h 64"/>
                  <a:gd name="T4" fmla="*/ 2 w 52"/>
                  <a:gd name="T5" fmla="*/ 59 h 64"/>
                  <a:gd name="T6" fmla="*/ 52 w 52"/>
                  <a:gd name="T7" fmla="*/ 64 h 64"/>
                  <a:gd name="T8" fmla="*/ 47 w 52"/>
                  <a:gd name="T9" fmla="*/ 0 h 64"/>
                  <a:gd name="T10" fmla="*/ 44 w 52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64">
                    <a:moveTo>
                      <a:pt x="44" y="0"/>
                    </a:moveTo>
                    <a:cubicBezTo>
                      <a:pt x="20" y="0"/>
                      <a:pt x="0" y="21"/>
                      <a:pt x="0" y="48"/>
                    </a:cubicBezTo>
                    <a:cubicBezTo>
                      <a:pt x="0" y="52"/>
                      <a:pt x="1" y="56"/>
                      <a:pt x="2" y="59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0"/>
                      <a:pt x="45" y="0"/>
                      <a:pt x="44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97" name="Oval 474"/>
              <p:cNvSpPr>
                <a:spLocks noChangeArrowheads="1"/>
              </p:cNvSpPr>
              <p:nvPr/>
            </p:nvSpPr>
            <p:spPr bwMode="auto">
              <a:xfrm>
                <a:off x="2746" y="3673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98" name="Oval 475"/>
              <p:cNvSpPr>
                <a:spLocks noChangeArrowheads="1"/>
              </p:cNvSpPr>
              <p:nvPr/>
            </p:nvSpPr>
            <p:spPr bwMode="auto">
              <a:xfrm>
                <a:off x="2955" y="3709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99" name="Oval 476"/>
              <p:cNvSpPr>
                <a:spLocks noChangeArrowheads="1"/>
              </p:cNvSpPr>
              <p:nvPr/>
            </p:nvSpPr>
            <p:spPr bwMode="auto">
              <a:xfrm>
                <a:off x="2854" y="3698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00" name="Oval 477"/>
              <p:cNvSpPr>
                <a:spLocks noChangeArrowheads="1"/>
              </p:cNvSpPr>
              <p:nvPr/>
            </p:nvSpPr>
            <p:spPr bwMode="auto">
              <a:xfrm>
                <a:off x="2775" y="3741"/>
                <a:ext cx="29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01" name="Oval 478"/>
              <p:cNvSpPr>
                <a:spLocks noChangeArrowheads="1"/>
              </p:cNvSpPr>
              <p:nvPr/>
            </p:nvSpPr>
            <p:spPr bwMode="auto">
              <a:xfrm>
                <a:off x="2874" y="3795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02" name="Oval 479"/>
              <p:cNvSpPr>
                <a:spLocks noChangeArrowheads="1"/>
              </p:cNvSpPr>
              <p:nvPr/>
            </p:nvSpPr>
            <p:spPr bwMode="auto">
              <a:xfrm>
                <a:off x="2716" y="3806"/>
                <a:ext cx="30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03" name="Oval 480"/>
              <p:cNvSpPr>
                <a:spLocks noChangeArrowheads="1"/>
              </p:cNvSpPr>
              <p:nvPr/>
            </p:nvSpPr>
            <p:spPr bwMode="auto">
              <a:xfrm>
                <a:off x="3003" y="3784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04" name="Oval 481"/>
              <p:cNvSpPr>
                <a:spLocks noChangeArrowheads="1"/>
              </p:cNvSpPr>
              <p:nvPr/>
            </p:nvSpPr>
            <p:spPr bwMode="auto">
              <a:xfrm>
                <a:off x="3093" y="3700"/>
                <a:ext cx="27" cy="30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05" name="Oval 482"/>
              <p:cNvSpPr>
                <a:spLocks noChangeArrowheads="1"/>
              </p:cNvSpPr>
              <p:nvPr/>
            </p:nvSpPr>
            <p:spPr bwMode="auto">
              <a:xfrm>
                <a:off x="3131" y="3795"/>
                <a:ext cx="29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06" name="Oval 483"/>
              <p:cNvSpPr>
                <a:spLocks noChangeArrowheads="1"/>
              </p:cNvSpPr>
              <p:nvPr/>
            </p:nvSpPr>
            <p:spPr bwMode="auto">
              <a:xfrm>
                <a:off x="2809" y="2995"/>
                <a:ext cx="31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07" name="Oval 484"/>
              <p:cNvSpPr>
                <a:spLocks noChangeArrowheads="1"/>
              </p:cNvSpPr>
              <p:nvPr/>
            </p:nvSpPr>
            <p:spPr bwMode="auto">
              <a:xfrm>
                <a:off x="2809" y="3112"/>
                <a:ext cx="31" cy="32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08" name="Oval 485"/>
              <p:cNvSpPr>
                <a:spLocks noChangeArrowheads="1"/>
              </p:cNvSpPr>
              <p:nvPr/>
            </p:nvSpPr>
            <p:spPr bwMode="auto">
              <a:xfrm>
                <a:off x="2888" y="3123"/>
                <a:ext cx="31" cy="32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09" name="Oval 486"/>
              <p:cNvSpPr>
                <a:spLocks noChangeArrowheads="1"/>
              </p:cNvSpPr>
              <p:nvPr/>
            </p:nvSpPr>
            <p:spPr bwMode="auto">
              <a:xfrm>
                <a:off x="2973" y="3128"/>
                <a:ext cx="32" cy="31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10" name="Oval 487"/>
              <p:cNvSpPr>
                <a:spLocks noChangeArrowheads="1"/>
              </p:cNvSpPr>
              <p:nvPr/>
            </p:nvSpPr>
            <p:spPr bwMode="auto">
              <a:xfrm>
                <a:off x="3068" y="3144"/>
                <a:ext cx="32" cy="31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11" name="Oval 488"/>
              <p:cNvSpPr>
                <a:spLocks noChangeArrowheads="1"/>
              </p:cNvSpPr>
              <p:nvPr/>
            </p:nvSpPr>
            <p:spPr bwMode="auto">
              <a:xfrm>
                <a:off x="2899" y="2990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12" name="Oval 489"/>
              <p:cNvSpPr>
                <a:spLocks noChangeArrowheads="1"/>
              </p:cNvSpPr>
              <p:nvPr/>
            </p:nvSpPr>
            <p:spPr bwMode="auto">
              <a:xfrm>
                <a:off x="2985" y="2990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13" name="Oval 490"/>
              <p:cNvSpPr>
                <a:spLocks noChangeArrowheads="1"/>
              </p:cNvSpPr>
              <p:nvPr/>
            </p:nvSpPr>
            <p:spPr bwMode="auto">
              <a:xfrm>
                <a:off x="3086" y="2984"/>
                <a:ext cx="32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14" name="Oval 491"/>
              <p:cNvSpPr>
                <a:spLocks noChangeArrowheads="1"/>
              </p:cNvSpPr>
              <p:nvPr/>
            </p:nvSpPr>
            <p:spPr bwMode="auto">
              <a:xfrm>
                <a:off x="2782" y="3211"/>
                <a:ext cx="31" cy="30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15" name="Oval 492"/>
              <p:cNvSpPr>
                <a:spLocks noChangeArrowheads="1"/>
              </p:cNvSpPr>
              <p:nvPr/>
            </p:nvSpPr>
            <p:spPr bwMode="auto">
              <a:xfrm>
                <a:off x="2872" y="3250"/>
                <a:ext cx="31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16" name="Oval 493"/>
              <p:cNvSpPr>
                <a:spLocks noChangeArrowheads="1"/>
              </p:cNvSpPr>
              <p:nvPr/>
            </p:nvSpPr>
            <p:spPr bwMode="auto">
              <a:xfrm>
                <a:off x="2978" y="3292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17" name="Oval 494"/>
              <p:cNvSpPr>
                <a:spLocks noChangeArrowheads="1"/>
              </p:cNvSpPr>
              <p:nvPr/>
            </p:nvSpPr>
            <p:spPr bwMode="auto">
              <a:xfrm>
                <a:off x="3086" y="3324"/>
                <a:ext cx="32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18" name="Freeform 495"/>
              <p:cNvSpPr/>
              <p:nvPr/>
            </p:nvSpPr>
            <p:spPr bwMode="auto">
              <a:xfrm>
                <a:off x="2809" y="2395"/>
                <a:ext cx="372" cy="172"/>
              </a:xfrm>
              <a:custGeom>
                <a:avLst/>
                <a:gdLst>
                  <a:gd name="T0" fmla="*/ 2 w 372"/>
                  <a:gd name="T1" fmla="*/ 0 h 172"/>
                  <a:gd name="T2" fmla="*/ 47 w 372"/>
                  <a:gd name="T3" fmla="*/ 82 h 172"/>
                  <a:gd name="T4" fmla="*/ 110 w 372"/>
                  <a:gd name="T5" fmla="*/ 12 h 172"/>
                  <a:gd name="T6" fmla="*/ 151 w 372"/>
                  <a:gd name="T7" fmla="*/ 104 h 172"/>
                  <a:gd name="T8" fmla="*/ 227 w 372"/>
                  <a:gd name="T9" fmla="*/ 28 h 172"/>
                  <a:gd name="T10" fmla="*/ 263 w 372"/>
                  <a:gd name="T11" fmla="*/ 140 h 172"/>
                  <a:gd name="T12" fmla="*/ 351 w 372"/>
                  <a:gd name="T13" fmla="*/ 41 h 172"/>
                  <a:gd name="T14" fmla="*/ 372 w 372"/>
                  <a:gd name="T15" fmla="*/ 172 h 172"/>
                  <a:gd name="T16" fmla="*/ 0 w 372"/>
                  <a:gd name="T17" fmla="*/ 66 h 172"/>
                  <a:gd name="T18" fmla="*/ 2 w 3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2" h="172">
                    <a:moveTo>
                      <a:pt x="2" y="0"/>
                    </a:moveTo>
                    <a:lnTo>
                      <a:pt x="47" y="82"/>
                    </a:lnTo>
                    <a:lnTo>
                      <a:pt x="110" y="12"/>
                    </a:lnTo>
                    <a:lnTo>
                      <a:pt x="151" y="104"/>
                    </a:lnTo>
                    <a:lnTo>
                      <a:pt x="227" y="28"/>
                    </a:lnTo>
                    <a:lnTo>
                      <a:pt x="263" y="140"/>
                    </a:lnTo>
                    <a:lnTo>
                      <a:pt x="351" y="41"/>
                    </a:lnTo>
                    <a:lnTo>
                      <a:pt x="372" y="172"/>
                    </a:lnTo>
                    <a:lnTo>
                      <a:pt x="0" y="6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7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19" name="Freeform 496"/>
              <p:cNvSpPr/>
              <p:nvPr/>
            </p:nvSpPr>
            <p:spPr bwMode="auto">
              <a:xfrm>
                <a:off x="2802" y="2522"/>
                <a:ext cx="361" cy="142"/>
              </a:xfrm>
              <a:custGeom>
                <a:avLst/>
                <a:gdLst>
                  <a:gd name="T0" fmla="*/ 142 w 160"/>
                  <a:gd name="T1" fmla="*/ 36 h 63"/>
                  <a:gd name="T2" fmla="*/ 136 w 160"/>
                  <a:gd name="T3" fmla="*/ 35 h 63"/>
                  <a:gd name="T4" fmla="*/ 108 w 160"/>
                  <a:gd name="T5" fmla="*/ 43 h 63"/>
                  <a:gd name="T6" fmla="*/ 98 w 160"/>
                  <a:gd name="T7" fmla="*/ 25 h 63"/>
                  <a:gd name="T8" fmla="*/ 95 w 160"/>
                  <a:gd name="T9" fmla="*/ 24 h 63"/>
                  <a:gd name="T10" fmla="*/ 71 w 160"/>
                  <a:gd name="T11" fmla="*/ 34 h 63"/>
                  <a:gd name="T12" fmla="*/ 53 w 160"/>
                  <a:gd name="T13" fmla="*/ 14 h 63"/>
                  <a:gd name="T14" fmla="*/ 48 w 160"/>
                  <a:gd name="T15" fmla="*/ 12 h 63"/>
                  <a:gd name="T16" fmla="*/ 23 w 160"/>
                  <a:gd name="T17" fmla="*/ 22 h 63"/>
                  <a:gd name="T18" fmla="*/ 2 w 160"/>
                  <a:gd name="T19" fmla="*/ 1 h 63"/>
                  <a:gd name="T20" fmla="*/ 1 w 160"/>
                  <a:gd name="T21" fmla="*/ 0 h 63"/>
                  <a:gd name="T22" fmla="*/ 0 w 160"/>
                  <a:gd name="T23" fmla="*/ 20 h 63"/>
                  <a:gd name="T24" fmla="*/ 24 w 160"/>
                  <a:gd name="T25" fmla="*/ 33 h 63"/>
                  <a:gd name="T26" fmla="*/ 48 w 160"/>
                  <a:gd name="T27" fmla="*/ 23 h 63"/>
                  <a:gd name="T28" fmla="*/ 66 w 160"/>
                  <a:gd name="T29" fmla="*/ 45 h 63"/>
                  <a:gd name="T30" fmla="*/ 91 w 160"/>
                  <a:gd name="T31" fmla="*/ 35 h 63"/>
                  <a:gd name="T32" fmla="*/ 109 w 160"/>
                  <a:gd name="T33" fmla="*/ 53 h 63"/>
                  <a:gd name="T34" fmla="*/ 137 w 160"/>
                  <a:gd name="T35" fmla="*/ 45 h 63"/>
                  <a:gd name="T36" fmla="*/ 159 w 160"/>
                  <a:gd name="T37" fmla="*/ 63 h 63"/>
                  <a:gd name="T38" fmla="*/ 160 w 160"/>
                  <a:gd name="T39" fmla="*/ 54 h 63"/>
                  <a:gd name="T40" fmla="*/ 142 w 160"/>
                  <a:gd name="T41" fmla="*/ 3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0" h="63">
                    <a:moveTo>
                      <a:pt x="142" y="36"/>
                    </a:moveTo>
                    <a:cubicBezTo>
                      <a:pt x="136" y="35"/>
                      <a:pt x="136" y="35"/>
                      <a:pt x="136" y="35"/>
                    </a:cubicBezTo>
                    <a:cubicBezTo>
                      <a:pt x="129" y="41"/>
                      <a:pt x="118" y="49"/>
                      <a:pt x="108" y="43"/>
                    </a:cubicBezTo>
                    <a:cubicBezTo>
                      <a:pt x="99" y="38"/>
                      <a:pt x="98" y="31"/>
                      <a:pt x="98" y="25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1" y="29"/>
                      <a:pt x="83" y="35"/>
                      <a:pt x="71" y="34"/>
                    </a:cubicBezTo>
                    <a:cubicBezTo>
                      <a:pt x="59" y="32"/>
                      <a:pt x="55" y="21"/>
                      <a:pt x="53" y="14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4" y="18"/>
                      <a:pt x="36" y="23"/>
                      <a:pt x="23" y="22"/>
                    </a:cubicBezTo>
                    <a:cubicBezTo>
                      <a:pt x="8" y="21"/>
                      <a:pt x="3" y="9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8" y="34"/>
                      <a:pt x="24" y="33"/>
                    </a:cubicBezTo>
                    <a:cubicBezTo>
                      <a:pt x="40" y="32"/>
                      <a:pt x="48" y="23"/>
                      <a:pt x="48" y="23"/>
                    </a:cubicBezTo>
                    <a:cubicBezTo>
                      <a:pt x="48" y="23"/>
                      <a:pt x="49" y="42"/>
                      <a:pt x="66" y="45"/>
                    </a:cubicBezTo>
                    <a:cubicBezTo>
                      <a:pt x="83" y="47"/>
                      <a:pt x="91" y="35"/>
                      <a:pt x="91" y="35"/>
                    </a:cubicBezTo>
                    <a:cubicBezTo>
                      <a:pt x="91" y="35"/>
                      <a:pt x="95" y="50"/>
                      <a:pt x="109" y="53"/>
                    </a:cubicBezTo>
                    <a:cubicBezTo>
                      <a:pt x="123" y="57"/>
                      <a:pt x="137" y="45"/>
                      <a:pt x="137" y="45"/>
                    </a:cubicBezTo>
                    <a:cubicBezTo>
                      <a:pt x="143" y="60"/>
                      <a:pt x="159" y="63"/>
                      <a:pt x="159" y="63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48" y="51"/>
                      <a:pt x="144" y="43"/>
                      <a:pt x="142" y="36"/>
                    </a:cubicBezTo>
                    <a:close/>
                  </a:path>
                </a:pathLst>
              </a:cu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20" name="Freeform 497"/>
              <p:cNvSpPr/>
              <p:nvPr/>
            </p:nvSpPr>
            <p:spPr bwMode="auto">
              <a:xfrm>
                <a:off x="2802" y="2526"/>
                <a:ext cx="358" cy="156"/>
              </a:xfrm>
              <a:custGeom>
                <a:avLst/>
                <a:gdLst>
                  <a:gd name="T0" fmla="*/ 145 w 159"/>
                  <a:gd name="T1" fmla="*/ 51 h 69"/>
                  <a:gd name="T2" fmla="*/ 139 w 159"/>
                  <a:gd name="T3" fmla="*/ 36 h 69"/>
                  <a:gd name="T4" fmla="*/ 107 w 159"/>
                  <a:gd name="T5" fmla="*/ 50 h 69"/>
                  <a:gd name="T6" fmla="*/ 98 w 159"/>
                  <a:gd name="T7" fmla="*/ 41 h 69"/>
                  <a:gd name="T8" fmla="*/ 93 w 159"/>
                  <a:gd name="T9" fmla="*/ 28 h 69"/>
                  <a:gd name="T10" fmla="*/ 70 w 159"/>
                  <a:gd name="T11" fmla="*/ 40 h 69"/>
                  <a:gd name="T12" fmla="*/ 51 w 159"/>
                  <a:gd name="T13" fmla="*/ 15 h 69"/>
                  <a:gd name="T14" fmla="*/ 39 w 159"/>
                  <a:gd name="T15" fmla="*/ 25 h 69"/>
                  <a:gd name="T16" fmla="*/ 22 w 159"/>
                  <a:gd name="T17" fmla="*/ 28 h 69"/>
                  <a:gd name="T18" fmla="*/ 1 w 159"/>
                  <a:gd name="T19" fmla="*/ 0 h 69"/>
                  <a:gd name="T20" fmla="*/ 0 w 159"/>
                  <a:gd name="T21" fmla="*/ 26 h 69"/>
                  <a:gd name="T22" fmla="*/ 23 w 159"/>
                  <a:gd name="T23" fmla="*/ 39 h 69"/>
                  <a:gd name="T24" fmla="*/ 47 w 159"/>
                  <a:gd name="T25" fmla="*/ 29 h 69"/>
                  <a:gd name="T26" fmla="*/ 66 w 159"/>
                  <a:gd name="T27" fmla="*/ 51 h 69"/>
                  <a:gd name="T28" fmla="*/ 91 w 159"/>
                  <a:gd name="T29" fmla="*/ 41 h 69"/>
                  <a:gd name="T30" fmla="*/ 108 w 159"/>
                  <a:gd name="T31" fmla="*/ 59 h 69"/>
                  <a:gd name="T32" fmla="*/ 136 w 159"/>
                  <a:gd name="T33" fmla="*/ 51 h 69"/>
                  <a:gd name="T34" fmla="*/ 159 w 159"/>
                  <a:gd name="T35" fmla="*/ 69 h 69"/>
                  <a:gd name="T36" fmla="*/ 159 w 159"/>
                  <a:gd name="T37" fmla="*/ 60 h 69"/>
                  <a:gd name="T38" fmla="*/ 145 w 159"/>
                  <a:gd name="T39" fmla="*/ 5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9" h="69">
                    <a:moveTo>
                      <a:pt x="145" y="51"/>
                    </a:moveTo>
                    <a:cubicBezTo>
                      <a:pt x="142" y="46"/>
                      <a:pt x="139" y="42"/>
                      <a:pt x="139" y="36"/>
                    </a:cubicBezTo>
                    <a:cubicBezTo>
                      <a:pt x="131" y="44"/>
                      <a:pt x="120" y="57"/>
                      <a:pt x="107" y="50"/>
                    </a:cubicBezTo>
                    <a:cubicBezTo>
                      <a:pt x="104" y="48"/>
                      <a:pt x="100" y="44"/>
                      <a:pt x="98" y="41"/>
                    </a:cubicBezTo>
                    <a:cubicBezTo>
                      <a:pt x="97" y="39"/>
                      <a:pt x="92" y="30"/>
                      <a:pt x="93" y="28"/>
                    </a:cubicBezTo>
                    <a:cubicBezTo>
                      <a:pt x="89" y="37"/>
                      <a:pt x="80" y="41"/>
                      <a:pt x="70" y="40"/>
                    </a:cubicBezTo>
                    <a:cubicBezTo>
                      <a:pt x="58" y="38"/>
                      <a:pt x="52" y="26"/>
                      <a:pt x="51" y="15"/>
                    </a:cubicBezTo>
                    <a:cubicBezTo>
                      <a:pt x="46" y="19"/>
                      <a:pt x="44" y="23"/>
                      <a:pt x="39" y="25"/>
                    </a:cubicBezTo>
                    <a:cubicBezTo>
                      <a:pt x="34" y="28"/>
                      <a:pt x="28" y="29"/>
                      <a:pt x="22" y="28"/>
                    </a:cubicBezTo>
                    <a:cubicBezTo>
                      <a:pt x="2" y="26"/>
                      <a:pt x="1" y="5"/>
                      <a:pt x="1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7" y="40"/>
                      <a:pt x="23" y="39"/>
                    </a:cubicBezTo>
                    <a:cubicBezTo>
                      <a:pt x="40" y="38"/>
                      <a:pt x="47" y="29"/>
                      <a:pt x="47" y="29"/>
                    </a:cubicBezTo>
                    <a:cubicBezTo>
                      <a:pt x="47" y="29"/>
                      <a:pt x="49" y="48"/>
                      <a:pt x="66" y="51"/>
                    </a:cubicBezTo>
                    <a:cubicBezTo>
                      <a:pt x="82" y="53"/>
                      <a:pt x="91" y="41"/>
                      <a:pt x="91" y="41"/>
                    </a:cubicBezTo>
                    <a:cubicBezTo>
                      <a:pt x="91" y="41"/>
                      <a:pt x="94" y="56"/>
                      <a:pt x="108" y="59"/>
                    </a:cubicBezTo>
                    <a:cubicBezTo>
                      <a:pt x="123" y="63"/>
                      <a:pt x="136" y="51"/>
                      <a:pt x="136" y="51"/>
                    </a:cubicBezTo>
                    <a:cubicBezTo>
                      <a:pt x="142" y="66"/>
                      <a:pt x="159" y="69"/>
                      <a:pt x="159" y="69"/>
                    </a:cubicBezTo>
                    <a:cubicBezTo>
                      <a:pt x="159" y="60"/>
                      <a:pt x="159" y="60"/>
                      <a:pt x="159" y="60"/>
                    </a:cubicBezTo>
                    <a:cubicBezTo>
                      <a:pt x="159" y="62"/>
                      <a:pt x="146" y="52"/>
                      <a:pt x="145" y="51"/>
                    </a:cubicBezTo>
                    <a:close/>
                  </a:path>
                </a:pathLst>
              </a:custGeom>
              <a:solidFill>
                <a:srgbClr val="D4D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21" name="Oval 498"/>
              <p:cNvSpPr>
                <a:spLocks noChangeArrowheads="1"/>
              </p:cNvSpPr>
              <p:nvPr/>
            </p:nvSpPr>
            <p:spPr bwMode="auto">
              <a:xfrm>
                <a:off x="2843" y="2537"/>
                <a:ext cx="15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22" name="Oval 499"/>
              <p:cNvSpPr>
                <a:spLocks noChangeArrowheads="1"/>
              </p:cNvSpPr>
              <p:nvPr/>
            </p:nvSpPr>
            <p:spPr bwMode="auto">
              <a:xfrm>
                <a:off x="2962" y="2569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23" name="Oval 500"/>
              <p:cNvSpPr>
                <a:spLocks noChangeArrowheads="1"/>
              </p:cNvSpPr>
              <p:nvPr/>
            </p:nvSpPr>
            <p:spPr bwMode="auto">
              <a:xfrm>
                <a:off x="3050" y="2594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24" name="Oval 501"/>
              <p:cNvSpPr>
                <a:spLocks noChangeArrowheads="1"/>
              </p:cNvSpPr>
              <p:nvPr/>
            </p:nvSpPr>
            <p:spPr bwMode="auto">
              <a:xfrm>
                <a:off x="3151" y="2616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25" name="Oval 502"/>
              <p:cNvSpPr>
                <a:spLocks noChangeArrowheads="1"/>
              </p:cNvSpPr>
              <p:nvPr/>
            </p:nvSpPr>
            <p:spPr bwMode="auto">
              <a:xfrm>
                <a:off x="2881" y="2623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26" name="Oval 503"/>
              <p:cNvSpPr>
                <a:spLocks noChangeArrowheads="1"/>
              </p:cNvSpPr>
              <p:nvPr/>
            </p:nvSpPr>
            <p:spPr bwMode="auto">
              <a:xfrm>
                <a:off x="2991" y="2650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27" name="Oval 504"/>
              <p:cNvSpPr>
                <a:spLocks noChangeArrowheads="1"/>
              </p:cNvSpPr>
              <p:nvPr/>
            </p:nvSpPr>
            <p:spPr bwMode="auto">
              <a:xfrm>
                <a:off x="3084" y="2668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28" name="Oval 505"/>
              <p:cNvSpPr>
                <a:spLocks noChangeArrowheads="1"/>
              </p:cNvSpPr>
              <p:nvPr/>
            </p:nvSpPr>
            <p:spPr bwMode="auto">
              <a:xfrm>
                <a:off x="2737" y="1841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29" name="Oval 506"/>
              <p:cNvSpPr>
                <a:spLocks noChangeArrowheads="1"/>
              </p:cNvSpPr>
              <p:nvPr/>
            </p:nvSpPr>
            <p:spPr bwMode="auto">
              <a:xfrm>
                <a:off x="2901" y="1864"/>
                <a:ext cx="25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30" name="Oval 507"/>
              <p:cNvSpPr>
                <a:spLocks noChangeArrowheads="1"/>
              </p:cNvSpPr>
              <p:nvPr/>
            </p:nvSpPr>
            <p:spPr bwMode="auto">
              <a:xfrm>
                <a:off x="2818" y="188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31" name="Oval 508"/>
              <p:cNvSpPr>
                <a:spLocks noChangeArrowheads="1"/>
              </p:cNvSpPr>
              <p:nvPr/>
            </p:nvSpPr>
            <p:spPr bwMode="auto">
              <a:xfrm>
                <a:off x="2872" y="1940"/>
                <a:ext cx="25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32" name="Oval 509"/>
              <p:cNvSpPr>
                <a:spLocks noChangeArrowheads="1"/>
              </p:cNvSpPr>
              <p:nvPr/>
            </p:nvSpPr>
            <p:spPr bwMode="auto">
              <a:xfrm>
                <a:off x="2982" y="192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33" name="Oval 510"/>
              <p:cNvSpPr>
                <a:spLocks noChangeArrowheads="1"/>
              </p:cNvSpPr>
              <p:nvPr/>
            </p:nvSpPr>
            <p:spPr bwMode="auto">
              <a:xfrm>
                <a:off x="3140" y="192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34" name="Oval 511"/>
              <p:cNvSpPr>
                <a:spLocks noChangeArrowheads="1"/>
              </p:cNvSpPr>
              <p:nvPr/>
            </p:nvSpPr>
            <p:spPr bwMode="auto">
              <a:xfrm>
                <a:off x="3082" y="1999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35" name="Oval 512"/>
              <p:cNvSpPr>
                <a:spLocks noChangeArrowheads="1"/>
              </p:cNvSpPr>
              <p:nvPr/>
            </p:nvSpPr>
            <p:spPr bwMode="auto">
              <a:xfrm>
                <a:off x="3212" y="2024"/>
                <a:ext cx="25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36" name="Oval 513"/>
              <p:cNvSpPr>
                <a:spLocks noChangeArrowheads="1"/>
              </p:cNvSpPr>
              <p:nvPr/>
            </p:nvSpPr>
            <p:spPr bwMode="auto">
              <a:xfrm>
                <a:off x="3282" y="1965"/>
                <a:ext cx="27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37" name="Oval 514"/>
              <p:cNvSpPr>
                <a:spLocks noChangeArrowheads="1"/>
              </p:cNvSpPr>
              <p:nvPr/>
            </p:nvSpPr>
            <p:spPr bwMode="auto">
              <a:xfrm>
                <a:off x="3388" y="1983"/>
                <a:ext cx="27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38" name="Oval 515"/>
              <p:cNvSpPr>
                <a:spLocks noChangeArrowheads="1"/>
              </p:cNvSpPr>
              <p:nvPr/>
            </p:nvSpPr>
            <p:spPr bwMode="auto">
              <a:xfrm>
                <a:off x="2994" y="2024"/>
                <a:ext cx="27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39" name="Oval 516"/>
              <p:cNvSpPr>
                <a:spLocks noChangeArrowheads="1"/>
              </p:cNvSpPr>
              <p:nvPr/>
            </p:nvSpPr>
            <p:spPr bwMode="auto">
              <a:xfrm>
                <a:off x="2813" y="2012"/>
                <a:ext cx="25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40" name="Oval 517"/>
              <p:cNvSpPr>
                <a:spLocks noChangeArrowheads="1"/>
              </p:cNvSpPr>
              <p:nvPr/>
            </p:nvSpPr>
            <p:spPr bwMode="auto">
              <a:xfrm>
                <a:off x="2894" y="2024"/>
                <a:ext cx="27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41" name="Line 518"/>
              <p:cNvSpPr>
                <a:spLocks noChangeShapeType="1"/>
              </p:cNvSpPr>
              <p:nvPr/>
            </p:nvSpPr>
            <p:spPr bwMode="auto">
              <a:xfrm>
                <a:off x="3124" y="379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42" name="Line 519"/>
              <p:cNvSpPr>
                <a:spLocks noChangeShapeType="1"/>
              </p:cNvSpPr>
              <p:nvPr/>
            </p:nvSpPr>
            <p:spPr bwMode="auto">
              <a:xfrm>
                <a:off x="3124" y="379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43" name="Freeform 520"/>
              <p:cNvSpPr/>
              <p:nvPr/>
            </p:nvSpPr>
            <p:spPr bwMode="auto">
              <a:xfrm>
                <a:off x="2750" y="1122"/>
                <a:ext cx="183" cy="304"/>
              </a:xfrm>
              <a:custGeom>
                <a:avLst/>
                <a:gdLst>
                  <a:gd name="T0" fmla="*/ 120 w 183"/>
                  <a:gd name="T1" fmla="*/ 0 h 304"/>
                  <a:gd name="T2" fmla="*/ 0 w 183"/>
                  <a:gd name="T3" fmla="*/ 88 h 304"/>
                  <a:gd name="T4" fmla="*/ 135 w 183"/>
                  <a:gd name="T5" fmla="*/ 88 h 304"/>
                  <a:gd name="T6" fmla="*/ 11 w 183"/>
                  <a:gd name="T7" fmla="*/ 163 h 304"/>
                  <a:gd name="T8" fmla="*/ 151 w 183"/>
                  <a:gd name="T9" fmla="*/ 187 h 304"/>
                  <a:gd name="T10" fmla="*/ 16 w 183"/>
                  <a:gd name="T11" fmla="*/ 239 h 304"/>
                  <a:gd name="T12" fmla="*/ 183 w 183"/>
                  <a:gd name="T13" fmla="*/ 304 h 304"/>
                  <a:gd name="T14" fmla="*/ 120 w 183"/>
                  <a:gd name="T1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3" h="304">
                    <a:moveTo>
                      <a:pt x="120" y="0"/>
                    </a:moveTo>
                    <a:lnTo>
                      <a:pt x="0" y="88"/>
                    </a:lnTo>
                    <a:lnTo>
                      <a:pt x="135" y="88"/>
                    </a:lnTo>
                    <a:lnTo>
                      <a:pt x="11" y="163"/>
                    </a:lnTo>
                    <a:lnTo>
                      <a:pt x="151" y="187"/>
                    </a:lnTo>
                    <a:lnTo>
                      <a:pt x="16" y="239"/>
                    </a:lnTo>
                    <a:lnTo>
                      <a:pt x="183" y="30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44" name="Freeform 521"/>
              <p:cNvSpPr/>
              <p:nvPr/>
            </p:nvSpPr>
            <p:spPr bwMode="auto">
              <a:xfrm>
                <a:off x="2813" y="3908"/>
                <a:ext cx="201" cy="135"/>
              </a:xfrm>
              <a:custGeom>
                <a:avLst/>
                <a:gdLst>
                  <a:gd name="T0" fmla="*/ 142 w 201"/>
                  <a:gd name="T1" fmla="*/ 0 h 135"/>
                  <a:gd name="T2" fmla="*/ 0 w 201"/>
                  <a:gd name="T3" fmla="*/ 87 h 135"/>
                  <a:gd name="T4" fmla="*/ 201 w 201"/>
                  <a:gd name="T5" fmla="*/ 135 h 135"/>
                  <a:gd name="T6" fmla="*/ 142 w 201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35">
                    <a:moveTo>
                      <a:pt x="142" y="0"/>
                    </a:moveTo>
                    <a:lnTo>
                      <a:pt x="0" y="87"/>
                    </a:lnTo>
                    <a:lnTo>
                      <a:pt x="201" y="135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45" name="Freeform 522"/>
              <p:cNvSpPr/>
              <p:nvPr/>
            </p:nvSpPr>
            <p:spPr bwMode="auto">
              <a:xfrm>
                <a:off x="2820" y="4171"/>
                <a:ext cx="257" cy="106"/>
              </a:xfrm>
              <a:custGeom>
                <a:avLst/>
                <a:gdLst>
                  <a:gd name="T0" fmla="*/ 0 w 257"/>
                  <a:gd name="T1" fmla="*/ 106 h 106"/>
                  <a:gd name="T2" fmla="*/ 153 w 257"/>
                  <a:gd name="T3" fmla="*/ 0 h 106"/>
                  <a:gd name="T4" fmla="*/ 257 w 257"/>
                  <a:gd name="T5" fmla="*/ 95 h 106"/>
                  <a:gd name="T6" fmla="*/ 0 w 2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7" h="106">
                    <a:moveTo>
                      <a:pt x="0" y="106"/>
                    </a:moveTo>
                    <a:lnTo>
                      <a:pt x="153" y="0"/>
                    </a:lnTo>
                    <a:lnTo>
                      <a:pt x="257" y="95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A7C5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46" name="Freeform 523"/>
              <p:cNvSpPr/>
              <p:nvPr/>
            </p:nvSpPr>
            <p:spPr bwMode="auto">
              <a:xfrm>
                <a:off x="2721" y="4079"/>
                <a:ext cx="140" cy="135"/>
              </a:xfrm>
              <a:custGeom>
                <a:avLst/>
                <a:gdLst>
                  <a:gd name="T0" fmla="*/ 0 w 140"/>
                  <a:gd name="T1" fmla="*/ 0 h 135"/>
                  <a:gd name="T2" fmla="*/ 140 w 140"/>
                  <a:gd name="T3" fmla="*/ 34 h 135"/>
                  <a:gd name="T4" fmla="*/ 4 w 140"/>
                  <a:gd name="T5" fmla="*/ 135 h 135"/>
                  <a:gd name="T6" fmla="*/ 0 w 140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135">
                    <a:moveTo>
                      <a:pt x="0" y="0"/>
                    </a:moveTo>
                    <a:lnTo>
                      <a:pt x="140" y="34"/>
                    </a:lnTo>
                    <a:lnTo>
                      <a:pt x="4" y="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47" name="Freeform 524"/>
              <p:cNvSpPr/>
              <p:nvPr/>
            </p:nvSpPr>
            <p:spPr bwMode="auto">
              <a:xfrm>
                <a:off x="3066" y="3867"/>
                <a:ext cx="130" cy="304"/>
              </a:xfrm>
              <a:custGeom>
                <a:avLst/>
                <a:gdLst>
                  <a:gd name="T0" fmla="*/ 112 w 130"/>
                  <a:gd name="T1" fmla="*/ 0 h 304"/>
                  <a:gd name="T2" fmla="*/ 0 w 130"/>
                  <a:gd name="T3" fmla="*/ 23 h 304"/>
                  <a:gd name="T4" fmla="*/ 130 w 130"/>
                  <a:gd name="T5" fmla="*/ 304 h 304"/>
                  <a:gd name="T6" fmla="*/ 112 w 130"/>
                  <a:gd name="T7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304">
                    <a:moveTo>
                      <a:pt x="112" y="0"/>
                    </a:moveTo>
                    <a:lnTo>
                      <a:pt x="0" y="23"/>
                    </a:lnTo>
                    <a:lnTo>
                      <a:pt x="130" y="30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48" name="Freeform 525"/>
              <p:cNvSpPr/>
              <p:nvPr/>
            </p:nvSpPr>
            <p:spPr bwMode="auto">
              <a:xfrm>
                <a:off x="2831" y="1661"/>
                <a:ext cx="106" cy="110"/>
              </a:xfrm>
              <a:custGeom>
                <a:avLst/>
                <a:gdLst>
                  <a:gd name="T0" fmla="*/ 0 w 106"/>
                  <a:gd name="T1" fmla="*/ 0 h 110"/>
                  <a:gd name="T2" fmla="*/ 41 w 106"/>
                  <a:gd name="T3" fmla="*/ 110 h 110"/>
                  <a:gd name="T4" fmla="*/ 106 w 106"/>
                  <a:gd name="T5" fmla="*/ 47 h 110"/>
                  <a:gd name="T6" fmla="*/ 0 w 106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110">
                    <a:moveTo>
                      <a:pt x="0" y="0"/>
                    </a:moveTo>
                    <a:lnTo>
                      <a:pt x="41" y="110"/>
                    </a:lnTo>
                    <a:lnTo>
                      <a:pt x="106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5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49" name="Oval 526"/>
              <p:cNvSpPr>
                <a:spLocks noChangeArrowheads="1"/>
              </p:cNvSpPr>
              <p:nvPr/>
            </p:nvSpPr>
            <p:spPr bwMode="auto">
              <a:xfrm>
                <a:off x="2737" y="974"/>
                <a:ext cx="24" cy="24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50" name="Oval 527"/>
              <p:cNvSpPr>
                <a:spLocks noChangeArrowheads="1"/>
              </p:cNvSpPr>
              <p:nvPr/>
            </p:nvSpPr>
            <p:spPr bwMode="auto">
              <a:xfrm>
                <a:off x="2809" y="980"/>
                <a:ext cx="22" cy="23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51" name="Oval 528"/>
              <p:cNvSpPr>
                <a:spLocks noChangeArrowheads="1"/>
              </p:cNvSpPr>
              <p:nvPr/>
            </p:nvSpPr>
            <p:spPr bwMode="auto">
              <a:xfrm>
                <a:off x="2773" y="1032"/>
                <a:ext cx="24" cy="25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52" name="Oval 529"/>
              <p:cNvSpPr>
                <a:spLocks noChangeArrowheads="1"/>
              </p:cNvSpPr>
              <p:nvPr/>
            </p:nvSpPr>
            <p:spPr bwMode="auto">
              <a:xfrm>
                <a:off x="2831" y="1061"/>
                <a:ext cx="25" cy="25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53" name="Oval 530"/>
              <p:cNvSpPr>
                <a:spLocks noChangeArrowheads="1"/>
              </p:cNvSpPr>
              <p:nvPr/>
            </p:nvSpPr>
            <p:spPr bwMode="auto">
              <a:xfrm>
                <a:off x="2750" y="1097"/>
                <a:ext cx="23" cy="23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54" name="Freeform 531"/>
              <p:cNvSpPr/>
              <p:nvPr/>
            </p:nvSpPr>
            <p:spPr bwMode="auto">
              <a:xfrm>
                <a:off x="2673" y="1602"/>
                <a:ext cx="34" cy="176"/>
              </a:xfrm>
              <a:custGeom>
                <a:avLst/>
                <a:gdLst>
                  <a:gd name="T0" fmla="*/ 0 w 34"/>
                  <a:gd name="T1" fmla="*/ 111 h 176"/>
                  <a:gd name="T2" fmla="*/ 30 w 34"/>
                  <a:gd name="T3" fmla="*/ 0 h 176"/>
                  <a:gd name="T4" fmla="*/ 34 w 34"/>
                  <a:gd name="T5" fmla="*/ 176 h 176"/>
                  <a:gd name="T6" fmla="*/ 5 w 34"/>
                  <a:gd name="T7" fmla="*/ 129 h 176"/>
                  <a:gd name="T8" fmla="*/ 0 w 34"/>
                  <a:gd name="T9" fmla="*/ 11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6">
                    <a:moveTo>
                      <a:pt x="0" y="111"/>
                    </a:moveTo>
                    <a:lnTo>
                      <a:pt x="30" y="0"/>
                    </a:lnTo>
                    <a:lnTo>
                      <a:pt x="34" y="176"/>
                    </a:lnTo>
                    <a:lnTo>
                      <a:pt x="5" y="12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62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55" name="Freeform 532"/>
              <p:cNvSpPr/>
              <p:nvPr/>
            </p:nvSpPr>
            <p:spPr bwMode="auto">
              <a:xfrm>
                <a:off x="2673" y="1602"/>
                <a:ext cx="34" cy="176"/>
              </a:xfrm>
              <a:custGeom>
                <a:avLst/>
                <a:gdLst>
                  <a:gd name="T0" fmla="*/ 0 w 34"/>
                  <a:gd name="T1" fmla="*/ 111 h 176"/>
                  <a:gd name="T2" fmla="*/ 30 w 34"/>
                  <a:gd name="T3" fmla="*/ 0 h 176"/>
                  <a:gd name="T4" fmla="*/ 34 w 34"/>
                  <a:gd name="T5" fmla="*/ 176 h 176"/>
                  <a:gd name="T6" fmla="*/ 5 w 34"/>
                  <a:gd name="T7" fmla="*/ 12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76">
                    <a:moveTo>
                      <a:pt x="0" y="111"/>
                    </a:moveTo>
                    <a:lnTo>
                      <a:pt x="30" y="0"/>
                    </a:lnTo>
                    <a:lnTo>
                      <a:pt x="34" y="176"/>
                    </a:lnTo>
                    <a:lnTo>
                      <a:pt x="5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56" name="Freeform 533"/>
              <p:cNvSpPr/>
              <p:nvPr/>
            </p:nvSpPr>
            <p:spPr bwMode="auto">
              <a:xfrm>
                <a:off x="3471" y="3401"/>
                <a:ext cx="334" cy="279"/>
              </a:xfrm>
              <a:custGeom>
                <a:avLst/>
                <a:gdLst>
                  <a:gd name="T0" fmla="*/ 3 w 148"/>
                  <a:gd name="T1" fmla="*/ 17 h 124"/>
                  <a:gd name="T2" fmla="*/ 35 w 148"/>
                  <a:gd name="T3" fmla="*/ 20 h 124"/>
                  <a:gd name="T4" fmla="*/ 25 w 148"/>
                  <a:gd name="T5" fmla="*/ 51 h 124"/>
                  <a:gd name="T6" fmla="*/ 74 w 148"/>
                  <a:gd name="T7" fmla="*/ 50 h 124"/>
                  <a:gd name="T8" fmla="*/ 67 w 148"/>
                  <a:gd name="T9" fmla="*/ 88 h 124"/>
                  <a:gd name="T10" fmla="*/ 124 w 148"/>
                  <a:gd name="T11" fmla="*/ 84 h 124"/>
                  <a:gd name="T12" fmla="*/ 114 w 148"/>
                  <a:gd name="T13" fmla="*/ 124 h 124"/>
                  <a:gd name="T14" fmla="*/ 148 w 148"/>
                  <a:gd name="T15" fmla="*/ 117 h 124"/>
                  <a:gd name="T16" fmla="*/ 64 w 148"/>
                  <a:gd name="T17" fmla="*/ 0 h 124"/>
                  <a:gd name="T18" fmla="*/ 3 w 148"/>
                  <a:gd name="T19" fmla="*/ 14 h 124"/>
                  <a:gd name="T20" fmla="*/ 3 w 148"/>
                  <a:gd name="T21" fmla="*/ 1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124">
                    <a:moveTo>
                      <a:pt x="3" y="17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48" y="117"/>
                      <a:pt x="148" y="117"/>
                      <a:pt x="148" y="117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5" y="13"/>
                      <a:pt x="3" y="14"/>
                    </a:cubicBezTo>
                    <a:cubicBezTo>
                      <a:pt x="0" y="15"/>
                      <a:pt x="3" y="17"/>
                      <a:pt x="3" y="17"/>
                    </a:cubicBezTo>
                    <a:close/>
                  </a:path>
                </a:pathLst>
              </a:custGeom>
              <a:solidFill>
                <a:srgbClr val="9D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57" name="Freeform 534"/>
              <p:cNvSpPr/>
              <p:nvPr/>
            </p:nvSpPr>
            <p:spPr bwMode="auto">
              <a:xfrm>
                <a:off x="2987" y="1494"/>
                <a:ext cx="137" cy="259"/>
              </a:xfrm>
              <a:custGeom>
                <a:avLst/>
                <a:gdLst>
                  <a:gd name="T0" fmla="*/ 0 w 61"/>
                  <a:gd name="T1" fmla="*/ 0 h 115"/>
                  <a:gd name="T2" fmla="*/ 0 w 61"/>
                  <a:gd name="T3" fmla="*/ 92 h 115"/>
                  <a:gd name="T4" fmla="*/ 61 w 61"/>
                  <a:gd name="T5" fmla="*/ 115 h 115"/>
                  <a:gd name="T6" fmla="*/ 0 w 61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15">
                    <a:moveTo>
                      <a:pt x="0" y="0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61" y="115"/>
                      <a:pt x="61" y="115"/>
                      <a:pt x="61" y="115"/>
                    </a:cubicBezTo>
                    <a:cubicBezTo>
                      <a:pt x="61" y="115"/>
                      <a:pt x="26" y="72"/>
                      <a:pt x="0" y="0"/>
                    </a:cubicBezTo>
                    <a:close/>
                  </a:path>
                </a:pathLst>
              </a:custGeom>
              <a:solidFill>
                <a:srgbClr val="FFC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58" name="Freeform 535"/>
              <p:cNvSpPr/>
              <p:nvPr/>
            </p:nvSpPr>
            <p:spPr bwMode="auto">
              <a:xfrm>
                <a:off x="3007" y="1593"/>
                <a:ext cx="65" cy="115"/>
              </a:xfrm>
              <a:custGeom>
                <a:avLst/>
                <a:gdLst>
                  <a:gd name="T0" fmla="*/ 2 w 29"/>
                  <a:gd name="T1" fmla="*/ 0 h 51"/>
                  <a:gd name="T2" fmla="*/ 0 w 29"/>
                  <a:gd name="T3" fmla="*/ 35 h 51"/>
                  <a:gd name="T4" fmla="*/ 29 w 29"/>
                  <a:gd name="T5" fmla="*/ 51 h 51"/>
                  <a:gd name="T6" fmla="*/ 2 w 29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1">
                    <a:moveTo>
                      <a:pt x="2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1"/>
                      <a:pt x="3" y="12"/>
                      <a:pt x="2" y="0"/>
                    </a:cubicBezTo>
                    <a:close/>
                  </a:path>
                </a:pathLst>
              </a:custGeom>
              <a:solidFill>
                <a:srgbClr val="818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59" name="Freeform 536"/>
              <p:cNvSpPr/>
              <p:nvPr/>
            </p:nvSpPr>
            <p:spPr bwMode="auto">
              <a:xfrm>
                <a:off x="4283" y="1411"/>
                <a:ext cx="122" cy="1990"/>
              </a:xfrm>
              <a:custGeom>
                <a:avLst/>
                <a:gdLst>
                  <a:gd name="T0" fmla="*/ 36 w 54"/>
                  <a:gd name="T1" fmla="*/ 471 h 883"/>
                  <a:gd name="T2" fmla="*/ 44 w 54"/>
                  <a:gd name="T3" fmla="*/ 293 h 883"/>
                  <a:gd name="T4" fmla="*/ 49 w 54"/>
                  <a:gd name="T5" fmla="*/ 131 h 883"/>
                  <a:gd name="T6" fmla="*/ 33 w 54"/>
                  <a:gd name="T7" fmla="*/ 33 h 883"/>
                  <a:gd name="T8" fmla="*/ 19 w 54"/>
                  <a:gd name="T9" fmla="*/ 5 h 883"/>
                  <a:gd name="T10" fmla="*/ 0 w 54"/>
                  <a:gd name="T11" fmla="*/ 13 h 883"/>
                  <a:gd name="T12" fmla="*/ 39 w 54"/>
                  <a:gd name="T13" fmla="*/ 168 h 883"/>
                  <a:gd name="T14" fmla="*/ 32 w 54"/>
                  <a:gd name="T15" fmla="*/ 298 h 883"/>
                  <a:gd name="T16" fmla="*/ 28 w 54"/>
                  <a:gd name="T17" fmla="*/ 367 h 883"/>
                  <a:gd name="T18" fmla="*/ 23 w 54"/>
                  <a:gd name="T19" fmla="*/ 786 h 883"/>
                  <a:gd name="T20" fmla="*/ 22 w 54"/>
                  <a:gd name="T21" fmla="*/ 878 h 883"/>
                  <a:gd name="T22" fmla="*/ 31 w 54"/>
                  <a:gd name="T23" fmla="*/ 883 h 883"/>
                  <a:gd name="T24" fmla="*/ 36 w 54"/>
                  <a:gd name="T25" fmla="*/ 471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883">
                    <a:moveTo>
                      <a:pt x="36" y="471"/>
                    </a:moveTo>
                    <a:cubicBezTo>
                      <a:pt x="38" y="411"/>
                      <a:pt x="42" y="352"/>
                      <a:pt x="44" y="293"/>
                    </a:cubicBezTo>
                    <a:cubicBezTo>
                      <a:pt x="47" y="239"/>
                      <a:pt x="54" y="186"/>
                      <a:pt x="49" y="131"/>
                    </a:cubicBezTo>
                    <a:cubicBezTo>
                      <a:pt x="45" y="98"/>
                      <a:pt x="44" y="65"/>
                      <a:pt x="33" y="33"/>
                    </a:cubicBezTo>
                    <a:cubicBezTo>
                      <a:pt x="30" y="23"/>
                      <a:pt x="27" y="11"/>
                      <a:pt x="19" y="5"/>
                    </a:cubicBezTo>
                    <a:cubicBezTo>
                      <a:pt x="12" y="0"/>
                      <a:pt x="0" y="3"/>
                      <a:pt x="0" y="13"/>
                    </a:cubicBezTo>
                    <a:cubicBezTo>
                      <a:pt x="37" y="0"/>
                      <a:pt x="37" y="138"/>
                      <a:pt x="39" y="168"/>
                    </a:cubicBezTo>
                    <a:cubicBezTo>
                      <a:pt x="42" y="210"/>
                      <a:pt x="36" y="256"/>
                      <a:pt x="32" y="298"/>
                    </a:cubicBezTo>
                    <a:cubicBezTo>
                      <a:pt x="30" y="321"/>
                      <a:pt x="29" y="344"/>
                      <a:pt x="28" y="367"/>
                    </a:cubicBezTo>
                    <a:cubicBezTo>
                      <a:pt x="22" y="505"/>
                      <a:pt x="24" y="647"/>
                      <a:pt x="23" y="786"/>
                    </a:cubicBezTo>
                    <a:cubicBezTo>
                      <a:pt x="22" y="817"/>
                      <a:pt x="23" y="847"/>
                      <a:pt x="22" y="878"/>
                    </a:cubicBezTo>
                    <a:cubicBezTo>
                      <a:pt x="31" y="883"/>
                      <a:pt x="31" y="883"/>
                      <a:pt x="31" y="883"/>
                    </a:cubicBezTo>
                    <a:cubicBezTo>
                      <a:pt x="37" y="745"/>
                      <a:pt x="29" y="608"/>
                      <a:pt x="36" y="471"/>
                    </a:cubicBezTo>
                    <a:close/>
                  </a:path>
                </a:pathLst>
              </a:custGeom>
              <a:solidFill>
                <a:srgbClr val="6F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60" name="Freeform 537"/>
              <p:cNvSpPr/>
              <p:nvPr/>
            </p:nvSpPr>
            <p:spPr bwMode="auto">
              <a:xfrm>
                <a:off x="3368" y="3466"/>
                <a:ext cx="329" cy="228"/>
              </a:xfrm>
              <a:custGeom>
                <a:avLst/>
                <a:gdLst>
                  <a:gd name="T0" fmla="*/ 0 w 146"/>
                  <a:gd name="T1" fmla="*/ 0 h 101"/>
                  <a:gd name="T2" fmla="*/ 52 w 146"/>
                  <a:gd name="T3" fmla="*/ 5 h 101"/>
                  <a:gd name="T4" fmla="*/ 42 w 146"/>
                  <a:gd name="T5" fmla="*/ 41 h 101"/>
                  <a:gd name="T6" fmla="*/ 100 w 146"/>
                  <a:gd name="T7" fmla="*/ 37 h 101"/>
                  <a:gd name="T8" fmla="*/ 94 w 146"/>
                  <a:gd name="T9" fmla="*/ 77 h 101"/>
                  <a:gd name="T10" fmla="*/ 146 w 146"/>
                  <a:gd name="T11" fmla="*/ 72 h 101"/>
                  <a:gd name="T12" fmla="*/ 141 w 146"/>
                  <a:gd name="T13" fmla="*/ 101 h 101"/>
                  <a:gd name="T14" fmla="*/ 0 w 146"/>
                  <a:gd name="T1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6" h="101">
                    <a:moveTo>
                      <a:pt x="0" y="0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94" y="77"/>
                      <a:pt x="94" y="77"/>
                      <a:pt x="94" y="77"/>
                    </a:cubicBezTo>
                    <a:cubicBezTo>
                      <a:pt x="146" y="72"/>
                      <a:pt x="146" y="72"/>
                      <a:pt x="146" y="72"/>
                    </a:cubicBezTo>
                    <a:cubicBezTo>
                      <a:pt x="141" y="101"/>
                      <a:pt x="141" y="101"/>
                      <a:pt x="141" y="101"/>
                    </a:cubicBezTo>
                    <a:cubicBezTo>
                      <a:pt x="141" y="101"/>
                      <a:pt x="81" y="87"/>
                      <a:pt x="0" y="0"/>
                    </a:cubicBezTo>
                    <a:close/>
                  </a:path>
                </a:pathLst>
              </a:custGeom>
              <a:solidFill>
                <a:srgbClr val="FF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61" name="Freeform 538"/>
              <p:cNvSpPr/>
              <p:nvPr/>
            </p:nvSpPr>
            <p:spPr bwMode="auto">
              <a:xfrm>
                <a:off x="3634" y="3405"/>
                <a:ext cx="61" cy="61"/>
              </a:xfrm>
              <a:custGeom>
                <a:avLst/>
                <a:gdLst>
                  <a:gd name="T0" fmla="*/ 26 w 27"/>
                  <a:gd name="T1" fmla="*/ 13 h 27"/>
                  <a:gd name="T2" fmla="*/ 8 w 27"/>
                  <a:gd name="T3" fmla="*/ 1 h 27"/>
                  <a:gd name="T4" fmla="*/ 0 w 27"/>
                  <a:gd name="T5" fmla="*/ 4 h 27"/>
                  <a:gd name="T6" fmla="*/ 16 w 27"/>
                  <a:gd name="T7" fmla="*/ 27 h 27"/>
                  <a:gd name="T8" fmla="*/ 26 w 27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6" y="13"/>
                    </a:moveTo>
                    <a:cubicBezTo>
                      <a:pt x="25" y="5"/>
                      <a:pt x="17" y="0"/>
                      <a:pt x="8" y="1"/>
                    </a:cubicBezTo>
                    <a:cubicBezTo>
                      <a:pt x="5" y="2"/>
                      <a:pt x="2" y="2"/>
                      <a:pt x="0" y="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22" y="25"/>
                      <a:pt x="27" y="19"/>
                      <a:pt x="26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62" name="Freeform 539"/>
              <p:cNvSpPr/>
              <p:nvPr/>
            </p:nvSpPr>
            <p:spPr bwMode="auto">
              <a:xfrm>
                <a:off x="3875" y="3491"/>
                <a:ext cx="81" cy="65"/>
              </a:xfrm>
              <a:custGeom>
                <a:avLst/>
                <a:gdLst>
                  <a:gd name="T0" fmla="*/ 35 w 36"/>
                  <a:gd name="T1" fmla="*/ 13 h 29"/>
                  <a:gd name="T2" fmla="*/ 20 w 36"/>
                  <a:gd name="T3" fmla="*/ 28 h 29"/>
                  <a:gd name="T4" fmla="*/ 1 w 36"/>
                  <a:gd name="T5" fmla="*/ 17 h 29"/>
                  <a:gd name="T6" fmla="*/ 16 w 36"/>
                  <a:gd name="T7" fmla="*/ 1 h 29"/>
                  <a:gd name="T8" fmla="*/ 35 w 36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35" y="13"/>
                    </a:moveTo>
                    <a:cubicBezTo>
                      <a:pt x="36" y="20"/>
                      <a:pt x="29" y="27"/>
                      <a:pt x="20" y="28"/>
                    </a:cubicBezTo>
                    <a:cubicBezTo>
                      <a:pt x="10" y="29"/>
                      <a:pt x="2" y="24"/>
                      <a:pt x="1" y="17"/>
                    </a:cubicBezTo>
                    <a:cubicBezTo>
                      <a:pt x="0" y="9"/>
                      <a:pt x="7" y="2"/>
                      <a:pt x="16" y="1"/>
                    </a:cubicBezTo>
                    <a:cubicBezTo>
                      <a:pt x="26" y="0"/>
                      <a:pt x="34" y="6"/>
                      <a:pt x="35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63" name="Freeform 540"/>
              <p:cNvSpPr/>
              <p:nvPr/>
            </p:nvSpPr>
            <p:spPr bwMode="auto">
              <a:xfrm>
                <a:off x="3737" y="3556"/>
                <a:ext cx="68" cy="63"/>
              </a:xfrm>
              <a:custGeom>
                <a:avLst/>
                <a:gdLst>
                  <a:gd name="T0" fmla="*/ 29 w 30"/>
                  <a:gd name="T1" fmla="*/ 13 h 28"/>
                  <a:gd name="T2" fmla="*/ 10 w 30"/>
                  <a:gd name="T3" fmla="*/ 1 h 28"/>
                  <a:gd name="T4" fmla="*/ 0 w 30"/>
                  <a:gd name="T5" fmla="*/ 6 h 28"/>
                  <a:gd name="T6" fmla="*/ 14 w 30"/>
                  <a:gd name="T7" fmla="*/ 28 h 28"/>
                  <a:gd name="T8" fmla="*/ 29 w 30"/>
                  <a:gd name="T9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9" y="13"/>
                    </a:moveTo>
                    <a:cubicBezTo>
                      <a:pt x="28" y="6"/>
                      <a:pt x="20" y="0"/>
                      <a:pt x="10" y="1"/>
                    </a:cubicBezTo>
                    <a:cubicBezTo>
                      <a:pt x="6" y="2"/>
                      <a:pt x="2" y="3"/>
                      <a:pt x="0" y="6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23" y="27"/>
                      <a:pt x="30" y="20"/>
                      <a:pt x="29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64" name="Freeform 541"/>
              <p:cNvSpPr/>
              <p:nvPr/>
            </p:nvSpPr>
            <p:spPr bwMode="auto">
              <a:xfrm>
                <a:off x="3762" y="3441"/>
                <a:ext cx="57" cy="47"/>
              </a:xfrm>
              <a:custGeom>
                <a:avLst/>
                <a:gdLst>
                  <a:gd name="T0" fmla="*/ 25 w 25"/>
                  <a:gd name="T1" fmla="*/ 9 h 21"/>
                  <a:gd name="T2" fmla="*/ 14 w 25"/>
                  <a:gd name="T3" fmla="*/ 20 h 21"/>
                  <a:gd name="T4" fmla="*/ 0 w 25"/>
                  <a:gd name="T5" fmla="*/ 11 h 21"/>
                  <a:gd name="T6" fmla="*/ 11 w 25"/>
                  <a:gd name="T7" fmla="*/ 1 h 21"/>
                  <a:gd name="T8" fmla="*/ 25 w 25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9"/>
                    </a:moveTo>
                    <a:cubicBezTo>
                      <a:pt x="25" y="14"/>
                      <a:pt x="20" y="19"/>
                      <a:pt x="14" y="20"/>
                    </a:cubicBezTo>
                    <a:cubicBezTo>
                      <a:pt x="7" y="21"/>
                      <a:pt x="1" y="17"/>
                      <a:pt x="0" y="11"/>
                    </a:cubicBezTo>
                    <a:cubicBezTo>
                      <a:pt x="0" y="6"/>
                      <a:pt x="5" y="1"/>
                      <a:pt x="11" y="1"/>
                    </a:cubicBezTo>
                    <a:cubicBezTo>
                      <a:pt x="18" y="0"/>
                      <a:pt x="24" y="4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65" name="Freeform 542"/>
              <p:cNvSpPr/>
              <p:nvPr/>
            </p:nvSpPr>
            <p:spPr bwMode="auto">
              <a:xfrm>
                <a:off x="3864" y="3590"/>
                <a:ext cx="56" cy="47"/>
              </a:xfrm>
              <a:custGeom>
                <a:avLst/>
                <a:gdLst>
                  <a:gd name="T0" fmla="*/ 25 w 25"/>
                  <a:gd name="T1" fmla="*/ 9 h 21"/>
                  <a:gd name="T2" fmla="*/ 14 w 25"/>
                  <a:gd name="T3" fmla="*/ 20 h 21"/>
                  <a:gd name="T4" fmla="*/ 1 w 25"/>
                  <a:gd name="T5" fmla="*/ 11 h 21"/>
                  <a:gd name="T6" fmla="*/ 11 w 25"/>
                  <a:gd name="T7" fmla="*/ 0 h 21"/>
                  <a:gd name="T8" fmla="*/ 25 w 25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9"/>
                    </a:moveTo>
                    <a:cubicBezTo>
                      <a:pt x="25" y="14"/>
                      <a:pt x="21" y="19"/>
                      <a:pt x="14" y="20"/>
                    </a:cubicBezTo>
                    <a:cubicBezTo>
                      <a:pt x="7" y="21"/>
                      <a:pt x="1" y="17"/>
                      <a:pt x="1" y="11"/>
                    </a:cubicBezTo>
                    <a:cubicBezTo>
                      <a:pt x="0" y="6"/>
                      <a:pt x="5" y="1"/>
                      <a:pt x="11" y="0"/>
                    </a:cubicBezTo>
                    <a:cubicBezTo>
                      <a:pt x="18" y="0"/>
                      <a:pt x="24" y="4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66" name="Freeform 543"/>
              <p:cNvSpPr/>
              <p:nvPr/>
            </p:nvSpPr>
            <p:spPr bwMode="auto">
              <a:xfrm>
                <a:off x="3756" y="3355"/>
                <a:ext cx="58" cy="46"/>
              </a:xfrm>
              <a:custGeom>
                <a:avLst/>
                <a:gdLst>
                  <a:gd name="T0" fmla="*/ 25 w 26"/>
                  <a:gd name="T1" fmla="*/ 9 h 20"/>
                  <a:gd name="T2" fmla="*/ 14 w 26"/>
                  <a:gd name="T3" fmla="*/ 20 h 20"/>
                  <a:gd name="T4" fmla="*/ 1 w 26"/>
                  <a:gd name="T5" fmla="*/ 11 h 20"/>
                  <a:gd name="T6" fmla="*/ 12 w 26"/>
                  <a:gd name="T7" fmla="*/ 0 h 20"/>
                  <a:gd name="T8" fmla="*/ 25 w 26"/>
                  <a:gd name="T9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0">
                    <a:moveTo>
                      <a:pt x="25" y="9"/>
                    </a:moveTo>
                    <a:cubicBezTo>
                      <a:pt x="26" y="14"/>
                      <a:pt x="21" y="19"/>
                      <a:pt x="14" y="20"/>
                    </a:cubicBezTo>
                    <a:cubicBezTo>
                      <a:pt x="8" y="20"/>
                      <a:pt x="2" y="17"/>
                      <a:pt x="1" y="11"/>
                    </a:cubicBezTo>
                    <a:cubicBezTo>
                      <a:pt x="0" y="6"/>
                      <a:pt x="5" y="1"/>
                      <a:pt x="12" y="0"/>
                    </a:cubicBezTo>
                    <a:cubicBezTo>
                      <a:pt x="19" y="0"/>
                      <a:pt x="25" y="3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</p:grpSp>
        <p:sp>
          <p:nvSpPr>
            <p:cNvPr id="345" name="Freeform 545"/>
            <p:cNvSpPr/>
            <p:nvPr/>
          </p:nvSpPr>
          <p:spPr bwMode="auto">
            <a:xfrm>
              <a:off x="6870700" y="5394325"/>
              <a:ext cx="39688" cy="33338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1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46" name="Oval 546"/>
            <p:cNvSpPr>
              <a:spLocks noChangeArrowheads="1"/>
            </p:cNvSpPr>
            <p:nvPr/>
          </p:nvSpPr>
          <p:spPr bwMode="auto">
            <a:xfrm>
              <a:off x="6696075" y="5437188"/>
              <a:ext cx="34925" cy="33338"/>
            </a:xfrm>
            <a:prstGeom prst="ellipse">
              <a:avLst/>
            </a:pr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47" name="Freeform 547"/>
            <p:cNvSpPr/>
            <p:nvPr/>
          </p:nvSpPr>
          <p:spPr bwMode="auto">
            <a:xfrm>
              <a:off x="6781800" y="5534025"/>
              <a:ext cx="34925" cy="31750"/>
            </a:xfrm>
            <a:custGeom>
              <a:avLst/>
              <a:gdLst>
                <a:gd name="T0" fmla="*/ 10 w 10"/>
                <a:gd name="T1" fmla="*/ 4 h 9"/>
                <a:gd name="T2" fmla="*/ 5 w 10"/>
                <a:gd name="T3" fmla="*/ 9 h 9"/>
                <a:gd name="T4" fmla="*/ 0 w 10"/>
                <a:gd name="T5" fmla="*/ 4 h 9"/>
                <a:gd name="T6" fmla="*/ 5 w 10"/>
                <a:gd name="T7" fmla="*/ 0 h 9"/>
                <a:gd name="T8" fmla="*/ 1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cubicBezTo>
                    <a:pt x="10" y="7"/>
                    <a:pt x="8" y="9"/>
                    <a:pt x="5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48" name="Freeform 548"/>
            <p:cNvSpPr/>
            <p:nvPr/>
          </p:nvSpPr>
          <p:spPr bwMode="auto">
            <a:xfrm>
              <a:off x="7024688" y="5473700"/>
              <a:ext cx="39688" cy="3175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49" name="Freeform 549"/>
            <p:cNvSpPr/>
            <p:nvPr/>
          </p:nvSpPr>
          <p:spPr bwMode="auto">
            <a:xfrm>
              <a:off x="6799263" y="5437188"/>
              <a:ext cx="36513" cy="33338"/>
            </a:xfrm>
            <a:custGeom>
              <a:avLst/>
              <a:gdLst>
                <a:gd name="T0" fmla="*/ 10 w 10"/>
                <a:gd name="T1" fmla="*/ 4 h 9"/>
                <a:gd name="T2" fmla="*/ 5 w 10"/>
                <a:gd name="T3" fmla="*/ 9 h 9"/>
                <a:gd name="T4" fmla="*/ 0 w 10"/>
                <a:gd name="T5" fmla="*/ 4 h 9"/>
                <a:gd name="T6" fmla="*/ 5 w 10"/>
                <a:gd name="T7" fmla="*/ 0 h 9"/>
                <a:gd name="T8" fmla="*/ 1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cubicBezTo>
                    <a:pt x="10" y="7"/>
                    <a:pt x="8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50" name="Freeform 550"/>
            <p:cNvSpPr/>
            <p:nvPr/>
          </p:nvSpPr>
          <p:spPr bwMode="auto">
            <a:xfrm>
              <a:off x="6892925" y="5499100"/>
              <a:ext cx="38100" cy="3175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51" name="Freeform 551"/>
            <p:cNvSpPr/>
            <p:nvPr/>
          </p:nvSpPr>
          <p:spPr bwMode="auto">
            <a:xfrm>
              <a:off x="5475288" y="2608263"/>
              <a:ext cx="211138" cy="3116263"/>
            </a:xfrm>
            <a:custGeom>
              <a:avLst/>
              <a:gdLst>
                <a:gd name="T0" fmla="*/ 45 w 59"/>
                <a:gd name="T1" fmla="*/ 239 h 871"/>
                <a:gd name="T2" fmla="*/ 48 w 59"/>
                <a:gd name="T3" fmla="*/ 113 h 871"/>
                <a:gd name="T4" fmla="*/ 27 w 59"/>
                <a:gd name="T5" fmla="*/ 21 h 871"/>
                <a:gd name="T6" fmla="*/ 0 w 59"/>
                <a:gd name="T7" fmla="*/ 19 h 871"/>
                <a:gd name="T8" fmla="*/ 27 w 59"/>
                <a:gd name="T9" fmla="*/ 357 h 871"/>
                <a:gd name="T10" fmla="*/ 14 w 59"/>
                <a:gd name="T11" fmla="*/ 726 h 871"/>
                <a:gd name="T12" fmla="*/ 20 w 59"/>
                <a:gd name="T13" fmla="*/ 864 h 871"/>
                <a:gd name="T14" fmla="*/ 29 w 59"/>
                <a:gd name="T15" fmla="*/ 871 h 871"/>
                <a:gd name="T16" fmla="*/ 45 w 59"/>
                <a:gd name="T17" fmla="*/ 239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71">
                  <a:moveTo>
                    <a:pt x="45" y="239"/>
                  </a:moveTo>
                  <a:cubicBezTo>
                    <a:pt x="45" y="196"/>
                    <a:pt x="53" y="158"/>
                    <a:pt x="48" y="113"/>
                  </a:cubicBezTo>
                  <a:cubicBezTo>
                    <a:pt x="45" y="85"/>
                    <a:pt x="44" y="42"/>
                    <a:pt x="27" y="21"/>
                  </a:cubicBezTo>
                  <a:cubicBezTo>
                    <a:pt x="12" y="3"/>
                    <a:pt x="13" y="15"/>
                    <a:pt x="0" y="19"/>
                  </a:cubicBezTo>
                  <a:cubicBezTo>
                    <a:pt x="59" y="0"/>
                    <a:pt x="27" y="320"/>
                    <a:pt x="27" y="357"/>
                  </a:cubicBezTo>
                  <a:cubicBezTo>
                    <a:pt x="28" y="481"/>
                    <a:pt x="14" y="602"/>
                    <a:pt x="14" y="726"/>
                  </a:cubicBezTo>
                  <a:cubicBezTo>
                    <a:pt x="14" y="774"/>
                    <a:pt x="17" y="819"/>
                    <a:pt x="20" y="864"/>
                  </a:cubicBezTo>
                  <a:cubicBezTo>
                    <a:pt x="29" y="871"/>
                    <a:pt x="29" y="871"/>
                    <a:pt x="29" y="871"/>
                  </a:cubicBezTo>
                  <a:cubicBezTo>
                    <a:pt x="11" y="662"/>
                    <a:pt x="45" y="450"/>
                    <a:pt x="45" y="239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52" name="Oval 552"/>
            <p:cNvSpPr>
              <a:spLocks noChangeArrowheads="1"/>
            </p:cNvSpPr>
            <p:nvPr/>
          </p:nvSpPr>
          <p:spPr bwMode="auto">
            <a:xfrm>
              <a:off x="4770438" y="1524000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53" name="Oval 553"/>
            <p:cNvSpPr>
              <a:spLocks noChangeArrowheads="1"/>
            </p:cNvSpPr>
            <p:nvPr/>
          </p:nvSpPr>
          <p:spPr bwMode="auto">
            <a:xfrm>
              <a:off x="4895850" y="1538288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54" name="Oval 554"/>
            <p:cNvSpPr>
              <a:spLocks noChangeArrowheads="1"/>
            </p:cNvSpPr>
            <p:nvPr/>
          </p:nvSpPr>
          <p:spPr bwMode="auto">
            <a:xfrm>
              <a:off x="4838700" y="1595438"/>
              <a:ext cx="23813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55" name="Oval 555"/>
            <p:cNvSpPr>
              <a:spLocks noChangeArrowheads="1"/>
            </p:cNvSpPr>
            <p:nvPr/>
          </p:nvSpPr>
          <p:spPr bwMode="auto">
            <a:xfrm>
              <a:off x="4902200" y="1627188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56" name="Oval 556"/>
            <p:cNvSpPr>
              <a:spLocks noChangeArrowheads="1"/>
            </p:cNvSpPr>
            <p:nvPr/>
          </p:nvSpPr>
          <p:spPr bwMode="auto">
            <a:xfrm>
              <a:off x="4867275" y="1692275"/>
              <a:ext cx="25400" cy="20638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57" name="Oval 557"/>
            <p:cNvSpPr>
              <a:spLocks noChangeArrowheads="1"/>
            </p:cNvSpPr>
            <p:nvPr/>
          </p:nvSpPr>
          <p:spPr bwMode="auto">
            <a:xfrm>
              <a:off x="4781550" y="1646238"/>
              <a:ext cx="20638" cy="23813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58" name="Oval 558"/>
            <p:cNvSpPr>
              <a:spLocks noChangeArrowheads="1"/>
            </p:cNvSpPr>
            <p:nvPr/>
          </p:nvSpPr>
          <p:spPr bwMode="auto">
            <a:xfrm>
              <a:off x="4719638" y="1592263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59" name="Freeform 559"/>
            <p:cNvSpPr/>
            <p:nvPr/>
          </p:nvSpPr>
          <p:spPr bwMode="auto">
            <a:xfrm>
              <a:off x="4759325" y="1066800"/>
              <a:ext cx="271463" cy="411163"/>
            </a:xfrm>
            <a:custGeom>
              <a:avLst/>
              <a:gdLst>
                <a:gd name="T0" fmla="*/ 0 w 76"/>
                <a:gd name="T1" fmla="*/ 115 h 115"/>
                <a:gd name="T2" fmla="*/ 34 w 76"/>
                <a:gd name="T3" fmla="*/ 111 h 115"/>
                <a:gd name="T4" fmla="*/ 16 w 76"/>
                <a:gd name="T5" fmla="*/ 85 h 115"/>
                <a:gd name="T6" fmla="*/ 49 w 76"/>
                <a:gd name="T7" fmla="*/ 82 h 115"/>
                <a:gd name="T8" fmla="*/ 27 w 76"/>
                <a:gd name="T9" fmla="*/ 57 h 115"/>
                <a:gd name="T10" fmla="*/ 63 w 76"/>
                <a:gd name="T11" fmla="*/ 53 h 115"/>
                <a:gd name="T12" fmla="*/ 40 w 76"/>
                <a:gd name="T13" fmla="*/ 29 h 115"/>
                <a:gd name="T14" fmla="*/ 76 w 76"/>
                <a:gd name="T15" fmla="*/ 19 h 115"/>
                <a:gd name="T16" fmla="*/ 50 w 76"/>
                <a:gd name="T17" fmla="*/ 0 h 115"/>
                <a:gd name="T18" fmla="*/ 0 w 76"/>
                <a:gd name="T1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15">
                  <a:moveTo>
                    <a:pt x="0" y="115"/>
                  </a:moveTo>
                  <a:cubicBezTo>
                    <a:pt x="34" y="111"/>
                    <a:pt x="34" y="111"/>
                    <a:pt x="34" y="111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11" y="100"/>
                    <a:pt x="0" y="115"/>
                  </a:cubicBezTo>
                  <a:close/>
                </a:path>
              </a:pathLst>
            </a:custGeom>
            <a:solidFill>
              <a:srgbClr val="775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60" name="Freeform 560"/>
            <p:cNvSpPr/>
            <p:nvPr/>
          </p:nvSpPr>
          <p:spPr bwMode="auto">
            <a:xfrm>
              <a:off x="4899025" y="1181100"/>
              <a:ext cx="171450" cy="311150"/>
            </a:xfrm>
            <a:custGeom>
              <a:avLst/>
              <a:gdLst>
                <a:gd name="T0" fmla="*/ 48 w 48"/>
                <a:gd name="T1" fmla="*/ 0 h 87"/>
                <a:gd name="T2" fmla="*/ 28 w 48"/>
                <a:gd name="T3" fmla="*/ 3 h 87"/>
                <a:gd name="T4" fmla="*/ 41 w 48"/>
                <a:gd name="T5" fmla="*/ 18 h 87"/>
                <a:gd name="T6" fmla="*/ 38 w 48"/>
                <a:gd name="T7" fmla="*/ 33 h 87"/>
                <a:gd name="T8" fmla="*/ 13 w 48"/>
                <a:gd name="T9" fmla="*/ 34 h 87"/>
                <a:gd name="T10" fmla="*/ 32 w 48"/>
                <a:gd name="T11" fmla="*/ 51 h 87"/>
                <a:gd name="T12" fmla="*/ 30 w 48"/>
                <a:gd name="T13" fmla="*/ 62 h 87"/>
                <a:gd name="T14" fmla="*/ 0 w 48"/>
                <a:gd name="T15" fmla="*/ 64 h 87"/>
                <a:gd name="T16" fmla="*/ 22 w 48"/>
                <a:gd name="T17" fmla="*/ 87 h 87"/>
                <a:gd name="T18" fmla="*/ 48 w 48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7">
                  <a:moveTo>
                    <a:pt x="48" y="0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46" y="3"/>
                    <a:pt x="48" y="0"/>
                  </a:cubicBezTo>
                  <a:close/>
                </a:path>
              </a:pathLst>
            </a:custGeom>
            <a:solidFill>
              <a:srgbClr val="775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61" name="Freeform 561"/>
            <p:cNvSpPr/>
            <p:nvPr/>
          </p:nvSpPr>
          <p:spPr bwMode="auto">
            <a:xfrm>
              <a:off x="4337050" y="239713"/>
              <a:ext cx="74613" cy="65088"/>
            </a:xfrm>
            <a:custGeom>
              <a:avLst/>
              <a:gdLst>
                <a:gd name="T0" fmla="*/ 0 w 21"/>
                <a:gd name="T1" fmla="*/ 6 h 18"/>
                <a:gd name="T2" fmla="*/ 0 w 21"/>
                <a:gd name="T3" fmla="*/ 7 h 18"/>
                <a:gd name="T4" fmla="*/ 10 w 21"/>
                <a:gd name="T5" fmla="*/ 18 h 18"/>
                <a:gd name="T6" fmla="*/ 21 w 21"/>
                <a:gd name="T7" fmla="*/ 7 h 18"/>
                <a:gd name="T8" fmla="*/ 18 w 21"/>
                <a:gd name="T9" fmla="*/ 0 h 18"/>
                <a:gd name="T10" fmla="*/ 0 w 21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8">
                  <a:moveTo>
                    <a:pt x="0" y="6"/>
                  </a:moveTo>
                  <a:cubicBezTo>
                    <a:pt x="0" y="6"/>
                    <a:pt x="0" y="7"/>
                    <a:pt x="0" y="7"/>
                  </a:cubicBezTo>
                  <a:cubicBezTo>
                    <a:pt x="0" y="13"/>
                    <a:pt x="4" y="18"/>
                    <a:pt x="10" y="18"/>
                  </a:cubicBezTo>
                  <a:cubicBezTo>
                    <a:pt x="16" y="18"/>
                    <a:pt x="21" y="13"/>
                    <a:pt x="21" y="7"/>
                  </a:cubicBezTo>
                  <a:cubicBezTo>
                    <a:pt x="21" y="5"/>
                    <a:pt x="19" y="2"/>
                    <a:pt x="18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62" name="Freeform 562"/>
            <p:cNvSpPr/>
            <p:nvPr/>
          </p:nvSpPr>
          <p:spPr bwMode="auto">
            <a:xfrm>
              <a:off x="4422775" y="282575"/>
              <a:ext cx="36513" cy="100013"/>
            </a:xfrm>
            <a:custGeom>
              <a:avLst/>
              <a:gdLst>
                <a:gd name="T0" fmla="*/ 0 w 10"/>
                <a:gd name="T1" fmla="*/ 14 h 28"/>
                <a:gd name="T2" fmla="*/ 10 w 10"/>
                <a:gd name="T3" fmla="*/ 28 h 28"/>
                <a:gd name="T4" fmla="*/ 10 w 10"/>
                <a:gd name="T5" fmla="*/ 0 h 28"/>
                <a:gd name="T6" fmla="*/ 0 w 10"/>
                <a:gd name="T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0" y="14"/>
                  </a:moveTo>
                  <a:cubicBezTo>
                    <a:pt x="0" y="21"/>
                    <a:pt x="4" y="26"/>
                    <a:pt x="10" y="2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63" name="Freeform 563"/>
            <p:cNvSpPr/>
            <p:nvPr/>
          </p:nvSpPr>
          <p:spPr bwMode="auto">
            <a:xfrm>
              <a:off x="4305300" y="407988"/>
              <a:ext cx="68263" cy="107950"/>
            </a:xfrm>
            <a:custGeom>
              <a:avLst/>
              <a:gdLst>
                <a:gd name="T0" fmla="*/ 4 w 19"/>
                <a:gd name="T1" fmla="*/ 0 h 30"/>
                <a:gd name="T2" fmla="*/ 1 w 19"/>
                <a:gd name="T3" fmla="*/ 0 h 30"/>
                <a:gd name="T4" fmla="*/ 0 w 19"/>
                <a:gd name="T5" fmla="*/ 29 h 30"/>
                <a:gd name="T6" fmla="*/ 4 w 19"/>
                <a:gd name="T7" fmla="*/ 30 h 30"/>
                <a:gd name="T8" fmla="*/ 19 w 19"/>
                <a:gd name="T9" fmla="*/ 15 h 30"/>
                <a:gd name="T10" fmla="*/ 4 w 1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0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3" y="30"/>
                    <a:pt x="4" y="30"/>
                  </a:cubicBezTo>
                  <a:cubicBezTo>
                    <a:pt x="12" y="30"/>
                    <a:pt x="19" y="23"/>
                    <a:pt x="19" y="15"/>
                  </a:cubicBezTo>
                  <a:cubicBezTo>
                    <a:pt x="19" y="7"/>
                    <a:pt x="12" y="0"/>
                    <a:pt x="4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64" name="Freeform 564"/>
            <p:cNvSpPr/>
            <p:nvPr/>
          </p:nvSpPr>
          <p:spPr bwMode="auto">
            <a:xfrm>
              <a:off x="4402138" y="515938"/>
              <a:ext cx="60325" cy="88900"/>
            </a:xfrm>
            <a:custGeom>
              <a:avLst/>
              <a:gdLst>
                <a:gd name="T0" fmla="*/ 13 w 17"/>
                <a:gd name="T1" fmla="*/ 0 h 25"/>
                <a:gd name="T2" fmla="*/ 0 w 17"/>
                <a:gd name="T3" fmla="*/ 13 h 25"/>
                <a:gd name="T4" fmla="*/ 13 w 17"/>
                <a:gd name="T5" fmla="*/ 25 h 25"/>
                <a:gd name="T6" fmla="*/ 17 w 17"/>
                <a:gd name="T7" fmla="*/ 25 h 25"/>
                <a:gd name="T8" fmla="*/ 17 w 17"/>
                <a:gd name="T9" fmla="*/ 0 h 25"/>
                <a:gd name="T10" fmla="*/ 13 w 17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5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5"/>
                    <a:pt x="13" y="25"/>
                  </a:cubicBezTo>
                  <a:cubicBezTo>
                    <a:pt x="14" y="25"/>
                    <a:pt x="16" y="25"/>
                    <a:pt x="17" y="2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65" name="Freeform 565"/>
            <p:cNvSpPr/>
            <p:nvPr/>
          </p:nvSpPr>
          <p:spPr bwMode="auto">
            <a:xfrm>
              <a:off x="4302125" y="590550"/>
              <a:ext cx="46038" cy="74613"/>
            </a:xfrm>
            <a:custGeom>
              <a:avLst/>
              <a:gdLst>
                <a:gd name="T0" fmla="*/ 3 w 13"/>
                <a:gd name="T1" fmla="*/ 0 h 21"/>
                <a:gd name="T2" fmla="*/ 1 w 13"/>
                <a:gd name="T3" fmla="*/ 0 h 21"/>
                <a:gd name="T4" fmla="*/ 0 w 13"/>
                <a:gd name="T5" fmla="*/ 20 h 21"/>
                <a:gd name="T6" fmla="*/ 3 w 13"/>
                <a:gd name="T7" fmla="*/ 21 h 21"/>
                <a:gd name="T8" fmla="*/ 13 w 13"/>
                <a:gd name="T9" fmla="*/ 10 h 21"/>
                <a:gd name="T10" fmla="*/ 3 w 13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1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2" y="21"/>
                    <a:pt x="3" y="21"/>
                  </a:cubicBezTo>
                  <a:cubicBezTo>
                    <a:pt x="8" y="21"/>
                    <a:pt x="13" y="16"/>
                    <a:pt x="13" y="10"/>
                  </a:cubicBezTo>
                  <a:cubicBezTo>
                    <a:pt x="13" y="4"/>
                    <a:pt x="8" y="0"/>
                    <a:pt x="3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366" name="Oval 566"/>
            <p:cNvSpPr>
              <a:spLocks noChangeArrowheads="1"/>
            </p:cNvSpPr>
            <p:nvPr/>
          </p:nvSpPr>
          <p:spPr bwMode="auto">
            <a:xfrm>
              <a:off x="4379913" y="379413"/>
              <a:ext cx="50800" cy="49213"/>
            </a:xfrm>
            <a:prstGeom prst="ellipse">
              <a:avLst/>
            </a:pr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</p:grpSp>
      <p:grpSp>
        <p:nvGrpSpPr>
          <p:cNvPr id="568" name="组合 567"/>
          <p:cNvGrpSpPr/>
          <p:nvPr/>
        </p:nvGrpSpPr>
        <p:grpSpPr>
          <a:xfrm>
            <a:off x="8344804" y="4177639"/>
            <a:ext cx="351236" cy="446025"/>
            <a:chOff x="5549900" y="1920874"/>
            <a:chExt cx="531813" cy="675336"/>
          </a:xfrm>
        </p:grpSpPr>
        <p:grpSp>
          <p:nvGrpSpPr>
            <p:cNvPr id="569" name="组合 568"/>
            <p:cNvGrpSpPr/>
            <p:nvPr/>
          </p:nvGrpSpPr>
          <p:grpSpPr>
            <a:xfrm>
              <a:off x="5549900" y="1920874"/>
              <a:ext cx="531813" cy="520701"/>
              <a:chOff x="5549900" y="3082925"/>
              <a:chExt cx="531813" cy="520701"/>
            </a:xfrm>
          </p:grpSpPr>
          <p:sp>
            <p:nvSpPr>
              <p:cNvPr id="571" name="Freeform 281"/>
              <p:cNvSpPr/>
              <p:nvPr/>
            </p:nvSpPr>
            <p:spPr bwMode="auto">
              <a:xfrm>
                <a:off x="5626100" y="3082925"/>
                <a:ext cx="327025" cy="174625"/>
              </a:xfrm>
              <a:custGeom>
                <a:avLst/>
                <a:gdLst>
                  <a:gd name="T0" fmla="*/ 65 w 77"/>
                  <a:gd name="T1" fmla="*/ 23 h 41"/>
                  <a:gd name="T2" fmla="*/ 48 w 77"/>
                  <a:gd name="T3" fmla="*/ 12 h 41"/>
                  <a:gd name="T4" fmla="*/ 38 w 77"/>
                  <a:gd name="T5" fmla="*/ 1 h 41"/>
                  <a:gd name="T6" fmla="*/ 26 w 77"/>
                  <a:gd name="T7" fmla="*/ 11 h 41"/>
                  <a:gd name="T8" fmla="*/ 11 w 77"/>
                  <a:gd name="T9" fmla="*/ 25 h 41"/>
                  <a:gd name="T10" fmla="*/ 1 w 77"/>
                  <a:gd name="T11" fmla="*/ 33 h 41"/>
                  <a:gd name="T12" fmla="*/ 27 w 77"/>
                  <a:gd name="T13" fmla="*/ 41 h 41"/>
                  <a:gd name="T14" fmla="*/ 61 w 77"/>
                  <a:gd name="T15" fmla="*/ 38 h 41"/>
                  <a:gd name="T16" fmla="*/ 76 w 77"/>
                  <a:gd name="T17" fmla="*/ 31 h 41"/>
                  <a:gd name="T18" fmla="*/ 65 w 77"/>
                  <a:gd name="T19" fmla="*/ 2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41">
                    <a:moveTo>
                      <a:pt x="65" y="23"/>
                    </a:moveTo>
                    <a:cubicBezTo>
                      <a:pt x="59" y="20"/>
                      <a:pt x="53" y="17"/>
                      <a:pt x="48" y="12"/>
                    </a:cubicBezTo>
                    <a:cubicBezTo>
                      <a:pt x="45" y="9"/>
                      <a:pt x="42" y="1"/>
                      <a:pt x="38" y="1"/>
                    </a:cubicBezTo>
                    <a:cubicBezTo>
                      <a:pt x="31" y="0"/>
                      <a:pt x="29" y="7"/>
                      <a:pt x="26" y="11"/>
                    </a:cubicBezTo>
                    <a:cubicBezTo>
                      <a:pt x="21" y="16"/>
                      <a:pt x="17" y="21"/>
                      <a:pt x="11" y="25"/>
                    </a:cubicBezTo>
                    <a:cubicBezTo>
                      <a:pt x="8" y="27"/>
                      <a:pt x="0" y="29"/>
                      <a:pt x="1" y="33"/>
                    </a:cubicBezTo>
                    <a:cubicBezTo>
                      <a:pt x="3" y="40"/>
                      <a:pt x="22" y="40"/>
                      <a:pt x="27" y="41"/>
                    </a:cubicBezTo>
                    <a:cubicBezTo>
                      <a:pt x="39" y="41"/>
                      <a:pt x="50" y="40"/>
                      <a:pt x="61" y="38"/>
                    </a:cubicBezTo>
                    <a:cubicBezTo>
                      <a:pt x="64" y="37"/>
                      <a:pt x="75" y="35"/>
                      <a:pt x="76" y="31"/>
                    </a:cubicBezTo>
                    <a:cubicBezTo>
                      <a:pt x="77" y="27"/>
                      <a:pt x="68" y="24"/>
                      <a:pt x="65" y="23"/>
                    </a:cubicBezTo>
                    <a:close/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72" name="Freeform 282"/>
              <p:cNvSpPr/>
              <p:nvPr/>
            </p:nvSpPr>
            <p:spPr bwMode="auto">
              <a:xfrm>
                <a:off x="5583238" y="3232150"/>
                <a:ext cx="412750" cy="192088"/>
              </a:xfrm>
              <a:custGeom>
                <a:avLst/>
                <a:gdLst>
                  <a:gd name="T0" fmla="*/ 34 w 97"/>
                  <a:gd name="T1" fmla="*/ 0 h 45"/>
                  <a:gd name="T2" fmla="*/ 6 w 97"/>
                  <a:gd name="T3" fmla="*/ 29 h 45"/>
                  <a:gd name="T4" fmla="*/ 5 w 97"/>
                  <a:gd name="T5" fmla="*/ 38 h 45"/>
                  <a:gd name="T6" fmla="*/ 15 w 97"/>
                  <a:gd name="T7" fmla="*/ 41 h 45"/>
                  <a:gd name="T8" fmla="*/ 66 w 97"/>
                  <a:gd name="T9" fmla="*/ 41 h 45"/>
                  <a:gd name="T10" fmla="*/ 90 w 97"/>
                  <a:gd name="T11" fmla="*/ 35 h 45"/>
                  <a:gd name="T12" fmla="*/ 94 w 97"/>
                  <a:gd name="T13" fmla="*/ 28 h 45"/>
                  <a:gd name="T14" fmla="*/ 84 w 97"/>
                  <a:gd name="T15" fmla="*/ 24 h 45"/>
                  <a:gd name="T16" fmla="*/ 75 w 97"/>
                  <a:gd name="T17" fmla="*/ 19 h 45"/>
                  <a:gd name="T18" fmla="*/ 62 w 97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45">
                    <a:moveTo>
                      <a:pt x="34" y="0"/>
                    </a:moveTo>
                    <a:cubicBezTo>
                      <a:pt x="28" y="13"/>
                      <a:pt x="19" y="24"/>
                      <a:pt x="6" y="29"/>
                    </a:cubicBezTo>
                    <a:cubicBezTo>
                      <a:pt x="2" y="32"/>
                      <a:pt x="0" y="34"/>
                      <a:pt x="5" y="38"/>
                    </a:cubicBezTo>
                    <a:cubicBezTo>
                      <a:pt x="8" y="40"/>
                      <a:pt x="11" y="40"/>
                      <a:pt x="15" y="41"/>
                    </a:cubicBezTo>
                    <a:cubicBezTo>
                      <a:pt x="32" y="45"/>
                      <a:pt x="49" y="43"/>
                      <a:pt x="66" y="41"/>
                    </a:cubicBezTo>
                    <a:cubicBezTo>
                      <a:pt x="74" y="41"/>
                      <a:pt x="83" y="40"/>
                      <a:pt x="90" y="35"/>
                    </a:cubicBezTo>
                    <a:cubicBezTo>
                      <a:pt x="94" y="33"/>
                      <a:pt x="97" y="30"/>
                      <a:pt x="94" y="28"/>
                    </a:cubicBezTo>
                    <a:cubicBezTo>
                      <a:pt x="92" y="26"/>
                      <a:pt x="87" y="25"/>
                      <a:pt x="84" y="24"/>
                    </a:cubicBezTo>
                    <a:cubicBezTo>
                      <a:pt x="81" y="23"/>
                      <a:pt x="78" y="21"/>
                      <a:pt x="75" y="19"/>
                    </a:cubicBezTo>
                    <a:cubicBezTo>
                      <a:pt x="70" y="13"/>
                      <a:pt x="66" y="7"/>
                      <a:pt x="62" y="0"/>
                    </a:cubicBezTo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73" name="Freeform 283"/>
              <p:cNvSpPr/>
              <p:nvPr/>
            </p:nvSpPr>
            <p:spPr bwMode="auto">
              <a:xfrm>
                <a:off x="5549900" y="3373438"/>
                <a:ext cx="531813" cy="230188"/>
              </a:xfrm>
              <a:custGeom>
                <a:avLst/>
                <a:gdLst>
                  <a:gd name="T0" fmla="*/ 39 w 125"/>
                  <a:gd name="T1" fmla="*/ 3 h 54"/>
                  <a:gd name="T2" fmla="*/ 14 w 125"/>
                  <a:gd name="T3" fmla="*/ 31 h 54"/>
                  <a:gd name="T4" fmla="*/ 3 w 125"/>
                  <a:gd name="T5" fmla="*/ 39 h 54"/>
                  <a:gd name="T6" fmla="*/ 11 w 125"/>
                  <a:gd name="T7" fmla="*/ 47 h 54"/>
                  <a:gd name="T8" fmla="*/ 46 w 125"/>
                  <a:gd name="T9" fmla="*/ 53 h 54"/>
                  <a:gd name="T10" fmla="*/ 94 w 125"/>
                  <a:gd name="T11" fmla="*/ 48 h 54"/>
                  <a:gd name="T12" fmla="*/ 116 w 125"/>
                  <a:gd name="T13" fmla="*/ 38 h 54"/>
                  <a:gd name="T14" fmla="*/ 109 w 125"/>
                  <a:gd name="T15" fmla="*/ 27 h 54"/>
                  <a:gd name="T16" fmla="*/ 80 w 125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54">
                    <a:moveTo>
                      <a:pt x="39" y="3"/>
                    </a:moveTo>
                    <a:cubicBezTo>
                      <a:pt x="31" y="12"/>
                      <a:pt x="24" y="24"/>
                      <a:pt x="14" y="31"/>
                    </a:cubicBezTo>
                    <a:cubicBezTo>
                      <a:pt x="11" y="34"/>
                      <a:pt x="4" y="36"/>
                      <a:pt x="3" y="39"/>
                    </a:cubicBezTo>
                    <a:cubicBezTo>
                      <a:pt x="0" y="44"/>
                      <a:pt x="7" y="46"/>
                      <a:pt x="11" y="47"/>
                    </a:cubicBezTo>
                    <a:cubicBezTo>
                      <a:pt x="21" y="52"/>
                      <a:pt x="35" y="53"/>
                      <a:pt x="46" y="53"/>
                    </a:cubicBezTo>
                    <a:cubicBezTo>
                      <a:pt x="63" y="54"/>
                      <a:pt x="78" y="53"/>
                      <a:pt x="94" y="48"/>
                    </a:cubicBezTo>
                    <a:cubicBezTo>
                      <a:pt x="102" y="46"/>
                      <a:pt x="110" y="43"/>
                      <a:pt x="116" y="38"/>
                    </a:cubicBezTo>
                    <a:cubicBezTo>
                      <a:pt x="125" y="31"/>
                      <a:pt x="116" y="29"/>
                      <a:pt x="109" y="27"/>
                    </a:cubicBezTo>
                    <a:cubicBezTo>
                      <a:pt x="96" y="22"/>
                      <a:pt x="87" y="12"/>
                      <a:pt x="80" y="0"/>
                    </a:cubicBezTo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74" name="Oval 284"/>
              <p:cNvSpPr>
                <a:spLocks noChangeArrowheads="1"/>
              </p:cNvSpPr>
              <p:nvPr/>
            </p:nvSpPr>
            <p:spPr bwMode="auto">
              <a:xfrm>
                <a:off x="5749925" y="3163888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75" name="Oval 285"/>
              <p:cNvSpPr>
                <a:spLocks noChangeArrowheads="1"/>
              </p:cNvSpPr>
              <p:nvPr/>
            </p:nvSpPr>
            <p:spPr bwMode="auto">
              <a:xfrm>
                <a:off x="5864225" y="3198813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76" name="Oval 286"/>
              <p:cNvSpPr>
                <a:spLocks noChangeArrowheads="1"/>
              </p:cNvSpPr>
              <p:nvPr/>
            </p:nvSpPr>
            <p:spPr bwMode="auto">
              <a:xfrm>
                <a:off x="5775325" y="3100388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77" name="Oval 287"/>
              <p:cNvSpPr>
                <a:spLocks noChangeArrowheads="1"/>
              </p:cNvSpPr>
              <p:nvPr/>
            </p:nvSpPr>
            <p:spPr bwMode="auto">
              <a:xfrm>
                <a:off x="5673725" y="3211513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78" name="Oval 288"/>
              <p:cNvSpPr>
                <a:spLocks noChangeArrowheads="1"/>
              </p:cNvSpPr>
              <p:nvPr/>
            </p:nvSpPr>
            <p:spPr bwMode="auto">
              <a:xfrm>
                <a:off x="5770563" y="3271838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79" name="Oval 289"/>
              <p:cNvSpPr>
                <a:spLocks noChangeArrowheads="1"/>
              </p:cNvSpPr>
              <p:nvPr/>
            </p:nvSpPr>
            <p:spPr bwMode="auto">
              <a:xfrm>
                <a:off x="5872163" y="3305175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80" name="Oval 290"/>
              <p:cNvSpPr>
                <a:spLocks noChangeArrowheads="1"/>
              </p:cNvSpPr>
              <p:nvPr/>
            </p:nvSpPr>
            <p:spPr bwMode="auto">
              <a:xfrm>
                <a:off x="5805488" y="3352800"/>
                <a:ext cx="15875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81" name="Oval 291"/>
              <p:cNvSpPr>
                <a:spLocks noChangeArrowheads="1"/>
              </p:cNvSpPr>
              <p:nvPr/>
            </p:nvSpPr>
            <p:spPr bwMode="auto">
              <a:xfrm>
                <a:off x="5694363" y="3340100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82" name="Oval 292"/>
              <p:cNvSpPr>
                <a:spLocks noChangeArrowheads="1"/>
              </p:cNvSpPr>
              <p:nvPr/>
            </p:nvSpPr>
            <p:spPr bwMode="auto">
              <a:xfrm>
                <a:off x="5613400" y="3373438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83" name="Oval 293"/>
              <p:cNvSpPr>
                <a:spLocks noChangeArrowheads="1"/>
              </p:cNvSpPr>
              <p:nvPr/>
            </p:nvSpPr>
            <p:spPr bwMode="auto">
              <a:xfrm>
                <a:off x="5924550" y="3355975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84" name="Oval 294"/>
              <p:cNvSpPr>
                <a:spLocks noChangeArrowheads="1"/>
              </p:cNvSpPr>
              <p:nvPr/>
            </p:nvSpPr>
            <p:spPr bwMode="auto">
              <a:xfrm>
                <a:off x="5724525" y="3441700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85" name="Oval 295"/>
              <p:cNvSpPr>
                <a:spLocks noChangeArrowheads="1"/>
              </p:cNvSpPr>
              <p:nvPr/>
            </p:nvSpPr>
            <p:spPr bwMode="auto">
              <a:xfrm>
                <a:off x="5826125" y="3459163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86" name="Oval 296"/>
              <p:cNvSpPr>
                <a:spLocks noChangeArrowheads="1"/>
              </p:cNvSpPr>
              <p:nvPr/>
            </p:nvSpPr>
            <p:spPr bwMode="auto">
              <a:xfrm>
                <a:off x="5894388" y="3429000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87" name="Oval 297"/>
              <p:cNvSpPr>
                <a:spLocks noChangeArrowheads="1"/>
              </p:cNvSpPr>
              <p:nvPr/>
            </p:nvSpPr>
            <p:spPr bwMode="auto">
              <a:xfrm>
                <a:off x="5765800" y="3519488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88" name="Oval 298"/>
              <p:cNvSpPr>
                <a:spLocks noChangeArrowheads="1"/>
              </p:cNvSpPr>
              <p:nvPr/>
            </p:nvSpPr>
            <p:spPr bwMode="auto">
              <a:xfrm>
                <a:off x="5897563" y="3509963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89" name="Oval 299"/>
              <p:cNvSpPr>
                <a:spLocks noChangeArrowheads="1"/>
              </p:cNvSpPr>
              <p:nvPr/>
            </p:nvSpPr>
            <p:spPr bwMode="auto">
              <a:xfrm>
                <a:off x="6000750" y="3509963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90" name="Oval 300"/>
              <p:cNvSpPr>
                <a:spLocks noChangeArrowheads="1"/>
              </p:cNvSpPr>
              <p:nvPr/>
            </p:nvSpPr>
            <p:spPr bwMode="auto">
              <a:xfrm>
                <a:off x="5830888" y="3565525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91" name="Oval 301"/>
              <p:cNvSpPr>
                <a:spLocks noChangeArrowheads="1"/>
              </p:cNvSpPr>
              <p:nvPr/>
            </p:nvSpPr>
            <p:spPr bwMode="auto">
              <a:xfrm>
                <a:off x="5681663" y="3557588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92" name="Oval 302"/>
              <p:cNvSpPr>
                <a:spLocks noChangeArrowheads="1"/>
              </p:cNvSpPr>
              <p:nvPr/>
            </p:nvSpPr>
            <p:spPr bwMode="auto">
              <a:xfrm>
                <a:off x="5588000" y="3527425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93" name="Oval 303"/>
              <p:cNvSpPr>
                <a:spLocks noChangeArrowheads="1"/>
              </p:cNvSpPr>
              <p:nvPr/>
            </p:nvSpPr>
            <p:spPr bwMode="auto">
              <a:xfrm>
                <a:off x="5673725" y="3476625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</p:grpSp>
        <p:sp>
          <p:nvSpPr>
            <p:cNvPr id="570" name="Freeform 304"/>
            <p:cNvSpPr/>
            <p:nvPr/>
          </p:nvSpPr>
          <p:spPr bwMode="auto">
            <a:xfrm>
              <a:off x="5745162" y="2412060"/>
              <a:ext cx="141288" cy="184150"/>
            </a:xfrm>
            <a:custGeom>
              <a:avLst/>
              <a:gdLst>
                <a:gd name="T0" fmla="*/ 4 w 33"/>
                <a:gd name="T1" fmla="*/ 0 h 43"/>
                <a:gd name="T2" fmla="*/ 4 w 33"/>
                <a:gd name="T3" fmla="*/ 18 h 43"/>
                <a:gd name="T4" fmla="*/ 0 w 33"/>
                <a:gd name="T5" fmla="*/ 36 h 43"/>
                <a:gd name="T6" fmla="*/ 33 w 33"/>
                <a:gd name="T7" fmla="*/ 35 h 43"/>
                <a:gd name="T8" fmla="*/ 26 w 33"/>
                <a:gd name="T9" fmla="*/ 18 h 43"/>
                <a:gd name="T10" fmla="*/ 24 w 33"/>
                <a:gd name="T11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3">
                  <a:moveTo>
                    <a:pt x="4" y="0"/>
                  </a:moveTo>
                  <a:cubicBezTo>
                    <a:pt x="4" y="6"/>
                    <a:pt x="4" y="12"/>
                    <a:pt x="4" y="18"/>
                  </a:cubicBezTo>
                  <a:cubicBezTo>
                    <a:pt x="3" y="24"/>
                    <a:pt x="1" y="30"/>
                    <a:pt x="0" y="36"/>
                  </a:cubicBezTo>
                  <a:cubicBezTo>
                    <a:pt x="9" y="43"/>
                    <a:pt x="25" y="39"/>
                    <a:pt x="33" y="35"/>
                  </a:cubicBezTo>
                  <a:cubicBezTo>
                    <a:pt x="32" y="29"/>
                    <a:pt x="27" y="24"/>
                    <a:pt x="26" y="18"/>
                  </a:cubicBezTo>
                  <a:cubicBezTo>
                    <a:pt x="25" y="14"/>
                    <a:pt x="22" y="4"/>
                    <a:pt x="24" y="1"/>
                  </a:cubicBezTo>
                </a:path>
              </a:pathLst>
            </a:custGeom>
            <a:solidFill>
              <a:srgbClr val="326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</p:grpSp>
      <p:grpSp>
        <p:nvGrpSpPr>
          <p:cNvPr id="594" name="组合 593"/>
          <p:cNvGrpSpPr/>
          <p:nvPr/>
        </p:nvGrpSpPr>
        <p:grpSpPr>
          <a:xfrm>
            <a:off x="888042" y="4675244"/>
            <a:ext cx="393166" cy="502909"/>
            <a:chOff x="7016750" y="3297238"/>
            <a:chExt cx="654050" cy="836613"/>
          </a:xfrm>
        </p:grpSpPr>
        <p:sp>
          <p:nvSpPr>
            <p:cNvPr id="595" name="Freeform 257"/>
            <p:cNvSpPr/>
            <p:nvPr/>
          </p:nvSpPr>
          <p:spPr bwMode="auto">
            <a:xfrm>
              <a:off x="7156450" y="3297238"/>
              <a:ext cx="395288" cy="217488"/>
            </a:xfrm>
            <a:custGeom>
              <a:avLst/>
              <a:gdLst>
                <a:gd name="T0" fmla="*/ 79 w 93"/>
                <a:gd name="T1" fmla="*/ 31 h 51"/>
                <a:gd name="T2" fmla="*/ 61 w 93"/>
                <a:gd name="T3" fmla="*/ 17 h 51"/>
                <a:gd name="T4" fmla="*/ 49 w 93"/>
                <a:gd name="T5" fmla="*/ 1 h 51"/>
                <a:gd name="T6" fmla="*/ 33 w 93"/>
                <a:gd name="T7" fmla="*/ 12 h 51"/>
                <a:gd name="T8" fmla="*/ 13 w 93"/>
                <a:gd name="T9" fmla="*/ 27 h 51"/>
                <a:gd name="T10" fmla="*/ 1 w 93"/>
                <a:gd name="T11" fmla="*/ 36 h 51"/>
                <a:gd name="T12" fmla="*/ 31 w 93"/>
                <a:gd name="T13" fmla="*/ 49 h 51"/>
                <a:gd name="T14" fmla="*/ 73 w 93"/>
                <a:gd name="T15" fmla="*/ 49 h 51"/>
                <a:gd name="T16" fmla="*/ 92 w 93"/>
                <a:gd name="T17" fmla="*/ 43 h 51"/>
                <a:gd name="T18" fmla="*/ 79 w 93"/>
                <a:gd name="T19" fmla="*/ 3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51">
                  <a:moveTo>
                    <a:pt x="79" y="31"/>
                  </a:moveTo>
                  <a:cubicBezTo>
                    <a:pt x="73" y="27"/>
                    <a:pt x="66" y="22"/>
                    <a:pt x="61" y="17"/>
                  </a:cubicBezTo>
                  <a:cubicBezTo>
                    <a:pt x="57" y="12"/>
                    <a:pt x="54" y="3"/>
                    <a:pt x="49" y="1"/>
                  </a:cubicBezTo>
                  <a:cubicBezTo>
                    <a:pt x="42" y="0"/>
                    <a:pt x="38" y="7"/>
                    <a:pt x="33" y="12"/>
                  </a:cubicBezTo>
                  <a:cubicBezTo>
                    <a:pt x="27" y="18"/>
                    <a:pt x="21" y="23"/>
                    <a:pt x="13" y="27"/>
                  </a:cubicBezTo>
                  <a:cubicBezTo>
                    <a:pt x="9" y="29"/>
                    <a:pt x="0" y="30"/>
                    <a:pt x="1" y="36"/>
                  </a:cubicBezTo>
                  <a:cubicBezTo>
                    <a:pt x="2" y="45"/>
                    <a:pt x="25" y="48"/>
                    <a:pt x="31" y="49"/>
                  </a:cubicBezTo>
                  <a:cubicBezTo>
                    <a:pt x="45" y="51"/>
                    <a:pt x="59" y="51"/>
                    <a:pt x="73" y="49"/>
                  </a:cubicBezTo>
                  <a:cubicBezTo>
                    <a:pt x="77" y="49"/>
                    <a:pt x="90" y="48"/>
                    <a:pt x="92" y="43"/>
                  </a:cubicBezTo>
                  <a:cubicBezTo>
                    <a:pt x="93" y="38"/>
                    <a:pt x="84" y="34"/>
                    <a:pt x="79" y="31"/>
                  </a:cubicBezTo>
                  <a:close/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96" name="Freeform 258"/>
            <p:cNvSpPr/>
            <p:nvPr/>
          </p:nvSpPr>
          <p:spPr bwMode="auto">
            <a:xfrm>
              <a:off x="7080250" y="3471863"/>
              <a:ext cx="504825" cy="234950"/>
            </a:xfrm>
            <a:custGeom>
              <a:avLst/>
              <a:gdLst>
                <a:gd name="T0" fmla="*/ 46 w 119"/>
                <a:gd name="T1" fmla="*/ 0 h 55"/>
                <a:gd name="T2" fmla="*/ 8 w 119"/>
                <a:gd name="T3" fmla="*/ 32 h 55"/>
                <a:gd name="T4" fmla="*/ 6 w 119"/>
                <a:gd name="T5" fmla="*/ 42 h 55"/>
                <a:gd name="T6" fmla="*/ 17 w 119"/>
                <a:gd name="T7" fmla="*/ 48 h 55"/>
                <a:gd name="T8" fmla="*/ 80 w 119"/>
                <a:gd name="T9" fmla="*/ 55 h 55"/>
                <a:gd name="T10" fmla="*/ 110 w 119"/>
                <a:gd name="T11" fmla="*/ 51 h 55"/>
                <a:gd name="T12" fmla="*/ 115 w 119"/>
                <a:gd name="T13" fmla="*/ 42 h 55"/>
                <a:gd name="T14" fmla="*/ 104 w 119"/>
                <a:gd name="T15" fmla="*/ 36 h 55"/>
                <a:gd name="T16" fmla="*/ 94 w 119"/>
                <a:gd name="T17" fmla="*/ 28 h 55"/>
                <a:gd name="T18" fmla="*/ 80 w 119"/>
                <a:gd name="T1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55">
                  <a:moveTo>
                    <a:pt x="46" y="0"/>
                  </a:moveTo>
                  <a:cubicBezTo>
                    <a:pt x="37" y="15"/>
                    <a:pt x="25" y="27"/>
                    <a:pt x="8" y="32"/>
                  </a:cubicBezTo>
                  <a:cubicBezTo>
                    <a:pt x="3" y="34"/>
                    <a:pt x="0" y="37"/>
                    <a:pt x="6" y="42"/>
                  </a:cubicBezTo>
                  <a:cubicBezTo>
                    <a:pt x="9" y="46"/>
                    <a:pt x="13" y="46"/>
                    <a:pt x="17" y="48"/>
                  </a:cubicBezTo>
                  <a:cubicBezTo>
                    <a:pt x="37" y="55"/>
                    <a:pt x="59" y="55"/>
                    <a:pt x="80" y="55"/>
                  </a:cubicBezTo>
                  <a:cubicBezTo>
                    <a:pt x="90" y="55"/>
                    <a:pt x="101" y="55"/>
                    <a:pt x="110" y="51"/>
                  </a:cubicBezTo>
                  <a:cubicBezTo>
                    <a:pt x="115" y="49"/>
                    <a:pt x="119" y="46"/>
                    <a:pt x="115" y="42"/>
                  </a:cubicBezTo>
                  <a:cubicBezTo>
                    <a:pt x="113" y="39"/>
                    <a:pt x="107" y="38"/>
                    <a:pt x="104" y="36"/>
                  </a:cubicBezTo>
                  <a:cubicBezTo>
                    <a:pt x="100" y="34"/>
                    <a:pt x="97" y="32"/>
                    <a:pt x="94" y="28"/>
                  </a:cubicBezTo>
                  <a:cubicBezTo>
                    <a:pt x="88" y="21"/>
                    <a:pt x="84" y="12"/>
                    <a:pt x="80" y="3"/>
                  </a:cubicBezTo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97" name="Freeform 259"/>
            <p:cNvSpPr/>
            <p:nvPr/>
          </p:nvSpPr>
          <p:spPr bwMode="auto">
            <a:xfrm>
              <a:off x="7016750" y="3656013"/>
              <a:ext cx="654050" cy="280988"/>
            </a:xfrm>
            <a:custGeom>
              <a:avLst/>
              <a:gdLst>
                <a:gd name="T0" fmla="*/ 52 w 154"/>
                <a:gd name="T1" fmla="*/ 0 h 66"/>
                <a:gd name="T2" fmla="*/ 18 w 154"/>
                <a:gd name="T3" fmla="*/ 32 h 66"/>
                <a:gd name="T4" fmla="*/ 3 w 154"/>
                <a:gd name="T5" fmla="*/ 40 h 66"/>
                <a:gd name="T6" fmla="*/ 12 w 154"/>
                <a:gd name="T7" fmla="*/ 51 h 66"/>
                <a:gd name="T8" fmla="*/ 54 w 154"/>
                <a:gd name="T9" fmla="*/ 63 h 66"/>
                <a:gd name="T10" fmla="*/ 114 w 154"/>
                <a:gd name="T11" fmla="*/ 63 h 66"/>
                <a:gd name="T12" fmla="*/ 142 w 154"/>
                <a:gd name="T13" fmla="*/ 54 h 66"/>
                <a:gd name="T14" fmla="*/ 135 w 154"/>
                <a:gd name="T15" fmla="*/ 39 h 66"/>
                <a:gd name="T16" fmla="*/ 103 w 154"/>
                <a:gd name="T17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6">
                  <a:moveTo>
                    <a:pt x="52" y="0"/>
                  </a:moveTo>
                  <a:cubicBezTo>
                    <a:pt x="41" y="10"/>
                    <a:pt x="31" y="24"/>
                    <a:pt x="18" y="32"/>
                  </a:cubicBezTo>
                  <a:cubicBezTo>
                    <a:pt x="14" y="34"/>
                    <a:pt x="6" y="36"/>
                    <a:pt x="3" y="40"/>
                  </a:cubicBezTo>
                  <a:cubicBezTo>
                    <a:pt x="0" y="45"/>
                    <a:pt x="8" y="48"/>
                    <a:pt x="12" y="51"/>
                  </a:cubicBezTo>
                  <a:cubicBezTo>
                    <a:pt x="25" y="58"/>
                    <a:pt x="41" y="61"/>
                    <a:pt x="54" y="63"/>
                  </a:cubicBezTo>
                  <a:cubicBezTo>
                    <a:pt x="76" y="66"/>
                    <a:pt x="94" y="66"/>
                    <a:pt x="114" y="63"/>
                  </a:cubicBezTo>
                  <a:cubicBezTo>
                    <a:pt x="124" y="61"/>
                    <a:pt x="134" y="59"/>
                    <a:pt x="142" y="54"/>
                  </a:cubicBezTo>
                  <a:cubicBezTo>
                    <a:pt x="154" y="47"/>
                    <a:pt x="143" y="43"/>
                    <a:pt x="135" y="39"/>
                  </a:cubicBezTo>
                  <a:cubicBezTo>
                    <a:pt x="119" y="31"/>
                    <a:pt x="110" y="18"/>
                    <a:pt x="103" y="2"/>
                  </a:cubicBezTo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98" name="Freeform 260"/>
            <p:cNvSpPr/>
            <p:nvPr/>
          </p:nvSpPr>
          <p:spPr bwMode="auto">
            <a:xfrm>
              <a:off x="7308850" y="3395663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1 w 6"/>
                <a:gd name="T5" fmla="*/ 2 h 5"/>
                <a:gd name="T6" fmla="*/ 3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99" name="Freeform 261"/>
            <p:cNvSpPr/>
            <p:nvPr/>
          </p:nvSpPr>
          <p:spPr bwMode="auto">
            <a:xfrm>
              <a:off x="7440613" y="3451225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1 w 6"/>
                <a:gd name="T5" fmla="*/ 2 h 5"/>
                <a:gd name="T6" fmla="*/ 3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00" name="Freeform 262"/>
            <p:cNvSpPr/>
            <p:nvPr/>
          </p:nvSpPr>
          <p:spPr bwMode="auto">
            <a:xfrm>
              <a:off x="7346950" y="3317875"/>
              <a:ext cx="26988" cy="25400"/>
            </a:xfrm>
            <a:custGeom>
              <a:avLst/>
              <a:gdLst>
                <a:gd name="T0" fmla="*/ 5 w 6"/>
                <a:gd name="T1" fmla="*/ 3 h 6"/>
                <a:gd name="T2" fmla="*/ 3 w 6"/>
                <a:gd name="T3" fmla="*/ 5 h 6"/>
                <a:gd name="T4" fmla="*/ 0 w 6"/>
                <a:gd name="T5" fmla="*/ 3 h 6"/>
                <a:gd name="T6" fmla="*/ 3 w 6"/>
                <a:gd name="T7" fmla="*/ 0 h 6"/>
                <a:gd name="T8" fmla="*/ 5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01" name="Freeform 263"/>
            <p:cNvSpPr/>
            <p:nvPr/>
          </p:nvSpPr>
          <p:spPr bwMode="auto">
            <a:xfrm>
              <a:off x="7207250" y="3438525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1 w 6"/>
                <a:gd name="T5" fmla="*/ 2 h 5"/>
                <a:gd name="T6" fmla="*/ 3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02" name="Freeform 264"/>
            <p:cNvSpPr/>
            <p:nvPr/>
          </p:nvSpPr>
          <p:spPr bwMode="auto">
            <a:xfrm>
              <a:off x="7321550" y="3527425"/>
              <a:ext cx="22225" cy="22225"/>
            </a:xfrm>
            <a:custGeom>
              <a:avLst/>
              <a:gdLst>
                <a:gd name="T0" fmla="*/ 5 w 5"/>
                <a:gd name="T1" fmla="*/ 2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03" name="Freeform 265"/>
            <p:cNvSpPr/>
            <p:nvPr/>
          </p:nvSpPr>
          <p:spPr bwMode="auto">
            <a:xfrm>
              <a:off x="7440613" y="3582988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04" name="Freeform 266"/>
            <p:cNvSpPr/>
            <p:nvPr/>
          </p:nvSpPr>
          <p:spPr bwMode="auto">
            <a:xfrm>
              <a:off x="7351713" y="3630613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05" name="Freeform 267"/>
            <p:cNvSpPr/>
            <p:nvPr/>
          </p:nvSpPr>
          <p:spPr bwMode="auto">
            <a:xfrm>
              <a:off x="7215188" y="3600450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06" name="Freeform 268"/>
            <p:cNvSpPr/>
            <p:nvPr/>
          </p:nvSpPr>
          <p:spPr bwMode="auto">
            <a:xfrm>
              <a:off x="7118350" y="3630613"/>
              <a:ext cx="20638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07" name="Freeform 269"/>
            <p:cNvSpPr/>
            <p:nvPr/>
          </p:nvSpPr>
          <p:spPr bwMode="auto">
            <a:xfrm>
              <a:off x="7496175" y="3646488"/>
              <a:ext cx="22225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3 h 5"/>
                <a:gd name="T6" fmla="*/ 2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08" name="Freeform 270"/>
            <p:cNvSpPr/>
            <p:nvPr/>
          </p:nvSpPr>
          <p:spPr bwMode="auto">
            <a:xfrm>
              <a:off x="7242175" y="3729038"/>
              <a:ext cx="25400" cy="20638"/>
            </a:xfrm>
            <a:custGeom>
              <a:avLst/>
              <a:gdLst>
                <a:gd name="T0" fmla="*/ 5 w 6"/>
                <a:gd name="T1" fmla="*/ 2 h 5"/>
                <a:gd name="T2" fmla="*/ 3 w 6"/>
                <a:gd name="T3" fmla="*/ 5 h 5"/>
                <a:gd name="T4" fmla="*/ 0 w 6"/>
                <a:gd name="T5" fmla="*/ 2 h 5"/>
                <a:gd name="T6" fmla="*/ 3 w 6"/>
                <a:gd name="T7" fmla="*/ 0 h 5"/>
                <a:gd name="T8" fmla="*/ 5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5" y="2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09" name="Freeform 271"/>
            <p:cNvSpPr/>
            <p:nvPr/>
          </p:nvSpPr>
          <p:spPr bwMode="auto">
            <a:xfrm>
              <a:off x="7364413" y="3762375"/>
              <a:ext cx="25400" cy="22225"/>
            </a:xfrm>
            <a:custGeom>
              <a:avLst/>
              <a:gdLst>
                <a:gd name="T0" fmla="*/ 5 w 6"/>
                <a:gd name="T1" fmla="*/ 3 h 5"/>
                <a:gd name="T2" fmla="*/ 3 w 6"/>
                <a:gd name="T3" fmla="*/ 5 h 5"/>
                <a:gd name="T4" fmla="*/ 0 w 6"/>
                <a:gd name="T5" fmla="*/ 2 h 5"/>
                <a:gd name="T6" fmla="*/ 3 w 6"/>
                <a:gd name="T7" fmla="*/ 0 h 5"/>
                <a:gd name="T8" fmla="*/ 5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10" name="Freeform 272"/>
            <p:cNvSpPr/>
            <p:nvPr/>
          </p:nvSpPr>
          <p:spPr bwMode="auto">
            <a:xfrm>
              <a:off x="7453313" y="3736975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11" name="Freeform 273"/>
            <p:cNvSpPr/>
            <p:nvPr/>
          </p:nvSpPr>
          <p:spPr bwMode="auto">
            <a:xfrm>
              <a:off x="7280275" y="3825875"/>
              <a:ext cx="20638" cy="26988"/>
            </a:xfrm>
            <a:custGeom>
              <a:avLst/>
              <a:gdLst>
                <a:gd name="T0" fmla="*/ 5 w 5"/>
                <a:gd name="T1" fmla="*/ 3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1 h 6"/>
                <a:gd name="T8" fmla="*/ 5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12" name="Freeform 274"/>
            <p:cNvSpPr/>
            <p:nvPr/>
          </p:nvSpPr>
          <p:spPr bwMode="auto">
            <a:xfrm>
              <a:off x="7445375" y="3835400"/>
              <a:ext cx="20638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13" name="Freeform 275"/>
            <p:cNvSpPr/>
            <p:nvPr/>
          </p:nvSpPr>
          <p:spPr bwMode="auto">
            <a:xfrm>
              <a:off x="7569200" y="3848100"/>
              <a:ext cx="25400" cy="25400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5 h 6"/>
                <a:gd name="T4" fmla="*/ 1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14" name="Freeform 276"/>
            <p:cNvSpPr/>
            <p:nvPr/>
          </p:nvSpPr>
          <p:spPr bwMode="auto">
            <a:xfrm>
              <a:off x="7356475" y="3890963"/>
              <a:ext cx="20638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15" name="Freeform 277"/>
            <p:cNvSpPr/>
            <p:nvPr/>
          </p:nvSpPr>
          <p:spPr bwMode="auto">
            <a:xfrm>
              <a:off x="7173913" y="3860800"/>
              <a:ext cx="25400" cy="20638"/>
            </a:xfrm>
            <a:custGeom>
              <a:avLst/>
              <a:gdLst>
                <a:gd name="T0" fmla="*/ 5 w 6"/>
                <a:gd name="T1" fmla="*/ 3 h 5"/>
                <a:gd name="T2" fmla="*/ 3 w 6"/>
                <a:gd name="T3" fmla="*/ 5 h 5"/>
                <a:gd name="T4" fmla="*/ 0 w 6"/>
                <a:gd name="T5" fmla="*/ 2 h 5"/>
                <a:gd name="T6" fmla="*/ 3 w 6"/>
                <a:gd name="T7" fmla="*/ 0 h 5"/>
                <a:gd name="T8" fmla="*/ 5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16" name="Freeform 278"/>
            <p:cNvSpPr/>
            <p:nvPr/>
          </p:nvSpPr>
          <p:spPr bwMode="auto">
            <a:xfrm>
              <a:off x="7067550" y="3813175"/>
              <a:ext cx="20638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17" name="Freeform 279"/>
            <p:cNvSpPr/>
            <p:nvPr/>
          </p:nvSpPr>
          <p:spPr bwMode="auto">
            <a:xfrm>
              <a:off x="7177088" y="3762375"/>
              <a:ext cx="22225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18" name="Freeform 280"/>
            <p:cNvSpPr/>
            <p:nvPr/>
          </p:nvSpPr>
          <p:spPr bwMode="auto">
            <a:xfrm>
              <a:off x="7242175" y="3903663"/>
              <a:ext cx="173038" cy="230188"/>
            </a:xfrm>
            <a:custGeom>
              <a:avLst/>
              <a:gdLst>
                <a:gd name="T0" fmla="*/ 9 w 41"/>
                <a:gd name="T1" fmla="*/ 0 h 54"/>
                <a:gd name="T2" fmla="*/ 7 w 41"/>
                <a:gd name="T3" fmla="*/ 23 h 54"/>
                <a:gd name="T4" fmla="*/ 0 w 41"/>
                <a:gd name="T5" fmla="*/ 44 h 54"/>
                <a:gd name="T6" fmla="*/ 41 w 41"/>
                <a:gd name="T7" fmla="*/ 47 h 54"/>
                <a:gd name="T8" fmla="*/ 34 w 41"/>
                <a:gd name="T9" fmla="*/ 25 h 54"/>
                <a:gd name="T10" fmla="*/ 34 w 41"/>
                <a:gd name="T11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4">
                  <a:moveTo>
                    <a:pt x="9" y="0"/>
                  </a:moveTo>
                  <a:cubicBezTo>
                    <a:pt x="8" y="8"/>
                    <a:pt x="8" y="15"/>
                    <a:pt x="7" y="23"/>
                  </a:cubicBezTo>
                  <a:cubicBezTo>
                    <a:pt x="6" y="30"/>
                    <a:pt x="2" y="37"/>
                    <a:pt x="0" y="44"/>
                  </a:cubicBezTo>
                  <a:cubicBezTo>
                    <a:pt x="10" y="54"/>
                    <a:pt x="29" y="51"/>
                    <a:pt x="41" y="47"/>
                  </a:cubicBezTo>
                  <a:cubicBezTo>
                    <a:pt x="40" y="40"/>
                    <a:pt x="35" y="32"/>
                    <a:pt x="34" y="25"/>
                  </a:cubicBezTo>
                  <a:cubicBezTo>
                    <a:pt x="33" y="21"/>
                    <a:pt x="31" y="8"/>
                    <a:pt x="34" y="5"/>
                  </a:cubicBezTo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</p:grpSp>
      <p:grpSp>
        <p:nvGrpSpPr>
          <p:cNvPr id="650" name="组合 649"/>
          <p:cNvGrpSpPr/>
          <p:nvPr/>
        </p:nvGrpSpPr>
        <p:grpSpPr>
          <a:xfrm>
            <a:off x="-96131" y="4662979"/>
            <a:ext cx="1040423" cy="573838"/>
            <a:chOff x="4541838" y="2732088"/>
            <a:chExt cx="2568575" cy="1231900"/>
          </a:xfrm>
        </p:grpSpPr>
        <p:sp>
          <p:nvSpPr>
            <p:cNvPr id="651" name="Freeform 242"/>
            <p:cNvSpPr/>
            <p:nvPr/>
          </p:nvSpPr>
          <p:spPr bwMode="auto">
            <a:xfrm>
              <a:off x="4541838" y="2732088"/>
              <a:ext cx="1497013" cy="1146175"/>
            </a:xfrm>
            <a:custGeom>
              <a:avLst/>
              <a:gdLst>
                <a:gd name="T0" fmla="*/ 176 w 352"/>
                <a:gd name="T1" fmla="*/ 0 h 268"/>
                <a:gd name="T2" fmla="*/ 0 w 352"/>
                <a:gd name="T3" fmla="*/ 262 h 268"/>
                <a:gd name="T4" fmla="*/ 352 w 352"/>
                <a:gd name="T5" fmla="*/ 268 h 268"/>
                <a:gd name="T6" fmla="*/ 352 w 352"/>
                <a:gd name="T7" fmla="*/ 258 h 268"/>
                <a:gd name="T8" fmla="*/ 318 w 352"/>
                <a:gd name="T9" fmla="*/ 254 h 268"/>
                <a:gd name="T10" fmla="*/ 319 w 352"/>
                <a:gd name="T11" fmla="*/ 266 h 268"/>
                <a:gd name="T12" fmla="*/ 38 w 352"/>
                <a:gd name="T13" fmla="*/ 260 h 268"/>
                <a:gd name="T14" fmla="*/ 178 w 352"/>
                <a:gd name="T15" fmla="*/ 47 h 268"/>
                <a:gd name="T16" fmla="*/ 185 w 352"/>
                <a:gd name="T17" fmla="*/ 47 h 268"/>
                <a:gd name="T18" fmla="*/ 310 w 352"/>
                <a:gd name="T19" fmla="*/ 192 h 268"/>
                <a:gd name="T20" fmla="*/ 339 w 352"/>
                <a:gd name="T21" fmla="*/ 167 h 268"/>
                <a:gd name="T22" fmla="*/ 184 w 352"/>
                <a:gd name="T23" fmla="*/ 0 h 268"/>
                <a:gd name="T24" fmla="*/ 176 w 352"/>
                <a:gd name="T2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268">
                  <a:moveTo>
                    <a:pt x="176" y="0"/>
                  </a:moveTo>
                  <a:cubicBezTo>
                    <a:pt x="32" y="0"/>
                    <a:pt x="0" y="262"/>
                    <a:pt x="0" y="262"/>
                  </a:cubicBezTo>
                  <a:cubicBezTo>
                    <a:pt x="352" y="268"/>
                    <a:pt x="352" y="268"/>
                    <a:pt x="352" y="268"/>
                  </a:cubicBezTo>
                  <a:cubicBezTo>
                    <a:pt x="352" y="266"/>
                    <a:pt x="352" y="262"/>
                    <a:pt x="352" y="258"/>
                  </a:cubicBezTo>
                  <a:cubicBezTo>
                    <a:pt x="318" y="254"/>
                    <a:pt x="318" y="254"/>
                    <a:pt x="318" y="254"/>
                  </a:cubicBezTo>
                  <a:cubicBezTo>
                    <a:pt x="319" y="259"/>
                    <a:pt x="319" y="263"/>
                    <a:pt x="319" y="266"/>
                  </a:cubicBezTo>
                  <a:cubicBezTo>
                    <a:pt x="38" y="260"/>
                    <a:pt x="38" y="260"/>
                    <a:pt x="38" y="260"/>
                  </a:cubicBezTo>
                  <a:cubicBezTo>
                    <a:pt x="38" y="260"/>
                    <a:pt x="63" y="47"/>
                    <a:pt x="178" y="47"/>
                  </a:cubicBezTo>
                  <a:cubicBezTo>
                    <a:pt x="180" y="47"/>
                    <a:pt x="182" y="47"/>
                    <a:pt x="185" y="47"/>
                  </a:cubicBezTo>
                  <a:cubicBezTo>
                    <a:pt x="264" y="53"/>
                    <a:pt x="297" y="130"/>
                    <a:pt x="310" y="192"/>
                  </a:cubicBezTo>
                  <a:cubicBezTo>
                    <a:pt x="318" y="183"/>
                    <a:pt x="328" y="175"/>
                    <a:pt x="339" y="167"/>
                  </a:cubicBezTo>
                  <a:cubicBezTo>
                    <a:pt x="320" y="93"/>
                    <a:pt x="278" y="7"/>
                    <a:pt x="184" y="0"/>
                  </a:cubicBezTo>
                  <a:cubicBezTo>
                    <a:pt x="181" y="0"/>
                    <a:pt x="178" y="0"/>
                    <a:pt x="176" y="0"/>
                  </a:cubicBezTo>
                </a:path>
              </a:pathLst>
            </a:custGeom>
            <a:solidFill>
              <a:srgbClr val="C0D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52" name="Freeform 243"/>
            <p:cNvSpPr/>
            <p:nvPr/>
          </p:nvSpPr>
          <p:spPr bwMode="auto">
            <a:xfrm>
              <a:off x="4703763" y="2933700"/>
              <a:ext cx="1193800" cy="935038"/>
            </a:xfrm>
            <a:custGeom>
              <a:avLst/>
              <a:gdLst>
                <a:gd name="T0" fmla="*/ 140 w 281"/>
                <a:gd name="T1" fmla="*/ 0 h 219"/>
                <a:gd name="T2" fmla="*/ 0 w 281"/>
                <a:gd name="T3" fmla="*/ 213 h 219"/>
                <a:gd name="T4" fmla="*/ 281 w 281"/>
                <a:gd name="T5" fmla="*/ 219 h 219"/>
                <a:gd name="T6" fmla="*/ 280 w 281"/>
                <a:gd name="T7" fmla="*/ 207 h 219"/>
                <a:gd name="T8" fmla="*/ 244 w 281"/>
                <a:gd name="T9" fmla="*/ 203 h 219"/>
                <a:gd name="T10" fmla="*/ 245 w 281"/>
                <a:gd name="T11" fmla="*/ 216 h 219"/>
                <a:gd name="T12" fmla="*/ 218 w 281"/>
                <a:gd name="T13" fmla="*/ 216 h 219"/>
                <a:gd name="T14" fmla="*/ 218 w 281"/>
                <a:gd name="T15" fmla="*/ 216 h 219"/>
                <a:gd name="T16" fmla="*/ 71 w 281"/>
                <a:gd name="T17" fmla="*/ 213 h 219"/>
                <a:gd name="T18" fmla="*/ 71 w 281"/>
                <a:gd name="T19" fmla="*/ 213 h 219"/>
                <a:gd name="T20" fmla="*/ 40 w 281"/>
                <a:gd name="T21" fmla="*/ 212 h 219"/>
                <a:gd name="T22" fmla="*/ 142 w 281"/>
                <a:gd name="T23" fmla="*/ 56 h 219"/>
                <a:gd name="T24" fmla="*/ 147 w 281"/>
                <a:gd name="T25" fmla="*/ 56 h 219"/>
                <a:gd name="T26" fmla="*/ 242 w 281"/>
                <a:gd name="T27" fmla="*/ 183 h 219"/>
                <a:gd name="T28" fmla="*/ 272 w 281"/>
                <a:gd name="T29" fmla="*/ 145 h 219"/>
                <a:gd name="T30" fmla="*/ 147 w 281"/>
                <a:gd name="T31" fmla="*/ 0 h 219"/>
                <a:gd name="T32" fmla="*/ 140 w 281"/>
                <a:gd name="T3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" h="219">
                  <a:moveTo>
                    <a:pt x="140" y="0"/>
                  </a:moveTo>
                  <a:cubicBezTo>
                    <a:pt x="25" y="0"/>
                    <a:pt x="0" y="213"/>
                    <a:pt x="0" y="213"/>
                  </a:cubicBezTo>
                  <a:cubicBezTo>
                    <a:pt x="281" y="219"/>
                    <a:pt x="281" y="219"/>
                    <a:pt x="281" y="219"/>
                  </a:cubicBezTo>
                  <a:cubicBezTo>
                    <a:pt x="281" y="216"/>
                    <a:pt x="281" y="212"/>
                    <a:pt x="280" y="207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5" y="208"/>
                    <a:pt x="245" y="213"/>
                    <a:pt x="245" y="216"/>
                  </a:cubicBezTo>
                  <a:cubicBezTo>
                    <a:pt x="218" y="216"/>
                    <a:pt x="218" y="216"/>
                    <a:pt x="218" y="216"/>
                  </a:cubicBezTo>
                  <a:cubicBezTo>
                    <a:pt x="218" y="216"/>
                    <a:pt x="218" y="216"/>
                    <a:pt x="218" y="216"/>
                  </a:cubicBezTo>
                  <a:cubicBezTo>
                    <a:pt x="71" y="213"/>
                    <a:pt x="71" y="213"/>
                    <a:pt x="71" y="213"/>
                  </a:cubicBezTo>
                  <a:cubicBezTo>
                    <a:pt x="71" y="213"/>
                    <a:pt x="71" y="213"/>
                    <a:pt x="71" y="213"/>
                  </a:cubicBezTo>
                  <a:cubicBezTo>
                    <a:pt x="40" y="212"/>
                    <a:pt x="40" y="212"/>
                    <a:pt x="40" y="212"/>
                  </a:cubicBezTo>
                  <a:cubicBezTo>
                    <a:pt x="40" y="212"/>
                    <a:pt x="58" y="56"/>
                    <a:pt x="142" y="56"/>
                  </a:cubicBezTo>
                  <a:cubicBezTo>
                    <a:pt x="144" y="56"/>
                    <a:pt x="145" y="56"/>
                    <a:pt x="147" y="56"/>
                  </a:cubicBezTo>
                  <a:cubicBezTo>
                    <a:pt x="214" y="61"/>
                    <a:pt x="236" y="136"/>
                    <a:pt x="242" y="183"/>
                  </a:cubicBezTo>
                  <a:cubicBezTo>
                    <a:pt x="249" y="172"/>
                    <a:pt x="259" y="159"/>
                    <a:pt x="272" y="145"/>
                  </a:cubicBezTo>
                  <a:cubicBezTo>
                    <a:pt x="259" y="83"/>
                    <a:pt x="226" y="6"/>
                    <a:pt x="147" y="0"/>
                  </a:cubicBezTo>
                  <a:cubicBezTo>
                    <a:pt x="144" y="0"/>
                    <a:pt x="142" y="0"/>
                    <a:pt x="140" y="0"/>
                  </a:cubicBezTo>
                </a:path>
              </a:pathLst>
            </a:custGeom>
            <a:solidFill>
              <a:srgbClr val="8B9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53" name="Freeform 244"/>
            <p:cNvSpPr/>
            <p:nvPr/>
          </p:nvSpPr>
          <p:spPr bwMode="auto">
            <a:xfrm>
              <a:off x="4873625" y="3173413"/>
              <a:ext cx="871538" cy="682625"/>
            </a:xfrm>
            <a:custGeom>
              <a:avLst/>
              <a:gdLst>
                <a:gd name="T0" fmla="*/ 102 w 205"/>
                <a:gd name="T1" fmla="*/ 0 h 160"/>
                <a:gd name="T2" fmla="*/ 0 w 205"/>
                <a:gd name="T3" fmla="*/ 156 h 160"/>
                <a:gd name="T4" fmla="*/ 31 w 205"/>
                <a:gd name="T5" fmla="*/ 157 h 160"/>
                <a:gd name="T6" fmla="*/ 104 w 205"/>
                <a:gd name="T7" fmla="*/ 45 h 160"/>
                <a:gd name="T8" fmla="*/ 108 w 205"/>
                <a:gd name="T9" fmla="*/ 46 h 160"/>
                <a:gd name="T10" fmla="*/ 178 w 205"/>
                <a:gd name="T11" fmla="*/ 160 h 160"/>
                <a:gd name="T12" fmla="*/ 205 w 205"/>
                <a:gd name="T13" fmla="*/ 160 h 160"/>
                <a:gd name="T14" fmla="*/ 204 w 205"/>
                <a:gd name="T15" fmla="*/ 147 h 160"/>
                <a:gd name="T16" fmla="*/ 192 w 205"/>
                <a:gd name="T17" fmla="*/ 145 h 160"/>
                <a:gd name="T18" fmla="*/ 202 w 205"/>
                <a:gd name="T19" fmla="*/ 127 h 160"/>
                <a:gd name="T20" fmla="*/ 107 w 205"/>
                <a:gd name="T21" fmla="*/ 0 h 160"/>
                <a:gd name="T22" fmla="*/ 102 w 205"/>
                <a:gd name="T2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160">
                  <a:moveTo>
                    <a:pt x="102" y="0"/>
                  </a:moveTo>
                  <a:cubicBezTo>
                    <a:pt x="18" y="0"/>
                    <a:pt x="0" y="156"/>
                    <a:pt x="0" y="156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54"/>
                    <a:pt x="45" y="45"/>
                    <a:pt x="104" y="45"/>
                  </a:cubicBezTo>
                  <a:cubicBezTo>
                    <a:pt x="105" y="45"/>
                    <a:pt x="107" y="45"/>
                    <a:pt x="108" y="46"/>
                  </a:cubicBezTo>
                  <a:cubicBezTo>
                    <a:pt x="171" y="50"/>
                    <a:pt x="178" y="141"/>
                    <a:pt x="178" y="160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5" y="157"/>
                    <a:pt x="205" y="152"/>
                    <a:pt x="204" y="147"/>
                  </a:cubicBezTo>
                  <a:cubicBezTo>
                    <a:pt x="192" y="145"/>
                    <a:pt x="192" y="145"/>
                    <a:pt x="192" y="145"/>
                  </a:cubicBezTo>
                  <a:cubicBezTo>
                    <a:pt x="192" y="145"/>
                    <a:pt x="195" y="138"/>
                    <a:pt x="202" y="127"/>
                  </a:cubicBezTo>
                  <a:cubicBezTo>
                    <a:pt x="196" y="80"/>
                    <a:pt x="174" y="5"/>
                    <a:pt x="107" y="0"/>
                  </a:cubicBezTo>
                  <a:cubicBezTo>
                    <a:pt x="105" y="0"/>
                    <a:pt x="104" y="0"/>
                    <a:pt x="102" y="0"/>
                  </a:cubicBezTo>
                </a:path>
              </a:pathLst>
            </a:custGeom>
            <a:solidFill>
              <a:srgbClr val="E0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54" name="Freeform 245"/>
            <p:cNvSpPr/>
            <p:nvPr/>
          </p:nvSpPr>
          <p:spPr bwMode="auto">
            <a:xfrm>
              <a:off x="5005388" y="3843338"/>
              <a:ext cx="625475" cy="12700"/>
            </a:xfrm>
            <a:custGeom>
              <a:avLst/>
              <a:gdLst>
                <a:gd name="T0" fmla="*/ 0 w 147"/>
                <a:gd name="T1" fmla="*/ 0 h 3"/>
                <a:gd name="T2" fmla="*/ 0 w 147"/>
                <a:gd name="T3" fmla="*/ 0 h 3"/>
                <a:gd name="T4" fmla="*/ 147 w 147"/>
                <a:gd name="T5" fmla="*/ 3 h 3"/>
                <a:gd name="T6" fmla="*/ 147 w 147"/>
                <a:gd name="T7" fmla="*/ 3 h 3"/>
                <a:gd name="T8" fmla="*/ 0 w 14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2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55" name="Freeform 246"/>
            <p:cNvSpPr/>
            <p:nvPr/>
          </p:nvSpPr>
          <p:spPr bwMode="auto">
            <a:xfrm>
              <a:off x="5005388" y="3365500"/>
              <a:ext cx="625475" cy="490538"/>
            </a:xfrm>
            <a:custGeom>
              <a:avLst/>
              <a:gdLst>
                <a:gd name="T0" fmla="*/ 73 w 147"/>
                <a:gd name="T1" fmla="*/ 0 h 115"/>
                <a:gd name="T2" fmla="*/ 0 w 147"/>
                <a:gd name="T3" fmla="*/ 112 h 115"/>
                <a:gd name="T4" fmla="*/ 147 w 147"/>
                <a:gd name="T5" fmla="*/ 115 h 115"/>
                <a:gd name="T6" fmla="*/ 77 w 147"/>
                <a:gd name="T7" fmla="*/ 1 h 115"/>
                <a:gd name="T8" fmla="*/ 73 w 147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5">
                  <a:moveTo>
                    <a:pt x="73" y="0"/>
                  </a:moveTo>
                  <a:cubicBezTo>
                    <a:pt x="14" y="0"/>
                    <a:pt x="0" y="109"/>
                    <a:pt x="0" y="112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96"/>
                    <a:pt x="140" y="5"/>
                    <a:pt x="77" y="1"/>
                  </a:cubicBezTo>
                  <a:cubicBezTo>
                    <a:pt x="76" y="0"/>
                    <a:pt x="74" y="0"/>
                    <a:pt x="73" y="0"/>
                  </a:cubicBezTo>
                </a:path>
              </a:pathLst>
            </a:custGeom>
            <a:solidFill>
              <a:srgbClr val="A97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grpSp>
          <p:nvGrpSpPr>
            <p:cNvPr id="656" name="组合 655"/>
            <p:cNvGrpSpPr/>
            <p:nvPr/>
          </p:nvGrpSpPr>
          <p:grpSpPr>
            <a:xfrm>
              <a:off x="5689600" y="3313113"/>
              <a:ext cx="1420813" cy="650875"/>
              <a:chOff x="5689600" y="3313113"/>
              <a:chExt cx="1420813" cy="650875"/>
            </a:xfrm>
          </p:grpSpPr>
          <p:sp>
            <p:nvSpPr>
              <p:cNvPr id="657" name="Freeform 247"/>
              <p:cNvSpPr/>
              <p:nvPr/>
            </p:nvSpPr>
            <p:spPr bwMode="auto">
              <a:xfrm>
                <a:off x="5983288" y="3313113"/>
                <a:ext cx="1127125" cy="650875"/>
              </a:xfrm>
              <a:custGeom>
                <a:avLst/>
                <a:gdLst>
                  <a:gd name="T0" fmla="*/ 92 w 265"/>
                  <a:gd name="T1" fmla="*/ 0 h 152"/>
                  <a:gd name="T2" fmla="*/ 0 w 265"/>
                  <a:gd name="T3" fmla="*/ 31 h 152"/>
                  <a:gd name="T4" fmla="*/ 7 w 265"/>
                  <a:gd name="T5" fmla="*/ 68 h 152"/>
                  <a:gd name="T6" fmla="*/ 95 w 265"/>
                  <a:gd name="T7" fmla="*/ 30 h 152"/>
                  <a:gd name="T8" fmla="*/ 103 w 265"/>
                  <a:gd name="T9" fmla="*/ 30 h 152"/>
                  <a:gd name="T10" fmla="*/ 227 w 265"/>
                  <a:gd name="T11" fmla="*/ 146 h 152"/>
                  <a:gd name="T12" fmla="*/ 13 w 265"/>
                  <a:gd name="T13" fmla="*/ 121 h 152"/>
                  <a:gd name="T14" fmla="*/ 13 w 265"/>
                  <a:gd name="T15" fmla="*/ 122 h 152"/>
                  <a:gd name="T16" fmla="*/ 263 w 265"/>
                  <a:gd name="T17" fmla="*/ 152 h 152"/>
                  <a:gd name="T18" fmla="*/ 103 w 265"/>
                  <a:gd name="T19" fmla="*/ 1 h 152"/>
                  <a:gd name="T20" fmla="*/ 92 w 265"/>
                  <a:gd name="T2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5" h="152">
                    <a:moveTo>
                      <a:pt x="92" y="0"/>
                    </a:moveTo>
                    <a:cubicBezTo>
                      <a:pt x="54" y="0"/>
                      <a:pt x="24" y="14"/>
                      <a:pt x="0" y="31"/>
                    </a:cubicBezTo>
                    <a:cubicBezTo>
                      <a:pt x="3" y="44"/>
                      <a:pt x="5" y="56"/>
                      <a:pt x="7" y="68"/>
                    </a:cubicBezTo>
                    <a:cubicBezTo>
                      <a:pt x="28" y="48"/>
                      <a:pt x="57" y="30"/>
                      <a:pt x="95" y="30"/>
                    </a:cubicBezTo>
                    <a:cubicBezTo>
                      <a:pt x="98" y="30"/>
                      <a:pt x="101" y="30"/>
                      <a:pt x="103" y="30"/>
                    </a:cubicBezTo>
                    <a:cubicBezTo>
                      <a:pt x="193" y="36"/>
                      <a:pt x="229" y="128"/>
                      <a:pt x="227" y="146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13" y="121"/>
                      <a:pt x="13" y="122"/>
                      <a:pt x="13" y="122"/>
                    </a:cubicBezTo>
                    <a:cubicBezTo>
                      <a:pt x="263" y="152"/>
                      <a:pt x="263" y="152"/>
                      <a:pt x="263" y="152"/>
                    </a:cubicBezTo>
                    <a:cubicBezTo>
                      <a:pt x="265" y="129"/>
                      <a:pt x="219" y="9"/>
                      <a:pt x="103" y="1"/>
                    </a:cubicBezTo>
                    <a:cubicBezTo>
                      <a:pt x="99" y="1"/>
                      <a:pt x="95" y="0"/>
                      <a:pt x="92" y="0"/>
                    </a:cubicBezTo>
                  </a:path>
                </a:pathLst>
              </a:custGeom>
              <a:solidFill>
                <a:srgbClr val="BBC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58" name="Freeform 248"/>
              <p:cNvSpPr>
                <a:spLocks noEditPoints="1"/>
              </p:cNvSpPr>
              <p:nvPr/>
            </p:nvSpPr>
            <p:spPr bwMode="auto">
              <a:xfrm>
                <a:off x="5859463" y="3446463"/>
                <a:ext cx="179388" cy="388938"/>
              </a:xfrm>
              <a:custGeom>
                <a:avLst/>
                <a:gdLst>
                  <a:gd name="T0" fmla="*/ 8 w 42"/>
                  <a:gd name="T1" fmla="*/ 86 h 91"/>
                  <a:gd name="T2" fmla="*/ 8 w 42"/>
                  <a:gd name="T3" fmla="*/ 87 h 91"/>
                  <a:gd name="T4" fmla="*/ 42 w 42"/>
                  <a:gd name="T5" fmla="*/ 91 h 91"/>
                  <a:gd name="T6" fmla="*/ 42 w 42"/>
                  <a:gd name="T7" fmla="*/ 90 h 91"/>
                  <a:gd name="T8" fmla="*/ 8 w 42"/>
                  <a:gd name="T9" fmla="*/ 86 h 91"/>
                  <a:gd name="T10" fmla="*/ 29 w 42"/>
                  <a:gd name="T11" fmla="*/ 0 h 91"/>
                  <a:gd name="T12" fmla="*/ 0 w 42"/>
                  <a:gd name="T13" fmla="*/ 25 h 91"/>
                  <a:gd name="T14" fmla="*/ 7 w 42"/>
                  <a:gd name="T15" fmla="*/ 74 h 91"/>
                  <a:gd name="T16" fmla="*/ 36 w 42"/>
                  <a:gd name="T17" fmla="*/ 37 h 91"/>
                  <a:gd name="T18" fmla="*/ 29 w 42"/>
                  <a:gd name="T1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91">
                    <a:moveTo>
                      <a:pt x="8" y="86"/>
                    </a:moveTo>
                    <a:cubicBezTo>
                      <a:pt x="8" y="86"/>
                      <a:pt x="8" y="87"/>
                      <a:pt x="8" y="87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2" y="91"/>
                      <a:pt x="42" y="90"/>
                      <a:pt x="42" y="90"/>
                    </a:cubicBezTo>
                    <a:cubicBezTo>
                      <a:pt x="8" y="86"/>
                      <a:pt x="8" y="86"/>
                      <a:pt x="8" y="86"/>
                    </a:cubicBezTo>
                    <a:moveTo>
                      <a:pt x="29" y="0"/>
                    </a:moveTo>
                    <a:cubicBezTo>
                      <a:pt x="18" y="8"/>
                      <a:pt x="8" y="16"/>
                      <a:pt x="0" y="25"/>
                    </a:cubicBezTo>
                    <a:cubicBezTo>
                      <a:pt x="4" y="43"/>
                      <a:pt x="6" y="60"/>
                      <a:pt x="7" y="74"/>
                    </a:cubicBezTo>
                    <a:cubicBezTo>
                      <a:pt x="13" y="64"/>
                      <a:pt x="23" y="50"/>
                      <a:pt x="36" y="37"/>
                    </a:cubicBezTo>
                    <a:cubicBezTo>
                      <a:pt x="34" y="25"/>
                      <a:pt x="32" y="13"/>
                      <a:pt x="29" y="0"/>
                    </a:cubicBezTo>
                  </a:path>
                </a:pathLst>
              </a:custGeom>
              <a:solidFill>
                <a:srgbClr val="AAC0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59" name="Freeform 249"/>
              <p:cNvSpPr/>
              <p:nvPr/>
            </p:nvSpPr>
            <p:spPr bwMode="auto">
              <a:xfrm>
                <a:off x="5732463" y="3552825"/>
                <a:ext cx="161925" cy="265113"/>
              </a:xfrm>
              <a:custGeom>
                <a:avLst/>
                <a:gdLst>
                  <a:gd name="T0" fmla="*/ 30 w 38"/>
                  <a:gd name="T1" fmla="*/ 0 h 62"/>
                  <a:gd name="T2" fmla="*/ 0 w 38"/>
                  <a:gd name="T3" fmla="*/ 38 h 62"/>
                  <a:gd name="T4" fmla="*/ 2 w 38"/>
                  <a:gd name="T5" fmla="*/ 58 h 62"/>
                  <a:gd name="T6" fmla="*/ 38 w 38"/>
                  <a:gd name="T7" fmla="*/ 62 h 62"/>
                  <a:gd name="T8" fmla="*/ 38 w 38"/>
                  <a:gd name="T9" fmla="*/ 61 h 62"/>
                  <a:gd name="T10" fmla="*/ 31 w 38"/>
                  <a:gd name="T11" fmla="*/ 60 h 62"/>
                  <a:gd name="T12" fmla="*/ 37 w 38"/>
                  <a:gd name="T13" fmla="*/ 49 h 62"/>
                  <a:gd name="T14" fmla="*/ 30 w 38"/>
                  <a:gd name="T1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62">
                    <a:moveTo>
                      <a:pt x="30" y="0"/>
                    </a:moveTo>
                    <a:cubicBezTo>
                      <a:pt x="17" y="14"/>
                      <a:pt x="7" y="27"/>
                      <a:pt x="0" y="38"/>
                    </a:cubicBezTo>
                    <a:cubicBezTo>
                      <a:pt x="1" y="45"/>
                      <a:pt x="2" y="52"/>
                      <a:pt x="2" y="5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2"/>
                      <a:pt x="38" y="61"/>
                      <a:pt x="38" y="61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1" y="60"/>
                      <a:pt x="33" y="56"/>
                      <a:pt x="37" y="49"/>
                    </a:cubicBezTo>
                    <a:cubicBezTo>
                      <a:pt x="36" y="35"/>
                      <a:pt x="34" y="18"/>
                      <a:pt x="30" y="0"/>
                    </a:cubicBezTo>
                  </a:path>
                </a:pathLst>
              </a:custGeom>
              <a:solidFill>
                <a:srgbClr val="9CA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60" name="Freeform 250"/>
              <p:cNvSpPr/>
              <p:nvPr/>
            </p:nvSpPr>
            <p:spPr bwMode="auto">
              <a:xfrm>
                <a:off x="5689600" y="3714750"/>
                <a:ext cx="50800" cy="85725"/>
              </a:xfrm>
              <a:custGeom>
                <a:avLst/>
                <a:gdLst>
                  <a:gd name="T0" fmla="*/ 10 w 12"/>
                  <a:gd name="T1" fmla="*/ 0 h 20"/>
                  <a:gd name="T2" fmla="*/ 0 w 12"/>
                  <a:gd name="T3" fmla="*/ 18 h 20"/>
                  <a:gd name="T4" fmla="*/ 12 w 12"/>
                  <a:gd name="T5" fmla="*/ 20 h 20"/>
                  <a:gd name="T6" fmla="*/ 10 w 12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0">
                    <a:moveTo>
                      <a:pt x="10" y="0"/>
                    </a:moveTo>
                    <a:cubicBezTo>
                      <a:pt x="3" y="11"/>
                      <a:pt x="0" y="18"/>
                      <a:pt x="0" y="18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14"/>
                      <a:pt x="11" y="7"/>
                      <a:pt x="10" y="0"/>
                    </a:cubicBezTo>
                  </a:path>
                </a:pathLst>
              </a:custGeom>
              <a:solidFill>
                <a:srgbClr val="B2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61" name="Freeform 251"/>
              <p:cNvSpPr/>
              <p:nvPr/>
            </p:nvSpPr>
            <p:spPr bwMode="auto">
              <a:xfrm>
                <a:off x="6013450" y="3441700"/>
                <a:ext cx="942975" cy="495300"/>
              </a:xfrm>
              <a:custGeom>
                <a:avLst/>
                <a:gdLst>
                  <a:gd name="T0" fmla="*/ 88 w 222"/>
                  <a:gd name="T1" fmla="*/ 0 h 116"/>
                  <a:gd name="T2" fmla="*/ 0 w 222"/>
                  <a:gd name="T3" fmla="*/ 38 h 116"/>
                  <a:gd name="T4" fmla="*/ 5 w 222"/>
                  <a:gd name="T5" fmla="*/ 77 h 116"/>
                  <a:gd name="T6" fmla="*/ 91 w 222"/>
                  <a:gd name="T7" fmla="*/ 24 h 116"/>
                  <a:gd name="T8" fmla="*/ 97 w 222"/>
                  <a:gd name="T9" fmla="*/ 25 h 116"/>
                  <a:gd name="T10" fmla="*/ 191 w 222"/>
                  <a:gd name="T11" fmla="*/ 112 h 116"/>
                  <a:gd name="T12" fmla="*/ 6 w 222"/>
                  <a:gd name="T13" fmla="*/ 91 h 116"/>
                  <a:gd name="T14" fmla="*/ 6 w 222"/>
                  <a:gd name="T15" fmla="*/ 91 h 116"/>
                  <a:gd name="T16" fmla="*/ 220 w 222"/>
                  <a:gd name="T17" fmla="*/ 116 h 116"/>
                  <a:gd name="T18" fmla="*/ 96 w 222"/>
                  <a:gd name="T19" fmla="*/ 0 h 116"/>
                  <a:gd name="T20" fmla="*/ 88 w 222"/>
                  <a:gd name="T2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2" h="116">
                    <a:moveTo>
                      <a:pt x="88" y="0"/>
                    </a:moveTo>
                    <a:cubicBezTo>
                      <a:pt x="50" y="0"/>
                      <a:pt x="21" y="18"/>
                      <a:pt x="0" y="38"/>
                    </a:cubicBezTo>
                    <a:cubicBezTo>
                      <a:pt x="3" y="53"/>
                      <a:pt x="4" y="66"/>
                      <a:pt x="5" y="77"/>
                    </a:cubicBezTo>
                    <a:cubicBezTo>
                      <a:pt x="17" y="58"/>
                      <a:pt x="46" y="24"/>
                      <a:pt x="91" y="24"/>
                    </a:cubicBezTo>
                    <a:cubicBezTo>
                      <a:pt x="93" y="24"/>
                      <a:pt x="95" y="25"/>
                      <a:pt x="97" y="25"/>
                    </a:cubicBezTo>
                    <a:cubicBezTo>
                      <a:pt x="165" y="29"/>
                      <a:pt x="192" y="99"/>
                      <a:pt x="191" y="112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220" y="116"/>
                      <a:pt x="220" y="116"/>
                      <a:pt x="220" y="116"/>
                    </a:cubicBezTo>
                    <a:cubicBezTo>
                      <a:pt x="222" y="98"/>
                      <a:pt x="186" y="6"/>
                      <a:pt x="96" y="0"/>
                    </a:cubicBezTo>
                    <a:cubicBezTo>
                      <a:pt x="94" y="0"/>
                      <a:pt x="91" y="0"/>
                      <a:pt x="88" y="0"/>
                    </a:cubicBezTo>
                  </a:path>
                </a:pathLst>
              </a:custGeom>
              <a:solidFill>
                <a:srgbClr val="ECF1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62" name="Freeform 252"/>
              <p:cNvSpPr/>
              <p:nvPr/>
            </p:nvSpPr>
            <p:spPr bwMode="auto">
              <a:xfrm>
                <a:off x="5889625" y="3603625"/>
                <a:ext cx="149225" cy="227013"/>
              </a:xfrm>
              <a:custGeom>
                <a:avLst/>
                <a:gdLst>
                  <a:gd name="T0" fmla="*/ 29 w 35"/>
                  <a:gd name="T1" fmla="*/ 0 h 53"/>
                  <a:gd name="T2" fmla="*/ 0 w 35"/>
                  <a:gd name="T3" fmla="*/ 37 h 53"/>
                  <a:gd name="T4" fmla="*/ 1 w 35"/>
                  <a:gd name="T5" fmla="*/ 49 h 53"/>
                  <a:gd name="T6" fmla="*/ 35 w 35"/>
                  <a:gd name="T7" fmla="*/ 53 h 53"/>
                  <a:gd name="T8" fmla="*/ 35 w 35"/>
                  <a:gd name="T9" fmla="*/ 53 h 53"/>
                  <a:gd name="T10" fmla="*/ 27 w 35"/>
                  <a:gd name="T11" fmla="*/ 52 h 53"/>
                  <a:gd name="T12" fmla="*/ 34 w 35"/>
                  <a:gd name="T13" fmla="*/ 39 h 53"/>
                  <a:gd name="T14" fmla="*/ 29 w 35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53">
                    <a:moveTo>
                      <a:pt x="29" y="0"/>
                    </a:moveTo>
                    <a:cubicBezTo>
                      <a:pt x="16" y="13"/>
                      <a:pt x="6" y="27"/>
                      <a:pt x="0" y="37"/>
                    </a:cubicBezTo>
                    <a:cubicBezTo>
                      <a:pt x="1" y="41"/>
                      <a:pt x="1" y="46"/>
                      <a:pt x="1" y="49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9" y="47"/>
                      <a:pt x="34" y="39"/>
                    </a:cubicBezTo>
                    <a:cubicBezTo>
                      <a:pt x="33" y="28"/>
                      <a:pt x="32" y="15"/>
                      <a:pt x="29" y="0"/>
                    </a:cubicBezTo>
                  </a:path>
                </a:pathLst>
              </a:custGeom>
              <a:solidFill>
                <a:srgbClr val="E8EE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63" name="Freeform 253"/>
              <p:cNvSpPr/>
              <p:nvPr/>
            </p:nvSpPr>
            <p:spPr bwMode="auto">
              <a:xfrm>
                <a:off x="5864225" y="3762375"/>
                <a:ext cx="30163" cy="50800"/>
              </a:xfrm>
              <a:custGeom>
                <a:avLst/>
                <a:gdLst>
                  <a:gd name="T0" fmla="*/ 6 w 7"/>
                  <a:gd name="T1" fmla="*/ 0 h 12"/>
                  <a:gd name="T2" fmla="*/ 0 w 7"/>
                  <a:gd name="T3" fmla="*/ 11 h 12"/>
                  <a:gd name="T4" fmla="*/ 7 w 7"/>
                  <a:gd name="T5" fmla="*/ 12 h 12"/>
                  <a:gd name="T6" fmla="*/ 6 w 7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6" y="0"/>
                    </a:moveTo>
                    <a:cubicBezTo>
                      <a:pt x="2" y="7"/>
                      <a:pt x="0" y="11"/>
                      <a:pt x="0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9"/>
                      <a:pt x="7" y="4"/>
                      <a:pt x="6" y="0"/>
                    </a:cubicBezTo>
                  </a:path>
                </a:pathLst>
              </a:custGeom>
              <a:solidFill>
                <a:srgbClr val="E4E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64" name="Freeform 254"/>
              <p:cNvSpPr>
                <a:spLocks noEditPoints="1"/>
              </p:cNvSpPr>
              <p:nvPr/>
            </p:nvSpPr>
            <p:spPr bwMode="auto">
              <a:xfrm>
                <a:off x="6034088" y="3544888"/>
                <a:ext cx="795338" cy="376238"/>
              </a:xfrm>
              <a:custGeom>
                <a:avLst/>
                <a:gdLst>
                  <a:gd name="T0" fmla="*/ 151 w 187"/>
                  <a:gd name="T1" fmla="*/ 84 h 88"/>
                  <a:gd name="T2" fmla="*/ 31 w 187"/>
                  <a:gd name="T3" fmla="*/ 70 h 88"/>
                  <a:gd name="T4" fmla="*/ 89 w 187"/>
                  <a:gd name="T5" fmla="*/ 29 h 88"/>
                  <a:gd name="T6" fmla="*/ 93 w 187"/>
                  <a:gd name="T7" fmla="*/ 29 h 88"/>
                  <a:gd name="T8" fmla="*/ 151 w 187"/>
                  <a:gd name="T9" fmla="*/ 84 h 88"/>
                  <a:gd name="T10" fmla="*/ 86 w 187"/>
                  <a:gd name="T11" fmla="*/ 0 h 88"/>
                  <a:gd name="T12" fmla="*/ 0 w 187"/>
                  <a:gd name="T13" fmla="*/ 53 h 88"/>
                  <a:gd name="T14" fmla="*/ 1 w 187"/>
                  <a:gd name="T15" fmla="*/ 67 h 88"/>
                  <a:gd name="T16" fmla="*/ 186 w 187"/>
                  <a:gd name="T17" fmla="*/ 88 h 88"/>
                  <a:gd name="T18" fmla="*/ 92 w 187"/>
                  <a:gd name="T19" fmla="*/ 1 h 88"/>
                  <a:gd name="T20" fmla="*/ 86 w 187"/>
                  <a:gd name="T2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" h="88">
                    <a:moveTo>
                      <a:pt x="151" y="84"/>
                    </a:move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50" y="29"/>
                      <a:pt x="89" y="29"/>
                    </a:cubicBezTo>
                    <a:cubicBezTo>
                      <a:pt x="91" y="29"/>
                      <a:pt x="92" y="29"/>
                      <a:pt x="93" y="29"/>
                    </a:cubicBezTo>
                    <a:cubicBezTo>
                      <a:pt x="135" y="32"/>
                      <a:pt x="152" y="75"/>
                      <a:pt x="151" y="84"/>
                    </a:cubicBezTo>
                    <a:moveTo>
                      <a:pt x="86" y="0"/>
                    </a:moveTo>
                    <a:cubicBezTo>
                      <a:pt x="41" y="0"/>
                      <a:pt x="12" y="34"/>
                      <a:pt x="0" y="53"/>
                    </a:cubicBezTo>
                    <a:cubicBezTo>
                      <a:pt x="0" y="58"/>
                      <a:pt x="1" y="63"/>
                      <a:pt x="1" y="67"/>
                    </a:cubicBezTo>
                    <a:cubicBezTo>
                      <a:pt x="186" y="88"/>
                      <a:pt x="186" y="88"/>
                      <a:pt x="186" y="88"/>
                    </a:cubicBezTo>
                    <a:cubicBezTo>
                      <a:pt x="187" y="75"/>
                      <a:pt x="160" y="5"/>
                      <a:pt x="92" y="1"/>
                    </a:cubicBezTo>
                    <a:cubicBezTo>
                      <a:pt x="90" y="1"/>
                      <a:pt x="88" y="0"/>
                      <a:pt x="86" y="0"/>
                    </a:cubicBezTo>
                  </a:path>
                </a:pathLst>
              </a:custGeom>
              <a:solidFill>
                <a:srgbClr val="8FC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65" name="Freeform 255"/>
              <p:cNvSpPr/>
              <p:nvPr/>
            </p:nvSpPr>
            <p:spPr bwMode="auto">
              <a:xfrm>
                <a:off x="6003925" y="3770313"/>
                <a:ext cx="34925" cy="60325"/>
              </a:xfrm>
              <a:custGeom>
                <a:avLst/>
                <a:gdLst>
                  <a:gd name="T0" fmla="*/ 7 w 8"/>
                  <a:gd name="T1" fmla="*/ 0 h 14"/>
                  <a:gd name="T2" fmla="*/ 0 w 8"/>
                  <a:gd name="T3" fmla="*/ 13 h 14"/>
                  <a:gd name="T4" fmla="*/ 8 w 8"/>
                  <a:gd name="T5" fmla="*/ 14 h 14"/>
                  <a:gd name="T6" fmla="*/ 7 w 8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4">
                    <a:moveTo>
                      <a:pt x="7" y="0"/>
                    </a:moveTo>
                    <a:cubicBezTo>
                      <a:pt x="2" y="8"/>
                      <a:pt x="0" y="13"/>
                      <a:pt x="0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0"/>
                      <a:pt x="7" y="5"/>
                      <a:pt x="7" y="0"/>
                    </a:cubicBezTo>
                  </a:path>
                </a:pathLst>
              </a:custGeom>
              <a:solidFill>
                <a:srgbClr val="8EC1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66" name="Freeform 256"/>
              <p:cNvSpPr/>
              <p:nvPr/>
            </p:nvSpPr>
            <p:spPr bwMode="auto">
              <a:xfrm>
                <a:off x="6165850" y="3668713"/>
                <a:ext cx="514350" cy="234950"/>
              </a:xfrm>
              <a:custGeom>
                <a:avLst/>
                <a:gdLst>
                  <a:gd name="T0" fmla="*/ 58 w 121"/>
                  <a:gd name="T1" fmla="*/ 0 h 55"/>
                  <a:gd name="T2" fmla="*/ 0 w 121"/>
                  <a:gd name="T3" fmla="*/ 41 h 55"/>
                  <a:gd name="T4" fmla="*/ 120 w 121"/>
                  <a:gd name="T5" fmla="*/ 55 h 55"/>
                  <a:gd name="T6" fmla="*/ 62 w 121"/>
                  <a:gd name="T7" fmla="*/ 0 h 55"/>
                  <a:gd name="T8" fmla="*/ 58 w 121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55">
                    <a:moveTo>
                      <a:pt x="58" y="0"/>
                    </a:moveTo>
                    <a:cubicBezTo>
                      <a:pt x="19" y="0"/>
                      <a:pt x="0" y="41"/>
                      <a:pt x="0" y="41"/>
                    </a:cubicBezTo>
                    <a:cubicBezTo>
                      <a:pt x="120" y="55"/>
                      <a:pt x="120" y="55"/>
                      <a:pt x="120" y="55"/>
                    </a:cubicBezTo>
                    <a:cubicBezTo>
                      <a:pt x="121" y="46"/>
                      <a:pt x="104" y="3"/>
                      <a:pt x="62" y="0"/>
                    </a:cubicBezTo>
                    <a:cubicBezTo>
                      <a:pt x="61" y="0"/>
                      <a:pt x="60" y="0"/>
                      <a:pt x="58" y="0"/>
                    </a:cubicBezTo>
                  </a:path>
                </a:pathLst>
              </a:custGeom>
              <a:solidFill>
                <a:srgbClr val="B494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</p:grpSp>
      </p:grpSp>
      <p:grpSp>
        <p:nvGrpSpPr>
          <p:cNvPr id="667" name="组合 666"/>
          <p:cNvGrpSpPr/>
          <p:nvPr/>
        </p:nvGrpSpPr>
        <p:grpSpPr>
          <a:xfrm>
            <a:off x="6054071" y="4358870"/>
            <a:ext cx="3105407" cy="807780"/>
            <a:chOff x="7275512" y="5344229"/>
            <a:chExt cx="4937126" cy="1544638"/>
          </a:xfrm>
        </p:grpSpPr>
        <p:sp>
          <p:nvSpPr>
            <p:cNvPr id="668" name="Freeform 229"/>
            <p:cNvSpPr/>
            <p:nvPr/>
          </p:nvSpPr>
          <p:spPr bwMode="auto">
            <a:xfrm>
              <a:off x="7275512" y="5344229"/>
              <a:ext cx="4929188" cy="1539875"/>
            </a:xfrm>
            <a:custGeom>
              <a:avLst/>
              <a:gdLst>
                <a:gd name="T0" fmla="*/ 1162 w 1162"/>
                <a:gd name="T1" fmla="*/ 183 h 359"/>
                <a:gd name="T2" fmla="*/ 0 w 1162"/>
                <a:gd name="T3" fmla="*/ 359 h 359"/>
                <a:gd name="T4" fmla="*/ 1158 w 1162"/>
                <a:gd name="T5" fmla="*/ 359 h 359"/>
                <a:gd name="T6" fmla="*/ 1162 w 1162"/>
                <a:gd name="T7" fmla="*/ 18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2" h="359">
                  <a:moveTo>
                    <a:pt x="1162" y="183"/>
                  </a:moveTo>
                  <a:cubicBezTo>
                    <a:pt x="1162" y="183"/>
                    <a:pt x="601" y="0"/>
                    <a:pt x="0" y="359"/>
                  </a:cubicBezTo>
                  <a:cubicBezTo>
                    <a:pt x="1158" y="359"/>
                    <a:pt x="1158" y="359"/>
                    <a:pt x="1158" y="359"/>
                  </a:cubicBezTo>
                  <a:lnTo>
                    <a:pt x="1162" y="183"/>
                  </a:lnTo>
                  <a:close/>
                </a:path>
              </a:pathLst>
            </a:custGeom>
            <a:solidFill>
              <a:srgbClr val="F7A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69" name="Freeform 230"/>
            <p:cNvSpPr/>
            <p:nvPr/>
          </p:nvSpPr>
          <p:spPr bwMode="auto">
            <a:xfrm>
              <a:off x="8039100" y="5777617"/>
              <a:ext cx="4173538" cy="1106488"/>
            </a:xfrm>
            <a:custGeom>
              <a:avLst/>
              <a:gdLst>
                <a:gd name="T0" fmla="*/ 984 w 984"/>
                <a:gd name="T1" fmla="*/ 136 h 258"/>
                <a:gd name="T2" fmla="*/ 0 w 984"/>
                <a:gd name="T3" fmla="*/ 258 h 258"/>
                <a:gd name="T4" fmla="*/ 979 w 984"/>
                <a:gd name="T5" fmla="*/ 258 h 258"/>
                <a:gd name="T6" fmla="*/ 984 w 984"/>
                <a:gd name="T7" fmla="*/ 13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4" h="258">
                  <a:moveTo>
                    <a:pt x="984" y="136"/>
                  </a:moveTo>
                  <a:cubicBezTo>
                    <a:pt x="984" y="136"/>
                    <a:pt x="508" y="0"/>
                    <a:pt x="0" y="258"/>
                  </a:cubicBezTo>
                  <a:cubicBezTo>
                    <a:pt x="979" y="258"/>
                    <a:pt x="979" y="258"/>
                    <a:pt x="979" y="258"/>
                  </a:cubicBezTo>
                  <a:lnTo>
                    <a:pt x="984" y="136"/>
                  </a:lnTo>
                  <a:close/>
                </a:path>
              </a:pathLst>
            </a:custGeom>
            <a:solidFill>
              <a:srgbClr val="FAE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70" name="Freeform 231"/>
            <p:cNvSpPr/>
            <p:nvPr/>
          </p:nvSpPr>
          <p:spPr bwMode="auto">
            <a:xfrm>
              <a:off x="8870950" y="6163379"/>
              <a:ext cx="3321050" cy="725488"/>
            </a:xfrm>
            <a:custGeom>
              <a:avLst/>
              <a:gdLst>
                <a:gd name="T0" fmla="*/ 780 w 783"/>
                <a:gd name="T1" fmla="*/ 106 h 169"/>
                <a:gd name="T2" fmla="*/ 0 w 783"/>
                <a:gd name="T3" fmla="*/ 169 h 169"/>
                <a:gd name="T4" fmla="*/ 783 w 783"/>
                <a:gd name="T5" fmla="*/ 165 h 169"/>
                <a:gd name="T6" fmla="*/ 780 w 783"/>
                <a:gd name="T7" fmla="*/ 10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3" h="169">
                  <a:moveTo>
                    <a:pt x="780" y="106"/>
                  </a:moveTo>
                  <a:cubicBezTo>
                    <a:pt x="780" y="106"/>
                    <a:pt x="402" y="0"/>
                    <a:pt x="0" y="169"/>
                  </a:cubicBezTo>
                  <a:cubicBezTo>
                    <a:pt x="783" y="165"/>
                    <a:pt x="783" y="165"/>
                    <a:pt x="783" y="165"/>
                  </a:cubicBezTo>
                  <a:lnTo>
                    <a:pt x="780" y="106"/>
                  </a:lnTo>
                  <a:close/>
                </a:path>
              </a:pathLst>
            </a:custGeom>
            <a:solidFill>
              <a:srgbClr val="74A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</p:grpSp>
      <p:sp>
        <p:nvSpPr>
          <p:cNvPr id="336" name="文本框 335"/>
          <p:cNvSpPr txBox="1"/>
          <p:nvPr/>
        </p:nvSpPr>
        <p:spPr>
          <a:xfrm>
            <a:off x="304274" y="53237"/>
            <a:ext cx="5642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4A492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rPr>
              <a:t>CHECKING VOCABULARY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4A492"/>
              </a:solidFill>
              <a:effectLst/>
              <a:uLnTx/>
              <a:uFillTx/>
              <a:latin typeface="Montserrat"/>
              <a:cs typeface="Montserrat" panose="00000500000000000000" charset="0"/>
              <a:sym typeface="Arial"/>
            </a:endParaRPr>
          </a:p>
        </p:txBody>
      </p:sp>
      <p:sp>
        <p:nvSpPr>
          <p:cNvPr id="339" name="文本框 675">
            <a:extLst>
              <a:ext uri="{FF2B5EF4-FFF2-40B4-BE49-F238E27FC236}">
                <a16:creationId xmlns="" xmlns:a16="http://schemas.microsoft.com/office/drawing/2014/main" id="{C2BEBECD-E5F6-40C9-BBDB-4318650B4A17}"/>
              </a:ext>
            </a:extLst>
          </p:cNvPr>
          <p:cNvSpPr txBox="1"/>
          <p:nvPr/>
        </p:nvSpPr>
        <p:spPr>
          <a:xfrm>
            <a:off x="1204385" y="502626"/>
            <a:ext cx="471461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7.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1011</a:t>
            </a:r>
          </a:p>
        </p:txBody>
      </p:sp>
      <p:sp>
        <p:nvSpPr>
          <p:cNvPr id="300" name="Hộp Văn bản 274">
            <a:extLst>
              <a:ext uri="{FF2B5EF4-FFF2-40B4-BE49-F238E27FC236}">
                <a16:creationId xmlns="" xmlns:a16="http://schemas.microsoft.com/office/drawing/2014/main" id="{7A17AAB0-B3A2-45AE-927E-DD0FC57CF9EE}"/>
              </a:ext>
            </a:extLst>
          </p:cNvPr>
          <p:cNvSpPr txBox="1"/>
          <p:nvPr/>
        </p:nvSpPr>
        <p:spPr>
          <a:xfrm>
            <a:off x="1397607" y="511180"/>
            <a:ext cx="3416878" cy="4618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luggage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(n): </a:t>
            </a:r>
            <a:endParaRPr lang="en-US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destination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(n): </a:t>
            </a:r>
            <a:endParaRPr lang="en-US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package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tour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: </a:t>
            </a:r>
            <a:r>
              <a:rPr lang="en-US" dirty="0"/>
              <a:t> </a:t>
            </a:r>
          </a:p>
          <a:p>
            <a:pPr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specialit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OpenSans"/>
              </a:rPr>
              <a:t>y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 (n): </a:t>
            </a:r>
            <a:endParaRPr lang="en-US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price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(n): </a:t>
            </a:r>
            <a:r>
              <a:rPr lang="en-US" dirty="0"/>
              <a:t>/</a:t>
            </a:r>
            <a:r>
              <a:rPr lang="en-US" dirty="0" err="1"/>
              <a:t>praɪs</a:t>
            </a:r>
            <a:r>
              <a:rPr lang="en-US" dirty="0"/>
              <a:t>/</a:t>
            </a:r>
            <a:endParaRPr lang="en-US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delay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(v):</a:t>
            </a:r>
            <a:r>
              <a:rPr lang="en-US" dirty="0"/>
              <a:t> /</a:t>
            </a:r>
            <a:r>
              <a:rPr lang="en-US" dirty="0" err="1"/>
              <a:t>dɪˈleɪ</a:t>
            </a:r>
            <a:r>
              <a:rPr lang="en-US" dirty="0"/>
              <a:t>/</a:t>
            </a:r>
            <a:endParaRPr lang="en-US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seaside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resort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make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up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one’s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mind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=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decide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afford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(v): </a:t>
            </a:r>
            <a:endParaRPr lang="en-US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narrow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it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down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:</a:t>
            </a:r>
            <a:endParaRPr lang="en-US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my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 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cup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of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tea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:</a:t>
            </a:r>
            <a:endParaRPr lang="en-US" sz="1800" dirty="0"/>
          </a:p>
        </p:txBody>
      </p:sp>
      <p:sp>
        <p:nvSpPr>
          <p:cNvPr id="301" name="Hộp Văn bản 274">
            <a:extLst>
              <a:ext uri="{FF2B5EF4-FFF2-40B4-BE49-F238E27FC236}">
                <a16:creationId xmlns="" xmlns:a16="http://schemas.microsoft.com/office/drawing/2014/main" id="{7991965F-CB8A-45CF-823E-A75E20C47476}"/>
              </a:ext>
            </a:extLst>
          </p:cNvPr>
          <p:cNvSpPr txBox="1"/>
          <p:nvPr/>
        </p:nvSpPr>
        <p:spPr>
          <a:xfrm>
            <a:off x="5947165" y="501881"/>
            <a:ext cx="3261275" cy="502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 err="1">
                <a:latin typeface="OpenSans"/>
              </a:rPr>
              <a:t>điểm</a:t>
            </a:r>
            <a:r>
              <a:rPr lang="vi-VN" sz="1800" dirty="0">
                <a:latin typeface="OpenSans"/>
              </a:rPr>
              <a:t> </a:t>
            </a:r>
            <a:r>
              <a:rPr lang="vi-VN" sz="1800" dirty="0" err="1">
                <a:latin typeface="OpenSans"/>
              </a:rPr>
              <a:t>đến</a:t>
            </a:r>
            <a:endParaRPr lang="en-US" sz="1800" dirty="0"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vi-VN" sz="1800" dirty="0" err="1">
                <a:latin typeface="OpenSans"/>
              </a:rPr>
              <a:t>trì</a:t>
            </a:r>
            <a:r>
              <a:rPr lang="vi-VN" sz="1800" dirty="0">
                <a:latin typeface="OpenSans"/>
              </a:rPr>
              <a:t> </a:t>
            </a:r>
            <a:r>
              <a:rPr lang="vi-VN" sz="1800" dirty="0" err="1">
                <a:latin typeface="OpenSans"/>
              </a:rPr>
              <a:t>hoãn</a:t>
            </a:r>
            <a:r>
              <a:rPr lang="vi-VN" sz="1800" dirty="0">
                <a:latin typeface="OpenSans"/>
              </a:rPr>
              <a:t> </a:t>
            </a:r>
            <a:endParaRPr lang="en-US" sz="1800" dirty="0">
              <a:latin typeface="OpenSans"/>
            </a:endParaRPr>
          </a:p>
          <a:p>
            <a:pPr algn="l">
              <a:lnSpc>
                <a:spcPct val="150000"/>
              </a:lnSpc>
            </a:pP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hành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lý</a:t>
            </a:r>
            <a:endParaRPr lang="vi-VN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du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lịch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trọn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gói</a:t>
            </a:r>
            <a:endParaRPr lang="en-US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latin typeface="OpenSans"/>
              </a:rPr>
              <a:t>thu </a:t>
            </a:r>
            <a:r>
              <a:rPr lang="vi-VN" sz="1800" dirty="0" err="1">
                <a:latin typeface="OpenSans"/>
              </a:rPr>
              <a:t>hẹp</a:t>
            </a:r>
            <a:r>
              <a:rPr lang="vi-VN" sz="1800" dirty="0">
                <a:latin typeface="OpenSans"/>
              </a:rPr>
              <a:t> </a:t>
            </a:r>
            <a:r>
              <a:rPr lang="vi-VN" sz="1800" dirty="0" err="1">
                <a:latin typeface="OpenSans"/>
              </a:rPr>
              <a:t>lại</a:t>
            </a:r>
            <a:endParaRPr lang="vi-VN" sz="1800" dirty="0"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vi-VN" sz="1800" dirty="0" err="1">
                <a:latin typeface="OpenSans"/>
              </a:rPr>
              <a:t>sở</a:t>
            </a:r>
            <a:r>
              <a:rPr lang="vi-VN" sz="1800" dirty="0">
                <a:latin typeface="OpenSans"/>
              </a:rPr>
              <a:t> </a:t>
            </a:r>
            <a:r>
              <a:rPr lang="vi-VN" sz="1800" dirty="0" err="1">
                <a:latin typeface="OpenSans"/>
              </a:rPr>
              <a:t>thích</a:t>
            </a:r>
            <a:r>
              <a:rPr lang="vi-VN" sz="1800" dirty="0">
                <a:latin typeface="OpenSans"/>
              </a:rPr>
              <a:t>/</a:t>
            </a:r>
            <a:r>
              <a:rPr lang="vi-VN" sz="1800" dirty="0" err="1">
                <a:latin typeface="OpenSans"/>
              </a:rPr>
              <a:t>sự</a:t>
            </a:r>
            <a:r>
              <a:rPr lang="vi-VN" sz="1800" dirty="0">
                <a:latin typeface="OpenSans"/>
              </a:rPr>
              <a:t> yêu </a:t>
            </a:r>
            <a:r>
              <a:rPr lang="vi-VN" sz="1800" dirty="0" err="1">
                <a:latin typeface="OpenSans"/>
              </a:rPr>
              <a:t>thích</a:t>
            </a:r>
            <a:r>
              <a:rPr lang="vi-VN" sz="1800" dirty="0">
                <a:latin typeface="OpenSans"/>
              </a:rPr>
              <a:t> </a:t>
            </a:r>
            <a:r>
              <a:rPr lang="vi-VN" sz="1800" dirty="0" err="1">
                <a:latin typeface="OpenSans"/>
              </a:rPr>
              <a:t>của</a:t>
            </a:r>
            <a:r>
              <a:rPr lang="vi-VN" sz="1800" dirty="0">
                <a:latin typeface="OpenSans"/>
              </a:rPr>
              <a:t> tôi</a:t>
            </a:r>
          </a:p>
          <a:p>
            <a:pPr>
              <a:lnSpc>
                <a:spcPct val="150000"/>
              </a:lnSpc>
            </a:pPr>
            <a:r>
              <a:rPr lang="vi-VN" sz="1800" dirty="0" err="1">
                <a:latin typeface="OpenSans"/>
              </a:rPr>
              <a:t>có</a:t>
            </a:r>
            <a:r>
              <a:rPr lang="vi-VN" sz="1800" dirty="0">
                <a:latin typeface="OpenSans"/>
              </a:rPr>
              <a:t> </a:t>
            </a:r>
            <a:r>
              <a:rPr lang="vi-VN" sz="1800" dirty="0" err="1">
                <a:latin typeface="OpenSans"/>
              </a:rPr>
              <a:t>thể</a:t>
            </a:r>
            <a:r>
              <a:rPr lang="vi-VN" sz="1800" dirty="0">
                <a:latin typeface="OpenSans"/>
              </a:rPr>
              <a:t> chi </a:t>
            </a:r>
            <a:r>
              <a:rPr lang="vi-VN" sz="1800" dirty="0" err="1">
                <a:latin typeface="OpenSans"/>
              </a:rPr>
              <a:t>trả</a:t>
            </a:r>
            <a:r>
              <a:rPr lang="vi-VN" sz="1800" dirty="0">
                <a:latin typeface="OpenSans"/>
              </a:rPr>
              <a:t> </a:t>
            </a:r>
            <a:r>
              <a:rPr lang="vi-VN" sz="1800" dirty="0" err="1">
                <a:latin typeface="OpenSans"/>
              </a:rPr>
              <a:t>được</a:t>
            </a:r>
            <a:endParaRPr lang="vi-VN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>
              <a:lnSpc>
                <a:spcPct val="150000"/>
              </a:lnSpc>
            </a:pP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đặc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sản</a:t>
            </a:r>
            <a:endParaRPr lang="en-US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>
              <a:lnSpc>
                <a:spcPct val="150000"/>
              </a:lnSpc>
            </a:pP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giá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cả</a:t>
            </a:r>
            <a:endParaRPr lang="vi-VN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khu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nghỉ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dưỡng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bãi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biển</a:t>
            </a:r>
            <a:endParaRPr lang="vi-VN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>
              <a:lnSpc>
                <a:spcPct val="150000"/>
              </a:lnSpc>
            </a:pP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quyết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Sans"/>
              </a:rPr>
              <a:t>định</a:t>
            </a:r>
            <a:endParaRPr lang="vi-VN" sz="1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>
              <a:lnSpc>
                <a:spcPct val="150000"/>
              </a:lnSpc>
            </a:pPr>
            <a:endParaRPr lang="en-US" sz="1800" dirty="0"/>
          </a:p>
        </p:txBody>
      </p:sp>
      <p:cxnSp>
        <p:nvCxnSpPr>
          <p:cNvPr id="302" name="Straight Arrow Connector 301">
            <a:extLst>
              <a:ext uri="{FF2B5EF4-FFF2-40B4-BE49-F238E27FC236}">
                <a16:creationId xmlns="" xmlns:a16="http://schemas.microsoft.com/office/drawing/2014/main" id="{600AA6FE-0947-4FD9-83EC-A22BC6CDEE20}"/>
              </a:ext>
            </a:extLst>
          </p:cNvPr>
          <p:cNvCxnSpPr>
            <a:cxnSpLocks/>
          </p:cNvCxnSpPr>
          <p:nvPr/>
        </p:nvCxnSpPr>
        <p:spPr>
          <a:xfrm>
            <a:off x="2808526" y="785331"/>
            <a:ext cx="3138639" cy="822752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="" xmlns:a16="http://schemas.microsoft.com/office/drawing/2014/main" id="{04525B2F-C53C-4AA0-930B-7BA3E4C7FB6E}"/>
              </a:ext>
            </a:extLst>
          </p:cNvPr>
          <p:cNvCxnSpPr>
            <a:cxnSpLocks/>
          </p:cNvCxnSpPr>
          <p:nvPr/>
        </p:nvCxnSpPr>
        <p:spPr>
          <a:xfrm flipV="1">
            <a:off x="3106046" y="831223"/>
            <a:ext cx="2841119" cy="364739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="" xmlns:a16="http://schemas.microsoft.com/office/drawing/2014/main" id="{F4481B6B-34E8-4F1C-92EB-C0C3D4001DF3}"/>
              </a:ext>
            </a:extLst>
          </p:cNvPr>
          <p:cNvCxnSpPr>
            <a:cxnSpLocks/>
          </p:cNvCxnSpPr>
          <p:nvPr/>
        </p:nvCxnSpPr>
        <p:spPr>
          <a:xfrm>
            <a:off x="2957285" y="1598775"/>
            <a:ext cx="2989878" cy="371539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="" xmlns:a16="http://schemas.microsoft.com/office/drawing/2014/main" id="{84309B98-4D23-40FB-8856-25C30D8CE079}"/>
              </a:ext>
            </a:extLst>
          </p:cNvPr>
          <p:cNvCxnSpPr>
            <a:cxnSpLocks/>
          </p:cNvCxnSpPr>
          <p:nvPr/>
        </p:nvCxnSpPr>
        <p:spPr>
          <a:xfrm>
            <a:off x="2957287" y="2086112"/>
            <a:ext cx="2989876" cy="1530578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="" xmlns:a16="http://schemas.microsoft.com/office/drawing/2014/main" id="{EE316DA3-2E58-453C-9BF5-FD6E6EA51737}"/>
              </a:ext>
            </a:extLst>
          </p:cNvPr>
          <p:cNvCxnSpPr>
            <a:cxnSpLocks/>
          </p:cNvCxnSpPr>
          <p:nvPr/>
        </p:nvCxnSpPr>
        <p:spPr>
          <a:xfrm>
            <a:off x="3086542" y="2493773"/>
            <a:ext cx="2808706" cy="1566619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>
            <a:extLst>
              <a:ext uri="{FF2B5EF4-FFF2-40B4-BE49-F238E27FC236}">
                <a16:creationId xmlns="" xmlns:a16="http://schemas.microsoft.com/office/drawing/2014/main" id="{CFE07425-770E-43DA-99CE-7AC6BE73D5CF}"/>
              </a:ext>
            </a:extLst>
          </p:cNvPr>
          <p:cNvCxnSpPr>
            <a:cxnSpLocks/>
          </p:cNvCxnSpPr>
          <p:nvPr/>
        </p:nvCxnSpPr>
        <p:spPr>
          <a:xfrm flipV="1">
            <a:off x="3107530" y="1195962"/>
            <a:ext cx="2855868" cy="1688500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>
            <a:extLst>
              <a:ext uri="{FF2B5EF4-FFF2-40B4-BE49-F238E27FC236}">
                <a16:creationId xmlns="" xmlns:a16="http://schemas.microsoft.com/office/drawing/2014/main" id="{6C8DAC4A-0AF8-434A-9AB4-3207D0E9BB0A}"/>
              </a:ext>
            </a:extLst>
          </p:cNvPr>
          <p:cNvCxnSpPr>
            <a:cxnSpLocks/>
          </p:cNvCxnSpPr>
          <p:nvPr/>
        </p:nvCxnSpPr>
        <p:spPr>
          <a:xfrm>
            <a:off x="3046736" y="3296352"/>
            <a:ext cx="2871527" cy="1217440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>
            <a:extLst>
              <a:ext uri="{FF2B5EF4-FFF2-40B4-BE49-F238E27FC236}">
                <a16:creationId xmlns="" xmlns:a16="http://schemas.microsoft.com/office/drawing/2014/main" id="{D179A5EF-CE56-4F35-ABFF-AFD5C3A913DD}"/>
              </a:ext>
            </a:extLst>
          </p:cNvPr>
          <p:cNvCxnSpPr>
            <a:cxnSpLocks/>
          </p:cNvCxnSpPr>
          <p:nvPr/>
        </p:nvCxnSpPr>
        <p:spPr>
          <a:xfrm>
            <a:off x="4482587" y="3642067"/>
            <a:ext cx="1474520" cy="1233577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>
            <a:extLst>
              <a:ext uri="{FF2B5EF4-FFF2-40B4-BE49-F238E27FC236}">
                <a16:creationId xmlns="" xmlns:a16="http://schemas.microsoft.com/office/drawing/2014/main" id="{33821C85-B2B4-4DAF-94C2-D1E4173A462C}"/>
              </a:ext>
            </a:extLst>
          </p:cNvPr>
          <p:cNvCxnSpPr>
            <a:cxnSpLocks/>
          </p:cNvCxnSpPr>
          <p:nvPr/>
        </p:nvCxnSpPr>
        <p:spPr>
          <a:xfrm flipV="1">
            <a:off x="2644294" y="3276640"/>
            <a:ext cx="3312813" cy="809816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>
            <a:extLst>
              <a:ext uri="{FF2B5EF4-FFF2-40B4-BE49-F238E27FC236}">
                <a16:creationId xmlns="" xmlns:a16="http://schemas.microsoft.com/office/drawing/2014/main" id="{8FE48EBD-74F2-441F-BE61-266A086582D3}"/>
              </a:ext>
            </a:extLst>
          </p:cNvPr>
          <p:cNvCxnSpPr>
            <a:cxnSpLocks/>
          </p:cNvCxnSpPr>
          <p:nvPr/>
        </p:nvCxnSpPr>
        <p:spPr>
          <a:xfrm flipV="1">
            <a:off x="3231987" y="2399543"/>
            <a:ext cx="2663261" cy="2100553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>
            <a:extLst>
              <a:ext uri="{FF2B5EF4-FFF2-40B4-BE49-F238E27FC236}">
                <a16:creationId xmlns="" xmlns:a16="http://schemas.microsoft.com/office/drawing/2014/main" id="{217E4871-BEC5-41CC-BE82-0B99ED6D112A}"/>
              </a:ext>
            </a:extLst>
          </p:cNvPr>
          <p:cNvCxnSpPr>
            <a:cxnSpLocks/>
          </p:cNvCxnSpPr>
          <p:nvPr/>
        </p:nvCxnSpPr>
        <p:spPr>
          <a:xfrm flipV="1">
            <a:off x="3067377" y="2859610"/>
            <a:ext cx="2825833" cy="2117100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12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66">
            <a:extLst>
              <a:ext uri="{FF2B5EF4-FFF2-40B4-BE49-F238E27FC236}">
                <a16:creationId xmlns="" xmlns:a16="http://schemas.microsoft.com/office/drawing/2014/main" id="{0F077654-6012-4B5B-8DA4-898B1A05BDAF}"/>
              </a:ext>
            </a:extLst>
          </p:cNvPr>
          <p:cNvGrpSpPr/>
          <p:nvPr/>
        </p:nvGrpSpPr>
        <p:grpSpPr>
          <a:xfrm>
            <a:off x="-23819" y="2720056"/>
            <a:ext cx="956714" cy="2072564"/>
            <a:chOff x="3857625" y="-3175"/>
            <a:chExt cx="4505325" cy="6861175"/>
          </a:xfrm>
        </p:grpSpPr>
        <p:grpSp>
          <p:nvGrpSpPr>
            <p:cNvPr id="3" name="Group 544">
              <a:extLst>
                <a:ext uri="{FF2B5EF4-FFF2-40B4-BE49-F238E27FC236}">
                  <a16:creationId xmlns="" xmlns:a16="http://schemas.microsoft.com/office/drawing/2014/main" id="{C7010359-74E2-4BE6-8348-9C24588CE769}"/>
                </a:ext>
              </a:extLst>
            </p:cNvPr>
            <p:cNvGrpSpPr/>
            <p:nvPr/>
          </p:nvGrpSpPr>
          <p:grpSpPr bwMode="auto">
            <a:xfrm>
              <a:off x="3857625" y="-3175"/>
              <a:ext cx="4505325" cy="6861175"/>
              <a:chOff x="2430" y="-2"/>
              <a:chExt cx="2838" cy="4322"/>
            </a:xfrm>
          </p:grpSpPr>
          <p:sp>
            <p:nvSpPr>
              <p:cNvPr id="26" name="Freeform 344">
                <a:extLst>
                  <a:ext uri="{FF2B5EF4-FFF2-40B4-BE49-F238E27FC236}">
                    <a16:creationId xmlns="" xmlns:a16="http://schemas.microsoft.com/office/drawing/2014/main" id="{A3B640DC-699B-47CF-9B03-98154435045E}"/>
                  </a:ext>
                </a:extLst>
              </p:cNvPr>
              <p:cNvSpPr/>
              <p:nvPr/>
            </p:nvSpPr>
            <p:spPr bwMode="auto">
              <a:xfrm>
                <a:off x="2939" y="1023"/>
                <a:ext cx="147" cy="108"/>
              </a:xfrm>
              <a:custGeom>
                <a:avLst/>
                <a:gdLst>
                  <a:gd name="T0" fmla="*/ 5 w 65"/>
                  <a:gd name="T1" fmla="*/ 0 h 48"/>
                  <a:gd name="T2" fmla="*/ 0 w 65"/>
                  <a:gd name="T3" fmla="*/ 8 h 48"/>
                  <a:gd name="T4" fmla="*/ 61 w 65"/>
                  <a:gd name="T5" fmla="*/ 48 h 48"/>
                  <a:gd name="T6" fmla="*/ 65 w 65"/>
                  <a:gd name="T7" fmla="*/ 37 h 48"/>
                  <a:gd name="T8" fmla="*/ 5 w 65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8">
                    <a:moveTo>
                      <a:pt x="5" y="0"/>
                    </a:moveTo>
                    <a:cubicBezTo>
                      <a:pt x="3" y="3"/>
                      <a:pt x="1" y="5"/>
                      <a:pt x="0" y="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3" y="45"/>
                      <a:pt x="64" y="41"/>
                      <a:pt x="65" y="37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7" name="Freeform 345">
                <a:extLst>
                  <a:ext uri="{FF2B5EF4-FFF2-40B4-BE49-F238E27FC236}">
                    <a16:creationId xmlns="" xmlns:a16="http://schemas.microsoft.com/office/drawing/2014/main" id="{EE0FA2D4-2B36-44FF-B5DB-FC86126655B9}"/>
                  </a:ext>
                </a:extLst>
              </p:cNvPr>
              <p:cNvSpPr/>
              <p:nvPr/>
            </p:nvSpPr>
            <p:spPr bwMode="auto">
              <a:xfrm>
                <a:off x="2903" y="1079"/>
                <a:ext cx="158" cy="118"/>
              </a:xfrm>
              <a:custGeom>
                <a:avLst/>
                <a:gdLst>
                  <a:gd name="T0" fmla="*/ 5 w 70"/>
                  <a:gd name="T1" fmla="*/ 0 h 52"/>
                  <a:gd name="T2" fmla="*/ 0 w 70"/>
                  <a:gd name="T3" fmla="*/ 8 h 52"/>
                  <a:gd name="T4" fmla="*/ 67 w 70"/>
                  <a:gd name="T5" fmla="*/ 52 h 52"/>
                  <a:gd name="T6" fmla="*/ 70 w 70"/>
                  <a:gd name="T7" fmla="*/ 43 h 52"/>
                  <a:gd name="T8" fmla="*/ 5 w 70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2">
                    <a:moveTo>
                      <a:pt x="5" y="0"/>
                    </a:moveTo>
                    <a:cubicBezTo>
                      <a:pt x="3" y="3"/>
                      <a:pt x="2" y="5"/>
                      <a:pt x="0" y="8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8" y="49"/>
                      <a:pt x="69" y="46"/>
                      <a:pt x="70" y="4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8" name="Freeform 346">
                <a:extLst>
                  <a:ext uri="{FF2B5EF4-FFF2-40B4-BE49-F238E27FC236}">
                    <a16:creationId xmlns="" xmlns:a16="http://schemas.microsoft.com/office/drawing/2014/main" id="{F9EEC301-EF03-4605-A8A5-32729163D15F}"/>
                  </a:ext>
                </a:extLst>
              </p:cNvPr>
              <p:cNvSpPr/>
              <p:nvPr/>
            </p:nvSpPr>
            <p:spPr bwMode="auto">
              <a:xfrm>
                <a:off x="2894" y="1097"/>
                <a:ext cx="160" cy="115"/>
              </a:xfrm>
              <a:custGeom>
                <a:avLst/>
                <a:gdLst>
                  <a:gd name="T0" fmla="*/ 71 w 71"/>
                  <a:gd name="T1" fmla="*/ 44 h 51"/>
                  <a:gd name="T2" fmla="*/ 4 w 71"/>
                  <a:gd name="T3" fmla="*/ 0 h 51"/>
                  <a:gd name="T4" fmla="*/ 0 w 71"/>
                  <a:gd name="T5" fmla="*/ 6 h 51"/>
                  <a:gd name="T6" fmla="*/ 68 w 71"/>
                  <a:gd name="T7" fmla="*/ 51 h 51"/>
                  <a:gd name="T8" fmla="*/ 71 w 71"/>
                  <a:gd name="T9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51">
                    <a:moveTo>
                      <a:pt x="71" y="44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4"/>
                      <a:pt x="0" y="6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9" y="49"/>
                      <a:pt x="70" y="46"/>
                      <a:pt x="71" y="44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9" name="Freeform 347">
                <a:extLst>
                  <a:ext uri="{FF2B5EF4-FFF2-40B4-BE49-F238E27FC236}">
                    <a16:creationId xmlns="" xmlns:a16="http://schemas.microsoft.com/office/drawing/2014/main" id="{B5069E33-93ED-458E-A8E1-5A02BC420C13}"/>
                  </a:ext>
                </a:extLst>
              </p:cNvPr>
              <p:cNvSpPr/>
              <p:nvPr/>
            </p:nvSpPr>
            <p:spPr bwMode="auto">
              <a:xfrm>
                <a:off x="2888" y="1111"/>
                <a:ext cx="160" cy="126"/>
              </a:xfrm>
              <a:custGeom>
                <a:avLst/>
                <a:gdLst>
                  <a:gd name="T0" fmla="*/ 67 w 71"/>
                  <a:gd name="T1" fmla="*/ 56 h 56"/>
                  <a:gd name="T2" fmla="*/ 71 w 71"/>
                  <a:gd name="T3" fmla="*/ 45 h 56"/>
                  <a:gd name="T4" fmla="*/ 3 w 71"/>
                  <a:gd name="T5" fmla="*/ 0 h 56"/>
                  <a:gd name="T6" fmla="*/ 0 w 71"/>
                  <a:gd name="T7" fmla="*/ 4 h 56"/>
                  <a:gd name="T8" fmla="*/ 1 w 71"/>
                  <a:gd name="T9" fmla="*/ 11 h 56"/>
                  <a:gd name="T10" fmla="*/ 67 w 71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56">
                    <a:moveTo>
                      <a:pt x="67" y="56"/>
                    </a:moveTo>
                    <a:cubicBezTo>
                      <a:pt x="68" y="52"/>
                      <a:pt x="69" y="49"/>
                      <a:pt x="71" y="4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4"/>
                    </a:cubicBezTo>
                    <a:cubicBezTo>
                      <a:pt x="1" y="11"/>
                      <a:pt x="1" y="11"/>
                      <a:pt x="1" y="11"/>
                    </a:cubicBezTo>
                    <a:lnTo>
                      <a:pt x="67" y="56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0" name="Freeform 348">
                <a:extLst>
                  <a:ext uri="{FF2B5EF4-FFF2-40B4-BE49-F238E27FC236}">
                    <a16:creationId xmlns="" xmlns:a16="http://schemas.microsoft.com/office/drawing/2014/main" id="{5AB978F4-EFFD-4283-BC0D-1BDCE76FF450}"/>
                  </a:ext>
                </a:extLst>
              </p:cNvPr>
              <p:cNvSpPr/>
              <p:nvPr/>
            </p:nvSpPr>
            <p:spPr bwMode="auto">
              <a:xfrm>
                <a:off x="2890" y="1136"/>
                <a:ext cx="149" cy="121"/>
              </a:xfrm>
              <a:custGeom>
                <a:avLst/>
                <a:gdLst>
                  <a:gd name="T0" fmla="*/ 62 w 66"/>
                  <a:gd name="T1" fmla="*/ 54 h 54"/>
                  <a:gd name="T2" fmla="*/ 66 w 66"/>
                  <a:gd name="T3" fmla="*/ 45 h 54"/>
                  <a:gd name="T4" fmla="*/ 0 w 66"/>
                  <a:gd name="T5" fmla="*/ 0 h 54"/>
                  <a:gd name="T6" fmla="*/ 3 w 66"/>
                  <a:gd name="T7" fmla="*/ 16 h 54"/>
                  <a:gd name="T8" fmla="*/ 62 w 66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54">
                    <a:moveTo>
                      <a:pt x="62" y="54"/>
                    </a:moveTo>
                    <a:cubicBezTo>
                      <a:pt x="63" y="51"/>
                      <a:pt x="64" y="48"/>
                      <a:pt x="66" y="4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62" y="5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1" name="Freeform 349">
                <a:extLst>
                  <a:ext uri="{FF2B5EF4-FFF2-40B4-BE49-F238E27FC236}">
                    <a16:creationId xmlns="" xmlns:a16="http://schemas.microsoft.com/office/drawing/2014/main" id="{EAC64AAC-95FF-475B-8FCF-246A0823DD1A}"/>
                  </a:ext>
                </a:extLst>
              </p:cNvPr>
              <p:cNvSpPr/>
              <p:nvPr/>
            </p:nvSpPr>
            <p:spPr bwMode="auto">
              <a:xfrm>
                <a:off x="2897" y="1172"/>
                <a:ext cx="133" cy="110"/>
              </a:xfrm>
              <a:custGeom>
                <a:avLst/>
                <a:gdLst>
                  <a:gd name="T0" fmla="*/ 54 w 59"/>
                  <a:gd name="T1" fmla="*/ 49 h 49"/>
                  <a:gd name="T2" fmla="*/ 59 w 59"/>
                  <a:gd name="T3" fmla="*/ 38 h 49"/>
                  <a:gd name="T4" fmla="*/ 0 w 59"/>
                  <a:gd name="T5" fmla="*/ 0 h 49"/>
                  <a:gd name="T6" fmla="*/ 3 w 59"/>
                  <a:gd name="T7" fmla="*/ 15 h 49"/>
                  <a:gd name="T8" fmla="*/ 54 w 59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9">
                    <a:moveTo>
                      <a:pt x="54" y="49"/>
                    </a:moveTo>
                    <a:cubicBezTo>
                      <a:pt x="56" y="46"/>
                      <a:pt x="57" y="42"/>
                      <a:pt x="59" y="3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"/>
                      <a:pt x="3" y="15"/>
                      <a:pt x="3" y="15"/>
                    </a:cubicBezTo>
                    <a:lnTo>
                      <a:pt x="54" y="49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2" name="Freeform 350">
                <a:extLst>
                  <a:ext uri="{FF2B5EF4-FFF2-40B4-BE49-F238E27FC236}">
                    <a16:creationId xmlns="" xmlns:a16="http://schemas.microsoft.com/office/drawing/2014/main" id="{49D6E141-8A8C-4506-941E-71589B59A2AC}"/>
                  </a:ext>
                </a:extLst>
              </p:cNvPr>
              <p:cNvSpPr/>
              <p:nvPr/>
            </p:nvSpPr>
            <p:spPr bwMode="auto">
              <a:xfrm>
                <a:off x="2903" y="1206"/>
                <a:ext cx="115" cy="99"/>
              </a:xfrm>
              <a:custGeom>
                <a:avLst/>
                <a:gdLst>
                  <a:gd name="T0" fmla="*/ 47 w 51"/>
                  <a:gd name="T1" fmla="*/ 44 h 44"/>
                  <a:gd name="T2" fmla="*/ 51 w 51"/>
                  <a:gd name="T3" fmla="*/ 34 h 44"/>
                  <a:gd name="T4" fmla="*/ 0 w 51"/>
                  <a:gd name="T5" fmla="*/ 0 h 44"/>
                  <a:gd name="T6" fmla="*/ 2 w 51"/>
                  <a:gd name="T7" fmla="*/ 15 h 44"/>
                  <a:gd name="T8" fmla="*/ 47 w 51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4">
                    <a:moveTo>
                      <a:pt x="47" y="44"/>
                    </a:moveTo>
                    <a:cubicBezTo>
                      <a:pt x="49" y="40"/>
                      <a:pt x="50" y="37"/>
                      <a:pt x="51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5"/>
                      <a:pt x="2" y="15"/>
                      <a:pt x="2" y="15"/>
                    </a:cubicBezTo>
                    <a:lnTo>
                      <a:pt x="47" y="4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3" name="Freeform 351">
                <a:extLst>
                  <a:ext uri="{FF2B5EF4-FFF2-40B4-BE49-F238E27FC236}">
                    <a16:creationId xmlns="" xmlns:a16="http://schemas.microsoft.com/office/drawing/2014/main" id="{93C7B6ED-7682-4F49-8B76-55CEAEB62D4A}"/>
                  </a:ext>
                </a:extLst>
              </p:cNvPr>
              <p:cNvSpPr/>
              <p:nvPr/>
            </p:nvSpPr>
            <p:spPr bwMode="auto">
              <a:xfrm>
                <a:off x="2908" y="1239"/>
                <a:ext cx="101" cy="91"/>
              </a:xfrm>
              <a:custGeom>
                <a:avLst/>
                <a:gdLst>
                  <a:gd name="T0" fmla="*/ 41 w 45"/>
                  <a:gd name="T1" fmla="*/ 40 h 40"/>
                  <a:gd name="T2" fmla="*/ 45 w 45"/>
                  <a:gd name="T3" fmla="*/ 29 h 40"/>
                  <a:gd name="T4" fmla="*/ 0 w 45"/>
                  <a:gd name="T5" fmla="*/ 0 h 40"/>
                  <a:gd name="T6" fmla="*/ 3 w 45"/>
                  <a:gd name="T7" fmla="*/ 16 h 40"/>
                  <a:gd name="T8" fmla="*/ 41 w 4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41" y="40"/>
                    </a:moveTo>
                    <a:cubicBezTo>
                      <a:pt x="42" y="36"/>
                      <a:pt x="44" y="32"/>
                      <a:pt x="45" y="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41" y="4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4" name="Freeform 352">
                <a:extLst>
                  <a:ext uri="{FF2B5EF4-FFF2-40B4-BE49-F238E27FC236}">
                    <a16:creationId xmlns="" xmlns:a16="http://schemas.microsoft.com/office/drawing/2014/main" id="{0E7EF585-CE82-470C-9B99-D0F5A5445FED}"/>
                  </a:ext>
                </a:extLst>
              </p:cNvPr>
              <p:cNvSpPr/>
              <p:nvPr/>
            </p:nvSpPr>
            <p:spPr bwMode="auto">
              <a:xfrm>
                <a:off x="2915" y="1276"/>
                <a:ext cx="85" cy="76"/>
              </a:xfrm>
              <a:custGeom>
                <a:avLst/>
                <a:gdLst>
                  <a:gd name="T0" fmla="*/ 34 w 38"/>
                  <a:gd name="T1" fmla="*/ 34 h 34"/>
                  <a:gd name="T2" fmla="*/ 38 w 38"/>
                  <a:gd name="T3" fmla="*/ 24 h 34"/>
                  <a:gd name="T4" fmla="*/ 0 w 38"/>
                  <a:gd name="T5" fmla="*/ 0 h 34"/>
                  <a:gd name="T6" fmla="*/ 3 w 38"/>
                  <a:gd name="T7" fmla="*/ 15 h 34"/>
                  <a:gd name="T8" fmla="*/ 34 w 38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4">
                    <a:moveTo>
                      <a:pt x="34" y="34"/>
                    </a:moveTo>
                    <a:cubicBezTo>
                      <a:pt x="35" y="30"/>
                      <a:pt x="37" y="27"/>
                      <a:pt x="38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"/>
                      <a:pt x="3" y="15"/>
                      <a:pt x="3" y="15"/>
                    </a:cubicBez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5" name="Freeform 353">
                <a:extLst>
                  <a:ext uri="{FF2B5EF4-FFF2-40B4-BE49-F238E27FC236}">
                    <a16:creationId xmlns="" xmlns:a16="http://schemas.microsoft.com/office/drawing/2014/main" id="{417BF086-78E3-4EC7-8852-392613605CE2}"/>
                  </a:ext>
                </a:extLst>
              </p:cNvPr>
              <p:cNvSpPr/>
              <p:nvPr/>
            </p:nvSpPr>
            <p:spPr bwMode="auto">
              <a:xfrm>
                <a:off x="2921" y="1309"/>
                <a:ext cx="70" cy="66"/>
              </a:xfrm>
              <a:custGeom>
                <a:avLst/>
                <a:gdLst>
                  <a:gd name="T0" fmla="*/ 27 w 31"/>
                  <a:gd name="T1" fmla="*/ 29 h 29"/>
                  <a:gd name="T2" fmla="*/ 31 w 31"/>
                  <a:gd name="T3" fmla="*/ 19 h 29"/>
                  <a:gd name="T4" fmla="*/ 0 w 31"/>
                  <a:gd name="T5" fmla="*/ 0 h 29"/>
                  <a:gd name="T6" fmla="*/ 3 w 31"/>
                  <a:gd name="T7" fmla="*/ 14 h 29"/>
                  <a:gd name="T8" fmla="*/ 27 w 31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9">
                    <a:moveTo>
                      <a:pt x="27" y="29"/>
                    </a:moveTo>
                    <a:cubicBezTo>
                      <a:pt x="28" y="26"/>
                      <a:pt x="30" y="22"/>
                      <a:pt x="3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4"/>
                      <a:pt x="3" y="14"/>
                      <a:pt x="3" y="14"/>
                    </a:cubicBezTo>
                    <a:lnTo>
                      <a:pt x="27" y="29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6" name="Freeform 354">
                <a:extLst>
                  <a:ext uri="{FF2B5EF4-FFF2-40B4-BE49-F238E27FC236}">
                    <a16:creationId xmlns="" xmlns:a16="http://schemas.microsoft.com/office/drawing/2014/main" id="{9C9341BA-BE94-4D6D-8534-15BE05FBFFD2}"/>
                  </a:ext>
                </a:extLst>
              </p:cNvPr>
              <p:cNvSpPr/>
              <p:nvPr/>
            </p:nvSpPr>
            <p:spPr bwMode="auto">
              <a:xfrm>
                <a:off x="2928" y="1341"/>
                <a:ext cx="54" cy="54"/>
              </a:xfrm>
              <a:custGeom>
                <a:avLst/>
                <a:gdLst>
                  <a:gd name="T0" fmla="*/ 21 w 24"/>
                  <a:gd name="T1" fmla="*/ 24 h 24"/>
                  <a:gd name="T2" fmla="*/ 24 w 24"/>
                  <a:gd name="T3" fmla="*/ 15 h 24"/>
                  <a:gd name="T4" fmla="*/ 0 w 24"/>
                  <a:gd name="T5" fmla="*/ 0 h 24"/>
                  <a:gd name="T6" fmla="*/ 2 w 24"/>
                  <a:gd name="T7" fmla="*/ 13 h 24"/>
                  <a:gd name="T8" fmla="*/ 21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1" y="24"/>
                    </a:moveTo>
                    <a:cubicBezTo>
                      <a:pt x="22" y="21"/>
                      <a:pt x="23" y="18"/>
                      <a:pt x="2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3"/>
                      <a:pt x="2" y="13"/>
                      <a:pt x="2" y="13"/>
                    </a:cubicBez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7" name="Freeform 355">
                <a:extLst>
                  <a:ext uri="{FF2B5EF4-FFF2-40B4-BE49-F238E27FC236}">
                    <a16:creationId xmlns="" xmlns:a16="http://schemas.microsoft.com/office/drawing/2014/main" id="{474B63F4-2BB0-44B8-84E4-548E85F7706B}"/>
                  </a:ext>
                </a:extLst>
              </p:cNvPr>
              <p:cNvSpPr/>
              <p:nvPr/>
            </p:nvSpPr>
            <p:spPr bwMode="auto">
              <a:xfrm>
                <a:off x="2933" y="1370"/>
                <a:ext cx="43" cy="45"/>
              </a:xfrm>
              <a:custGeom>
                <a:avLst/>
                <a:gdLst>
                  <a:gd name="T0" fmla="*/ 19 w 19"/>
                  <a:gd name="T1" fmla="*/ 11 h 20"/>
                  <a:gd name="T2" fmla="*/ 0 w 19"/>
                  <a:gd name="T3" fmla="*/ 0 h 20"/>
                  <a:gd name="T4" fmla="*/ 2 w 19"/>
                  <a:gd name="T5" fmla="*/ 14 h 20"/>
                  <a:gd name="T6" fmla="*/ 16 w 19"/>
                  <a:gd name="T7" fmla="*/ 20 h 20"/>
                  <a:gd name="T8" fmla="*/ 19 w 19"/>
                  <a:gd name="T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17"/>
                      <a:pt x="18" y="14"/>
                      <a:pt x="19" y="11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8" name="Freeform 356">
                <a:extLst>
                  <a:ext uri="{FF2B5EF4-FFF2-40B4-BE49-F238E27FC236}">
                    <a16:creationId xmlns="" xmlns:a16="http://schemas.microsoft.com/office/drawing/2014/main" id="{DE1433FB-4312-47F8-9346-637C26E97C5A}"/>
                  </a:ext>
                </a:extLst>
              </p:cNvPr>
              <p:cNvSpPr/>
              <p:nvPr/>
            </p:nvSpPr>
            <p:spPr bwMode="auto">
              <a:xfrm>
                <a:off x="2937" y="1402"/>
                <a:ext cx="32" cy="70"/>
              </a:xfrm>
              <a:custGeom>
                <a:avLst/>
                <a:gdLst>
                  <a:gd name="T0" fmla="*/ 14 w 14"/>
                  <a:gd name="T1" fmla="*/ 6 h 31"/>
                  <a:gd name="T2" fmla="*/ 0 w 14"/>
                  <a:gd name="T3" fmla="*/ 0 h 31"/>
                  <a:gd name="T4" fmla="*/ 6 w 14"/>
                  <a:gd name="T5" fmla="*/ 31 h 31"/>
                  <a:gd name="T6" fmla="*/ 14 w 14"/>
                  <a:gd name="T7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1">
                    <a:moveTo>
                      <a:pt x="14" y="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8" y="23"/>
                      <a:pt x="11" y="14"/>
                      <a:pt x="14" y="6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9" name="Freeform 357">
                <a:extLst>
                  <a:ext uri="{FF2B5EF4-FFF2-40B4-BE49-F238E27FC236}">
                    <a16:creationId xmlns="" xmlns:a16="http://schemas.microsoft.com/office/drawing/2014/main" id="{F8926DA7-B8E3-4223-8255-5BA6FCD7CA51}"/>
                  </a:ext>
                </a:extLst>
              </p:cNvPr>
              <p:cNvSpPr/>
              <p:nvPr/>
            </p:nvSpPr>
            <p:spPr bwMode="auto">
              <a:xfrm>
                <a:off x="2915" y="1057"/>
                <a:ext cx="155" cy="119"/>
              </a:xfrm>
              <a:custGeom>
                <a:avLst/>
                <a:gdLst>
                  <a:gd name="T0" fmla="*/ 6 w 69"/>
                  <a:gd name="T1" fmla="*/ 0 h 53"/>
                  <a:gd name="T2" fmla="*/ 0 w 69"/>
                  <a:gd name="T3" fmla="*/ 10 h 53"/>
                  <a:gd name="T4" fmla="*/ 65 w 69"/>
                  <a:gd name="T5" fmla="*/ 53 h 53"/>
                  <a:gd name="T6" fmla="*/ 69 w 69"/>
                  <a:gd name="T7" fmla="*/ 42 h 53"/>
                  <a:gd name="T8" fmla="*/ 6 w 69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3">
                    <a:moveTo>
                      <a:pt x="6" y="0"/>
                    </a:moveTo>
                    <a:cubicBezTo>
                      <a:pt x="4" y="4"/>
                      <a:pt x="2" y="7"/>
                      <a:pt x="0" y="10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49"/>
                      <a:pt x="68" y="46"/>
                      <a:pt x="69" y="4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0" name="Freeform 358">
                <a:extLst>
                  <a:ext uri="{FF2B5EF4-FFF2-40B4-BE49-F238E27FC236}">
                    <a16:creationId xmlns="" xmlns:a16="http://schemas.microsoft.com/office/drawing/2014/main" id="{9D35F344-995F-44FD-9F60-FA5AC04AD0DE}"/>
                  </a:ext>
                </a:extLst>
              </p:cNvPr>
              <p:cNvSpPr/>
              <p:nvPr/>
            </p:nvSpPr>
            <p:spPr bwMode="auto">
              <a:xfrm>
                <a:off x="2928" y="1041"/>
                <a:ext cx="149" cy="111"/>
              </a:xfrm>
              <a:custGeom>
                <a:avLst/>
                <a:gdLst>
                  <a:gd name="T0" fmla="*/ 5 w 66"/>
                  <a:gd name="T1" fmla="*/ 0 h 49"/>
                  <a:gd name="T2" fmla="*/ 0 w 66"/>
                  <a:gd name="T3" fmla="*/ 7 h 49"/>
                  <a:gd name="T4" fmla="*/ 63 w 66"/>
                  <a:gd name="T5" fmla="*/ 49 h 49"/>
                  <a:gd name="T6" fmla="*/ 66 w 66"/>
                  <a:gd name="T7" fmla="*/ 40 h 49"/>
                  <a:gd name="T8" fmla="*/ 5 w 6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9">
                    <a:moveTo>
                      <a:pt x="5" y="0"/>
                    </a:moveTo>
                    <a:cubicBezTo>
                      <a:pt x="3" y="2"/>
                      <a:pt x="2" y="5"/>
                      <a:pt x="0" y="7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4" y="46"/>
                      <a:pt x="65" y="43"/>
                      <a:pt x="66" y="4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1" name="Freeform 359">
                <a:extLst>
                  <a:ext uri="{FF2B5EF4-FFF2-40B4-BE49-F238E27FC236}">
                    <a16:creationId xmlns="" xmlns:a16="http://schemas.microsoft.com/office/drawing/2014/main" id="{4FE84A73-5742-4E01-BBD4-ED6F76D6F3F6}"/>
                  </a:ext>
                </a:extLst>
              </p:cNvPr>
              <p:cNvSpPr/>
              <p:nvPr/>
            </p:nvSpPr>
            <p:spPr bwMode="auto">
              <a:xfrm>
                <a:off x="2951" y="931"/>
                <a:ext cx="180" cy="176"/>
              </a:xfrm>
              <a:custGeom>
                <a:avLst/>
                <a:gdLst>
                  <a:gd name="T0" fmla="*/ 0 w 80"/>
                  <a:gd name="T1" fmla="*/ 41 h 78"/>
                  <a:gd name="T2" fmla="*/ 60 w 80"/>
                  <a:gd name="T3" fmla="*/ 78 h 78"/>
                  <a:gd name="T4" fmla="*/ 61 w 80"/>
                  <a:gd name="T5" fmla="*/ 76 h 78"/>
                  <a:gd name="T6" fmla="*/ 80 w 80"/>
                  <a:gd name="T7" fmla="*/ 15 h 78"/>
                  <a:gd name="T8" fmla="*/ 21 w 80"/>
                  <a:gd name="T9" fmla="*/ 0 h 78"/>
                  <a:gd name="T10" fmla="*/ 0 w 80"/>
                  <a:gd name="T11" fmla="*/ 4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78">
                    <a:moveTo>
                      <a:pt x="0" y="41"/>
                    </a:moveTo>
                    <a:cubicBezTo>
                      <a:pt x="60" y="78"/>
                      <a:pt x="60" y="78"/>
                      <a:pt x="60" y="78"/>
                    </a:cubicBezTo>
                    <a:cubicBezTo>
                      <a:pt x="60" y="77"/>
                      <a:pt x="61" y="77"/>
                      <a:pt x="61" y="76"/>
                    </a:cubicBezTo>
                    <a:cubicBezTo>
                      <a:pt x="68" y="55"/>
                      <a:pt x="74" y="35"/>
                      <a:pt x="80" y="1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4" y="14"/>
                      <a:pt x="7" y="28"/>
                      <a:pt x="0" y="41"/>
                    </a:cubicBezTo>
                    <a:close/>
                  </a:path>
                </a:pathLst>
              </a:custGeom>
              <a:solidFill>
                <a:srgbClr val="6F3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2" name="Freeform 360">
                <a:extLst>
                  <a:ext uri="{FF2B5EF4-FFF2-40B4-BE49-F238E27FC236}">
                    <a16:creationId xmlns="" xmlns:a16="http://schemas.microsoft.com/office/drawing/2014/main" id="{E70DA58E-8DDC-48C0-A8F9-EF24564BF2BA}"/>
                  </a:ext>
                </a:extLst>
              </p:cNvPr>
              <p:cNvSpPr/>
              <p:nvPr/>
            </p:nvSpPr>
            <p:spPr bwMode="auto">
              <a:xfrm>
                <a:off x="2998" y="672"/>
                <a:ext cx="201" cy="293"/>
              </a:xfrm>
              <a:custGeom>
                <a:avLst/>
                <a:gdLst>
                  <a:gd name="T0" fmla="*/ 0 w 89"/>
                  <a:gd name="T1" fmla="*/ 115 h 130"/>
                  <a:gd name="T2" fmla="*/ 59 w 89"/>
                  <a:gd name="T3" fmla="*/ 130 h 130"/>
                  <a:gd name="T4" fmla="*/ 89 w 89"/>
                  <a:gd name="T5" fmla="*/ 25 h 130"/>
                  <a:gd name="T6" fmla="*/ 50 w 89"/>
                  <a:gd name="T7" fmla="*/ 0 h 130"/>
                  <a:gd name="T8" fmla="*/ 0 w 89"/>
                  <a:gd name="T9" fmla="*/ 11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30">
                    <a:moveTo>
                      <a:pt x="0" y="115"/>
                    </a:moveTo>
                    <a:cubicBezTo>
                      <a:pt x="59" y="130"/>
                      <a:pt x="59" y="130"/>
                      <a:pt x="59" y="130"/>
                    </a:cubicBezTo>
                    <a:cubicBezTo>
                      <a:pt x="69" y="95"/>
                      <a:pt x="78" y="60"/>
                      <a:pt x="89" y="25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35" y="38"/>
                      <a:pt x="19" y="78"/>
                      <a:pt x="0" y="115"/>
                    </a:cubicBezTo>
                    <a:close/>
                  </a:path>
                </a:pathLst>
              </a:custGeom>
              <a:solidFill>
                <a:srgbClr val="9DB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3" name="Freeform 361">
                <a:extLst>
                  <a:ext uri="{FF2B5EF4-FFF2-40B4-BE49-F238E27FC236}">
                    <a16:creationId xmlns="" xmlns:a16="http://schemas.microsoft.com/office/drawing/2014/main" id="{09BDC2A9-BAE0-47C8-9ECC-11849B7BFBA5}"/>
                  </a:ext>
                </a:extLst>
              </p:cNvPr>
              <p:cNvSpPr/>
              <p:nvPr/>
            </p:nvSpPr>
            <p:spPr bwMode="auto">
              <a:xfrm>
                <a:off x="3111" y="487"/>
                <a:ext cx="151" cy="241"/>
              </a:xfrm>
              <a:custGeom>
                <a:avLst/>
                <a:gdLst>
                  <a:gd name="T0" fmla="*/ 20 w 67"/>
                  <a:gd name="T1" fmla="*/ 31 h 107"/>
                  <a:gd name="T2" fmla="*/ 0 w 67"/>
                  <a:gd name="T3" fmla="*/ 82 h 107"/>
                  <a:gd name="T4" fmla="*/ 39 w 67"/>
                  <a:gd name="T5" fmla="*/ 107 h 107"/>
                  <a:gd name="T6" fmla="*/ 41 w 67"/>
                  <a:gd name="T7" fmla="*/ 100 h 107"/>
                  <a:gd name="T8" fmla="*/ 67 w 67"/>
                  <a:gd name="T9" fmla="*/ 12 h 107"/>
                  <a:gd name="T10" fmla="*/ 31 w 67"/>
                  <a:gd name="T11" fmla="*/ 0 h 107"/>
                  <a:gd name="T12" fmla="*/ 20 w 67"/>
                  <a:gd name="T13" fmla="*/ 3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07">
                    <a:moveTo>
                      <a:pt x="20" y="31"/>
                    </a:moveTo>
                    <a:cubicBezTo>
                      <a:pt x="13" y="48"/>
                      <a:pt x="7" y="65"/>
                      <a:pt x="0" y="82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9" y="105"/>
                      <a:pt x="40" y="103"/>
                      <a:pt x="41" y="100"/>
                    </a:cubicBezTo>
                    <a:cubicBezTo>
                      <a:pt x="49" y="71"/>
                      <a:pt x="58" y="42"/>
                      <a:pt x="67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8" y="10"/>
                      <a:pt x="24" y="20"/>
                      <a:pt x="20" y="31"/>
                    </a:cubicBezTo>
                    <a:close/>
                  </a:path>
                </a:pathLst>
              </a:custGeom>
              <a:solidFill>
                <a:srgbClr val="FFD9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4" name="Freeform 362">
                <a:extLst>
                  <a:ext uri="{FF2B5EF4-FFF2-40B4-BE49-F238E27FC236}">
                    <a16:creationId xmlns="" xmlns:a16="http://schemas.microsoft.com/office/drawing/2014/main" id="{60313FE6-3531-439C-9E22-7424A021355F}"/>
                  </a:ext>
                </a:extLst>
              </p:cNvPr>
              <p:cNvSpPr/>
              <p:nvPr/>
            </p:nvSpPr>
            <p:spPr bwMode="auto">
              <a:xfrm>
                <a:off x="3284" y="-2"/>
                <a:ext cx="111" cy="144"/>
              </a:xfrm>
              <a:custGeom>
                <a:avLst/>
                <a:gdLst>
                  <a:gd name="T0" fmla="*/ 49 w 49"/>
                  <a:gd name="T1" fmla="*/ 0 h 64"/>
                  <a:gd name="T2" fmla="*/ 19 w 49"/>
                  <a:gd name="T3" fmla="*/ 2 h 64"/>
                  <a:gd name="T4" fmla="*/ 0 w 49"/>
                  <a:gd name="T5" fmla="*/ 59 h 64"/>
                  <a:gd name="T6" fmla="*/ 36 w 49"/>
                  <a:gd name="T7" fmla="*/ 64 h 64"/>
                  <a:gd name="T8" fmla="*/ 49 w 49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4">
                    <a:moveTo>
                      <a:pt x="49" y="0"/>
                    </a:moveTo>
                    <a:cubicBezTo>
                      <a:pt x="40" y="0"/>
                      <a:pt x="29" y="1"/>
                      <a:pt x="19" y="2"/>
                    </a:cubicBezTo>
                    <a:cubicBezTo>
                      <a:pt x="11" y="20"/>
                      <a:pt x="5" y="39"/>
                      <a:pt x="0" y="59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41" y="43"/>
                      <a:pt x="45" y="21"/>
                      <a:pt x="49" y="0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5" name="Freeform 363">
                <a:extLst>
                  <a:ext uri="{FF2B5EF4-FFF2-40B4-BE49-F238E27FC236}">
                    <a16:creationId xmlns="" xmlns:a16="http://schemas.microsoft.com/office/drawing/2014/main" id="{18B27980-A8BF-4E70-AA74-90769BC0CFA2}"/>
                  </a:ext>
                </a:extLst>
              </p:cNvPr>
              <p:cNvSpPr/>
              <p:nvPr/>
            </p:nvSpPr>
            <p:spPr bwMode="auto">
              <a:xfrm>
                <a:off x="3264" y="131"/>
                <a:ext cx="102" cy="79"/>
              </a:xfrm>
              <a:custGeom>
                <a:avLst/>
                <a:gdLst>
                  <a:gd name="T0" fmla="*/ 9 w 45"/>
                  <a:gd name="T1" fmla="*/ 0 h 35"/>
                  <a:gd name="T2" fmla="*/ 0 w 45"/>
                  <a:gd name="T3" fmla="*/ 30 h 35"/>
                  <a:gd name="T4" fmla="*/ 38 w 45"/>
                  <a:gd name="T5" fmla="*/ 35 h 35"/>
                  <a:gd name="T6" fmla="*/ 45 w 45"/>
                  <a:gd name="T7" fmla="*/ 5 h 35"/>
                  <a:gd name="T8" fmla="*/ 9 w 4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5">
                    <a:moveTo>
                      <a:pt x="9" y="0"/>
                    </a:moveTo>
                    <a:cubicBezTo>
                      <a:pt x="6" y="10"/>
                      <a:pt x="3" y="20"/>
                      <a:pt x="0" y="30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0" y="25"/>
                      <a:pt x="42" y="15"/>
                      <a:pt x="45" y="5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6" name="Freeform 364">
                <a:extLst>
                  <a:ext uri="{FF2B5EF4-FFF2-40B4-BE49-F238E27FC236}">
                    <a16:creationId xmlns="" xmlns:a16="http://schemas.microsoft.com/office/drawing/2014/main" id="{6219B856-A7F9-4932-8539-5B9B481E336E}"/>
                  </a:ext>
                </a:extLst>
              </p:cNvPr>
              <p:cNvSpPr/>
              <p:nvPr/>
            </p:nvSpPr>
            <p:spPr bwMode="auto">
              <a:xfrm>
                <a:off x="3203" y="198"/>
                <a:ext cx="147" cy="208"/>
              </a:xfrm>
              <a:custGeom>
                <a:avLst/>
                <a:gdLst>
                  <a:gd name="T0" fmla="*/ 27 w 65"/>
                  <a:gd name="T1" fmla="*/ 0 h 92"/>
                  <a:gd name="T2" fmla="*/ 20 w 65"/>
                  <a:gd name="T3" fmla="*/ 23 h 92"/>
                  <a:gd name="T4" fmla="*/ 0 w 65"/>
                  <a:gd name="T5" fmla="*/ 92 h 92"/>
                  <a:gd name="T6" fmla="*/ 41 w 65"/>
                  <a:gd name="T7" fmla="*/ 91 h 92"/>
                  <a:gd name="T8" fmla="*/ 65 w 65"/>
                  <a:gd name="T9" fmla="*/ 5 h 92"/>
                  <a:gd name="T10" fmla="*/ 27 w 65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92">
                    <a:moveTo>
                      <a:pt x="27" y="0"/>
                    </a:moveTo>
                    <a:cubicBezTo>
                      <a:pt x="25" y="8"/>
                      <a:pt x="22" y="16"/>
                      <a:pt x="20" y="23"/>
                    </a:cubicBezTo>
                    <a:cubicBezTo>
                      <a:pt x="13" y="47"/>
                      <a:pt x="7" y="70"/>
                      <a:pt x="0" y="92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49" y="62"/>
                      <a:pt x="57" y="33"/>
                      <a:pt x="65" y="5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4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7" name="Freeform 365">
                <a:extLst>
                  <a:ext uri="{FF2B5EF4-FFF2-40B4-BE49-F238E27FC236}">
                    <a16:creationId xmlns="" xmlns:a16="http://schemas.microsoft.com/office/drawing/2014/main" id="{599FAF98-C147-4049-9B3A-8A3530DD0734}"/>
                  </a:ext>
                </a:extLst>
              </p:cNvPr>
              <p:cNvSpPr/>
              <p:nvPr/>
            </p:nvSpPr>
            <p:spPr bwMode="auto">
              <a:xfrm>
                <a:off x="3181" y="403"/>
                <a:ext cx="115" cy="111"/>
              </a:xfrm>
              <a:custGeom>
                <a:avLst/>
                <a:gdLst>
                  <a:gd name="T0" fmla="*/ 10 w 51"/>
                  <a:gd name="T1" fmla="*/ 1 h 49"/>
                  <a:gd name="T2" fmla="*/ 0 w 51"/>
                  <a:gd name="T3" fmla="*/ 37 h 49"/>
                  <a:gd name="T4" fmla="*/ 36 w 51"/>
                  <a:gd name="T5" fmla="*/ 49 h 49"/>
                  <a:gd name="T6" fmla="*/ 51 w 51"/>
                  <a:gd name="T7" fmla="*/ 0 h 49"/>
                  <a:gd name="T8" fmla="*/ 10 w 51"/>
                  <a:gd name="T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10" y="1"/>
                    </a:moveTo>
                    <a:cubicBezTo>
                      <a:pt x="7" y="13"/>
                      <a:pt x="4" y="25"/>
                      <a:pt x="0" y="37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41" y="33"/>
                      <a:pt x="46" y="16"/>
                      <a:pt x="51" y="0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3FA9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8" name="Freeform 366">
                <a:extLst>
                  <a:ext uri="{FF2B5EF4-FFF2-40B4-BE49-F238E27FC236}">
                    <a16:creationId xmlns="" xmlns:a16="http://schemas.microsoft.com/office/drawing/2014/main" id="{906E7968-AE2A-4F94-ACE9-74F2329228AE}"/>
                  </a:ext>
                </a:extLst>
              </p:cNvPr>
              <p:cNvSpPr/>
              <p:nvPr/>
            </p:nvSpPr>
            <p:spPr bwMode="auto">
              <a:xfrm>
                <a:off x="3357" y="3457"/>
                <a:ext cx="1109" cy="347"/>
              </a:xfrm>
              <a:custGeom>
                <a:avLst/>
                <a:gdLst>
                  <a:gd name="T0" fmla="*/ 3 w 492"/>
                  <a:gd name="T1" fmla="*/ 0 h 154"/>
                  <a:gd name="T2" fmla="*/ 3 w 492"/>
                  <a:gd name="T3" fmla="*/ 56 h 154"/>
                  <a:gd name="T4" fmla="*/ 142 w 492"/>
                  <a:gd name="T5" fmla="*/ 151 h 154"/>
                  <a:gd name="T6" fmla="*/ 483 w 492"/>
                  <a:gd name="T7" fmla="*/ 50 h 154"/>
                  <a:gd name="T8" fmla="*/ 490 w 492"/>
                  <a:gd name="T9" fmla="*/ 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54">
                    <a:moveTo>
                      <a:pt x="3" y="0"/>
                    </a:moveTo>
                    <a:cubicBezTo>
                      <a:pt x="3" y="0"/>
                      <a:pt x="0" y="41"/>
                      <a:pt x="3" y="56"/>
                    </a:cubicBezTo>
                    <a:cubicBezTo>
                      <a:pt x="6" y="71"/>
                      <a:pt x="124" y="149"/>
                      <a:pt x="142" y="151"/>
                    </a:cubicBezTo>
                    <a:cubicBezTo>
                      <a:pt x="160" y="154"/>
                      <a:pt x="475" y="62"/>
                      <a:pt x="483" y="50"/>
                    </a:cubicBezTo>
                    <a:cubicBezTo>
                      <a:pt x="492" y="37"/>
                      <a:pt x="490" y="3"/>
                      <a:pt x="490" y="3"/>
                    </a:cubicBezTo>
                  </a:path>
                </a:pathLst>
              </a:custGeom>
              <a:solidFill>
                <a:srgbClr val="746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9" name="Freeform 367">
                <a:extLst>
                  <a:ext uri="{FF2B5EF4-FFF2-40B4-BE49-F238E27FC236}">
                    <a16:creationId xmlns="" xmlns:a16="http://schemas.microsoft.com/office/drawing/2014/main" id="{154CC9A3-03F1-4610-9790-6093D2C8B655}"/>
                  </a:ext>
                </a:extLst>
              </p:cNvPr>
              <p:cNvSpPr/>
              <p:nvPr/>
            </p:nvSpPr>
            <p:spPr bwMode="auto">
              <a:xfrm>
                <a:off x="3363" y="3401"/>
                <a:ext cx="442" cy="299"/>
              </a:xfrm>
              <a:custGeom>
                <a:avLst/>
                <a:gdLst>
                  <a:gd name="T0" fmla="*/ 0 w 196"/>
                  <a:gd name="T1" fmla="*/ 25 h 133"/>
                  <a:gd name="T2" fmla="*/ 143 w 196"/>
                  <a:gd name="T3" fmla="*/ 130 h 133"/>
                  <a:gd name="T4" fmla="*/ 196 w 196"/>
                  <a:gd name="T5" fmla="*/ 117 h 133"/>
                  <a:gd name="T6" fmla="*/ 112 w 196"/>
                  <a:gd name="T7" fmla="*/ 0 h 133"/>
                  <a:gd name="T8" fmla="*/ 0 w 196"/>
                  <a:gd name="T9" fmla="*/ 2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33">
                    <a:moveTo>
                      <a:pt x="0" y="25"/>
                    </a:moveTo>
                    <a:cubicBezTo>
                      <a:pt x="0" y="41"/>
                      <a:pt x="125" y="133"/>
                      <a:pt x="143" y="130"/>
                    </a:cubicBezTo>
                    <a:cubicBezTo>
                      <a:pt x="147" y="129"/>
                      <a:pt x="167" y="124"/>
                      <a:pt x="196" y="117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50" y="14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DE2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0" name="Freeform 368">
                <a:extLst>
                  <a:ext uri="{FF2B5EF4-FFF2-40B4-BE49-F238E27FC236}">
                    <a16:creationId xmlns="" xmlns:a16="http://schemas.microsoft.com/office/drawing/2014/main" id="{BB9BC1F6-08F1-4949-84AA-98E22B10B4C0}"/>
                  </a:ext>
                </a:extLst>
              </p:cNvPr>
              <p:cNvSpPr/>
              <p:nvPr/>
            </p:nvSpPr>
            <p:spPr bwMode="auto">
              <a:xfrm>
                <a:off x="3616" y="3342"/>
                <a:ext cx="642" cy="322"/>
              </a:xfrm>
              <a:custGeom>
                <a:avLst/>
                <a:gdLst>
                  <a:gd name="T0" fmla="*/ 0 w 285"/>
                  <a:gd name="T1" fmla="*/ 26 h 143"/>
                  <a:gd name="T2" fmla="*/ 84 w 285"/>
                  <a:gd name="T3" fmla="*/ 143 h 143"/>
                  <a:gd name="T4" fmla="*/ 285 w 285"/>
                  <a:gd name="T5" fmla="*/ 86 h 143"/>
                  <a:gd name="T6" fmla="*/ 114 w 285"/>
                  <a:gd name="T7" fmla="*/ 0 h 143"/>
                  <a:gd name="T8" fmla="*/ 0 w 285"/>
                  <a:gd name="T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143">
                    <a:moveTo>
                      <a:pt x="0" y="26"/>
                    </a:moveTo>
                    <a:cubicBezTo>
                      <a:pt x="84" y="143"/>
                      <a:pt x="84" y="143"/>
                      <a:pt x="84" y="143"/>
                    </a:cubicBezTo>
                    <a:cubicBezTo>
                      <a:pt x="137" y="128"/>
                      <a:pt x="220" y="105"/>
                      <a:pt x="285" y="86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77" y="8"/>
                      <a:pt x="36" y="18"/>
                      <a:pt x="0" y="26"/>
                    </a:cubicBezTo>
                    <a:close/>
                  </a:path>
                </a:pathLst>
              </a:custGeom>
              <a:solidFill>
                <a:srgbClr val="886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1" name="Freeform 369">
                <a:extLst>
                  <a:ext uri="{FF2B5EF4-FFF2-40B4-BE49-F238E27FC236}">
                    <a16:creationId xmlns="" xmlns:a16="http://schemas.microsoft.com/office/drawing/2014/main" id="{5545BCF7-5D4F-43D3-8687-236620113C14}"/>
                  </a:ext>
                </a:extLst>
              </p:cNvPr>
              <p:cNvSpPr/>
              <p:nvPr/>
            </p:nvSpPr>
            <p:spPr bwMode="auto">
              <a:xfrm>
                <a:off x="3918" y="3299"/>
                <a:ext cx="288" cy="81"/>
              </a:xfrm>
              <a:custGeom>
                <a:avLst/>
                <a:gdLst>
                  <a:gd name="T0" fmla="*/ 114 w 128"/>
                  <a:gd name="T1" fmla="*/ 0 h 36"/>
                  <a:gd name="T2" fmla="*/ 0 w 128"/>
                  <a:gd name="T3" fmla="*/ 29 h 36"/>
                  <a:gd name="T4" fmla="*/ 14 w 128"/>
                  <a:gd name="T5" fmla="*/ 36 h 36"/>
                  <a:gd name="T6" fmla="*/ 128 w 128"/>
                  <a:gd name="T7" fmla="*/ 7 h 36"/>
                  <a:gd name="T8" fmla="*/ 114 w 12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6">
                    <a:moveTo>
                      <a:pt x="114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23" y="5"/>
                      <a:pt x="118" y="2"/>
                      <a:pt x="114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2" name="Freeform 370">
                <a:extLst>
                  <a:ext uri="{FF2B5EF4-FFF2-40B4-BE49-F238E27FC236}">
                    <a16:creationId xmlns="" xmlns:a16="http://schemas.microsoft.com/office/drawing/2014/main" id="{9254B56E-4D67-48FB-8D3C-BA4A0A01ED00}"/>
                  </a:ext>
                </a:extLst>
              </p:cNvPr>
              <p:cNvSpPr/>
              <p:nvPr/>
            </p:nvSpPr>
            <p:spPr bwMode="auto">
              <a:xfrm>
                <a:off x="3949" y="3315"/>
                <a:ext cx="282" cy="83"/>
              </a:xfrm>
              <a:custGeom>
                <a:avLst/>
                <a:gdLst>
                  <a:gd name="T0" fmla="*/ 114 w 125"/>
                  <a:gd name="T1" fmla="*/ 0 h 37"/>
                  <a:gd name="T2" fmla="*/ 0 w 125"/>
                  <a:gd name="T3" fmla="*/ 29 h 37"/>
                  <a:gd name="T4" fmla="*/ 16 w 125"/>
                  <a:gd name="T5" fmla="*/ 37 h 37"/>
                  <a:gd name="T6" fmla="*/ 125 w 125"/>
                  <a:gd name="T7" fmla="*/ 6 h 37"/>
                  <a:gd name="T8" fmla="*/ 114 w 125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37">
                    <a:moveTo>
                      <a:pt x="114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1" y="4"/>
                      <a:pt x="118" y="2"/>
                      <a:pt x="114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3" name="Freeform 371">
                <a:extLst>
                  <a:ext uri="{FF2B5EF4-FFF2-40B4-BE49-F238E27FC236}">
                    <a16:creationId xmlns="" xmlns:a16="http://schemas.microsoft.com/office/drawing/2014/main" id="{15384CE9-8BD9-46A7-876C-6C68625D077F}"/>
                  </a:ext>
                </a:extLst>
              </p:cNvPr>
              <p:cNvSpPr/>
              <p:nvPr/>
            </p:nvSpPr>
            <p:spPr bwMode="auto">
              <a:xfrm>
                <a:off x="3985" y="3328"/>
                <a:ext cx="282" cy="91"/>
              </a:xfrm>
              <a:custGeom>
                <a:avLst/>
                <a:gdLst>
                  <a:gd name="T0" fmla="*/ 109 w 125"/>
                  <a:gd name="T1" fmla="*/ 0 h 40"/>
                  <a:gd name="T2" fmla="*/ 0 w 125"/>
                  <a:gd name="T3" fmla="*/ 31 h 40"/>
                  <a:gd name="T4" fmla="*/ 17 w 125"/>
                  <a:gd name="T5" fmla="*/ 40 h 40"/>
                  <a:gd name="T6" fmla="*/ 125 w 125"/>
                  <a:gd name="T7" fmla="*/ 8 h 40"/>
                  <a:gd name="T8" fmla="*/ 109 w 125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109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19" y="5"/>
                      <a:pt x="114" y="3"/>
                      <a:pt x="109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4" name="Freeform 372">
                <a:extLst>
                  <a:ext uri="{FF2B5EF4-FFF2-40B4-BE49-F238E27FC236}">
                    <a16:creationId xmlns="" xmlns:a16="http://schemas.microsoft.com/office/drawing/2014/main" id="{49F32A1E-121B-4073-AB7C-D81486390C63}"/>
                  </a:ext>
                </a:extLst>
              </p:cNvPr>
              <p:cNvSpPr/>
              <p:nvPr/>
            </p:nvSpPr>
            <p:spPr bwMode="auto">
              <a:xfrm>
                <a:off x="4024" y="3346"/>
                <a:ext cx="275" cy="84"/>
              </a:xfrm>
              <a:custGeom>
                <a:avLst/>
                <a:gdLst>
                  <a:gd name="T0" fmla="*/ 122 w 122"/>
                  <a:gd name="T1" fmla="*/ 7 h 37"/>
                  <a:gd name="T2" fmla="*/ 108 w 122"/>
                  <a:gd name="T3" fmla="*/ 0 h 37"/>
                  <a:gd name="T4" fmla="*/ 0 w 122"/>
                  <a:gd name="T5" fmla="*/ 32 h 37"/>
                  <a:gd name="T6" fmla="*/ 11 w 122"/>
                  <a:gd name="T7" fmla="*/ 37 h 37"/>
                  <a:gd name="T8" fmla="*/ 122 w 122"/>
                  <a:gd name="T9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7">
                    <a:moveTo>
                      <a:pt x="122" y="7"/>
                    </a:moveTo>
                    <a:cubicBezTo>
                      <a:pt x="117" y="5"/>
                      <a:pt x="113" y="3"/>
                      <a:pt x="108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1" y="37"/>
                      <a:pt x="11" y="37"/>
                      <a:pt x="11" y="37"/>
                    </a:cubicBezTo>
                    <a:lnTo>
                      <a:pt x="122" y="7"/>
                    </a:ln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5" name="Freeform 373">
                <a:extLst>
                  <a:ext uri="{FF2B5EF4-FFF2-40B4-BE49-F238E27FC236}">
                    <a16:creationId xmlns="" xmlns:a16="http://schemas.microsoft.com/office/drawing/2014/main" id="{9527D1AD-DB47-46C2-9E2E-1C9C8AB9CFE6}"/>
                  </a:ext>
                </a:extLst>
              </p:cNvPr>
              <p:cNvSpPr/>
              <p:nvPr/>
            </p:nvSpPr>
            <p:spPr bwMode="auto">
              <a:xfrm>
                <a:off x="4082" y="3378"/>
                <a:ext cx="386" cy="158"/>
              </a:xfrm>
              <a:custGeom>
                <a:avLst/>
                <a:gdLst>
                  <a:gd name="T0" fmla="*/ 108 w 171"/>
                  <a:gd name="T1" fmla="*/ 0 h 70"/>
                  <a:gd name="T2" fmla="*/ 0 w 171"/>
                  <a:gd name="T3" fmla="*/ 31 h 70"/>
                  <a:gd name="T4" fmla="*/ 78 w 171"/>
                  <a:gd name="T5" fmla="*/ 70 h 70"/>
                  <a:gd name="T6" fmla="*/ 171 w 171"/>
                  <a:gd name="T7" fmla="*/ 38 h 70"/>
                  <a:gd name="T8" fmla="*/ 108 w 171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70">
                    <a:moveTo>
                      <a:pt x="108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131" y="55"/>
                      <a:pt x="171" y="42"/>
                      <a:pt x="171" y="38"/>
                    </a:cubicBezTo>
                    <a:cubicBezTo>
                      <a:pt x="171" y="34"/>
                      <a:pt x="141" y="17"/>
                      <a:pt x="108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6" name="Freeform 374">
                <a:extLst>
                  <a:ext uri="{FF2B5EF4-FFF2-40B4-BE49-F238E27FC236}">
                    <a16:creationId xmlns="" xmlns:a16="http://schemas.microsoft.com/office/drawing/2014/main" id="{768FE2BB-B366-454E-9797-79256981B9A5}"/>
                  </a:ext>
                </a:extLst>
              </p:cNvPr>
              <p:cNvSpPr/>
              <p:nvPr/>
            </p:nvSpPr>
            <p:spPr bwMode="auto">
              <a:xfrm>
                <a:off x="4049" y="3362"/>
                <a:ext cx="277" cy="86"/>
              </a:xfrm>
              <a:custGeom>
                <a:avLst/>
                <a:gdLst>
                  <a:gd name="T0" fmla="*/ 111 w 123"/>
                  <a:gd name="T1" fmla="*/ 0 h 38"/>
                  <a:gd name="T2" fmla="*/ 0 w 123"/>
                  <a:gd name="T3" fmla="*/ 30 h 38"/>
                  <a:gd name="T4" fmla="*/ 15 w 123"/>
                  <a:gd name="T5" fmla="*/ 38 h 38"/>
                  <a:gd name="T6" fmla="*/ 123 w 123"/>
                  <a:gd name="T7" fmla="*/ 7 h 38"/>
                  <a:gd name="T8" fmla="*/ 111 w 123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8">
                    <a:moveTo>
                      <a:pt x="111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19" y="5"/>
                      <a:pt x="115" y="3"/>
                      <a:pt x="111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7" name="Freeform 375">
                <a:extLst>
                  <a:ext uri="{FF2B5EF4-FFF2-40B4-BE49-F238E27FC236}">
                    <a16:creationId xmlns="" xmlns:a16="http://schemas.microsoft.com/office/drawing/2014/main" id="{304E67A1-55F3-446E-836B-3A0388F6C14C}"/>
                  </a:ext>
                </a:extLst>
              </p:cNvPr>
              <p:cNvSpPr/>
              <p:nvPr/>
            </p:nvSpPr>
            <p:spPr bwMode="auto">
              <a:xfrm>
                <a:off x="3873" y="3283"/>
                <a:ext cx="302" cy="82"/>
              </a:xfrm>
              <a:custGeom>
                <a:avLst/>
                <a:gdLst>
                  <a:gd name="T0" fmla="*/ 120 w 134"/>
                  <a:gd name="T1" fmla="*/ 0 h 36"/>
                  <a:gd name="T2" fmla="*/ 0 w 134"/>
                  <a:gd name="T3" fmla="*/ 26 h 36"/>
                  <a:gd name="T4" fmla="*/ 20 w 134"/>
                  <a:gd name="T5" fmla="*/ 36 h 36"/>
                  <a:gd name="T6" fmla="*/ 134 w 134"/>
                  <a:gd name="T7" fmla="*/ 7 h 36"/>
                  <a:gd name="T8" fmla="*/ 120 w 13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36">
                    <a:moveTo>
                      <a:pt x="120" y="0"/>
                    </a:moveTo>
                    <a:cubicBezTo>
                      <a:pt x="111" y="2"/>
                      <a:pt x="60" y="13"/>
                      <a:pt x="0" y="2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26" y="3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8" name="Freeform 376">
                <a:extLst>
                  <a:ext uri="{FF2B5EF4-FFF2-40B4-BE49-F238E27FC236}">
                    <a16:creationId xmlns="" xmlns:a16="http://schemas.microsoft.com/office/drawing/2014/main" id="{AFA821F9-209F-4B0A-A248-A4295D07BF08}"/>
                  </a:ext>
                </a:extLst>
              </p:cNvPr>
              <p:cNvSpPr/>
              <p:nvPr/>
            </p:nvSpPr>
            <p:spPr bwMode="auto">
              <a:xfrm>
                <a:off x="2788" y="944"/>
                <a:ext cx="97" cy="190"/>
              </a:xfrm>
              <a:custGeom>
                <a:avLst/>
                <a:gdLst>
                  <a:gd name="T0" fmla="*/ 39 w 43"/>
                  <a:gd name="T1" fmla="*/ 62 h 84"/>
                  <a:gd name="T2" fmla="*/ 33 w 43"/>
                  <a:gd name="T3" fmla="*/ 29 h 84"/>
                  <a:gd name="T4" fmla="*/ 27 w 43"/>
                  <a:gd name="T5" fmla="*/ 0 h 84"/>
                  <a:gd name="T6" fmla="*/ 5 w 43"/>
                  <a:gd name="T7" fmla="*/ 15 h 84"/>
                  <a:gd name="T8" fmla="*/ 4 w 43"/>
                  <a:gd name="T9" fmla="*/ 63 h 84"/>
                  <a:gd name="T10" fmla="*/ 4 w 43"/>
                  <a:gd name="T11" fmla="*/ 84 h 84"/>
                  <a:gd name="T12" fmla="*/ 43 w 43"/>
                  <a:gd name="T13" fmla="*/ 79 h 84"/>
                  <a:gd name="T14" fmla="*/ 39 w 43"/>
                  <a:gd name="T15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84">
                    <a:moveTo>
                      <a:pt x="39" y="62"/>
                    </a:moveTo>
                    <a:cubicBezTo>
                      <a:pt x="37" y="51"/>
                      <a:pt x="35" y="40"/>
                      <a:pt x="33" y="29"/>
                    </a:cubicBezTo>
                    <a:cubicBezTo>
                      <a:pt x="31" y="20"/>
                      <a:pt x="32" y="8"/>
                      <a:pt x="27" y="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0" y="31"/>
                      <a:pt x="4" y="47"/>
                      <a:pt x="4" y="63"/>
                    </a:cubicBezTo>
                    <a:cubicBezTo>
                      <a:pt x="4" y="70"/>
                      <a:pt x="4" y="77"/>
                      <a:pt x="4" y="84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2" y="73"/>
                      <a:pt x="41" y="67"/>
                      <a:pt x="39" y="62"/>
                    </a:cubicBezTo>
                    <a:close/>
                  </a:path>
                </a:pathLst>
              </a:custGeom>
              <a:solidFill>
                <a:srgbClr val="74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9" name="Freeform 377">
                <a:extLst>
                  <a:ext uri="{FF2B5EF4-FFF2-40B4-BE49-F238E27FC236}">
                    <a16:creationId xmlns="" xmlns:a16="http://schemas.microsoft.com/office/drawing/2014/main" id="{45F6FD65-1603-459C-A4E2-CC7AEBD05B2A}"/>
                  </a:ext>
                </a:extLst>
              </p:cNvPr>
              <p:cNvSpPr/>
              <p:nvPr/>
            </p:nvSpPr>
            <p:spPr bwMode="auto">
              <a:xfrm>
                <a:off x="2797" y="1122"/>
                <a:ext cx="167" cy="307"/>
              </a:xfrm>
              <a:custGeom>
                <a:avLst/>
                <a:gdLst>
                  <a:gd name="T0" fmla="*/ 51 w 74"/>
                  <a:gd name="T1" fmla="*/ 48 h 136"/>
                  <a:gd name="T2" fmla="*/ 39 w 74"/>
                  <a:gd name="T3" fmla="*/ 0 h 136"/>
                  <a:gd name="T4" fmla="*/ 0 w 74"/>
                  <a:gd name="T5" fmla="*/ 5 h 136"/>
                  <a:gd name="T6" fmla="*/ 3 w 74"/>
                  <a:gd name="T7" fmla="*/ 40 h 136"/>
                  <a:gd name="T8" fmla="*/ 22 w 74"/>
                  <a:gd name="T9" fmla="*/ 136 h 136"/>
                  <a:gd name="T10" fmla="*/ 74 w 74"/>
                  <a:gd name="T11" fmla="*/ 134 h 136"/>
                  <a:gd name="T12" fmla="*/ 51 w 74"/>
                  <a:gd name="T13" fmla="*/ 4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36">
                    <a:moveTo>
                      <a:pt x="51" y="48"/>
                    </a:moveTo>
                    <a:cubicBezTo>
                      <a:pt x="47" y="32"/>
                      <a:pt x="43" y="16"/>
                      <a:pt x="39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6"/>
                      <a:pt x="1" y="28"/>
                      <a:pt x="3" y="40"/>
                    </a:cubicBezTo>
                    <a:cubicBezTo>
                      <a:pt x="8" y="72"/>
                      <a:pt x="15" y="104"/>
                      <a:pt x="22" y="136"/>
                    </a:cubicBezTo>
                    <a:cubicBezTo>
                      <a:pt x="74" y="134"/>
                      <a:pt x="74" y="134"/>
                      <a:pt x="74" y="134"/>
                    </a:cubicBezTo>
                    <a:cubicBezTo>
                      <a:pt x="65" y="106"/>
                      <a:pt x="57" y="77"/>
                      <a:pt x="51" y="48"/>
                    </a:cubicBez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0" name="Freeform 378">
                <a:extLst>
                  <a:ext uri="{FF2B5EF4-FFF2-40B4-BE49-F238E27FC236}">
                    <a16:creationId xmlns="" xmlns:a16="http://schemas.microsoft.com/office/drawing/2014/main" id="{6B09DCBC-B1CD-456B-AD19-DD54EF378853}"/>
                  </a:ext>
                </a:extLst>
              </p:cNvPr>
              <p:cNvSpPr/>
              <p:nvPr/>
            </p:nvSpPr>
            <p:spPr bwMode="auto">
              <a:xfrm>
                <a:off x="2856" y="1494"/>
                <a:ext cx="293" cy="311"/>
              </a:xfrm>
              <a:custGeom>
                <a:avLst/>
                <a:gdLst>
                  <a:gd name="T0" fmla="*/ 112 w 130"/>
                  <a:gd name="T1" fmla="*/ 107 h 138"/>
                  <a:gd name="T2" fmla="*/ 59 w 130"/>
                  <a:gd name="T3" fmla="*/ 7 h 138"/>
                  <a:gd name="T4" fmla="*/ 57 w 130"/>
                  <a:gd name="T5" fmla="*/ 0 h 138"/>
                  <a:gd name="T6" fmla="*/ 0 w 130"/>
                  <a:gd name="T7" fmla="*/ 4 h 138"/>
                  <a:gd name="T8" fmla="*/ 13 w 130"/>
                  <a:gd name="T9" fmla="*/ 34 h 138"/>
                  <a:gd name="T10" fmla="*/ 31 w 130"/>
                  <a:gd name="T11" fmla="*/ 85 h 138"/>
                  <a:gd name="T12" fmla="*/ 50 w 130"/>
                  <a:gd name="T13" fmla="*/ 112 h 138"/>
                  <a:gd name="T14" fmla="*/ 65 w 130"/>
                  <a:gd name="T15" fmla="*/ 121 h 138"/>
                  <a:gd name="T16" fmla="*/ 87 w 130"/>
                  <a:gd name="T17" fmla="*/ 132 h 138"/>
                  <a:gd name="T18" fmla="*/ 102 w 130"/>
                  <a:gd name="T19" fmla="*/ 134 h 138"/>
                  <a:gd name="T20" fmla="*/ 126 w 130"/>
                  <a:gd name="T21" fmla="*/ 129 h 138"/>
                  <a:gd name="T22" fmla="*/ 112 w 130"/>
                  <a:gd name="T23" fmla="*/ 10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138">
                    <a:moveTo>
                      <a:pt x="112" y="107"/>
                    </a:moveTo>
                    <a:cubicBezTo>
                      <a:pt x="89" y="80"/>
                      <a:pt x="73" y="40"/>
                      <a:pt x="59" y="7"/>
                    </a:cubicBezTo>
                    <a:cubicBezTo>
                      <a:pt x="58" y="5"/>
                      <a:pt x="58" y="3"/>
                      <a:pt x="5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13"/>
                      <a:pt x="10" y="25"/>
                      <a:pt x="13" y="34"/>
                    </a:cubicBezTo>
                    <a:cubicBezTo>
                      <a:pt x="19" y="51"/>
                      <a:pt x="22" y="70"/>
                      <a:pt x="31" y="85"/>
                    </a:cubicBezTo>
                    <a:cubicBezTo>
                      <a:pt x="36" y="94"/>
                      <a:pt x="44" y="103"/>
                      <a:pt x="50" y="112"/>
                    </a:cubicBezTo>
                    <a:cubicBezTo>
                      <a:pt x="55" y="119"/>
                      <a:pt x="58" y="118"/>
                      <a:pt x="65" y="121"/>
                    </a:cubicBezTo>
                    <a:cubicBezTo>
                      <a:pt x="73" y="124"/>
                      <a:pt x="79" y="130"/>
                      <a:pt x="87" y="132"/>
                    </a:cubicBezTo>
                    <a:cubicBezTo>
                      <a:pt x="92" y="134"/>
                      <a:pt x="97" y="133"/>
                      <a:pt x="102" y="134"/>
                    </a:cubicBezTo>
                    <a:cubicBezTo>
                      <a:pt x="109" y="134"/>
                      <a:pt x="123" y="138"/>
                      <a:pt x="126" y="129"/>
                    </a:cubicBezTo>
                    <a:cubicBezTo>
                      <a:pt x="130" y="121"/>
                      <a:pt x="116" y="112"/>
                      <a:pt x="112" y="107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1" name="Freeform 379">
                <a:extLst>
                  <a:ext uri="{FF2B5EF4-FFF2-40B4-BE49-F238E27FC236}">
                    <a16:creationId xmlns="" xmlns:a16="http://schemas.microsoft.com/office/drawing/2014/main" id="{A6538B2F-10D5-4E35-A7B0-992D90DFAD2A}"/>
                  </a:ext>
                </a:extLst>
              </p:cNvPr>
              <p:cNvSpPr/>
              <p:nvPr/>
            </p:nvSpPr>
            <p:spPr bwMode="auto">
              <a:xfrm>
                <a:off x="2847" y="1424"/>
                <a:ext cx="140" cy="79"/>
              </a:xfrm>
              <a:custGeom>
                <a:avLst/>
                <a:gdLst>
                  <a:gd name="T0" fmla="*/ 52 w 62"/>
                  <a:gd name="T1" fmla="*/ 0 h 35"/>
                  <a:gd name="T2" fmla="*/ 0 w 62"/>
                  <a:gd name="T3" fmla="*/ 2 h 35"/>
                  <a:gd name="T4" fmla="*/ 4 w 62"/>
                  <a:gd name="T5" fmla="*/ 20 h 35"/>
                  <a:gd name="T6" fmla="*/ 8 w 62"/>
                  <a:gd name="T7" fmla="*/ 35 h 35"/>
                  <a:gd name="T8" fmla="*/ 62 w 62"/>
                  <a:gd name="T9" fmla="*/ 31 h 35"/>
                  <a:gd name="T10" fmla="*/ 52 w 62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35">
                    <a:moveTo>
                      <a:pt x="5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8"/>
                      <a:pt x="3" y="14"/>
                      <a:pt x="4" y="20"/>
                    </a:cubicBezTo>
                    <a:cubicBezTo>
                      <a:pt x="5" y="27"/>
                      <a:pt x="6" y="29"/>
                      <a:pt x="8" y="35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8" y="21"/>
                      <a:pt x="56" y="11"/>
                      <a:pt x="52" y="0"/>
                    </a:cubicBez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2" name="Freeform 380">
                <a:extLst>
                  <a:ext uri="{FF2B5EF4-FFF2-40B4-BE49-F238E27FC236}">
                    <a16:creationId xmlns="" xmlns:a16="http://schemas.microsoft.com/office/drawing/2014/main" id="{C2FC16AE-668D-4C02-A219-88BCF421C15B}"/>
                  </a:ext>
                </a:extLst>
              </p:cNvPr>
              <p:cNvSpPr/>
              <p:nvPr/>
            </p:nvSpPr>
            <p:spPr bwMode="auto">
              <a:xfrm>
                <a:off x="2919" y="1846"/>
                <a:ext cx="586" cy="248"/>
              </a:xfrm>
              <a:custGeom>
                <a:avLst/>
                <a:gdLst>
                  <a:gd name="T0" fmla="*/ 1 w 260"/>
                  <a:gd name="T1" fmla="*/ 0 h 110"/>
                  <a:gd name="T2" fmla="*/ 2 w 260"/>
                  <a:gd name="T3" fmla="*/ 48 h 110"/>
                  <a:gd name="T4" fmla="*/ 6 w 260"/>
                  <a:gd name="T5" fmla="*/ 102 h 110"/>
                  <a:gd name="T6" fmla="*/ 185 w 260"/>
                  <a:gd name="T7" fmla="*/ 110 h 110"/>
                  <a:gd name="T8" fmla="*/ 185 w 260"/>
                  <a:gd name="T9" fmla="*/ 110 h 110"/>
                  <a:gd name="T10" fmla="*/ 260 w 260"/>
                  <a:gd name="T11" fmla="*/ 47 h 110"/>
                  <a:gd name="T12" fmla="*/ 38 w 260"/>
                  <a:gd name="T13" fmla="*/ 9 h 110"/>
                  <a:gd name="T14" fmla="*/ 1 w 260"/>
                  <a:gd name="T1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0" h="110">
                    <a:moveTo>
                      <a:pt x="1" y="0"/>
                    </a:moveTo>
                    <a:cubicBezTo>
                      <a:pt x="0" y="16"/>
                      <a:pt x="2" y="32"/>
                      <a:pt x="2" y="48"/>
                    </a:cubicBezTo>
                    <a:cubicBezTo>
                      <a:pt x="2" y="65"/>
                      <a:pt x="3" y="84"/>
                      <a:pt x="6" y="102"/>
                    </a:cubicBezTo>
                    <a:cubicBezTo>
                      <a:pt x="65" y="101"/>
                      <a:pt x="125" y="104"/>
                      <a:pt x="185" y="110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203" y="84"/>
                      <a:pt x="234" y="64"/>
                      <a:pt x="260" y="47"/>
                    </a:cubicBezTo>
                    <a:cubicBezTo>
                      <a:pt x="186" y="37"/>
                      <a:pt x="112" y="29"/>
                      <a:pt x="38" y="9"/>
                    </a:cubicBezTo>
                    <a:cubicBezTo>
                      <a:pt x="26" y="6"/>
                      <a:pt x="13" y="3"/>
                      <a:pt x="1" y="0"/>
                    </a:cubicBez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3" name="Freeform 381">
                <a:extLst>
                  <a:ext uri="{FF2B5EF4-FFF2-40B4-BE49-F238E27FC236}">
                    <a16:creationId xmlns="" xmlns:a16="http://schemas.microsoft.com/office/drawing/2014/main" id="{9876CC2E-221D-4BFD-9DF5-48BDDAEF52CE}"/>
                  </a:ext>
                </a:extLst>
              </p:cNvPr>
              <p:cNvSpPr/>
              <p:nvPr/>
            </p:nvSpPr>
            <p:spPr bwMode="auto">
              <a:xfrm>
                <a:off x="2921" y="1701"/>
                <a:ext cx="228" cy="199"/>
              </a:xfrm>
              <a:custGeom>
                <a:avLst/>
                <a:gdLst>
                  <a:gd name="T0" fmla="*/ 79 w 101"/>
                  <a:gd name="T1" fmla="*/ 20 h 88"/>
                  <a:gd name="T2" fmla="*/ 23 w 101"/>
                  <a:gd name="T3" fmla="*/ 0 h 88"/>
                  <a:gd name="T4" fmla="*/ 1 w 101"/>
                  <a:gd name="T5" fmla="*/ 51 h 88"/>
                  <a:gd name="T6" fmla="*/ 0 w 101"/>
                  <a:gd name="T7" fmla="*/ 64 h 88"/>
                  <a:gd name="T8" fmla="*/ 37 w 101"/>
                  <a:gd name="T9" fmla="*/ 73 h 88"/>
                  <a:gd name="T10" fmla="*/ 101 w 101"/>
                  <a:gd name="T11" fmla="*/ 88 h 88"/>
                  <a:gd name="T12" fmla="*/ 86 w 101"/>
                  <a:gd name="T13" fmla="*/ 21 h 88"/>
                  <a:gd name="T14" fmla="*/ 79 w 101"/>
                  <a:gd name="T15" fmla="*/ 2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88">
                    <a:moveTo>
                      <a:pt x="79" y="20"/>
                    </a:moveTo>
                    <a:cubicBezTo>
                      <a:pt x="59" y="17"/>
                      <a:pt x="42" y="5"/>
                      <a:pt x="23" y="0"/>
                    </a:cubicBezTo>
                    <a:cubicBezTo>
                      <a:pt x="16" y="19"/>
                      <a:pt x="4" y="32"/>
                      <a:pt x="1" y="51"/>
                    </a:cubicBezTo>
                    <a:cubicBezTo>
                      <a:pt x="0" y="56"/>
                      <a:pt x="0" y="60"/>
                      <a:pt x="0" y="64"/>
                    </a:cubicBezTo>
                    <a:cubicBezTo>
                      <a:pt x="12" y="67"/>
                      <a:pt x="25" y="70"/>
                      <a:pt x="37" y="73"/>
                    </a:cubicBezTo>
                    <a:cubicBezTo>
                      <a:pt x="59" y="79"/>
                      <a:pt x="80" y="84"/>
                      <a:pt x="101" y="88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4" y="21"/>
                      <a:pt x="81" y="21"/>
                      <a:pt x="79" y="20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4" name="Freeform 382">
                <a:extLst>
                  <a:ext uri="{FF2B5EF4-FFF2-40B4-BE49-F238E27FC236}">
                    <a16:creationId xmlns="" xmlns:a16="http://schemas.microsoft.com/office/drawing/2014/main" id="{AC3C9D11-6771-47A5-9868-573F2884914A}"/>
                  </a:ext>
                </a:extLst>
              </p:cNvPr>
              <p:cNvSpPr/>
              <p:nvPr/>
            </p:nvSpPr>
            <p:spPr bwMode="auto">
              <a:xfrm>
                <a:off x="3115" y="1706"/>
                <a:ext cx="408" cy="246"/>
              </a:xfrm>
              <a:custGeom>
                <a:avLst/>
                <a:gdLst>
                  <a:gd name="T0" fmla="*/ 60 w 181"/>
                  <a:gd name="T1" fmla="*/ 13 h 109"/>
                  <a:gd name="T2" fmla="*/ 0 w 181"/>
                  <a:gd name="T3" fmla="*/ 19 h 109"/>
                  <a:gd name="T4" fmla="*/ 15 w 181"/>
                  <a:gd name="T5" fmla="*/ 86 h 109"/>
                  <a:gd name="T6" fmla="*/ 173 w 181"/>
                  <a:gd name="T7" fmla="*/ 109 h 109"/>
                  <a:gd name="T8" fmla="*/ 174 w 181"/>
                  <a:gd name="T9" fmla="*/ 109 h 109"/>
                  <a:gd name="T10" fmla="*/ 181 w 181"/>
                  <a:gd name="T11" fmla="*/ 105 h 109"/>
                  <a:gd name="T12" fmla="*/ 117 w 181"/>
                  <a:gd name="T13" fmla="*/ 0 h 109"/>
                  <a:gd name="T14" fmla="*/ 60 w 181"/>
                  <a:gd name="T15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1" h="109">
                    <a:moveTo>
                      <a:pt x="60" y="13"/>
                    </a:moveTo>
                    <a:cubicBezTo>
                      <a:pt x="41" y="17"/>
                      <a:pt x="20" y="20"/>
                      <a:pt x="0" y="19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8" y="96"/>
                      <a:pt x="121" y="102"/>
                      <a:pt x="173" y="109"/>
                    </a:cubicBezTo>
                    <a:cubicBezTo>
                      <a:pt x="174" y="109"/>
                      <a:pt x="174" y="109"/>
                      <a:pt x="174" y="109"/>
                    </a:cubicBezTo>
                    <a:cubicBezTo>
                      <a:pt x="176" y="108"/>
                      <a:pt x="178" y="106"/>
                      <a:pt x="181" y="105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98" y="5"/>
                      <a:pt x="79" y="10"/>
                      <a:pt x="60" y="13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5" name="Freeform 383">
                <a:extLst>
                  <a:ext uri="{FF2B5EF4-FFF2-40B4-BE49-F238E27FC236}">
                    <a16:creationId xmlns="" xmlns:a16="http://schemas.microsoft.com/office/drawing/2014/main" id="{DC4FDDAF-2013-4F68-8B06-1C4B6A1B8D56}"/>
                  </a:ext>
                </a:extLst>
              </p:cNvPr>
              <p:cNvSpPr/>
              <p:nvPr/>
            </p:nvSpPr>
            <p:spPr bwMode="auto">
              <a:xfrm>
                <a:off x="3379" y="1672"/>
                <a:ext cx="228" cy="271"/>
              </a:xfrm>
              <a:custGeom>
                <a:avLst/>
                <a:gdLst>
                  <a:gd name="T0" fmla="*/ 11 w 101"/>
                  <a:gd name="T1" fmla="*/ 12 h 120"/>
                  <a:gd name="T2" fmla="*/ 0 w 101"/>
                  <a:gd name="T3" fmla="*/ 15 h 120"/>
                  <a:gd name="T4" fmla="*/ 64 w 101"/>
                  <a:gd name="T5" fmla="*/ 120 h 120"/>
                  <a:gd name="T6" fmla="*/ 101 w 101"/>
                  <a:gd name="T7" fmla="*/ 96 h 120"/>
                  <a:gd name="T8" fmla="*/ 58 w 101"/>
                  <a:gd name="T9" fmla="*/ 0 h 120"/>
                  <a:gd name="T10" fmla="*/ 11 w 101"/>
                  <a:gd name="T11" fmla="*/ 1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120">
                    <a:moveTo>
                      <a:pt x="11" y="12"/>
                    </a:moveTo>
                    <a:cubicBezTo>
                      <a:pt x="8" y="13"/>
                      <a:pt x="4" y="14"/>
                      <a:pt x="0" y="15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76" y="112"/>
                      <a:pt x="88" y="104"/>
                      <a:pt x="101" y="96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2" y="4"/>
                      <a:pt x="27" y="8"/>
                      <a:pt x="11" y="12"/>
                    </a:cubicBezTo>
                    <a:close/>
                  </a:path>
                </a:pathLst>
              </a:custGeom>
              <a:solidFill>
                <a:srgbClr val="E88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6" name="Freeform 384">
                <a:extLst>
                  <a:ext uri="{FF2B5EF4-FFF2-40B4-BE49-F238E27FC236}">
                    <a16:creationId xmlns="" xmlns:a16="http://schemas.microsoft.com/office/drawing/2014/main" id="{D667AE7C-7B92-4DE1-9ACB-97A900E2BDEE}"/>
                  </a:ext>
                </a:extLst>
              </p:cNvPr>
              <p:cNvSpPr/>
              <p:nvPr/>
            </p:nvSpPr>
            <p:spPr bwMode="auto">
              <a:xfrm>
                <a:off x="3510" y="1607"/>
                <a:ext cx="372" cy="281"/>
              </a:xfrm>
              <a:custGeom>
                <a:avLst/>
                <a:gdLst>
                  <a:gd name="T0" fmla="*/ 0 w 165"/>
                  <a:gd name="T1" fmla="*/ 29 h 125"/>
                  <a:gd name="T2" fmla="*/ 43 w 165"/>
                  <a:gd name="T3" fmla="*/ 125 h 125"/>
                  <a:gd name="T4" fmla="*/ 92 w 165"/>
                  <a:gd name="T5" fmla="*/ 94 h 125"/>
                  <a:gd name="T6" fmla="*/ 165 w 165"/>
                  <a:gd name="T7" fmla="*/ 53 h 125"/>
                  <a:gd name="T8" fmla="*/ 98 w 165"/>
                  <a:gd name="T9" fmla="*/ 0 h 125"/>
                  <a:gd name="T10" fmla="*/ 0 w 165"/>
                  <a:gd name="T11" fmla="*/ 2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25">
                    <a:moveTo>
                      <a:pt x="0" y="29"/>
                    </a:moveTo>
                    <a:cubicBezTo>
                      <a:pt x="43" y="125"/>
                      <a:pt x="43" y="125"/>
                      <a:pt x="43" y="125"/>
                    </a:cubicBezTo>
                    <a:cubicBezTo>
                      <a:pt x="59" y="114"/>
                      <a:pt x="75" y="104"/>
                      <a:pt x="92" y="94"/>
                    </a:cubicBezTo>
                    <a:cubicBezTo>
                      <a:pt x="116" y="80"/>
                      <a:pt x="140" y="66"/>
                      <a:pt x="165" y="53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65" y="10"/>
                      <a:pt x="32" y="20"/>
                      <a:pt x="0" y="29"/>
                    </a:cubicBezTo>
                    <a:close/>
                  </a:path>
                </a:pathLst>
              </a:custGeom>
              <a:solidFill>
                <a:srgbClr val="A78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7" name="Freeform 385">
                <a:extLst>
                  <a:ext uri="{FF2B5EF4-FFF2-40B4-BE49-F238E27FC236}">
                    <a16:creationId xmlns="" xmlns:a16="http://schemas.microsoft.com/office/drawing/2014/main" id="{CD598D77-B877-4F28-89B5-AABA0614A999}"/>
                  </a:ext>
                </a:extLst>
              </p:cNvPr>
              <p:cNvSpPr/>
              <p:nvPr/>
            </p:nvSpPr>
            <p:spPr bwMode="auto">
              <a:xfrm>
                <a:off x="3731" y="1514"/>
                <a:ext cx="340" cy="212"/>
              </a:xfrm>
              <a:custGeom>
                <a:avLst/>
                <a:gdLst>
                  <a:gd name="T0" fmla="*/ 3 w 151"/>
                  <a:gd name="T1" fmla="*/ 40 h 94"/>
                  <a:gd name="T2" fmla="*/ 0 w 151"/>
                  <a:gd name="T3" fmla="*/ 41 h 94"/>
                  <a:gd name="T4" fmla="*/ 67 w 151"/>
                  <a:gd name="T5" fmla="*/ 94 h 94"/>
                  <a:gd name="T6" fmla="*/ 151 w 151"/>
                  <a:gd name="T7" fmla="*/ 52 h 94"/>
                  <a:gd name="T8" fmla="*/ 134 w 151"/>
                  <a:gd name="T9" fmla="*/ 0 h 94"/>
                  <a:gd name="T10" fmla="*/ 3 w 151"/>
                  <a:gd name="T11" fmla="*/ 4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94">
                    <a:moveTo>
                      <a:pt x="3" y="40"/>
                    </a:moveTo>
                    <a:cubicBezTo>
                      <a:pt x="2" y="40"/>
                      <a:pt x="1" y="41"/>
                      <a:pt x="0" y="41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95" y="79"/>
                      <a:pt x="123" y="65"/>
                      <a:pt x="151" y="52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90" y="13"/>
                      <a:pt x="47" y="27"/>
                      <a:pt x="3" y="40"/>
                    </a:cubicBezTo>
                    <a:close/>
                  </a:path>
                </a:pathLst>
              </a:custGeom>
              <a:solidFill>
                <a:srgbClr val="BDC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8" name="Freeform 386">
                <a:extLst>
                  <a:ext uri="{FF2B5EF4-FFF2-40B4-BE49-F238E27FC236}">
                    <a16:creationId xmlns="" xmlns:a16="http://schemas.microsoft.com/office/drawing/2014/main" id="{F6437D3E-C9E7-4FE4-A0DF-37A3F0739A82}"/>
                  </a:ext>
                </a:extLst>
              </p:cNvPr>
              <p:cNvSpPr/>
              <p:nvPr/>
            </p:nvSpPr>
            <p:spPr bwMode="auto">
              <a:xfrm>
                <a:off x="4033" y="1417"/>
                <a:ext cx="347" cy="215"/>
              </a:xfrm>
              <a:custGeom>
                <a:avLst/>
                <a:gdLst>
                  <a:gd name="T0" fmla="*/ 0 w 154"/>
                  <a:gd name="T1" fmla="*/ 43 h 95"/>
                  <a:gd name="T2" fmla="*/ 17 w 154"/>
                  <a:gd name="T3" fmla="*/ 95 h 95"/>
                  <a:gd name="T4" fmla="*/ 49 w 154"/>
                  <a:gd name="T5" fmla="*/ 80 h 95"/>
                  <a:gd name="T6" fmla="*/ 154 w 154"/>
                  <a:gd name="T7" fmla="*/ 43 h 95"/>
                  <a:gd name="T8" fmla="*/ 151 w 154"/>
                  <a:gd name="T9" fmla="*/ 0 h 95"/>
                  <a:gd name="T10" fmla="*/ 0 w 154"/>
                  <a:gd name="T11" fmla="*/ 4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95">
                    <a:moveTo>
                      <a:pt x="0" y="43"/>
                    </a:moveTo>
                    <a:cubicBezTo>
                      <a:pt x="17" y="95"/>
                      <a:pt x="17" y="95"/>
                      <a:pt x="17" y="95"/>
                    </a:cubicBezTo>
                    <a:cubicBezTo>
                      <a:pt x="28" y="90"/>
                      <a:pt x="39" y="85"/>
                      <a:pt x="49" y="80"/>
                    </a:cubicBezTo>
                    <a:cubicBezTo>
                      <a:pt x="84" y="65"/>
                      <a:pt x="119" y="54"/>
                      <a:pt x="154" y="43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01" y="14"/>
                      <a:pt x="50" y="28"/>
                      <a:pt x="0" y="43"/>
                    </a:cubicBezTo>
                    <a:close/>
                  </a:path>
                </a:pathLst>
              </a:custGeom>
              <a:solidFill>
                <a:srgbClr val="FF5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9" name="Freeform 387">
                <a:extLst>
                  <a:ext uri="{FF2B5EF4-FFF2-40B4-BE49-F238E27FC236}">
                    <a16:creationId xmlns="" xmlns:a16="http://schemas.microsoft.com/office/drawing/2014/main" id="{79467CE8-7BED-4740-B3FB-088BC7B4159E}"/>
                  </a:ext>
                </a:extLst>
              </p:cNvPr>
              <p:cNvSpPr/>
              <p:nvPr/>
            </p:nvSpPr>
            <p:spPr bwMode="auto">
              <a:xfrm>
                <a:off x="4373" y="1388"/>
                <a:ext cx="158" cy="126"/>
              </a:xfrm>
              <a:custGeom>
                <a:avLst/>
                <a:gdLst>
                  <a:gd name="T0" fmla="*/ 16 w 70"/>
                  <a:gd name="T1" fmla="*/ 9 h 56"/>
                  <a:gd name="T2" fmla="*/ 0 w 70"/>
                  <a:gd name="T3" fmla="*/ 13 h 56"/>
                  <a:gd name="T4" fmla="*/ 3 w 70"/>
                  <a:gd name="T5" fmla="*/ 56 h 56"/>
                  <a:gd name="T6" fmla="*/ 70 w 70"/>
                  <a:gd name="T7" fmla="*/ 37 h 56"/>
                  <a:gd name="T8" fmla="*/ 47 w 70"/>
                  <a:gd name="T9" fmla="*/ 0 h 56"/>
                  <a:gd name="T10" fmla="*/ 16 w 70"/>
                  <a:gd name="T11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56">
                    <a:moveTo>
                      <a:pt x="16" y="9"/>
                    </a:moveTo>
                    <a:cubicBezTo>
                      <a:pt x="10" y="10"/>
                      <a:pt x="5" y="12"/>
                      <a:pt x="0" y="13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5" y="49"/>
                      <a:pt x="48" y="43"/>
                      <a:pt x="70" y="37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7" y="3"/>
                      <a:pt x="26" y="6"/>
                      <a:pt x="16" y="9"/>
                    </a:cubicBezTo>
                    <a:close/>
                  </a:path>
                </a:pathLst>
              </a:custGeom>
              <a:solidFill>
                <a:srgbClr val="813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70" name="Freeform 388">
                <a:extLst>
                  <a:ext uri="{FF2B5EF4-FFF2-40B4-BE49-F238E27FC236}">
                    <a16:creationId xmlns="" xmlns:a16="http://schemas.microsoft.com/office/drawing/2014/main" id="{BB4086E2-8B74-4428-83DB-989F0BC2ED71}"/>
                  </a:ext>
                </a:extLst>
              </p:cNvPr>
              <p:cNvSpPr/>
              <p:nvPr/>
            </p:nvSpPr>
            <p:spPr bwMode="auto">
              <a:xfrm>
                <a:off x="4479" y="1327"/>
                <a:ext cx="320" cy="145"/>
              </a:xfrm>
              <a:custGeom>
                <a:avLst/>
                <a:gdLst>
                  <a:gd name="T0" fmla="*/ 0 w 142"/>
                  <a:gd name="T1" fmla="*/ 27 h 64"/>
                  <a:gd name="T2" fmla="*/ 23 w 142"/>
                  <a:gd name="T3" fmla="*/ 64 h 64"/>
                  <a:gd name="T4" fmla="*/ 90 w 142"/>
                  <a:gd name="T5" fmla="*/ 45 h 64"/>
                  <a:gd name="T6" fmla="*/ 140 w 142"/>
                  <a:gd name="T7" fmla="*/ 31 h 64"/>
                  <a:gd name="T8" fmla="*/ 142 w 142"/>
                  <a:gd name="T9" fmla="*/ 0 h 64"/>
                  <a:gd name="T10" fmla="*/ 0 w 142"/>
                  <a:gd name="T11" fmla="*/ 2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64">
                    <a:moveTo>
                      <a:pt x="0" y="27"/>
                    </a:moveTo>
                    <a:cubicBezTo>
                      <a:pt x="23" y="64"/>
                      <a:pt x="23" y="64"/>
                      <a:pt x="23" y="64"/>
                    </a:cubicBezTo>
                    <a:cubicBezTo>
                      <a:pt x="46" y="58"/>
                      <a:pt x="68" y="52"/>
                      <a:pt x="90" y="45"/>
                    </a:cubicBezTo>
                    <a:cubicBezTo>
                      <a:pt x="107" y="40"/>
                      <a:pt x="124" y="35"/>
                      <a:pt x="140" y="31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94" y="6"/>
                      <a:pt x="47" y="16"/>
                      <a:pt x="0" y="27"/>
                    </a:cubicBezTo>
                    <a:close/>
                  </a:path>
                </a:pathLst>
              </a:custGeom>
              <a:solidFill>
                <a:srgbClr val="5BA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71" name="Freeform 389">
                <a:extLst>
                  <a:ext uri="{FF2B5EF4-FFF2-40B4-BE49-F238E27FC236}">
                    <a16:creationId xmlns="" xmlns:a16="http://schemas.microsoft.com/office/drawing/2014/main" id="{A6055CEA-C8EF-401B-9083-4A2007C45224}"/>
                  </a:ext>
                </a:extLst>
              </p:cNvPr>
              <p:cNvSpPr/>
              <p:nvPr/>
            </p:nvSpPr>
            <p:spPr bwMode="auto">
              <a:xfrm>
                <a:off x="4795" y="1309"/>
                <a:ext cx="203" cy="88"/>
              </a:xfrm>
              <a:custGeom>
                <a:avLst/>
                <a:gdLst>
                  <a:gd name="T0" fmla="*/ 2 w 90"/>
                  <a:gd name="T1" fmla="*/ 8 h 39"/>
                  <a:gd name="T2" fmla="*/ 0 w 90"/>
                  <a:gd name="T3" fmla="*/ 39 h 39"/>
                  <a:gd name="T4" fmla="*/ 48 w 90"/>
                  <a:gd name="T5" fmla="*/ 32 h 39"/>
                  <a:gd name="T6" fmla="*/ 90 w 90"/>
                  <a:gd name="T7" fmla="*/ 29 h 39"/>
                  <a:gd name="T8" fmla="*/ 81 w 90"/>
                  <a:gd name="T9" fmla="*/ 0 h 39"/>
                  <a:gd name="T10" fmla="*/ 2 w 90"/>
                  <a:gd name="T11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39">
                    <a:moveTo>
                      <a:pt x="2" y="8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6" y="36"/>
                      <a:pt x="32" y="33"/>
                      <a:pt x="48" y="32"/>
                    </a:cubicBezTo>
                    <a:cubicBezTo>
                      <a:pt x="62" y="32"/>
                      <a:pt x="76" y="31"/>
                      <a:pt x="90" y="29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5" y="2"/>
                      <a:pt x="28" y="4"/>
                      <a:pt x="2" y="8"/>
                    </a:cubicBezTo>
                    <a:close/>
                  </a:path>
                </a:pathLst>
              </a:custGeom>
              <a:solidFill>
                <a:srgbClr val="AC4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72" name="Freeform 390">
                <a:extLst>
                  <a:ext uri="{FF2B5EF4-FFF2-40B4-BE49-F238E27FC236}">
                    <a16:creationId xmlns="" xmlns:a16="http://schemas.microsoft.com/office/drawing/2014/main" id="{5D7522A2-78A5-4534-8520-3FDB181004B1}"/>
                  </a:ext>
                </a:extLst>
              </p:cNvPr>
              <p:cNvSpPr/>
              <p:nvPr/>
            </p:nvSpPr>
            <p:spPr bwMode="auto">
              <a:xfrm>
                <a:off x="4977" y="1287"/>
                <a:ext cx="291" cy="88"/>
              </a:xfrm>
              <a:custGeom>
                <a:avLst/>
                <a:gdLst>
                  <a:gd name="T0" fmla="*/ 47 w 129"/>
                  <a:gd name="T1" fmla="*/ 9 h 39"/>
                  <a:gd name="T2" fmla="*/ 0 w 129"/>
                  <a:gd name="T3" fmla="*/ 10 h 39"/>
                  <a:gd name="T4" fmla="*/ 9 w 129"/>
                  <a:gd name="T5" fmla="*/ 39 h 39"/>
                  <a:gd name="T6" fmla="*/ 119 w 129"/>
                  <a:gd name="T7" fmla="*/ 29 h 39"/>
                  <a:gd name="T8" fmla="*/ 47 w 129"/>
                  <a:gd name="T9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9">
                    <a:moveTo>
                      <a:pt x="47" y="9"/>
                    </a:moveTo>
                    <a:cubicBezTo>
                      <a:pt x="31" y="9"/>
                      <a:pt x="16" y="9"/>
                      <a:pt x="0" y="10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46" y="36"/>
                      <a:pt x="82" y="32"/>
                      <a:pt x="119" y="29"/>
                    </a:cubicBezTo>
                    <a:cubicBezTo>
                      <a:pt x="129" y="0"/>
                      <a:pt x="65" y="9"/>
                      <a:pt x="47" y="9"/>
                    </a:cubicBezTo>
                    <a:close/>
                  </a:path>
                </a:pathLst>
              </a:custGeom>
              <a:solidFill>
                <a:srgbClr val="AEC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73" name="Freeform 391">
                <a:extLst>
                  <a:ext uri="{FF2B5EF4-FFF2-40B4-BE49-F238E27FC236}">
                    <a16:creationId xmlns="" xmlns:a16="http://schemas.microsoft.com/office/drawing/2014/main" id="{0FFE2C06-CDF0-4A0A-95E0-C55F94E8882A}"/>
                  </a:ext>
                </a:extLst>
              </p:cNvPr>
              <p:cNvSpPr/>
              <p:nvPr/>
            </p:nvSpPr>
            <p:spPr bwMode="auto">
              <a:xfrm>
                <a:off x="2933" y="2073"/>
                <a:ext cx="403" cy="386"/>
              </a:xfrm>
              <a:custGeom>
                <a:avLst/>
                <a:gdLst>
                  <a:gd name="T0" fmla="*/ 0 w 179"/>
                  <a:gd name="T1" fmla="*/ 1 h 171"/>
                  <a:gd name="T2" fmla="*/ 23 w 179"/>
                  <a:gd name="T3" fmla="*/ 79 h 171"/>
                  <a:gd name="T4" fmla="*/ 85 w 179"/>
                  <a:gd name="T5" fmla="*/ 159 h 171"/>
                  <a:gd name="T6" fmla="*/ 127 w 179"/>
                  <a:gd name="T7" fmla="*/ 115 h 171"/>
                  <a:gd name="T8" fmla="*/ 179 w 179"/>
                  <a:gd name="T9" fmla="*/ 9 h 171"/>
                  <a:gd name="T10" fmla="*/ 0 w 179"/>
                  <a:gd name="T11" fmla="*/ 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171">
                    <a:moveTo>
                      <a:pt x="0" y="1"/>
                    </a:moveTo>
                    <a:cubicBezTo>
                      <a:pt x="3" y="29"/>
                      <a:pt x="11" y="56"/>
                      <a:pt x="23" y="79"/>
                    </a:cubicBezTo>
                    <a:cubicBezTo>
                      <a:pt x="34" y="101"/>
                      <a:pt x="61" y="150"/>
                      <a:pt x="85" y="159"/>
                    </a:cubicBezTo>
                    <a:cubicBezTo>
                      <a:pt x="116" y="171"/>
                      <a:pt x="120" y="136"/>
                      <a:pt x="127" y="115"/>
                    </a:cubicBezTo>
                    <a:cubicBezTo>
                      <a:pt x="139" y="79"/>
                      <a:pt x="156" y="40"/>
                      <a:pt x="179" y="9"/>
                    </a:cubicBezTo>
                    <a:cubicBezTo>
                      <a:pt x="119" y="3"/>
                      <a:pt x="59" y="0"/>
                      <a:pt x="0" y="1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74" name="Freeform 392">
                <a:extLst>
                  <a:ext uri="{FF2B5EF4-FFF2-40B4-BE49-F238E27FC236}">
                    <a16:creationId xmlns="" xmlns:a16="http://schemas.microsoft.com/office/drawing/2014/main" id="{0741CFFC-C0F8-45D6-B285-040ADA1CFC25}"/>
                  </a:ext>
                </a:extLst>
              </p:cNvPr>
              <p:cNvSpPr/>
              <p:nvPr/>
            </p:nvSpPr>
            <p:spPr bwMode="auto">
              <a:xfrm>
                <a:off x="2793" y="1134"/>
                <a:ext cx="140" cy="292"/>
              </a:xfrm>
              <a:custGeom>
                <a:avLst/>
                <a:gdLst>
                  <a:gd name="T0" fmla="*/ 33 w 62"/>
                  <a:gd name="T1" fmla="*/ 0 h 130"/>
                  <a:gd name="T2" fmla="*/ 9 w 62"/>
                  <a:gd name="T3" fmla="*/ 2 h 130"/>
                  <a:gd name="T4" fmla="*/ 16 w 62"/>
                  <a:gd name="T5" fmla="*/ 130 h 130"/>
                  <a:gd name="T6" fmla="*/ 62 w 62"/>
                  <a:gd name="T7" fmla="*/ 130 h 130"/>
                  <a:gd name="T8" fmla="*/ 33 w 62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30">
                    <a:moveTo>
                      <a:pt x="33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0" y="42"/>
                      <a:pt x="9" y="88"/>
                      <a:pt x="16" y="130"/>
                    </a:cubicBezTo>
                    <a:cubicBezTo>
                      <a:pt x="62" y="130"/>
                      <a:pt x="62" y="130"/>
                      <a:pt x="62" y="130"/>
                    </a:cubicBezTo>
                    <a:cubicBezTo>
                      <a:pt x="53" y="86"/>
                      <a:pt x="44" y="43"/>
                      <a:pt x="33" y="0"/>
                    </a:cubicBezTo>
                    <a:close/>
                  </a:path>
                </a:pathLst>
              </a:custGeom>
              <a:solidFill>
                <a:srgbClr val="FF7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75" name="Freeform 393">
                <a:extLst>
                  <a:ext uri="{FF2B5EF4-FFF2-40B4-BE49-F238E27FC236}">
                    <a16:creationId xmlns="" xmlns:a16="http://schemas.microsoft.com/office/drawing/2014/main" id="{02BE85A7-189E-4ECD-A66F-538E494D2AA4}"/>
                  </a:ext>
                </a:extLst>
              </p:cNvPr>
              <p:cNvSpPr/>
              <p:nvPr/>
            </p:nvSpPr>
            <p:spPr bwMode="auto">
              <a:xfrm>
                <a:off x="2829" y="1426"/>
                <a:ext cx="117" cy="82"/>
              </a:xfrm>
              <a:custGeom>
                <a:avLst/>
                <a:gdLst>
                  <a:gd name="T0" fmla="*/ 46 w 52"/>
                  <a:gd name="T1" fmla="*/ 0 h 36"/>
                  <a:gd name="T2" fmla="*/ 0 w 52"/>
                  <a:gd name="T3" fmla="*/ 0 h 36"/>
                  <a:gd name="T4" fmla="*/ 3 w 52"/>
                  <a:gd name="T5" fmla="*/ 18 h 36"/>
                  <a:gd name="T6" fmla="*/ 6 w 52"/>
                  <a:gd name="T7" fmla="*/ 36 h 36"/>
                  <a:gd name="T8" fmla="*/ 52 w 52"/>
                  <a:gd name="T9" fmla="*/ 31 h 36"/>
                  <a:gd name="T10" fmla="*/ 46 w 5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36">
                    <a:moveTo>
                      <a:pt x="4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4" y="24"/>
                      <a:pt x="5" y="30"/>
                      <a:pt x="6" y="36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0" y="21"/>
                      <a:pt x="48" y="10"/>
                      <a:pt x="46" y="0"/>
                    </a:cubicBez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76" name="Freeform 394">
                <a:extLst>
                  <a:ext uri="{FF2B5EF4-FFF2-40B4-BE49-F238E27FC236}">
                    <a16:creationId xmlns="" xmlns:a16="http://schemas.microsoft.com/office/drawing/2014/main" id="{D2373BA2-4D52-48BE-9F21-7F4349296F0F}"/>
                  </a:ext>
                </a:extLst>
              </p:cNvPr>
              <p:cNvSpPr/>
              <p:nvPr/>
            </p:nvSpPr>
            <p:spPr bwMode="auto">
              <a:xfrm>
                <a:off x="2858" y="1625"/>
                <a:ext cx="129" cy="216"/>
              </a:xfrm>
              <a:custGeom>
                <a:avLst/>
                <a:gdLst>
                  <a:gd name="T0" fmla="*/ 0 w 57"/>
                  <a:gd name="T1" fmla="*/ 0 h 96"/>
                  <a:gd name="T2" fmla="*/ 12 w 57"/>
                  <a:gd name="T3" fmla="*/ 96 h 96"/>
                  <a:gd name="T4" fmla="*/ 57 w 57"/>
                  <a:gd name="T5" fmla="*/ 34 h 96"/>
                  <a:gd name="T6" fmla="*/ 54 w 57"/>
                  <a:gd name="T7" fmla="*/ 18 h 96"/>
                  <a:gd name="T8" fmla="*/ 0 w 57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96">
                    <a:moveTo>
                      <a:pt x="0" y="0"/>
                    </a:moveTo>
                    <a:cubicBezTo>
                      <a:pt x="5" y="33"/>
                      <a:pt x="9" y="65"/>
                      <a:pt x="12" y="96"/>
                    </a:cubicBezTo>
                    <a:cubicBezTo>
                      <a:pt x="25" y="74"/>
                      <a:pt x="40" y="54"/>
                      <a:pt x="57" y="34"/>
                    </a:cubicBezTo>
                    <a:cubicBezTo>
                      <a:pt x="56" y="29"/>
                      <a:pt x="55" y="24"/>
                      <a:pt x="54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77" name="Freeform 395">
                <a:extLst>
                  <a:ext uri="{FF2B5EF4-FFF2-40B4-BE49-F238E27FC236}">
                    <a16:creationId xmlns="" xmlns:a16="http://schemas.microsoft.com/office/drawing/2014/main" id="{F0765CDA-D287-4455-8C3B-B33259BDD947}"/>
                  </a:ext>
                </a:extLst>
              </p:cNvPr>
              <p:cNvSpPr/>
              <p:nvPr/>
            </p:nvSpPr>
            <p:spPr bwMode="auto">
              <a:xfrm>
                <a:off x="2843" y="1496"/>
                <a:ext cx="137" cy="169"/>
              </a:xfrm>
              <a:custGeom>
                <a:avLst/>
                <a:gdLst>
                  <a:gd name="T0" fmla="*/ 60 w 61"/>
                  <a:gd name="T1" fmla="*/ 73 h 75"/>
                  <a:gd name="T2" fmla="*/ 46 w 61"/>
                  <a:gd name="T3" fmla="*/ 0 h 75"/>
                  <a:gd name="T4" fmla="*/ 0 w 61"/>
                  <a:gd name="T5" fmla="*/ 5 h 75"/>
                  <a:gd name="T6" fmla="*/ 7 w 61"/>
                  <a:gd name="T7" fmla="*/ 57 h 75"/>
                  <a:gd name="T8" fmla="*/ 61 w 61"/>
                  <a:gd name="T9" fmla="*/ 75 h 75"/>
                  <a:gd name="T10" fmla="*/ 60 w 61"/>
                  <a:gd name="T11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75">
                    <a:moveTo>
                      <a:pt x="60" y="73"/>
                    </a:moveTo>
                    <a:cubicBezTo>
                      <a:pt x="55" y="49"/>
                      <a:pt x="51" y="24"/>
                      <a:pt x="46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22"/>
                      <a:pt x="5" y="40"/>
                      <a:pt x="7" y="57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0" y="75"/>
                      <a:pt x="60" y="74"/>
                      <a:pt x="60" y="73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78" name="Freeform 396">
                <a:extLst>
                  <a:ext uri="{FF2B5EF4-FFF2-40B4-BE49-F238E27FC236}">
                    <a16:creationId xmlns="" xmlns:a16="http://schemas.microsoft.com/office/drawing/2014/main" id="{2F895028-2034-48A1-8356-CF0770FACDA2}"/>
                  </a:ext>
                </a:extLst>
              </p:cNvPr>
              <p:cNvSpPr/>
              <p:nvPr/>
            </p:nvSpPr>
            <p:spPr bwMode="auto">
              <a:xfrm>
                <a:off x="2885" y="1701"/>
                <a:ext cx="142" cy="178"/>
              </a:xfrm>
              <a:custGeom>
                <a:avLst/>
                <a:gdLst>
                  <a:gd name="T0" fmla="*/ 0 w 63"/>
                  <a:gd name="T1" fmla="*/ 62 h 79"/>
                  <a:gd name="T2" fmla="*/ 0 w 63"/>
                  <a:gd name="T3" fmla="*/ 66 h 79"/>
                  <a:gd name="T4" fmla="*/ 63 w 63"/>
                  <a:gd name="T5" fmla="*/ 79 h 79"/>
                  <a:gd name="T6" fmla="*/ 45 w 63"/>
                  <a:gd name="T7" fmla="*/ 0 h 79"/>
                  <a:gd name="T8" fmla="*/ 0 w 63"/>
                  <a:gd name="T9" fmla="*/ 6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9">
                    <a:moveTo>
                      <a:pt x="0" y="62"/>
                    </a:moveTo>
                    <a:cubicBezTo>
                      <a:pt x="0" y="63"/>
                      <a:pt x="0" y="64"/>
                      <a:pt x="0" y="66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0" y="62"/>
                      <a:pt x="52" y="35"/>
                      <a:pt x="45" y="0"/>
                    </a:cubicBezTo>
                    <a:cubicBezTo>
                      <a:pt x="28" y="20"/>
                      <a:pt x="13" y="40"/>
                      <a:pt x="0" y="62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79" name="Freeform 397">
                <a:extLst>
                  <a:ext uri="{FF2B5EF4-FFF2-40B4-BE49-F238E27FC236}">
                    <a16:creationId xmlns="" xmlns:a16="http://schemas.microsoft.com/office/drawing/2014/main" id="{220A93EA-9C84-46CC-B36A-C404101A35BB}"/>
                  </a:ext>
                </a:extLst>
              </p:cNvPr>
              <p:cNvSpPr/>
              <p:nvPr/>
            </p:nvSpPr>
            <p:spPr bwMode="auto">
              <a:xfrm>
                <a:off x="2890" y="1850"/>
                <a:ext cx="167" cy="228"/>
              </a:xfrm>
              <a:custGeom>
                <a:avLst/>
                <a:gdLst>
                  <a:gd name="T0" fmla="*/ 63 w 74"/>
                  <a:gd name="T1" fmla="*/ 31 h 101"/>
                  <a:gd name="T2" fmla="*/ 61 w 74"/>
                  <a:gd name="T3" fmla="*/ 12 h 101"/>
                  <a:gd name="T4" fmla="*/ 1 w 74"/>
                  <a:gd name="T5" fmla="*/ 0 h 101"/>
                  <a:gd name="T6" fmla="*/ 0 w 74"/>
                  <a:gd name="T7" fmla="*/ 12 h 101"/>
                  <a:gd name="T8" fmla="*/ 2 w 74"/>
                  <a:gd name="T9" fmla="*/ 99 h 101"/>
                  <a:gd name="T10" fmla="*/ 74 w 74"/>
                  <a:gd name="T11" fmla="*/ 101 h 101"/>
                  <a:gd name="T12" fmla="*/ 63 w 74"/>
                  <a:gd name="T13" fmla="*/ 3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01">
                    <a:moveTo>
                      <a:pt x="63" y="31"/>
                    </a:moveTo>
                    <a:cubicBezTo>
                      <a:pt x="62" y="24"/>
                      <a:pt x="62" y="19"/>
                      <a:pt x="61" y="1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7"/>
                      <a:pt x="0" y="12"/>
                    </a:cubicBezTo>
                    <a:cubicBezTo>
                      <a:pt x="2" y="34"/>
                      <a:pt x="1" y="66"/>
                      <a:pt x="2" y="99"/>
                    </a:cubicBezTo>
                    <a:cubicBezTo>
                      <a:pt x="74" y="101"/>
                      <a:pt x="74" y="101"/>
                      <a:pt x="74" y="101"/>
                    </a:cubicBezTo>
                    <a:cubicBezTo>
                      <a:pt x="69" y="78"/>
                      <a:pt x="66" y="55"/>
                      <a:pt x="63" y="31"/>
                    </a:cubicBez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80" name="Freeform 398">
                <a:extLst>
                  <a:ext uri="{FF2B5EF4-FFF2-40B4-BE49-F238E27FC236}">
                    <a16:creationId xmlns="" xmlns:a16="http://schemas.microsoft.com/office/drawing/2014/main" id="{2440A3A0-429B-4487-8428-9AD5C91E30D9}"/>
                  </a:ext>
                </a:extLst>
              </p:cNvPr>
              <p:cNvSpPr/>
              <p:nvPr/>
            </p:nvSpPr>
            <p:spPr bwMode="auto">
              <a:xfrm>
                <a:off x="2894" y="2073"/>
                <a:ext cx="197" cy="122"/>
              </a:xfrm>
              <a:custGeom>
                <a:avLst/>
                <a:gdLst>
                  <a:gd name="T0" fmla="*/ 84 w 87"/>
                  <a:gd name="T1" fmla="*/ 42 h 54"/>
                  <a:gd name="T2" fmla="*/ 72 w 87"/>
                  <a:gd name="T3" fmla="*/ 2 h 54"/>
                  <a:gd name="T4" fmla="*/ 0 w 87"/>
                  <a:gd name="T5" fmla="*/ 0 h 54"/>
                  <a:gd name="T6" fmla="*/ 6 w 87"/>
                  <a:gd name="T7" fmla="*/ 54 h 54"/>
                  <a:gd name="T8" fmla="*/ 87 w 87"/>
                  <a:gd name="T9" fmla="*/ 46 h 54"/>
                  <a:gd name="T10" fmla="*/ 84 w 87"/>
                  <a:gd name="T11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54">
                    <a:moveTo>
                      <a:pt x="84" y="42"/>
                    </a:moveTo>
                    <a:cubicBezTo>
                      <a:pt x="80" y="31"/>
                      <a:pt x="75" y="13"/>
                      <a:pt x="7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8"/>
                      <a:pt x="3" y="37"/>
                      <a:pt x="6" y="54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6" y="46"/>
                      <a:pt x="85" y="42"/>
                      <a:pt x="84" y="42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81" name="Freeform 399">
                <a:extLst>
                  <a:ext uri="{FF2B5EF4-FFF2-40B4-BE49-F238E27FC236}">
                    <a16:creationId xmlns="" xmlns:a16="http://schemas.microsoft.com/office/drawing/2014/main" id="{22EE4C6F-21C5-4092-A042-F81F6BCDE98A}"/>
                  </a:ext>
                </a:extLst>
              </p:cNvPr>
              <p:cNvSpPr/>
              <p:nvPr/>
            </p:nvSpPr>
            <p:spPr bwMode="auto">
              <a:xfrm>
                <a:off x="2910" y="2159"/>
                <a:ext cx="187" cy="70"/>
              </a:xfrm>
              <a:custGeom>
                <a:avLst/>
                <a:gdLst>
                  <a:gd name="T0" fmla="*/ 80 w 83"/>
                  <a:gd name="T1" fmla="*/ 21 h 31"/>
                  <a:gd name="T2" fmla="*/ 83 w 83"/>
                  <a:gd name="T3" fmla="*/ 0 h 31"/>
                  <a:gd name="T4" fmla="*/ 80 w 83"/>
                  <a:gd name="T5" fmla="*/ 3 h 31"/>
                  <a:gd name="T6" fmla="*/ 0 w 83"/>
                  <a:gd name="T7" fmla="*/ 18 h 31"/>
                  <a:gd name="T8" fmla="*/ 4 w 83"/>
                  <a:gd name="T9" fmla="*/ 31 h 31"/>
                  <a:gd name="T10" fmla="*/ 80 w 83"/>
                  <a:gd name="T11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1">
                    <a:moveTo>
                      <a:pt x="80" y="21"/>
                    </a:moveTo>
                    <a:cubicBezTo>
                      <a:pt x="82" y="13"/>
                      <a:pt x="83" y="6"/>
                      <a:pt x="83" y="0"/>
                    </a:cubicBezTo>
                    <a:cubicBezTo>
                      <a:pt x="81" y="0"/>
                      <a:pt x="81" y="3"/>
                      <a:pt x="80" y="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22"/>
                      <a:pt x="2" y="27"/>
                      <a:pt x="4" y="31"/>
                    </a:cubicBezTo>
                    <a:lnTo>
                      <a:pt x="80" y="21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82" name="Freeform 400">
                <a:extLst>
                  <a:ext uri="{FF2B5EF4-FFF2-40B4-BE49-F238E27FC236}">
                    <a16:creationId xmlns="" xmlns:a16="http://schemas.microsoft.com/office/drawing/2014/main" id="{477A8FE9-3E78-4C76-B224-796A7E185D59}"/>
                  </a:ext>
                </a:extLst>
              </p:cNvPr>
              <p:cNvSpPr/>
              <p:nvPr/>
            </p:nvSpPr>
            <p:spPr bwMode="auto">
              <a:xfrm>
                <a:off x="2915" y="2204"/>
                <a:ext cx="182" cy="56"/>
              </a:xfrm>
              <a:custGeom>
                <a:avLst/>
                <a:gdLst>
                  <a:gd name="T0" fmla="*/ 81 w 81"/>
                  <a:gd name="T1" fmla="*/ 0 h 25"/>
                  <a:gd name="T2" fmla="*/ 0 w 81"/>
                  <a:gd name="T3" fmla="*/ 10 h 25"/>
                  <a:gd name="T4" fmla="*/ 6 w 81"/>
                  <a:gd name="T5" fmla="*/ 25 h 25"/>
                  <a:gd name="T6" fmla="*/ 80 w 81"/>
                  <a:gd name="T7" fmla="*/ 16 h 25"/>
                  <a:gd name="T8" fmla="*/ 81 w 81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5">
                    <a:moveTo>
                      <a:pt x="81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14"/>
                      <a:pt x="4" y="22"/>
                      <a:pt x="6" y="25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1" y="11"/>
                      <a:pt x="80" y="4"/>
                      <a:pt x="81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83" name="Freeform 401">
                <a:extLst>
                  <a:ext uri="{FF2B5EF4-FFF2-40B4-BE49-F238E27FC236}">
                    <a16:creationId xmlns="" xmlns:a16="http://schemas.microsoft.com/office/drawing/2014/main" id="{F873481E-C571-40AB-9C45-0F0007603ED2}"/>
                  </a:ext>
                </a:extLst>
              </p:cNvPr>
              <p:cNvSpPr/>
              <p:nvPr/>
            </p:nvSpPr>
            <p:spPr bwMode="auto">
              <a:xfrm>
                <a:off x="2928" y="2240"/>
                <a:ext cx="154" cy="56"/>
              </a:xfrm>
              <a:custGeom>
                <a:avLst/>
                <a:gdLst>
                  <a:gd name="T0" fmla="*/ 68 w 68"/>
                  <a:gd name="T1" fmla="*/ 0 h 25"/>
                  <a:gd name="T2" fmla="*/ 0 w 68"/>
                  <a:gd name="T3" fmla="*/ 10 h 25"/>
                  <a:gd name="T4" fmla="*/ 10 w 68"/>
                  <a:gd name="T5" fmla="*/ 25 h 25"/>
                  <a:gd name="T6" fmla="*/ 58 w 68"/>
                  <a:gd name="T7" fmla="*/ 20 h 25"/>
                  <a:gd name="T8" fmla="*/ 68 w 6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5">
                    <a:moveTo>
                      <a:pt x="68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" y="18"/>
                      <a:pt x="5" y="19"/>
                      <a:pt x="10" y="25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1" y="13"/>
                      <a:pt x="66" y="8"/>
                      <a:pt x="68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84" name="Freeform 402">
                <a:extLst>
                  <a:ext uri="{FF2B5EF4-FFF2-40B4-BE49-F238E27FC236}">
                    <a16:creationId xmlns="" xmlns:a16="http://schemas.microsoft.com/office/drawing/2014/main" id="{892D1969-06F6-44BD-B290-700AA1DC81F5}"/>
                  </a:ext>
                </a:extLst>
              </p:cNvPr>
              <p:cNvSpPr/>
              <p:nvPr/>
            </p:nvSpPr>
            <p:spPr bwMode="auto">
              <a:xfrm>
                <a:off x="2951" y="2285"/>
                <a:ext cx="108" cy="65"/>
              </a:xfrm>
              <a:custGeom>
                <a:avLst/>
                <a:gdLst>
                  <a:gd name="T0" fmla="*/ 0 w 48"/>
                  <a:gd name="T1" fmla="*/ 5 h 29"/>
                  <a:gd name="T2" fmla="*/ 9 w 48"/>
                  <a:gd name="T3" fmla="*/ 15 h 29"/>
                  <a:gd name="T4" fmla="*/ 48 w 48"/>
                  <a:gd name="T5" fmla="*/ 0 h 29"/>
                  <a:gd name="T6" fmla="*/ 0 w 48"/>
                  <a:gd name="T7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9">
                    <a:moveTo>
                      <a:pt x="0" y="5"/>
                    </a:moveTo>
                    <a:cubicBezTo>
                      <a:pt x="2" y="9"/>
                      <a:pt x="6" y="12"/>
                      <a:pt x="9" y="15"/>
                    </a:cubicBezTo>
                    <a:cubicBezTo>
                      <a:pt x="25" y="29"/>
                      <a:pt x="38" y="17"/>
                      <a:pt x="48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85" name="Freeform 403">
                <a:extLst>
                  <a:ext uri="{FF2B5EF4-FFF2-40B4-BE49-F238E27FC236}">
                    <a16:creationId xmlns="" xmlns:a16="http://schemas.microsoft.com/office/drawing/2014/main" id="{B6E3D8B6-79A9-48E0-9C45-CE40F32FBE40}"/>
                  </a:ext>
                </a:extLst>
              </p:cNvPr>
              <p:cNvSpPr/>
              <p:nvPr/>
            </p:nvSpPr>
            <p:spPr bwMode="auto">
              <a:xfrm>
                <a:off x="2757" y="1618"/>
                <a:ext cx="11" cy="34"/>
              </a:xfrm>
              <a:custGeom>
                <a:avLst/>
                <a:gdLst>
                  <a:gd name="T0" fmla="*/ 0 w 5"/>
                  <a:gd name="T1" fmla="*/ 15 h 15"/>
                  <a:gd name="T2" fmla="*/ 5 w 5"/>
                  <a:gd name="T3" fmla="*/ 1 h 15"/>
                  <a:gd name="T4" fmla="*/ 3 w 5"/>
                  <a:gd name="T5" fmla="*/ 0 h 15"/>
                  <a:gd name="T6" fmla="*/ 0 w 5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5">
                    <a:moveTo>
                      <a:pt x="0" y="15"/>
                    </a:moveTo>
                    <a:cubicBezTo>
                      <a:pt x="1" y="14"/>
                      <a:pt x="5" y="1"/>
                      <a:pt x="5" y="1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11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86" name="Freeform 404">
                <a:extLst>
                  <a:ext uri="{FF2B5EF4-FFF2-40B4-BE49-F238E27FC236}">
                    <a16:creationId xmlns="" xmlns:a16="http://schemas.microsoft.com/office/drawing/2014/main" id="{70CED979-26FF-4568-8A9F-5A97B8CC20E2}"/>
                  </a:ext>
                </a:extLst>
              </p:cNvPr>
              <p:cNvSpPr/>
              <p:nvPr/>
            </p:nvSpPr>
            <p:spPr bwMode="auto">
              <a:xfrm>
                <a:off x="2667" y="4023"/>
                <a:ext cx="297" cy="297"/>
              </a:xfrm>
              <a:custGeom>
                <a:avLst/>
                <a:gdLst>
                  <a:gd name="T0" fmla="*/ 13 w 132"/>
                  <a:gd name="T1" fmla="*/ 0 h 132"/>
                  <a:gd name="T2" fmla="*/ 11 w 132"/>
                  <a:gd name="T3" fmla="*/ 1 h 132"/>
                  <a:gd name="T4" fmla="*/ 0 w 132"/>
                  <a:gd name="T5" fmla="*/ 132 h 132"/>
                  <a:gd name="T6" fmla="*/ 2 w 132"/>
                  <a:gd name="T7" fmla="*/ 131 h 132"/>
                  <a:gd name="T8" fmla="*/ 132 w 132"/>
                  <a:gd name="T9" fmla="*/ 22 h 132"/>
                  <a:gd name="T10" fmla="*/ 13 w 132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32">
                    <a:moveTo>
                      <a:pt x="13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4" y="80"/>
                      <a:pt x="0" y="132"/>
                      <a:pt x="0" y="132"/>
                    </a:cubicBezTo>
                    <a:cubicBezTo>
                      <a:pt x="2" y="131"/>
                      <a:pt x="2" y="131"/>
                      <a:pt x="2" y="131"/>
                    </a:cubicBezTo>
                    <a:cubicBezTo>
                      <a:pt x="132" y="22"/>
                      <a:pt x="132" y="22"/>
                      <a:pt x="132" y="2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B1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87" name="Freeform 405">
                <a:extLst>
                  <a:ext uri="{FF2B5EF4-FFF2-40B4-BE49-F238E27FC236}">
                    <a16:creationId xmlns="" xmlns:a16="http://schemas.microsoft.com/office/drawing/2014/main" id="{3AA5146B-AED0-4962-B3FD-66E992F2CC32}"/>
                  </a:ext>
                </a:extLst>
              </p:cNvPr>
              <p:cNvSpPr/>
              <p:nvPr/>
            </p:nvSpPr>
            <p:spPr bwMode="auto">
              <a:xfrm>
                <a:off x="2980" y="4074"/>
                <a:ext cx="194" cy="199"/>
              </a:xfrm>
              <a:custGeom>
                <a:avLst/>
                <a:gdLst>
                  <a:gd name="T0" fmla="*/ 117 w 194"/>
                  <a:gd name="T1" fmla="*/ 21 h 199"/>
                  <a:gd name="T2" fmla="*/ 0 w 194"/>
                  <a:gd name="T3" fmla="*/ 0 h 199"/>
                  <a:gd name="T4" fmla="*/ 194 w 194"/>
                  <a:gd name="T5" fmla="*/ 199 h 199"/>
                  <a:gd name="T6" fmla="*/ 117 w 194"/>
                  <a:gd name="T7" fmla="*/ 2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99">
                    <a:moveTo>
                      <a:pt x="117" y="21"/>
                    </a:moveTo>
                    <a:lnTo>
                      <a:pt x="0" y="0"/>
                    </a:lnTo>
                    <a:lnTo>
                      <a:pt x="194" y="199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6D9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88" name="Freeform 406">
                <a:extLst>
                  <a:ext uri="{FF2B5EF4-FFF2-40B4-BE49-F238E27FC236}">
                    <a16:creationId xmlns="" xmlns:a16="http://schemas.microsoft.com/office/drawing/2014/main" id="{2B8BAC97-A380-4D30-9CAC-3999D854E4B4}"/>
                  </a:ext>
                </a:extLst>
              </p:cNvPr>
              <p:cNvSpPr/>
              <p:nvPr/>
            </p:nvSpPr>
            <p:spPr bwMode="auto">
              <a:xfrm>
                <a:off x="2671" y="4072"/>
                <a:ext cx="505" cy="246"/>
              </a:xfrm>
              <a:custGeom>
                <a:avLst/>
                <a:gdLst>
                  <a:gd name="T0" fmla="*/ 309 w 505"/>
                  <a:gd name="T1" fmla="*/ 2 h 246"/>
                  <a:gd name="T2" fmla="*/ 293 w 505"/>
                  <a:gd name="T3" fmla="*/ 0 h 246"/>
                  <a:gd name="T4" fmla="*/ 0 w 505"/>
                  <a:gd name="T5" fmla="*/ 246 h 246"/>
                  <a:gd name="T6" fmla="*/ 505 w 505"/>
                  <a:gd name="T7" fmla="*/ 207 h 246"/>
                  <a:gd name="T8" fmla="*/ 503 w 505"/>
                  <a:gd name="T9" fmla="*/ 201 h 246"/>
                  <a:gd name="T10" fmla="*/ 309 w 505"/>
                  <a:gd name="T11" fmla="*/ 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5" h="246">
                    <a:moveTo>
                      <a:pt x="309" y="2"/>
                    </a:moveTo>
                    <a:lnTo>
                      <a:pt x="293" y="0"/>
                    </a:lnTo>
                    <a:lnTo>
                      <a:pt x="0" y="246"/>
                    </a:lnTo>
                    <a:lnTo>
                      <a:pt x="505" y="207"/>
                    </a:lnTo>
                    <a:lnTo>
                      <a:pt x="503" y="201"/>
                    </a:lnTo>
                    <a:lnTo>
                      <a:pt x="309" y="2"/>
                    </a:lnTo>
                    <a:close/>
                  </a:path>
                </a:pathLst>
              </a:custGeom>
              <a:solidFill>
                <a:srgbClr val="7451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89" name="Freeform 407">
                <a:extLst>
                  <a:ext uri="{FF2B5EF4-FFF2-40B4-BE49-F238E27FC236}">
                    <a16:creationId xmlns="" xmlns:a16="http://schemas.microsoft.com/office/drawing/2014/main" id="{803834BB-1A20-4083-9C08-98E92078BA44}"/>
                  </a:ext>
                </a:extLst>
              </p:cNvPr>
              <p:cNvSpPr/>
              <p:nvPr/>
            </p:nvSpPr>
            <p:spPr bwMode="auto">
              <a:xfrm>
                <a:off x="2696" y="3840"/>
                <a:ext cx="401" cy="255"/>
              </a:xfrm>
              <a:custGeom>
                <a:avLst/>
                <a:gdLst>
                  <a:gd name="T0" fmla="*/ 128 w 178"/>
                  <a:gd name="T1" fmla="*/ 0 h 113"/>
                  <a:gd name="T2" fmla="*/ 104 w 178"/>
                  <a:gd name="T3" fmla="*/ 1 h 113"/>
                  <a:gd name="T4" fmla="*/ 0 w 178"/>
                  <a:gd name="T5" fmla="*/ 81 h 113"/>
                  <a:gd name="T6" fmla="*/ 178 w 178"/>
                  <a:gd name="T7" fmla="*/ 113 h 113"/>
                  <a:gd name="T8" fmla="*/ 128 w 178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13">
                    <a:moveTo>
                      <a:pt x="128" y="0"/>
                    </a:moveTo>
                    <a:cubicBezTo>
                      <a:pt x="120" y="0"/>
                      <a:pt x="112" y="1"/>
                      <a:pt x="104" y="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178" y="113"/>
                      <a:pt x="178" y="113"/>
                      <a:pt x="178" y="113"/>
                    </a:cubicBez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936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90" name="Freeform 408">
                <a:extLst>
                  <a:ext uri="{FF2B5EF4-FFF2-40B4-BE49-F238E27FC236}">
                    <a16:creationId xmlns="" xmlns:a16="http://schemas.microsoft.com/office/drawing/2014/main" id="{25B0EFB0-3EA7-45CC-8B74-844402FD172B}"/>
                  </a:ext>
                </a:extLst>
              </p:cNvPr>
              <p:cNvSpPr/>
              <p:nvPr/>
            </p:nvSpPr>
            <p:spPr bwMode="auto">
              <a:xfrm>
                <a:off x="2985" y="3822"/>
                <a:ext cx="220" cy="457"/>
              </a:xfrm>
              <a:custGeom>
                <a:avLst/>
                <a:gdLst>
                  <a:gd name="T0" fmla="*/ 98 w 98"/>
                  <a:gd name="T1" fmla="*/ 202 h 203"/>
                  <a:gd name="T2" fmla="*/ 84 w 98"/>
                  <a:gd name="T3" fmla="*/ 0 h 203"/>
                  <a:gd name="T4" fmla="*/ 59 w 98"/>
                  <a:gd name="T5" fmla="*/ 3 h 203"/>
                  <a:gd name="T6" fmla="*/ 0 w 98"/>
                  <a:gd name="T7" fmla="*/ 8 h 203"/>
                  <a:gd name="T8" fmla="*/ 85 w 98"/>
                  <a:gd name="T9" fmla="*/ 203 h 203"/>
                  <a:gd name="T10" fmla="*/ 98 w 98"/>
                  <a:gd name="T1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203">
                    <a:moveTo>
                      <a:pt x="98" y="202"/>
                    </a:moveTo>
                    <a:cubicBezTo>
                      <a:pt x="98" y="202"/>
                      <a:pt x="91" y="112"/>
                      <a:pt x="84" y="0"/>
                    </a:cubicBezTo>
                    <a:cubicBezTo>
                      <a:pt x="75" y="1"/>
                      <a:pt x="67" y="2"/>
                      <a:pt x="59" y="3"/>
                    </a:cubicBezTo>
                    <a:cubicBezTo>
                      <a:pt x="39" y="5"/>
                      <a:pt x="20" y="6"/>
                      <a:pt x="0" y="8"/>
                    </a:cubicBezTo>
                    <a:cubicBezTo>
                      <a:pt x="85" y="203"/>
                      <a:pt x="85" y="203"/>
                      <a:pt x="85" y="203"/>
                    </a:cubicBezTo>
                    <a:lnTo>
                      <a:pt x="98" y="202"/>
                    </a:lnTo>
                    <a:close/>
                  </a:path>
                </a:pathLst>
              </a:custGeom>
              <a:solidFill>
                <a:srgbClr val="A4B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91" name="Freeform 409">
                <a:extLst>
                  <a:ext uri="{FF2B5EF4-FFF2-40B4-BE49-F238E27FC236}">
                    <a16:creationId xmlns="" xmlns:a16="http://schemas.microsoft.com/office/drawing/2014/main" id="{3AC949C1-6520-4E0C-ADA7-D5E9077A84CA}"/>
                  </a:ext>
                </a:extLst>
              </p:cNvPr>
              <p:cNvSpPr/>
              <p:nvPr/>
            </p:nvSpPr>
            <p:spPr bwMode="auto">
              <a:xfrm>
                <a:off x="2692" y="3842"/>
                <a:ext cx="238" cy="183"/>
              </a:xfrm>
              <a:custGeom>
                <a:avLst/>
                <a:gdLst>
                  <a:gd name="T0" fmla="*/ 6 w 106"/>
                  <a:gd name="T1" fmla="*/ 8 h 81"/>
                  <a:gd name="T2" fmla="*/ 0 w 106"/>
                  <a:gd name="T3" fmla="*/ 81 h 81"/>
                  <a:gd name="T4" fmla="*/ 106 w 106"/>
                  <a:gd name="T5" fmla="*/ 0 h 81"/>
                  <a:gd name="T6" fmla="*/ 6 w 106"/>
                  <a:gd name="T7" fmla="*/ 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81">
                    <a:moveTo>
                      <a:pt x="6" y="8"/>
                    </a:moveTo>
                    <a:cubicBezTo>
                      <a:pt x="4" y="34"/>
                      <a:pt x="2" y="59"/>
                      <a:pt x="0" y="8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73" y="2"/>
                      <a:pt x="40" y="4"/>
                      <a:pt x="6" y="8"/>
                    </a:cubicBezTo>
                    <a:close/>
                  </a:path>
                </a:pathLst>
              </a:custGeom>
              <a:solidFill>
                <a:srgbClr val="FF8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92" name="Freeform 410">
                <a:extLst>
                  <a:ext uri="{FF2B5EF4-FFF2-40B4-BE49-F238E27FC236}">
                    <a16:creationId xmlns="" xmlns:a16="http://schemas.microsoft.com/office/drawing/2014/main" id="{3F8C4340-9E01-412E-87FC-AED81452E98F}"/>
                  </a:ext>
                </a:extLst>
              </p:cNvPr>
              <p:cNvSpPr/>
              <p:nvPr/>
            </p:nvSpPr>
            <p:spPr bwMode="auto">
              <a:xfrm>
                <a:off x="2705" y="3648"/>
                <a:ext cx="469" cy="212"/>
              </a:xfrm>
              <a:custGeom>
                <a:avLst/>
                <a:gdLst>
                  <a:gd name="T0" fmla="*/ 0 w 208"/>
                  <a:gd name="T1" fmla="*/ 94 h 94"/>
                  <a:gd name="T2" fmla="*/ 183 w 208"/>
                  <a:gd name="T3" fmla="*/ 80 h 94"/>
                  <a:gd name="T4" fmla="*/ 208 w 208"/>
                  <a:gd name="T5" fmla="*/ 77 h 94"/>
                  <a:gd name="T6" fmla="*/ 204 w 208"/>
                  <a:gd name="T7" fmla="*/ 17 h 94"/>
                  <a:gd name="T8" fmla="*/ 8 w 208"/>
                  <a:gd name="T9" fmla="*/ 0 h 94"/>
                  <a:gd name="T10" fmla="*/ 0 w 208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94">
                    <a:moveTo>
                      <a:pt x="0" y="94"/>
                    </a:moveTo>
                    <a:cubicBezTo>
                      <a:pt x="62" y="87"/>
                      <a:pt x="122" y="87"/>
                      <a:pt x="183" y="80"/>
                    </a:cubicBezTo>
                    <a:cubicBezTo>
                      <a:pt x="191" y="79"/>
                      <a:pt x="199" y="78"/>
                      <a:pt x="208" y="77"/>
                    </a:cubicBezTo>
                    <a:cubicBezTo>
                      <a:pt x="206" y="58"/>
                      <a:pt x="205" y="38"/>
                      <a:pt x="204" y="17"/>
                    </a:cubicBezTo>
                    <a:cubicBezTo>
                      <a:pt x="138" y="13"/>
                      <a:pt x="73" y="6"/>
                      <a:pt x="8" y="0"/>
                    </a:cubicBezTo>
                    <a:cubicBezTo>
                      <a:pt x="5" y="33"/>
                      <a:pt x="3" y="65"/>
                      <a:pt x="0" y="94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93" name="Freeform 411">
                <a:extLst>
                  <a:ext uri="{FF2B5EF4-FFF2-40B4-BE49-F238E27FC236}">
                    <a16:creationId xmlns="" xmlns:a16="http://schemas.microsoft.com/office/drawing/2014/main" id="{9996B486-3A5F-46B9-874D-66E2D1F66683}"/>
                  </a:ext>
                </a:extLst>
              </p:cNvPr>
              <p:cNvSpPr/>
              <p:nvPr/>
            </p:nvSpPr>
            <p:spPr bwMode="auto">
              <a:xfrm>
                <a:off x="2786" y="2785"/>
                <a:ext cx="354" cy="81"/>
              </a:xfrm>
              <a:custGeom>
                <a:avLst/>
                <a:gdLst>
                  <a:gd name="T0" fmla="*/ 157 w 157"/>
                  <a:gd name="T1" fmla="*/ 24 h 36"/>
                  <a:gd name="T2" fmla="*/ 1 w 157"/>
                  <a:gd name="T3" fmla="*/ 0 h 36"/>
                  <a:gd name="T4" fmla="*/ 0 w 157"/>
                  <a:gd name="T5" fmla="*/ 17 h 36"/>
                  <a:gd name="T6" fmla="*/ 156 w 157"/>
                  <a:gd name="T7" fmla="*/ 36 h 36"/>
                  <a:gd name="T8" fmla="*/ 157 w 157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6">
                    <a:moveTo>
                      <a:pt x="157" y="2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7"/>
                    </a:cubicBezTo>
                    <a:cubicBezTo>
                      <a:pt x="156" y="36"/>
                      <a:pt x="156" y="36"/>
                      <a:pt x="156" y="36"/>
                    </a:cubicBezTo>
                    <a:cubicBezTo>
                      <a:pt x="156" y="32"/>
                      <a:pt x="157" y="28"/>
                      <a:pt x="157" y="24"/>
                    </a:cubicBezTo>
                    <a:close/>
                  </a:path>
                </a:pathLst>
              </a:custGeom>
              <a:solidFill>
                <a:srgbClr val="8B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94" name="Freeform 412">
                <a:extLst>
                  <a:ext uri="{FF2B5EF4-FFF2-40B4-BE49-F238E27FC236}">
                    <a16:creationId xmlns="" xmlns:a16="http://schemas.microsoft.com/office/drawing/2014/main" id="{E23DAC1D-A233-4A3A-B170-628338ED2532}"/>
                  </a:ext>
                </a:extLst>
              </p:cNvPr>
              <p:cNvSpPr/>
              <p:nvPr/>
            </p:nvSpPr>
            <p:spPr bwMode="auto">
              <a:xfrm>
                <a:off x="2784" y="2824"/>
                <a:ext cx="354" cy="67"/>
              </a:xfrm>
              <a:custGeom>
                <a:avLst/>
                <a:gdLst>
                  <a:gd name="T0" fmla="*/ 157 w 157"/>
                  <a:gd name="T1" fmla="*/ 19 h 30"/>
                  <a:gd name="T2" fmla="*/ 1 w 157"/>
                  <a:gd name="T3" fmla="*/ 0 h 30"/>
                  <a:gd name="T4" fmla="*/ 0 w 157"/>
                  <a:gd name="T5" fmla="*/ 21 h 30"/>
                  <a:gd name="T6" fmla="*/ 157 w 157"/>
                  <a:gd name="T7" fmla="*/ 30 h 30"/>
                  <a:gd name="T8" fmla="*/ 157 w 157"/>
                  <a:gd name="T9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0">
                    <a:moveTo>
                      <a:pt x="157" y="19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0" y="14"/>
                      <a:pt x="0" y="21"/>
                    </a:cubicBezTo>
                    <a:cubicBezTo>
                      <a:pt x="157" y="30"/>
                      <a:pt x="157" y="30"/>
                      <a:pt x="157" y="30"/>
                    </a:cubicBezTo>
                    <a:cubicBezTo>
                      <a:pt x="157" y="26"/>
                      <a:pt x="157" y="23"/>
                      <a:pt x="157" y="19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95" name="Freeform 413">
                <a:extLst>
                  <a:ext uri="{FF2B5EF4-FFF2-40B4-BE49-F238E27FC236}">
                    <a16:creationId xmlns="" xmlns:a16="http://schemas.microsoft.com/office/drawing/2014/main" id="{22640A14-3FCF-4C2D-BDF0-7E4876ED1E9E}"/>
                  </a:ext>
                </a:extLst>
              </p:cNvPr>
              <p:cNvSpPr/>
              <p:nvPr/>
            </p:nvSpPr>
            <p:spPr bwMode="auto">
              <a:xfrm>
                <a:off x="2779" y="2871"/>
                <a:ext cx="359" cy="45"/>
              </a:xfrm>
              <a:custGeom>
                <a:avLst/>
                <a:gdLst>
                  <a:gd name="T0" fmla="*/ 2 w 159"/>
                  <a:gd name="T1" fmla="*/ 0 h 20"/>
                  <a:gd name="T2" fmla="*/ 0 w 159"/>
                  <a:gd name="T3" fmla="*/ 20 h 20"/>
                  <a:gd name="T4" fmla="*/ 158 w 159"/>
                  <a:gd name="T5" fmla="*/ 17 h 20"/>
                  <a:gd name="T6" fmla="*/ 159 w 159"/>
                  <a:gd name="T7" fmla="*/ 9 h 20"/>
                  <a:gd name="T8" fmla="*/ 2 w 15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20">
                    <a:moveTo>
                      <a:pt x="2" y="0"/>
                    </a:moveTo>
                    <a:cubicBezTo>
                      <a:pt x="1" y="7"/>
                      <a:pt x="1" y="13"/>
                      <a:pt x="0" y="20"/>
                    </a:cubicBezTo>
                    <a:cubicBezTo>
                      <a:pt x="53" y="19"/>
                      <a:pt x="105" y="18"/>
                      <a:pt x="158" y="17"/>
                    </a:cubicBezTo>
                    <a:cubicBezTo>
                      <a:pt x="158" y="14"/>
                      <a:pt x="158" y="11"/>
                      <a:pt x="159" y="9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B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96" name="Freeform 414">
                <a:extLst>
                  <a:ext uri="{FF2B5EF4-FFF2-40B4-BE49-F238E27FC236}">
                    <a16:creationId xmlns="" xmlns:a16="http://schemas.microsoft.com/office/drawing/2014/main" id="{5BE90939-2402-4246-8675-6387FE0E3291}"/>
                  </a:ext>
                </a:extLst>
              </p:cNvPr>
              <p:cNvSpPr/>
              <p:nvPr/>
            </p:nvSpPr>
            <p:spPr bwMode="auto">
              <a:xfrm>
                <a:off x="2777" y="2909"/>
                <a:ext cx="359" cy="36"/>
              </a:xfrm>
              <a:custGeom>
                <a:avLst/>
                <a:gdLst>
                  <a:gd name="T0" fmla="*/ 1 w 159"/>
                  <a:gd name="T1" fmla="*/ 3 h 16"/>
                  <a:gd name="T2" fmla="*/ 0 w 159"/>
                  <a:gd name="T3" fmla="*/ 16 h 16"/>
                  <a:gd name="T4" fmla="*/ 159 w 159"/>
                  <a:gd name="T5" fmla="*/ 10 h 16"/>
                  <a:gd name="T6" fmla="*/ 159 w 159"/>
                  <a:gd name="T7" fmla="*/ 7 h 16"/>
                  <a:gd name="T8" fmla="*/ 159 w 159"/>
                  <a:gd name="T9" fmla="*/ 0 h 16"/>
                  <a:gd name="T10" fmla="*/ 1 w 159"/>
                  <a:gd name="T11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" h="16">
                    <a:moveTo>
                      <a:pt x="1" y="3"/>
                    </a:moveTo>
                    <a:cubicBezTo>
                      <a:pt x="1" y="7"/>
                      <a:pt x="1" y="12"/>
                      <a:pt x="0" y="16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9"/>
                      <a:pt x="159" y="8"/>
                      <a:pt x="159" y="7"/>
                    </a:cubicBezTo>
                    <a:cubicBezTo>
                      <a:pt x="159" y="5"/>
                      <a:pt x="159" y="2"/>
                      <a:pt x="159" y="0"/>
                    </a:cubicBezTo>
                    <a:cubicBezTo>
                      <a:pt x="106" y="1"/>
                      <a:pt x="54" y="2"/>
                      <a:pt x="1" y="3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97" name="Freeform 415">
                <a:extLst>
                  <a:ext uri="{FF2B5EF4-FFF2-40B4-BE49-F238E27FC236}">
                    <a16:creationId xmlns="" xmlns:a16="http://schemas.microsoft.com/office/drawing/2014/main" id="{7F4034AF-CAC9-44CE-9B99-45257099979D}"/>
                  </a:ext>
                </a:extLst>
              </p:cNvPr>
              <p:cNvSpPr/>
              <p:nvPr/>
            </p:nvSpPr>
            <p:spPr bwMode="auto">
              <a:xfrm>
                <a:off x="2788" y="2749"/>
                <a:ext cx="354" cy="90"/>
              </a:xfrm>
              <a:custGeom>
                <a:avLst/>
                <a:gdLst>
                  <a:gd name="T0" fmla="*/ 157 w 157"/>
                  <a:gd name="T1" fmla="*/ 27 h 40"/>
                  <a:gd name="T2" fmla="*/ 1 w 157"/>
                  <a:gd name="T3" fmla="*/ 0 h 40"/>
                  <a:gd name="T4" fmla="*/ 0 w 157"/>
                  <a:gd name="T5" fmla="*/ 16 h 40"/>
                  <a:gd name="T6" fmla="*/ 156 w 157"/>
                  <a:gd name="T7" fmla="*/ 40 h 40"/>
                  <a:gd name="T8" fmla="*/ 157 w 157"/>
                  <a:gd name="T9" fmla="*/ 2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0">
                    <a:moveTo>
                      <a:pt x="157" y="27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1" y="10"/>
                      <a:pt x="0" y="16"/>
                    </a:cubicBezTo>
                    <a:cubicBezTo>
                      <a:pt x="156" y="40"/>
                      <a:pt x="156" y="40"/>
                      <a:pt x="156" y="40"/>
                    </a:cubicBezTo>
                    <a:cubicBezTo>
                      <a:pt x="156" y="36"/>
                      <a:pt x="157" y="31"/>
                      <a:pt x="157" y="27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98" name="Freeform 416">
                <a:extLst>
                  <a:ext uri="{FF2B5EF4-FFF2-40B4-BE49-F238E27FC236}">
                    <a16:creationId xmlns="" xmlns:a16="http://schemas.microsoft.com/office/drawing/2014/main" id="{170C22C0-90F7-4A0C-915A-4A7CCB752250}"/>
                  </a:ext>
                </a:extLst>
              </p:cNvPr>
              <p:cNvSpPr/>
              <p:nvPr/>
            </p:nvSpPr>
            <p:spPr bwMode="auto">
              <a:xfrm>
                <a:off x="2809" y="2405"/>
                <a:ext cx="401" cy="162"/>
              </a:xfrm>
              <a:custGeom>
                <a:avLst/>
                <a:gdLst>
                  <a:gd name="T0" fmla="*/ 0 w 178"/>
                  <a:gd name="T1" fmla="*/ 25 h 72"/>
                  <a:gd name="T2" fmla="*/ 165 w 178"/>
                  <a:gd name="T3" fmla="*/ 72 h 72"/>
                  <a:gd name="T4" fmla="*/ 178 w 178"/>
                  <a:gd name="T5" fmla="*/ 16 h 72"/>
                  <a:gd name="T6" fmla="*/ 1 w 178"/>
                  <a:gd name="T7" fmla="*/ 0 h 72"/>
                  <a:gd name="T8" fmla="*/ 0 w 178"/>
                  <a:gd name="T9" fmla="*/ 2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72">
                    <a:moveTo>
                      <a:pt x="0" y="25"/>
                    </a:moveTo>
                    <a:cubicBezTo>
                      <a:pt x="165" y="72"/>
                      <a:pt x="165" y="72"/>
                      <a:pt x="165" y="72"/>
                    </a:cubicBezTo>
                    <a:cubicBezTo>
                      <a:pt x="169" y="52"/>
                      <a:pt x="174" y="34"/>
                      <a:pt x="178" y="1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8"/>
                      <a:pt x="0" y="16"/>
                      <a:pt x="0" y="25"/>
                    </a:cubicBezTo>
                    <a:close/>
                  </a:path>
                </a:pathLst>
              </a:custGeom>
              <a:solidFill>
                <a:srgbClr val="FFD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99" name="Freeform 417">
                <a:extLst>
                  <a:ext uri="{FF2B5EF4-FFF2-40B4-BE49-F238E27FC236}">
                    <a16:creationId xmlns="" xmlns:a16="http://schemas.microsoft.com/office/drawing/2014/main" id="{1FC33327-0B5E-4FE0-B6C7-652E4A538CBA}"/>
                  </a:ext>
                </a:extLst>
              </p:cNvPr>
              <p:cNvSpPr/>
              <p:nvPr/>
            </p:nvSpPr>
            <p:spPr bwMode="auto">
              <a:xfrm>
                <a:off x="2430" y="872"/>
                <a:ext cx="63" cy="322"/>
              </a:xfrm>
              <a:custGeom>
                <a:avLst/>
                <a:gdLst>
                  <a:gd name="T0" fmla="*/ 28 w 28"/>
                  <a:gd name="T1" fmla="*/ 139 h 143"/>
                  <a:gd name="T2" fmla="*/ 0 w 28"/>
                  <a:gd name="T3" fmla="*/ 0 h 143"/>
                  <a:gd name="T4" fmla="*/ 0 w 28"/>
                  <a:gd name="T5" fmla="*/ 118 h 143"/>
                  <a:gd name="T6" fmla="*/ 6 w 28"/>
                  <a:gd name="T7" fmla="*/ 143 h 143"/>
                  <a:gd name="T8" fmla="*/ 28 w 28"/>
                  <a:gd name="T9" fmla="*/ 13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43">
                    <a:moveTo>
                      <a:pt x="28" y="139"/>
                    </a:moveTo>
                    <a:cubicBezTo>
                      <a:pt x="10" y="79"/>
                      <a:pt x="0" y="0"/>
                      <a:pt x="0" y="0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2" y="126"/>
                      <a:pt x="4" y="134"/>
                      <a:pt x="6" y="143"/>
                    </a:cubicBezTo>
                    <a:lnTo>
                      <a:pt x="28" y="139"/>
                    </a:lnTo>
                    <a:close/>
                  </a:path>
                </a:pathLst>
              </a:custGeom>
              <a:solidFill>
                <a:srgbClr val="FF97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00" name="Freeform 418">
                <a:extLst>
                  <a:ext uri="{FF2B5EF4-FFF2-40B4-BE49-F238E27FC236}">
                    <a16:creationId xmlns="" xmlns:a16="http://schemas.microsoft.com/office/drawing/2014/main" id="{2E49E5C2-4262-4B0B-84EB-19967C150FD2}"/>
                  </a:ext>
                </a:extLst>
              </p:cNvPr>
              <p:cNvSpPr/>
              <p:nvPr/>
            </p:nvSpPr>
            <p:spPr bwMode="auto">
              <a:xfrm>
                <a:off x="2444" y="1185"/>
                <a:ext cx="171" cy="262"/>
              </a:xfrm>
              <a:custGeom>
                <a:avLst/>
                <a:gdLst>
                  <a:gd name="T0" fmla="*/ 22 w 76"/>
                  <a:gd name="T1" fmla="*/ 0 h 116"/>
                  <a:gd name="T2" fmla="*/ 0 w 76"/>
                  <a:gd name="T3" fmla="*/ 4 h 116"/>
                  <a:gd name="T4" fmla="*/ 32 w 76"/>
                  <a:gd name="T5" fmla="*/ 116 h 116"/>
                  <a:gd name="T6" fmla="*/ 76 w 76"/>
                  <a:gd name="T7" fmla="*/ 114 h 116"/>
                  <a:gd name="T8" fmla="*/ 60 w 76"/>
                  <a:gd name="T9" fmla="*/ 87 h 116"/>
                  <a:gd name="T10" fmla="*/ 22 w 76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16">
                    <a:moveTo>
                      <a:pt x="2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9" y="39"/>
                      <a:pt x="20" y="79"/>
                      <a:pt x="32" y="116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71" y="106"/>
                      <a:pt x="66" y="97"/>
                      <a:pt x="60" y="87"/>
                    </a:cubicBezTo>
                    <a:cubicBezTo>
                      <a:pt x="43" y="58"/>
                      <a:pt x="31" y="28"/>
                      <a:pt x="22" y="0"/>
                    </a:cubicBezTo>
                    <a:close/>
                  </a:path>
                </a:pathLst>
              </a:custGeom>
              <a:solidFill>
                <a:srgbClr val="7C7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01" name="Freeform 419">
                <a:extLst>
                  <a:ext uri="{FF2B5EF4-FFF2-40B4-BE49-F238E27FC236}">
                    <a16:creationId xmlns="" xmlns:a16="http://schemas.microsoft.com/office/drawing/2014/main" id="{1686A7C0-69FB-44C5-8634-9DC46F087BE4}"/>
                  </a:ext>
                </a:extLst>
              </p:cNvPr>
              <p:cNvSpPr/>
              <p:nvPr/>
            </p:nvSpPr>
            <p:spPr bwMode="auto">
              <a:xfrm>
                <a:off x="2516" y="1442"/>
                <a:ext cx="162" cy="102"/>
              </a:xfrm>
              <a:custGeom>
                <a:avLst/>
                <a:gdLst>
                  <a:gd name="T0" fmla="*/ 0 w 72"/>
                  <a:gd name="T1" fmla="*/ 2 h 45"/>
                  <a:gd name="T2" fmla="*/ 16 w 72"/>
                  <a:gd name="T3" fmla="*/ 45 h 45"/>
                  <a:gd name="T4" fmla="*/ 72 w 72"/>
                  <a:gd name="T5" fmla="*/ 38 h 45"/>
                  <a:gd name="T6" fmla="*/ 44 w 72"/>
                  <a:gd name="T7" fmla="*/ 0 h 45"/>
                  <a:gd name="T8" fmla="*/ 0 w 72"/>
                  <a:gd name="T9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5">
                    <a:moveTo>
                      <a:pt x="0" y="2"/>
                    </a:moveTo>
                    <a:cubicBezTo>
                      <a:pt x="5" y="17"/>
                      <a:pt x="10" y="32"/>
                      <a:pt x="16" y="45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64" y="28"/>
                      <a:pt x="55" y="16"/>
                      <a:pt x="44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02" name="Freeform 420">
                <a:extLst>
                  <a:ext uri="{FF2B5EF4-FFF2-40B4-BE49-F238E27FC236}">
                    <a16:creationId xmlns="" xmlns:a16="http://schemas.microsoft.com/office/drawing/2014/main" id="{D43CEAB8-F92A-4CC2-B750-E0676AF16B21}"/>
                  </a:ext>
                </a:extLst>
              </p:cNvPr>
              <p:cNvSpPr/>
              <p:nvPr/>
            </p:nvSpPr>
            <p:spPr bwMode="auto">
              <a:xfrm>
                <a:off x="2707" y="892"/>
                <a:ext cx="140" cy="52"/>
              </a:xfrm>
              <a:custGeom>
                <a:avLst/>
                <a:gdLst>
                  <a:gd name="T0" fmla="*/ 0 w 62"/>
                  <a:gd name="T1" fmla="*/ 0 h 23"/>
                  <a:gd name="T2" fmla="*/ 2 w 62"/>
                  <a:gd name="T3" fmla="*/ 22 h 23"/>
                  <a:gd name="T4" fmla="*/ 62 w 62"/>
                  <a:gd name="T5" fmla="*/ 23 h 23"/>
                  <a:gd name="T6" fmla="*/ 61 w 62"/>
                  <a:gd name="T7" fmla="*/ 8 h 23"/>
                  <a:gd name="T8" fmla="*/ 0 w 6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3">
                    <a:moveTo>
                      <a:pt x="0" y="0"/>
                    </a:moveTo>
                    <a:cubicBezTo>
                      <a:pt x="0" y="7"/>
                      <a:pt x="1" y="15"/>
                      <a:pt x="2" y="22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2" y="18"/>
                      <a:pt x="61" y="13"/>
                      <a:pt x="61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03" name="Freeform 421">
                <a:extLst>
                  <a:ext uri="{FF2B5EF4-FFF2-40B4-BE49-F238E27FC236}">
                    <a16:creationId xmlns="" xmlns:a16="http://schemas.microsoft.com/office/drawing/2014/main" id="{ADB4B763-4A7D-4FF2-AEEE-61BDF0FEF43D}"/>
                  </a:ext>
                </a:extLst>
              </p:cNvPr>
              <p:cNvSpPr/>
              <p:nvPr/>
            </p:nvSpPr>
            <p:spPr bwMode="auto">
              <a:xfrm>
                <a:off x="2696" y="690"/>
                <a:ext cx="133" cy="103"/>
              </a:xfrm>
              <a:custGeom>
                <a:avLst/>
                <a:gdLst>
                  <a:gd name="T0" fmla="*/ 56 w 59"/>
                  <a:gd name="T1" fmla="*/ 7 h 46"/>
                  <a:gd name="T2" fmla="*/ 2 w 59"/>
                  <a:gd name="T3" fmla="*/ 0 h 46"/>
                  <a:gd name="T4" fmla="*/ 0 w 59"/>
                  <a:gd name="T5" fmla="*/ 17 h 46"/>
                  <a:gd name="T6" fmla="*/ 1 w 59"/>
                  <a:gd name="T7" fmla="*/ 46 h 46"/>
                  <a:gd name="T8" fmla="*/ 59 w 59"/>
                  <a:gd name="T9" fmla="*/ 33 h 46"/>
                  <a:gd name="T10" fmla="*/ 56 w 59"/>
                  <a:gd name="T11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6">
                    <a:moveTo>
                      <a:pt x="56" y="7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7"/>
                      <a:pt x="1" y="13"/>
                      <a:pt x="0" y="17"/>
                    </a:cubicBezTo>
                    <a:cubicBezTo>
                      <a:pt x="0" y="23"/>
                      <a:pt x="0" y="33"/>
                      <a:pt x="1" y="46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24"/>
                      <a:pt x="57" y="15"/>
                      <a:pt x="56" y="7"/>
                    </a:cubicBezTo>
                    <a:close/>
                  </a:path>
                </a:pathLst>
              </a:custGeom>
              <a:solidFill>
                <a:srgbClr val="60A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04" name="Freeform 422">
                <a:extLst>
                  <a:ext uri="{FF2B5EF4-FFF2-40B4-BE49-F238E27FC236}">
                    <a16:creationId xmlns="" xmlns:a16="http://schemas.microsoft.com/office/drawing/2014/main" id="{14B0399D-67B0-48D5-90EE-36F33121C1DC}"/>
                  </a:ext>
                </a:extLst>
              </p:cNvPr>
              <p:cNvSpPr/>
              <p:nvPr/>
            </p:nvSpPr>
            <p:spPr bwMode="auto">
              <a:xfrm>
                <a:off x="2698" y="764"/>
                <a:ext cx="142" cy="108"/>
              </a:xfrm>
              <a:custGeom>
                <a:avLst/>
                <a:gdLst>
                  <a:gd name="T0" fmla="*/ 58 w 63"/>
                  <a:gd name="T1" fmla="*/ 0 h 48"/>
                  <a:gd name="T2" fmla="*/ 0 w 63"/>
                  <a:gd name="T3" fmla="*/ 13 h 48"/>
                  <a:gd name="T4" fmla="*/ 1 w 63"/>
                  <a:gd name="T5" fmla="*/ 26 h 48"/>
                  <a:gd name="T6" fmla="*/ 63 w 63"/>
                  <a:gd name="T7" fmla="*/ 48 h 48"/>
                  <a:gd name="T8" fmla="*/ 58 w 63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48">
                    <a:moveTo>
                      <a:pt x="58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7"/>
                      <a:pt x="0" y="22"/>
                      <a:pt x="1" y="26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1" y="31"/>
                      <a:pt x="59" y="15"/>
                      <a:pt x="58" y="0"/>
                    </a:cubicBezTo>
                    <a:close/>
                  </a:path>
                </a:pathLst>
              </a:custGeom>
              <a:solidFill>
                <a:srgbClr val="926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05" name="Freeform 423">
                <a:extLst>
                  <a:ext uri="{FF2B5EF4-FFF2-40B4-BE49-F238E27FC236}">
                    <a16:creationId xmlns="" xmlns:a16="http://schemas.microsoft.com/office/drawing/2014/main" id="{7514504D-E1B0-4D79-8867-F49828106D41}"/>
                  </a:ext>
                </a:extLst>
              </p:cNvPr>
              <p:cNvSpPr/>
              <p:nvPr/>
            </p:nvSpPr>
            <p:spPr bwMode="auto">
              <a:xfrm>
                <a:off x="2701" y="823"/>
                <a:ext cx="144" cy="87"/>
              </a:xfrm>
              <a:custGeom>
                <a:avLst/>
                <a:gdLst>
                  <a:gd name="T0" fmla="*/ 0 w 64"/>
                  <a:gd name="T1" fmla="*/ 0 h 39"/>
                  <a:gd name="T2" fmla="*/ 3 w 64"/>
                  <a:gd name="T3" fmla="*/ 31 h 39"/>
                  <a:gd name="T4" fmla="*/ 64 w 64"/>
                  <a:gd name="T5" fmla="*/ 39 h 39"/>
                  <a:gd name="T6" fmla="*/ 62 w 64"/>
                  <a:gd name="T7" fmla="*/ 22 h 39"/>
                  <a:gd name="T8" fmla="*/ 0 w 6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9">
                    <a:moveTo>
                      <a:pt x="0" y="0"/>
                    </a:moveTo>
                    <a:cubicBezTo>
                      <a:pt x="1" y="9"/>
                      <a:pt x="2" y="20"/>
                      <a:pt x="3" y="31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3" y="33"/>
                      <a:pt x="62" y="27"/>
                      <a:pt x="62" y="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06" name="Freeform 424">
                <a:extLst>
                  <a:ext uri="{FF2B5EF4-FFF2-40B4-BE49-F238E27FC236}">
                    <a16:creationId xmlns="" xmlns:a16="http://schemas.microsoft.com/office/drawing/2014/main" id="{61DB628B-AC68-4EAE-A5F2-A8183672E852}"/>
                  </a:ext>
                </a:extLst>
              </p:cNvPr>
              <p:cNvSpPr/>
              <p:nvPr/>
            </p:nvSpPr>
            <p:spPr bwMode="auto">
              <a:xfrm>
                <a:off x="2701" y="604"/>
                <a:ext cx="121" cy="101"/>
              </a:xfrm>
              <a:custGeom>
                <a:avLst/>
                <a:gdLst>
                  <a:gd name="T0" fmla="*/ 51 w 54"/>
                  <a:gd name="T1" fmla="*/ 0 h 45"/>
                  <a:gd name="T2" fmla="*/ 1 w 54"/>
                  <a:gd name="T3" fmla="*/ 17 h 45"/>
                  <a:gd name="T4" fmla="*/ 0 w 54"/>
                  <a:gd name="T5" fmla="*/ 38 h 45"/>
                  <a:gd name="T6" fmla="*/ 54 w 54"/>
                  <a:gd name="T7" fmla="*/ 45 h 45"/>
                  <a:gd name="T8" fmla="*/ 51 w 54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5">
                    <a:moveTo>
                      <a:pt x="51" y="0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25"/>
                      <a:pt x="0" y="32"/>
                      <a:pt x="0" y="38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3" y="28"/>
                      <a:pt x="52" y="13"/>
                      <a:pt x="51" y="0"/>
                    </a:cubicBezTo>
                    <a:close/>
                  </a:path>
                </a:pathLst>
              </a:custGeom>
              <a:solidFill>
                <a:srgbClr val="FF8D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07" name="Freeform 425">
                <a:extLst>
                  <a:ext uri="{FF2B5EF4-FFF2-40B4-BE49-F238E27FC236}">
                    <a16:creationId xmlns="" xmlns:a16="http://schemas.microsoft.com/office/drawing/2014/main" id="{8AAA3193-2B34-414C-BDB5-AA0B9AA189D0}"/>
                  </a:ext>
                </a:extLst>
              </p:cNvPr>
              <p:cNvSpPr/>
              <p:nvPr/>
            </p:nvSpPr>
            <p:spPr bwMode="auto">
              <a:xfrm>
                <a:off x="2703" y="435"/>
                <a:ext cx="113" cy="207"/>
              </a:xfrm>
              <a:custGeom>
                <a:avLst/>
                <a:gdLst>
                  <a:gd name="T0" fmla="*/ 49 w 50"/>
                  <a:gd name="T1" fmla="*/ 2 h 92"/>
                  <a:gd name="T2" fmla="*/ 3 w 50"/>
                  <a:gd name="T3" fmla="*/ 0 h 92"/>
                  <a:gd name="T4" fmla="*/ 0 w 50"/>
                  <a:gd name="T5" fmla="*/ 92 h 92"/>
                  <a:gd name="T6" fmla="*/ 50 w 50"/>
                  <a:gd name="T7" fmla="*/ 75 h 92"/>
                  <a:gd name="T8" fmla="*/ 50 w 50"/>
                  <a:gd name="T9" fmla="*/ 54 h 92"/>
                  <a:gd name="T10" fmla="*/ 49 w 50"/>
                  <a:gd name="T11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92">
                    <a:moveTo>
                      <a:pt x="49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31"/>
                      <a:pt x="1" y="65"/>
                      <a:pt x="0" y="92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67"/>
                      <a:pt x="50" y="60"/>
                      <a:pt x="50" y="54"/>
                    </a:cubicBezTo>
                    <a:cubicBezTo>
                      <a:pt x="50" y="34"/>
                      <a:pt x="50" y="17"/>
                      <a:pt x="49" y="2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08" name="Freeform 426">
                <a:extLst>
                  <a:ext uri="{FF2B5EF4-FFF2-40B4-BE49-F238E27FC236}">
                    <a16:creationId xmlns="" xmlns:a16="http://schemas.microsoft.com/office/drawing/2014/main" id="{1879CE69-71A0-41DC-988D-7D47D2B61874}"/>
                  </a:ext>
                </a:extLst>
              </p:cNvPr>
              <p:cNvSpPr/>
              <p:nvPr/>
            </p:nvSpPr>
            <p:spPr bwMode="auto">
              <a:xfrm>
                <a:off x="2714" y="9"/>
                <a:ext cx="95" cy="113"/>
              </a:xfrm>
              <a:custGeom>
                <a:avLst/>
                <a:gdLst>
                  <a:gd name="T0" fmla="*/ 41 w 42"/>
                  <a:gd name="T1" fmla="*/ 0 h 50"/>
                  <a:gd name="T2" fmla="*/ 4 w 42"/>
                  <a:gd name="T3" fmla="*/ 0 h 50"/>
                  <a:gd name="T4" fmla="*/ 2 w 42"/>
                  <a:gd name="T5" fmla="*/ 6 h 50"/>
                  <a:gd name="T6" fmla="*/ 0 w 42"/>
                  <a:gd name="T7" fmla="*/ 50 h 50"/>
                  <a:gd name="T8" fmla="*/ 42 w 42"/>
                  <a:gd name="T9" fmla="*/ 40 h 50"/>
                  <a:gd name="T10" fmla="*/ 41 w 42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50">
                    <a:moveTo>
                      <a:pt x="4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2" y="4"/>
                      <a:pt x="2" y="6"/>
                    </a:cubicBezTo>
                    <a:cubicBezTo>
                      <a:pt x="1" y="9"/>
                      <a:pt x="0" y="26"/>
                      <a:pt x="0" y="5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1" y="21"/>
                      <a:pt x="41" y="6"/>
                      <a:pt x="41" y="0"/>
                    </a:cubicBezTo>
                    <a:close/>
                  </a:path>
                </a:pathLst>
              </a:custGeom>
              <a:solidFill>
                <a:srgbClr val="83B1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09" name="Freeform 427">
                <a:extLst>
                  <a:ext uri="{FF2B5EF4-FFF2-40B4-BE49-F238E27FC236}">
                    <a16:creationId xmlns="" xmlns:a16="http://schemas.microsoft.com/office/drawing/2014/main" id="{F7CD66D5-D256-4A83-8D19-33FC1D5DFD0D}"/>
                  </a:ext>
                </a:extLst>
              </p:cNvPr>
              <p:cNvSpPr/>
              <p:nvPr/>
            </p:nvSpPr>
            <p:spPr bwMode="auto">
              <a:xfrm>
                <a:off x="2714" y="99"/>
                <a:ext cx="95" cy="75"/>
              </a:xfrm>
              <a:custGeom>
                <a:avLst/>
                <a:gdLst>
                  <a:gd name="T0" fmla="*/ 0 w 42"/>
                  <a:gd name="T1" fmla="*/ 10 h 33"/>
                  <a:gd name="T2" fmla="*/ 0 w 42"/>
                  <a:gd name="T3" fmla="*/ 33 h 33"/>
                  <a:gd name="T4" fmla="*/ 42 w 42"/>
                  <a:gd name="T5" fmla="*/ 19 h 33"/>
                  <a:gd name="T6" fmla="*/ 42 w 42"/>
                  <a:gd name="T7" fmla="*/ 0 h 33"/>
                  <a:gd name="T8" fmla="*/ 0 w 42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3">
                    <a:moveTo>
                      <a:pt x="0" y="10"/>
                    </a:moveTo>
                    <a:cubicBezTo>
                      <a:pt x="0" y="17"/>
                      <a:pt x="0" y="25"/>
                      <a:pt x="0" y="33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2"/>
                      <a:pt x="42" y="6"/>
                      <a:pt x="42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75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10" name="Freeform 428">
                <a:extLst>
                  <a:ext uri="{FF2B5EF4-FFF2-40B4-BE49-F238E27FC236}">
                    <a16:creationId xmlns="" xmlns:a16="http://schemas.microsoft.com/office/drawing/2014/main" id="{075A1A33-8CA9-413B-95F9-F1E6B2209D4C}"/>
                  </a:ext>
                </a:extLst>
              </p:cNvPr>
              <p:cNvSpPr/>
              <p:nvPr/>
            </p:nvSpPr>
            <p:spPr bwMode="auto">
              <a:xfrm>
                <a:off x="2710" y="142"/>
                <a:ext cx="103" cy="297"/>
              </a:xfrm>
              <a:custGeom>
                <a:avLst/>
                <a:gdLst>
                  <a:gd name="T0" fmla="*/ 2 w 46"/>
                  <a:gd name="T1" fmla="*/ 14 h 132"/>
                  <a:gd name="T2" fmla="*/ 0 w 46"/>
                  <a:gd name="T3" fmla="*/ 130 h 132"/>
                  <a:gd name="T4" fmla="*/ 46 w 46"/>
                  <a:gd name="T5" fmla="*/ 132 h 132"/>
                  <a:gd name="T6" fmla="*/ 44 w 46"/>
                  <a:gd name="T7" fmla="*/ 0 h 132"/>
                  <a:gd name="T8" fmla="*/ 2 w 46"/>
                  <a:gd name="T9" fmla="*/ 1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32">
                    <a:moveTo>
                      <a:pt x="2" y="14"/>
                    </a:moveTo>
                    <a:cubicBezTo>
                      <a:pt x="1" y="57"/>
                      <a:pt x="1" y="109"/>
                      <a:pt x="0" y="130"/>
                    </a:cubicBezTo>
                    <a:cubicBezTo>
                      <a:pt x="46" y="132"/>
                      <a:pt x="46" y="132"/>
                      <a:pt x="46" y="132"/>
                    </a:cubicBezTo>
                    <a:cubicBezTo>
                      <a:pt x="46" y="94"/>
                      <a:pt x="45" y="41"/>
                      <a:pt x="44" y="0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B6BB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11" name="Freeform 429">
                <a:extLst>
                  <a:ext uri="{FF2B5EF4-FFF2-40B4-BE49-F238E27FC236}">
                    <a16:creationId xmlns="" xmlns:a16="http://schemas.microsoft.com/office/drawing/2014/main" id="{85C38DC6-E169-46B8-9663-BC74CF711FA8}"/>
                  </a:ext>
                </a:extLst>
              </p:cNvPr>
              <p:cNvSpPr/>
              <p:nvPr/>
            </p:nvSpPr>
            <p:spPr bwMode="auto">
              <a:xfrm>
                <a:off x="2712" y="942"/>
                <a:ext cx="158" cy="203"/>
              </a:xfrm>
              <a:custGeom>
                <a:avLst/>
                <a:gdLst>
                  <a:gd name="T0" fmla="*/ 0 w 70"/>
                  <a:gd name="T1" fmla="*/ 0 h 90"/>
                  <a:gd name="T2" fmla="*/ 11 w 70"/>
                  <a:gd name="T3" fmla="*/ 90 h 90"/>
                  <a:gd name="T4" fmla="*/ 70 w 70"/>
                  <a:gd name="T5" fmla="*/ 80 h 90"/>
                  <a:gd name="T6" fmla="*/ 60 w 70"/>
                  <a:gd name="T7" fmla="*/ 1 h 90"/>
                  <a:gd name="T8" fmla="*/ 0 w 70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0">
                    <a:moveTo>
                      <a:pt x="0" y="0"/>
                    </a:moveTo>
                    <a:cubicBezTo>
                      <a:pt x="3" y="28"/>
                      <a:pt x="7" y="59"/>
                      <a:pt x="11" y="9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7" y="54"/>
                      <a:pt x="64" y="27"/>
                      <a:pt x="6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12" name="Freeform 430">
                <a:extLst>
                  <a:ext uri="{FF2B5EF4-FFF2-40B4-BE49-F238E27FC236}">
                    <a16:creationId xmlns="" xmlns:a16="http://schemas.microsoft.com/office/drawing/2014/main" id="{EB87AAB0-3D1E-4B6E-BE0B-59F7BB5174C6}"/>
                  </a:ext>
                </a:extLst>
              </p:cNvPr>
              <p:cNvSpPr/>
              <p:nvPr/>
            </p:nvSpPr>
            <p:spPr bwMode="auto">
              <a:xfrm>
                <a:off x="2737" y="1122"/>
                <a:ext cx="173" cy="314"/>
              </a:xfrm>
              <a:custGeom>
                <a:avLst/>
                <a:gdLst>
                  <a:gd name="T0" fmla="*/ 0 w 77"/>
                  <a:gd name="T1" fmla="*/ 10 h 139"/>
                  <a:gd name="T2" fmla="*/ 13 w 77"/>
                  <a:gd name="T3" fmla="*/ 139 h 139"/>
                  <a:gd name="T4" fmla="*/ 77 w 77"/>
                  <a:gd name="T5" fmla="*/ 136 h 139"/>
                  <a:gd name="T6" fmla="*/ 59 w 77"/>
                  <a:gd name="T7" fmla="*/ 0 h 139"/>
                  <a:gd name="T8" fmla="*/ 0 w 77"/>
                  <a:gd name="T9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39">
                    <a:moveTo>
                      <a:pt x="0" y="10"/>
                    </a:moveTo>
                    <a:cubicBezTo>
                      <a:pt x="5" y="56"/>
                      <a:pt x="10" y="102"/>
                      <a:pt x="13" y="139"/>
                    </a:cubicBezTo>
                    <a:cubicBezTo>
                      <a:pt x="77" y="136"/>
                      <a:pt x="77" y="136"/>
                      <a:pt x="77" y="136"/>
                    </a:cubicBezTo>
                    <a:cubicBezTo>
                      <a:pt x="72" y="98"/>
                      <a:pt x="66" y="50"/>
                      <a:pt x="59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7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13" name="Freeform 431">
                <a:extLst>
                  <a:ext uri="{FF2B5EF4-FFF2-40B4-BE49-F238E27FC236}">
                    <a16:creationId xmlns="" xmlns:a16="http://schemas.microsoft.com/office/drawing/2014/main" id="{CCFD5D76-00D4-498D-914E-C8B7BD057A84}"/>
                  </a:ext>
                </a:extLst>
              </p:cNvPr>
              <p:cNvSpPr/>
              <p:nvPr/>
            </p:nvSpPr>
            <p:spPr bwMode="auto">
              <a:xfrm>
                <a:off x="2766" y="1429"/>
                <a:ext cx="151" cy="90"/>
              </a:xfrm>
              <a:custGeom>
                <a:avLst/>
                <a:gdLst>
                  <a:gd name="T0" fmla="*/ 0 w 67"/>
                  <a:gd name="T1" fmla="*/ 3 h 40"/>
                  <a:gd name="T2" fmla="*/ 2 w 67"/>
                  <a:gd name="T3" fmla="*/ 40 h 40"/>
                  <a:gd name="T4" fmla="*/ 67 w 67"/>
                  <a:gd name="T5" fmla="*/ 32 h 40"/>
                  <a:gd name="T6" fmla="*/ 64 w 67"/>
                  <a:gd name="T7" fmla="*/ 0 h 40"/>
                  <a:gd name="T8" fmla="*/ 0 w 67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0">
                    <a:moveTo>
                      <a:pt x="0" y="3"/>
                    </a:moveTo>
                    <a:cubicBezTo>
                      <a:pt x="1" y="17"/>
                      <a:pt x="2" y="29"/>
                      <a:pt x="2" y="40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6" y="22"/>
                      <a:pt x="65" y="12"/>
                      <a:pt x="64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14" name="Freeform 432">
                <a:extLst>
                  <a:ext uri="{FF2B5EF4-FFF2-40B4-BE49-F238E27FC236}">
                    <a16:creationId xmlns="" xmlns:a16="http://schemas.microsoft.com/office/drawing/2014/main" id="{082E1095-E1AA-4750-83F9-5461ED216AD2}"/>
                  </a:ext>
                </a:extLst>
              </p:cNvPr>
              <p:cNvSpPr/>
              <p:nvPr/>
            </p:nvSpPr>
            <p:spPr bwMode="auto">
              <a:xfrm>
                <a:off x="2552" y="1528"/>
                <a:ext cx="146" cy="182"/>
              </a:xfrm>
              <a:custGeom>
                <a:avLst/>
                <a:gdLst>
                  <a:gd name="T0" fmla="*/ 65 w 65"/>
                  <a:gd name="T1" fmla="*/ 12 h 81"/>
                  <a:gd name="T2" fmla="*/ 56 w 65"/>
                  <a:gd name="T3" fmla="*/ 0 h 81"/>
                  <a:gd name="T4" fmla="*/ 0 w 65"/>
                  <a:gd name="T5" fmla="*/ 7 h 81"/>
                  <a:gd name="T6" fmla="*/ 6 w 65"/>
                  <a:gd name="T7" fmla="*/ 24 h 81"/>
                  <a:gd name="T8" fmla="*/ 37 w 65"/>
                  <a:gd name="T9" fmla="*/ 81 h 81"/>
                  <a:gd name="T10" fmla="*/ 60 w 65"/>
                  <a:gd name="T11" fmla="*/ 23 h 81"/>
                  <a:gd name="T12" fmla="*/ 65 w 65"/>
                  <a:gd name="T13" fmla="*/ 1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81">
                    <a:moveTo>
                      <a:pt x="65" y="12"/>
                    </a:moveTo>
                    <a:cubicBezTo>
                      <a:pt x="62" y="8"/>
                      <a:pt x="59" y="4"/>
                      <a:pt x="56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3"/>
                      <a:pt x="4" y="19"/>
                      <a:pt x="6" y="24"/>
                    </a:cubicBezTo>
                    <a:cubicBezTo>
                      <a:pt x="15" y="45"/>
                      <a:pt x="26" y="63"/>
                      <a:pt x="37" y="81"/>
                    </a:cubicBezTo>
                    <a:cubicBezTo>
                      <a:pt x="43" y="61"/>
                      <a:pt x="50" y="41"/>
                      <a:pt x="60" y="23"/>
                    </a:cubicBezTo>
                    <a:cubicBezTo>
                      <a:pt x="62" y="19"/>
                      <a:pt x="64" y="16"/>
                      <a:pt x="65" y="12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15" name="Freeform 433">
                <a:extLst>
                  <a:ext uri="{FF2B5EF4-FFF2-40B4-BE49-F238E27FC236}">
                    <a16:creationId xmlns="" xmlns:a16="http://schemas.microsoft.com/office/drawing/2014/main" id="{9EDBFC57-9E34-4E58-8038-EFB70CDF3A47}"/>
                  </a:ext>
                </a:extLst>
              </p:cNvPr>
              <p:cNvSpPr/>
              <p:nvPr/>
            </p:nvSpPr>
            <p:spPr bwMode="auto">
              <a:xfrm>
                <a:off x="2635" y="1555"/>
                <a:ext cx="104" cy="264"/>
              </a:xfrm>
              <a:custGeom>
                <a:avLst/>
                <a:gdLst>
                  <a:gd name="T0" fmla="*/ 28 w 46"/>
                  <a:gd name="T1" fmla="*/ 0 h 117"/>
                  <a:gd name="T2" fmla="*/ 23 w 46"/>
                  <a:gd name="T3" fmla="*/ 11 h 117"/>
                  <a:gd name="T4" fmla="*/ 0 w 46"/>
                  <a:gd name="T5" fmla="*/ 69 h 117"/>
                  <a:gd name="T6" fmla="*/ 26 w 46"/>
                  <a:gd name="T7" fmla="*/ 113 h 117"/>
                  <a:gd name="T8" fmla="*/ 46 w 46"/>
                  <a:gd name="T9" fmla="*/ 117 h 117"/>
                  <a:gd name="T10" fmla="*/ 44 w 46"/>
                  <a:gd name="T11" fmla="*/ 19 h 117"/>
                  <a:gd name="T12" fmla="*/ 28 w 46"/>
                  <a:gd name="T1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17">
                    <a:moveTo>
                      <a:pt x="28" y="0"/>
                    </a:moveTo>
                    <a:cubicBezTo>
                      <a:pt x="27" y="4"/>
                      <a:pt x="25" y="7"/>
                      <a:pt x="23" y="11"/>
                    </a:cubicBezTo>
                    <a:cubicBezTo>
                      <a:pt x="13" y="29"/>
                      <a:pt x="6" y="49"/>
                      <a:pt x="0" y="69"/>
                    </a:cubicBezTo>
                    <a:cubicBezTo>
                      <a:pt x="9" y="83"/>
                      <a:pt x="18" y="97"/>
                      <a:pt x="26" y="113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84"/>
                      <a:pt x="46" y="51"/>
                      <a:pt x="44" y="19"/>
                    </a:cubicBezTo>
                    <a:cubicBezTo>
                      <a:pt x="38" y="13"/>
                      <a:pt x="33" y="7"/>
                      <a:pt x="28" y="0"/>
                    </a:cubicBezTo>
                    <a:close/>
                  </a:path>
                </a:pathLst>
              </a:custGeom>
              <a:solidFill>
                <a:srgbClr val="9AC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16" name="Freeform 434">
                <a:extLst>
                  <a:ext uri="{FF2B5EF4-FFF2-40B4-BE49-F238E27FC236}">
                    <a16:creationId xmlns="" xmlns:a16="http://schemas.microsoft.com/office/drawing/2014/main" id="{1ECD15DC-90BF-4FBF-93EA-06807BC5FB48}"/>
                  </a:ext>
                </a:extLst>
              </p:cNvPr>
              <p:cNvSpPr/>
              <p:nvPr/>
            </p:nvSpPr>
            <p:spPr bwMode="auto">
              <a:xfrm>
                <a:off x="2881" y="1771"/>
                <a:ext cx="56" cy="90"/>
              </a:xfrm>
              <a:custGeom>
                <a:avLst/>
                <a:gdLst>
                  <a:gd name="T0" fmla="*/ 25 w 25"/>
                  <a:gd name="T1" fmla="*/ 40 h 40"/>
                  <a:gd name="T2" fmla="*/ 22 w 25"/>
                  <a:gd name="T3" fmla="*/ 0 h 40"/>
                  <a:gd name="T4" fmla="*/ 0 w 25"/>
                  <a:gd name="T5" fmla="*/ 34 h 40"/>
                  <a:gd name="T6" fmla="*/ 25 w 25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0">
                    <a:moveTo>
                      <a:pt x="25" y="40"/>
                    </a:moveTo>
                    <a:cubicBezTo>
                      <a:pt x="24" y="26"/>
                      <a:pt x="23" y="13"/>
                      <a:pt x="22" y="0"/>
                    </a:cubicBezTo>
                    <a:cubicBezTo>
                      <a:pt x="14" y="11"/>
                      <a:pt x="7" y="23"/>
                      <a:pt x="0" y="34"/>
                    </a:cubicBezTo>
                    <a:lnTo>
                      <a:pt x="25" y="40"/>
                    </a:ln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17" name="Freeform 435">
                <a:extLst>
                  <a:ext uri="{FF2B5EF4-FFF2-40B4-BE49-F238E27FC236}">
                    <a16:creationId xmlns="" xmlns:a16="http://schemas.microsoft.com/office/drawing/2014/main" id="{9E4D7D67-C3FD-4A82-8370-5F95E4315D8E}"/>
                  </a:ext>
                </a:extLst>
              </p:cNvPr>
              <p:cNvSpPr/>
              <p:nvPr/>
            </p:nvSpPr>
            <p:spPr bwMode="auto">
              <a:xfrm>
                <a:off x="2768" y="1501"/>
                <a:ext cx="158" cy="146"/>
              </a:xfrm>
              <a:custGeom>
                <a:avLst/>
                <a:gdLst>
                  <a:gd name="T0" fmla="*/ 3 w 70"/>
                  <a:gd name="T1" fmla="*/ 36 h 65"/>
                  <a:gd name="T2" fmla="*/ 2 w 70"/>
                  <a:gd name="T3" fmla="*/ 42 h 65"/>
                  <a:gd name="T4" fmla="*/ 70 w 70"/>
                  <a:gd name="T5" fmla="*/ 65 h 65"/>
                  <a:gd name="T6" fmla="*/ 69 w 70"/>
                  <a:gd name="T7" fmla="*/ 41 h 65"/>
                  <a:gd name="T8" fmla="*/ 66 w 70"/>
                  <a:gd name="T9" fmla="*/ 0 h 65"/>
                  <a:gd name="T10" fmla="*/ 1 w 70"/>
                  <a:gd name="T11" fmla="*/ 8 h 65"/>
                  <a:gd name="T12" fmla="*/ 0 w 70"/>
                  <a:gd name="T13" fmla="*/ 42 h 65"/>
                  <a:gd name="T14" fmla="*/ 2 w 70"/>
                  <a:gd name="T15" fmla="*/ 42 h 65"/>
                  <a:gd name="T16" fmla="*/ 3 w 70"/>
                  <a:gd name="T17" fmla="*/ 3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65">
                    <a:moveTo>
                      <a:pt x="3" y="36"/>
                    </a:moveTo>
                    <a:cubicBezTo>
                      <a:pt x="2" y="38"/>
                      <a:pt x="2" y="40"/>
                      <a:pt x="2" y="42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70" y="56"/>
                      <a:pt x="69" y="48"/>
                      <a:pt x="69" y="41"/>
                    </a:cubicBezTo>
                    <a:cubicBezTo>
                      <a:pt x="69" y="31"/>
                      <a:pt x="68" y="17"/>
                      <a:pt x="66" y="0"/>
                    </a:cubicBezTo>
                    <a:cubicBezTo>
                      <a:pt x="66" y="0"/>
                      <a:pt x="1" y="7"/>
                      <a:pt x="1" y="8"/>
                    </a:cubicBezTo>
                    <a:cubicBezTo>
                      <a:pt x="2" y="7"/>
                      <a:pt x="1" y="28"/>
                      <a:pt x="0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0"/>
                      <a:pt x="2" y="38"/>
                      <a:pt x="3" y="36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18" name="Freeform 436">
                <a:extLst>
                  <a:ext uri="{FF2B5EF4-FFF2-40B4-BE49-F238E27FC236}">
                    <a16:creationId xmlns="" xmlns:a16="http://schemas.microsoft.com/office/drawing/2014/main" id="{DDD21756-6CD7-45BF-AFE1-16735B5AC8E8}"/>
                  </a:ext>
                </a:extLst>
              </p:cNvPr>
              <p:cNvSpPr/>
              <p:nvPr/>
            </p:nvSpPr>
            <p:spPr bwMode="auto">
              <a:xfrm>
                <a:off x="2734" y="1596"/>
                <a:ext cx="113" cy="245"/>
              </a:xfrm>
              <a:custGeom>
                <a:avLst/>
                <a:gdLst>
                  <a:gd name="T0" fmla="*/ 26 w 50"/>
                  <a:gd name="T1" fmla="*/ 34 h 109"/>
                  <a:gd name="T2" fmla="*/ 17 w 50"/>
                  <a:gd name="T3" fmla="*/ 0 h 109"/>
                  <a:gd name="T4" fmla="*/ 15 w 50"/>
                  <a:gd name="T5" fmla="*/ 0 h 109"/>
                  <a:gd name="T6" fmla="*/ 14 w 50"/>
                  <a:gd name="T7" fmla="*/ 12 h 109"/>
                  <a:gd name="T8" fmla="*/ 0 w 50"/>
                  <a:gd name="T9" fmla="*/ 1 h 109"/>
                  <a:gd name="T10" fmla="*/ 2 w 50"/>
                  <a:gd name="T11" fmla="*/ 99 h 109"/>
                  <a:gd name="T12" fmla="*/ 50 w 50"/>
                  <a:gd name="T13" fmla="*/ 109 h 109"/>
                  <a:gd name="T14" fmla="*/ 31 w 50"/>
                  <a:gd name="T15" fmla="*/ 52 h 109"/>
                  <a:gd name="T16" fmla="*/ 26 w 50"/>
                  <a:gd name="T17" fmla="*/ 3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09">
                    <a:moveTo>
                      <a:pt x="26" y="34"/>
                    </a:moveTo>
                    <a:cubicBezTo>
                      <a:pt x="22" y="24"/>
                      <a:pt x="17" y="12"/>
                      <a:pt x="1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6"/>
                      <a:pt x="14" y="10"/>
                      <a:pt x="14" y="12"/>
                    </a:cubicBezTo>
                    <a:cubicBezTo>
                      <a:pt x="9" y="9"/>
                      <a:pt x="4" y="5"/>
                      <a:pt x="0" y="1"/>
                    </a:cubicBezTo>
                    <a:cubicBezTo>
                      <a:pt x="2" y="33"/>
                      <a:pt x="2" y="66"/>
                      <a:pt x="2" y="9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44" y="90"/>
                      <a:pt x="37" y="71"/>
                      <a:pt x="31" y="52"/>
                    </a:cubicBezTo>
                    <a:cubicBezTo>
                      <a:pt x="30" y="46"/>
                      <a:pt x="28" y="39"/>
                      <a:pt x="26" y="34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19" name="Freeform 437">
                <a:extLst>
                  <a:ext uri="{FF2B5EF4-FFF2-40B4-BE49-F238E27FC236}">
                    <a16:creationId xmlns="" xmlns:a16="http://schemas.microsoft.com/office/drawing/2014/main" id="{1329C49D-F8B5-4BDD-B775-6ED19E8AE2D7}"/>
                  </a:ext>
                </a:extLst>
              </p:cNvPr>
              <p:cNvSpPr/>
              <p:nvPr/>
            </p:nvSpPr>
            <p:spPr bwMode="auto">
              <a:xfrm>
                <a:off x="2773" y="1596"/>
                <a:ext cx="157" cy="252"/>
              </a:xfrm>
              <a:custGeom>
                <a:avLst/>
                <a:gdLst>
                  <a:gd name="T0" fmla="*/ 0 w 70"/>
                  <a:gd name="T1" fmla="*/ 0 h 112"/>
                  <a:gd name="T2" fmla="*/ 9 w 70"/>
                  <a:gd name="T3" fmla="*/ 34 h 112"/>
                  <a:gd name="T4" fmla="*/ 14 w 70"/>
                  <a:gd name="T5" fmla="*/ 52 h 112"/>
                  <a:gd name="T6" fmla="*/ 33 w 70"/>
                  <a:gd name="T7" fmla="*/ 109 h 112"/>
                  <a:gd name="T8" fmla="*/ 48 w 70"/>
                  <a:gd name="T9" fmla="*/ 112 h 112"/>
                  <a:gd name="T10" fmla="*/ 70 w 70"/>
                  <a:gd name="T11" fmla="*/ 78 h 112"/>
                  <a:gd name="T12" fmla="*/ 68 w 70"/>
                  <a:gd name="T13" fmla="*/ 23 h 112"/>
                  <a:gd name="T14" fmla="*/ 0 w 70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12">
                    <a:moveTo>
                      <a:pt x="0" y="0"/>
                    </a:moveTo>
                    <a:cubicBezTo>
                      <a:pt x="0" y="12"/>
                      <a:pt x="5" y="24"/>
                      <a:pt x="9" y="34"/>
                    </a:cubicBezTo>
                    <a:cubicBezTo>
                      <a:pt x="11" y="39"/>
                      <a:pt x="13" y="46"/>
                      <a:pt x="14" y="52"/>
                    </a:cubicBezTo>
                    <a:cubicBezTo>
                      <a:pt x="20" y="71"/>
                      <a:pt x="27" y="90"/>
                      <a:pt x="33" y="109"/>
                    </a:cubicBezTo>
                    <a:cubicBezTo>
                      <a:pt x="48" y="112"/>
                      <a:pt x="48" y="112"/>
                      <a:pt x="48" y="112"/>
                    </a:cubicBezTo>
                    <a:cubicBezTo>
                      <a:pt x="55" y="101"/>
                      <a:pt x="62" y="89"/>
                      <a:pt x="70" y="78"/>
                    </a:cubicBezTo>
                    <a:cubicBezTo>
                      <a:pt x="69" y="58"/>
                      <a:pt x="68" y="39"/>
                      <a:pt x="68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20" name="Freeform 438">
                <a:extLst>
                  <a:ext uri="{FF2B5EF4-FFF2-40B4-BE49-F238E27FC236}">
                    <a16:creationId xmlns="" xmlns:a16="http://schemas.microsoft.com/office/drawing/2014/main" id="{ADF14A3F-9AEE-4DBB-8279-787068B82A32}"/>
                  </a:ext>
                </a:extLst>
              </p:cNvPr>
              <p:cNvSpPr/>
              <p:nvPr/>
            </p:nvSpPr>
            <p:spPr bwMode="auto">
              <a:xfrm>
                <a:off x="2694" y="1810"/>
                <a:ext cx="261" cy="263"/>
              </a:xfrm>
              <a:custGeom>
                <a:avLst/>
                <a:gdLst>
                  <a:gd name="T0" fmla="*/ 0 w 116"/>
                  <a:gd name="T1" fmla="*/ 0 h 117"/>
                  <a:gd name="T2" fmla="*/ 44 w 116"/>
                  <a:gd name="T3" fmla="*/ 116 h 117"/>
                  <a:gd name="T4" fmla="*/ 116 w 116"/>
                  <a:gd name="T5" fmla="*/ 117 h 117"/>
                  <a:gd name="T6" fmla="*/ 108 w 116"/>
                  <a:gd name="T7" fmla="*/ 23 h 117"/>
                  <a:gd name="T8" fmla="*/ 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0"/>
                    </a:moveTo>
                    <a:cubicBezTo>
                      <a:pt x="18" y="30"/>
                      <a:pt x="34" y="65"/>
                      <a:pt x="44" y="116"/>
                    </a:cubicBezTo>
                    <a:cubicBezTo>
                      <a:pt x="116" y="117"/>
                      <a:pt x="116" y="117"/>
                      <a:pt x="116" y="117"/>
                    </a:cubicBezTo>
                    <a:cubicBezTo>
                      <a:pt x="113" y="87"/>
                      <a:pt x="110" y="54"/>
                      <a:pt x="108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21" name="Freeform 439">
                <a:extLst>
                  <a:ext uri="{FF2B5EF4-FFF2-40B4-BE49-F238E27FC236}">
                    <a16:creationId xmlns="" xmlns:a16="http://schemas.microsoft.com/office/drawing/2014/main" id="{01ADDABF-9563-4A8E-B55F-D60207A26149}"/>
                  </a:ext>
                </a:extLst>
              </p:cNvPr>
              <p:cNvSpPr/>
              <p:nvPr/>
            </p:nvSpPr>
            <p:spPr bwMode="auto">
              <a:xfrm>
                <a:off x="2793" y="2071"/>
                <a:ext cx="178" cy="144"/>
              </a:xfrm>
              <a:custGeom>
                <a:avLst/>
                <a:gdLst>
                  <a:gd name="T0" fmla="*/ 0 w 79"/>
                  <a:gd name="T1" fmla="*/ 0 h 64"/>
                  <a:gd name="T2" fmla="*/ 7 w 79"/>
                  <a:gd name="T3" fmla="*/ 64 h 64"/>
                  <a:gd name="T4" fmla="*/ 79 w 79"/>
                  <a:gd name="T5" fmla="*/ 52 h 64"/>
                  <a:gd name="T6" fmla="*/ 72 w 79"/>
                  <a:gd name="T7" fmla="*/ 1 h 64"/>
                  <a:gd name="T8" fmla="*/ 0 w 79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64">
                    <a:moveTo>
                      <a:pt x="0" y="0"/>
                    </a:moveTo>
                    <a:cubicBezTo>
                      <a:pt x="3" y="19"/>
                      <a:pt x="6" y="40"/>
                      <a:pt x="7" y="64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6" y="37"/>
                      <a:pt x="74" y="19"/>
                      <a:pt x="7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22" name="Freeform 440">
                <a:extLst>
                  <a:ext uri="{FF2B5EF4-FFF2-40B4-BE49-F238E27FC236}">
                    <a16:creationId xmlns="" xmlns:a16="http://schemas.microsoft.com/office/drawing/2014/main" id="{AC0EC3FC-3B50-4B3B-8C93-82BE0786273E}"/>
                  </a:ext>
                </a:extLst>
              </p:cNvPr>
              <p:cNvSpPr/>
              <p:nvPr/>
            </p:nvSpPr>
            <p:spPr bwMode="auto">
              <a:xfrm>
                <a:off x="3086" y="2076"/>
                <a:ext cx="219" cy="92"/>
              </a:xfrm>
              <a:custGeom>
                <a:avLst/>
                <a:gdLst>
                  <a:gd name="T0" fmla="*/ 15 w 97"/>
                  <a:gd name="T1" fmla="*/ 0 h 41"/>
                  <a:gd name="T2" fmla="*/ 0 w 97"/>
                  <a:gd name="T3" fmla="*/ 41 h 41"/>
                  <a:gd name="T4" fmla="*/ 92 w 97"/>
                  <a:gd name="T5" fmla="*/ 25 h 41"/>
                  <a:gd name="T6" fmla="*/ 97 w 97"/>
                  <a:gd name="T7" fmla="*/ 10 h 41"/>
                  <a:gd name="T8" fmla="*/ 15 w 97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41">
                    <a:moveTo>
                      <a:pt x="15" y="0"/>
                    </a:moveTo>
                    <a:cubicBezTo>
                      <a:pt x="10" y="15"/>
                      <a:pt x="5" y="29"/>
                      <a:pt x="0" y="41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3" y="18"/>
                      <a:pt x="96" y="19"/>
                      <a:pt x="97" y="1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23" name="Freeform 441">
                <a:extLst>
                  <a:ext uri="{FF2B5EF4-FFF2-40B4-BE49-F238E27FC236}">
                    <a16:creationId xmlns="" xmlns:a16="http://schemas.microsoft.com/office/drawing/2014/main" id="{1BE39624-D650-43B1-81A3-11A7E21B9C71}"/>
                  </a:ext>
                </a:extLst>
              </p:cNvPr>
              <p:cNvSpPr/>
              <p:nvPr/>
            </p:nvSpPr>
            <p:spPr bwMode="auto">
              <a:xfrm>
                <a:off x="2809" y="2188"/>
                <a:ext cx="167" cy="54"/>
              </a:xfrm>
              <a:custGeom>
                <a:avLst/>
                <a:gdLst>
                  <a:gd name="T0" fmla="*/ 74 w 74"/>
                  <a:gd name="T1" fmla="*/ 14 h 24"/>
                  <a:gd name="T2" fmla="*/ 72 w 74"/>
                  <a:gd name="T3" fmla="*/ 0 h 24"/>
                  <a:gd name="T4" fmla="*/ 0 w 74"/>
                  <a:gd name="T5" fmla="*/ 12 h 24"/>
                  <a:gd name="T6" fmla="*/ 1 w 74"/>
                  <a:gd name="T7" fmla="*/ 24 h 24"/>
                  <a:gd name="T8" fmla="*/ 74 w 74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4">
                    <a:moveTo>
                      <a:pt x="74" y="14"/>
                    </a:moveTo>
                    <a:cubicBezTo>
                      <a:pt x="73" y="9"/>
                      <a:pt x="72" y="5"/>
                      <a:pt x="7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6"/>
                      <a:pt x="1" y="20"/>
                      <a:pt x="1" y="24"/>
                    </a:cubicBezTo>
                    <a:lnTo>
                      <a:pt x="74" y="14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24" name="Freeform 442">
                <a:extLst>
                  <a:ext uri="{FF2B5EF4-FFF2-40B4-BE49-F238E27FC236}">
                    <a16:creationId xmlns="" xmlns:a16="http://schemas.microsoft.com/office/drawing/2014/main" id="{F4E073C2-F7AB-46C5-BA2F-7F882E16E5C9}"/>
                  </a:ext>
                </a:extLst>
              </p:cNvPr>
              <p:cNvSpPr/>
              <p:nvPr/>
            </p:nvSpPr>
            <p:spPr bwMode="auto">
              <a:xfrm>
                <a:off x="3054" y="2177"/>
                <a:ext cx="228" cy="70"/>
              </a:xfrm>
              <a:custGeom>
                <a:avLst/>
                <a:gdLst>
                  <a:gd name="T0" fmla="*/ 101 w 101"/>
                  <a:gd name="T1" fmla="*/ 0 h 31"/>
                  <a:gd name="T2" fmla="*/ 7 w 101"/>
                  <a:gd name="T3" fmla="*/ 13 h 31"/>
                  <a:gd name="T4" fmla="*/ 0 w 101"/>
                  <a:gd name="T5" fmla="*/ 31 h 31"/>
                  <a:gd name="T6" fmla="*/ 96 w 101"/>
                  <a:gd name="T7" fmla="*/ 19 h 31"/>
                  <a:gd name="T8" fmla="*/ 101 w 10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1">
                    <a:moveTo>
                      <a:pt x="101" y="0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5" y="19"/>
                      <a:pt x="2" y="25"/>
                      <a:pt x="0" y="31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7" y="13"/>
                      <a:pt x="99" y="6"/>
                      <a:pt x="101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25" name="Freeform 443">
                <a:extLst>
                  <a:ext uri="{FF2B5EF4-FFF2-40B4-BE49-F238E27FC236}">
                    <a16:creationId xmlns="" xmlns:a16="http://schemas.microsoft.com/office/drawing/2014/main" id="{C80AED67-995A-452F-AAA6-0472E2C98118}"/>
                  </a:ext>
                </a:extLst>
              </p:cNvPr>
              <p:cNvSpPr/>
              <p:nvPr/>
            </p:nvSpPr>
            <p:spPr bwMode="auto">
              <a:xfrm>
                <a:off x="2811" y="2220"/>
                <a:ext cx="171" cy="56"/>
              </a:xfrm>
              <a:custGeom>
                <a:avLst/>
                <a:gdLst>
                  <a:gd name="T0" fmla="*/ 76 w 76"/>
                  <a:gd name="T1" fmla="*/ 16 h 25"/>
                  <a:gd name="T2" fmla="*/ 73 w 76"/>
                  <a:gd name="T3" fmla="*/ 0 h 25"/>
                  <a:gd name="T4" fmla="*/ 0 w 76"/>
                  <a:gd name="T5" fmla="*/ 10 h 25"/>
                  <a:gd name="T6" fmla="*/ 1 w 76"/>
                  <a:gd name="T7" fmla="*/ 25 h 25"/>
                  <a:gd name="T8" fmla="*/ 76 w 76"/>
                  <a:gd name="T9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5">
                    <a:moveTo>
                      <a:pt x="76" y="16"/>
                    </a:moveTo>
                    <a:cubicBezTo>
                      <a:pt x="75" y="11"/>
                      <a:pt x="74" y="6"/>
                      <a:pt x="7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0" y="20"/>
                      <a:pt x="1" y="25"/>
                    </a:cubicBezTo>
                    <a:lnTo>
                      <a:pt x="76" y="16"/>
                    </a:ln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26" name="Freeform 444">
                <a:extLst>
                  <a:ext uri="{FF2B5EF4-FFF2-40B4-BE49-F238E27FC236}">
                    <a16:creationId xmlns="" xmlns:a16="http://schemas.microsoft.com/office/drawing/2014/main" id="{12655AA9-54FB-498A-9D02-FD04D8A5A662}"/>
                  </a:ext>
                </a:extLst>
              </p:cNvPr>
              <p:cNvSpPr/>
              <p:nvPr/>
            </p:nvSpPr>
            <p:spPr bwMode="auto">
              <a:xfrm>
                <a:off x="2813" y="2256"/>
                <a:ext cx="181" cy="47"/>
              </a:xfrm>
              <a:custGeom>
                <a:avLst/>
                <a:gdLst>
                  <a:gd name="T0" fmla="*/ 75 w 80"/>
                  <a:gd name="T1" fmla="*/ 0 h 21"/>
                  <a:gd name="T2" fmla="*/ 0 w 80"/>
                  <a:gd name="T3" fmla="*/ 9 h 21"/>
                  <a:gd name="T4" fmla="*/ 0 w 80"/>
                  <a:gd name="T5" fmla="*/ 21 h 21"/>
                  <a:gd name="T6" fmla="*/ 80 w 80"/>
                  <a:gd name="T7" fmla="*/ 15 h 21"/>
                  <a:gd name="T8" fmla="*/ 75 w 8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21">
                    <a:moveTo>
                      <a:pt x="7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3"/>
                      <a:pt x="0" y="17"/>
                      <a:pt x="0" y="21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8" y="11"/>
                      <a:pt x="77" y="6"/>
                      <a:pt x="75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27" name="Freeform 445">
                <a:extLst>
                  <a:ext uri="{FF2B5EF4-FFF2-40B4-BE49-F238E27FC236}">
                    <a16:creationId xmlns="" xmlns:a16="http://schemas.microsoft.com/office/drawing/2014/main" id="{3B7764C9-F4B5-440B-ADF5-6485ED968616}"/>
                  </a:ext>
                </a:extLst>
              </p:cNvPr>
              <p:cNvSpPr/>
              <p:nvPr/>
            </p:nvSpPr>
            <p:spPr bwMode="auto">
              <a:xfrm>
                <a:off x="3034" y="2220"/>
                <a:ext cx="237" cy="67"/>
              </a:xfrm>
              <a:custGeom>
                <a:avLst/>
                <a:gdLst>
                  <a:gd name="T0" fmla="*/ 105 w 105"/>
                  <a:gd name="T1" fmla="*/ 0 h 30"/>
                  <a:gd name="T2" fmla="*/ 9 w 105"/>
                  <a:gd name="T3" fmla="*/ 12 h 30"/>
                  <a:gd name="T4" fmla="*/ 0 w 105"/>
                  <a:gd name="T5" fmla="*/ 30 h 30"/>
                  <a:gd name="T6" fmla="*/ 98 w 105"/>
                  <a:gd name="T7" fmla="*/ 23 h 30"/>
                  <a:gd name="T8" fmla="*/ 105 w 105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">
                    <a:moveTo>
                      <a:pt x="105" y="0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6" y="19"/>
                      <a:pt x="2" y="25"/>
                      <a:pt x="0" y="30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101" y="15"/>
                      <a:pt x="103" y="8"/>
                      <a:pt x="105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28" name="Freeform 446">
                <a:extLst>
                  <a:ext uri="{FF2B5EF4-FFF2-40B4-BE49-F238E27FC236}">
                    <a16:creationId xmlns="" xmlns:a16="http://schemas.microsoft.com/office/drawing/2014/main" id="{A21A780C-8CAB-4638-A7B9-1F76657A4679}"/>
                  </a:ext>
                </a:extLst>
              </p:cNvPr>
              <p:cNvSpPr/>
              <p:nvPr/>
            </p:nvSpPr>
            <p:spPr bwMode="auto">
              <a:xfrm>
                <a:off x="2813" y="2272"/>
                <a:ext cx="442" cy="56"/>
              </a:xfrm>
              <a:custGeom>
                <a:avLst/>
                <a:gdLst>
                  <a:gd name="T0" fmla="*/ 196 w 196"/>
                  <a:gd name="T1" fmla="*/ 0 h 25"/>
                  <a:gd name="T2" fmla="*/ 98 w 196"/>
                  <a:gd name="T3" fmla="*/ 7 h 25"/>
                  <a:gd name="T4" fmla="*/ 85 w 196"/>
                  <a:gd name="T5" fmla="*/ 18 h 25"/>
                  <a:gd name="T6" fmla="*/ 80 w 196"/>
                  <a:gd name="T7" fmla="*/ 8 h 25"/>
                  <a:gd name="T8" fmla="*/ 0 w 196"/>
                  <a:gd name="T9" fmla="*/ 14 h 25"/>
                  <a:gd name="T10" fmla="*/ 0 w 196"/>
                  <a:gd name="T11" fmla="*/ 23 h 25"/>
                  <a:gd name="T12" fmla="*/ 189 w 196"/>
                  <a:gd name="T13" fmla="*/ 25 h 25"/>
                  <a:gd name="T14" fmla="*/ 196 w 196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5">
                    <a:moveTo>
                      <a:pt x="196" y="0"/>
                    </a:moveTo>
                    <a:cubicBezTo>
                      <a:pt x="98" y="7"/>
                      <a:pt x="98" y="7"/>
                      <a:pt x="98" y="7"/>
                    </a:cubicBezTo>
                    <a:cubicBezTo>
                      <a:pt x="92" y="16"/>
                      <a:pt x="88" y="20"/>
                      <a:pt x="85" y="18"/>
                    </a:cubicBezTo>
                    <a:cubicBezTo>
                      <a:pt x="83" y="16"/>
                      <a:pt x="81" y="13"/>
                      <a:pt x="8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7"/>
                      <a:pt x="0" y="20"/>
                      <a:pt x="0" y="23"/>
                    </a:cubicBezTo>
                    <a:cubicBezTo>
                      <a:pt x="189" y="25"/>
                      <a:pt x="189" y="25"/>
                      <a:pt x="189" y="25"/>
                    </a:cubicBezTo>
                    <a:cubicBezTo>
                      <a:pt x="192" y="17"/>
                      <a:pt x="194" y="8"/>
                      <a:pt x="196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29" name="Freeform 447">
                <a:extLst>
                  <a:ext uri="{FF2B5EF4-FFF2-40B4-BE49-F238E27FC236}">
                    <a16:creationId xmlns="" xmlns:a16="http://schemas.microsoft.com/office/drawing/2014/main" id="{F8015175-2E6C-4C25-BC1C-47692EDE3813}"/>
                  </a:ext>
                </a:extLst>
              </p:cNvPr>
              <p:cNvSpPr/>
              <p:nvPr/>
            </p:nvSpPr>
            <p:spPr bwMode="auto">
              <a:xfrm>
                <a:off x="2813" y="2323"/>
                <a:ext cx="426" cy="57"/>
              </a:xfrm>
              <a:custGeom>
                <a:avLst/>
                <a:gdLst>
                  <a:gd name="T0" fmla="*/ 189 w 189"/>
                  <a:gd name="T1" fmla="*/ 2 h 25"/>
                  <a:gd name="T2" fmla="*/ 0 w 189"/>
                  <a:gd name="T3" fmla="*/ 0 h 25"/>
                  <a:gd name="T4" fmla="*/ 0 w 189"/>
                  <a:gd name="T5" fmla="*/ 12 h 25"/>
                  <a:gd name="T6" fmla="*/ 183 w 189"/>
                  <a:gd name="T7" fmla="*/ 25 h 25"/>
                  <a:gd name="T8" fmla="*/ 189 w 189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5">
                    <a:moveTo>
                      <a:pt x="189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5" y="18"/>
                      <a:pt x="187" y="10"/>
                      <a:pt x="189" y="2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30" name="Freeform 448">
                <a:extLst>
                  <a:ext uri="{FF2B5EF4-FFF2-40B4-BE49-F238E27FC236}">
                    <a16:creationId xmlns="" xmlns:a16="http://schemas.microsoft.com/office/drawing/2014/main" id="{92E51940-3D52-4151-9980-E181422CAF3A}"/>
                  </a:ext>
                </a:extLst>
              </p:cNvPr>
              <p:cNvSpPr/>
              <p:nvPr/>
            </p:nvSpPr>
            <p:spPr bwMode="auto">
              <a:xfrm>
                <a:off x="2811" y="2350"/>
                <a:ext cx="415" cy="66"/>
              </a:xfrm>
              <a:custGeom>
                <a:avLst/>
                <a:gdLst>
                  <a:gd name="T0" fmla="*/ 184 w 184"/>
                  <a:gd name="T1" fmla="*/ 13 h 29"/>
                  <a:gd name="T2" fmla="*/ 1 w 184"/>
                  <a:gd name="T3" fmla="*/ 0 h 29"/>
                  <a:gd name="T4" fmla="*/ 0 w 184"/>
                  <a:gd name="T5" fmla="*/ 13 h 29"/>
                  <a:gd name="T6" fmla="*/ 180 w 184"/>
                  <a:gd name="T7" fmla="*/ 29 h 29"/>
                  <a:gd name="T8" fmla="*/ 184 w 184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29">
                    <a:moveTo>
                      <a:pt x="184" y="1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0" y="9"/>
                      <a:pt x="0" y="13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81" y="23"/>
                      <a:pt x="183" y="18"/>
                      <a:pt x="184" y="13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31" name="Freeform 449">
                <a:extLst>
                  <a:ext uri="{FF2B5EF4-FFF2-40B4-BE49-F238E27FC236}">
                    <a16:creationId xmlns="" xmlns:a16="http://schemas.microsoft.com/office/drawing/2014/main" id="{48D6A898-7E48-404E-9DC3-B6C797A6B6BD}"/>
                  </a:ext>
                </a:extLst>
              </p:cNvPr>
              <p:cNvSpPr/>
              <p:nvPr/>
            </p:nvSpPr>
            <p:spPr bwMode="auto">
              <a:xfrm>
                <a:off x="2811" y="2380"/>
                <a:ext cx="406" cy="61"/>
              </a:xfrm>
              <a:custGeom>
                <a:avLst/>
                <a:gdLst>
                  <a:gd name="T0" fmla="*/ 0 w 180"/>
                  <a:gd name="T1" fmla="*/ 0 h 27"/>
                  <a:gd name="T2" fmla="*/ 0 w 180"/>
                  <a:gd name="T3" fmla="*/ 7 h 27"/>
                  <a:gd name="T4" fmla="*/ 0 w 180"/>
                  <a:gd name="T5" fmla="*/ 11 h 27"/>
                  <a:gd name="T6" fmla="*/ 177 w 180"/>
                  <a:gd name="T7" fmla="*/ 27 h 27"/>
                  <a:gd name="T8" fmla="*/ 180 w 180"/>
                  <a:gd name="T9" fmla="*/ 16 h 27"/>
                  <a:gd name="T10" fmla="*/ 0 w 180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27">
                    <a:moveTo>
                      <a:pt x="0" y="0"/>
                    </a:moveTo>
                    <a:cubicBezTo>
                      <a:pt x="0" y="2"/>
                      <a:pt x="0" y="4"/>
                      <a:pt x="0" y="7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177" y="27"/>
                      <a:pt x="177" y="27"/>
                      <a:pt x="177" y="27"/>
                    </a:cubicBezTo>
                    <a:cubicBezTo>
                      <a:pt x="178" y="23"/>
                      <a:pt x="179" y="19"/>
                      <a:pt x="180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32" name="Freeform 450">
                <a:extLst>
                  <a:ext uri="{FF2B5EF4-FFF2-40B4-BE49-F238E27FC236}">
                    <a16:creationId xmlns="" xmlns:a16="http://schemas.microsoft.com/office/drawing/2014/main" id="{AEACEC52-8B98-4045-B304-8BF3EEFCDA01}"/>
                  </a:ext>
                </a:extLst>
              </p:cNvPr>
              <p:cNvSpPr/>
              <p:nvPr/>
            </p:nvSpPr>
            <p:spPr bwMode="auto">
              <a:xfrm>
                <a:off x="3070" y="2130"/>
                <a:ext cx="237" cy="76"/>
              </a:xfrm>
              <a:custGeom>
                <a:avLst/>
                <a:gdLst>
                  <a:gd name="T0" fmla="*/ 104 w 105"/>
                  <a:gd name="T1" fmla="*/ 2 h 34"/>
                  <a:gd name="T2" fmla="*/ 99 w 105"/>
                  <a:gd name="T3" fmla="*/ 1 h 34"/>
                  <a:gd name="T4" fmla="*/ 7 w 105"/>
                  <a:gd name="T5" fmla="*/ 17 h 34"/>
                  <a:gd name="T6" fmla="*/ 0 w 105"/>
                  <a:gd name="T7" fmla="*/ 34 h 34"/>
                  <a:gd name="T8" fmla="*/ 94 w 105"/>
                  <a:gd name="T9" fmla="*/ 21 h 34"/>
                  <a:gd name="T10" fmla="*/ 104 w 105"/>
                  <a:gd name="T1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34">
                    <a:moveTo>
                      <a:pt x="104" y="2"/>
                    </a:moveTo>
                    <a:cubicBezTo>
                      <a:pt x="105" y="0"/>
                      <a:pt x="98" y="4"/>
                      <a:pt x="99" y="1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23"/>
                      <a:pt x="3" y="29"/>
                      <a:pt x="0" y="34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5" y="17"/>
                      <a:pt x="103" y="6"/>
                      <a:pt x="104" y="2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33" name="Freeform 451">
                <a:extLst>
                  <a:ext uri="{FF2B5EF4-FFF2-40B4-BE49-F238E27FC236}">
                    <a16:creationId xmlns="" xmlns:a16="http://schemas.microsoft.com/office/drawing/2014/main" id="{B5F29EF0-B1FF-4D66-AC3F-20102F3E7D0F}"/>
                  </a:ext>
                </a:extLst>
              </p:cNvPr>
              <p:cNvSpPr/>
              <p:nvPr/>
            </p:nvSpPr>
            <p:spPr bwMode="auto">
              <a:xfrm>
                <a:off x="2804" y="2461"/>
                <a:ext cx="54" cy="74"/>
              </a:xfrm>
              <a:custGeom>
                <a:avLst/>
                <a:gdLst>
                  <a:gd name="T0" fmla="*/ 2 w 24"/>
                  <a:gd name="T1" fmla="*/ 0 h 33"/>
                  <a:gd name="T2" fmla="*/ 0 w 24"/>
                  <a:gd name="T3" fmla="*/ 27 h 33"/>
                  <a:gd name="T4" fmla="*/ 20 w 24"/>
                  <a:gd name="T5" fmla="*/ 33 h 33"/>
                  <a:gd name="T6" fmla="*/ 24 w 24"/>
                  <a:gd name="T7" fmla="*/ 6 h 33"/>
                  <a:gd name="T8" fmla="*/ 2 w 24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3">
                    <a:moveTo>
                      <a:pt x="2" y="0"/>
                    </a:moveTo>
                    <a:cubicBezTo>
                      <a:pt x="1" y="9"/>
                      <a:pt x="1" y="18"/>
                      <a:pt x="0" y="2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4" y="6"/>
                      <a:pt x="24" y="6"/>
                      <a:pt x="24" y="6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34" name="Freeform 452">
                <a:extLst>
                  <a:ext uri="{FF2B5EF4-FFF2-40B4-BE49-F238E27FC236}">
                    <a16:creationId xmlns="" xmlns:a16="http://schemas.microsoft.com/office/drawing/2014/main" id="{B26BC6BF-74DF-4E3C-A07F-B0E9525B006D}"/>
                  </a:ext>
                </a:extLst>
              </p:cNvPr>
              <p:cNvSpPr/>
              <p:nvPr/>
            </p:nvSpPr>
            <p:spPr bwMode="auto">
              <a:xfrm>
                <a:off x="2849" y="2474"/>
                <a:ext cx="72" cy="77"/>
              </a:xfrm>
              <a:custGeom>
                <a:avLst/>
                <a:gdLst>
                  <a:gd name="T0" fmla="*/ 9 w 72"/>
                  <a:gd name="T1" fmla="*/ 0 h 77"/>
                  <a:gd name="T2" fmla="*/ 0 w 72"/>
                  <a:gd name="T3" fmla="*/ 61 h 77"/>
                  <a:gd name="T4" fmla="*/ 63 w 72"/>
                  <a:gd name="T5" fmla="*/ 77 h 77"/>
                  <a:gd name="T6" fmla="*/ 72 w 72"/>
                  <a:gd name="T7" fmla="*/ 18 h 77"/>
                  <a:gd name="T8" fmla="*/ 9 w 72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7">
                    <a:moveTo>
                      <a:pt x="9" y="0"/>
                    </a:moveTo>
                    <a:lnTo>
                      <a:pt x="0" y="61"/>
                    </a:lnTo>
                    <a:lnTo>
                      <a:pt x="63" y="77"/>
                    </a:lnTo>
                    <a:lnTo>
                      <a:pt x="72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35" name="Freeform 453">
                <a:extLst>
                  <a:ext uri="{FF2B5EF4-FFF2-40B4-BE49-F238E27FC236}">
                    <a16:creationId xmlns="" xmlns:a16="http://schemas.microsoft.com/office/drawing/2014/main" id="{E28F21A5-4CA4-4CB7-BC2E-28C67E2B6A7E}"/>
                  </a:ext>
                </a:extLst>
              </p:cNvPr>
              <p:cNvSpPr/>
              <p:nvPr/>
            </p:nvSpPr>
            <p:spPr bwMode="auto">
              <a:xfrm>
                <a:off x="2912" y="2492"/>
                <a:ext cx="66" cy="73"/>
              </a:xfrm>
              <a:custGeom>
                <a:avLst/>
                <a:gdLst>
                  <a:gd name="T0" fmla="*/ 9 w 66"/>
                  <a:gd name="T1" fmla="*/ 0 h 73"/>
                  <a:gd name="T2" fmla="*/ 0 w 66"/>
                  <a:gd name="T3" fmla="*/ 59 h 73"/>
                  <a:gd name="T4" fmla="*/ 59 w 66"/>
                  <a:gd name="T5" fmla="*/ 73 h 73"/>
                  <a:gd name="T6" fmla="*/ 66 w 66"/>
                  <a:gd name="T7" fmla="*/ 16 h 73"/>
                  <a:gd name="T8" fmla="*/ 9 w 6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73">
                    <a:moveTo>
                      <a:pt x="9" y="0"/>
                    </a:moveTo>
                    <a:lnTo>
                      <a:pt x="0" y="59"/>
                    </a:lnTo>
                    <a:lnTo>
                      <a:pt x="59" y="73"/>
                    </a:lnTo>
                    <a:lnTo>
                      <a:pt x="66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36" name="Freeform 454">
                <a:extLst>
                  <a:ext uri="{FF2B5EF4-FFF2-40B4-BE49-F238E27FC236}">
                    <a16:creationId xmlns="" xmlns:a16="http://schemas.microsoft.com/office/drawing/2014/main" id="{C9289F9B-B6C2-4DE8-8DB1-81539AFD280E}"/>
                  </a:ext>
                </a:extLst>
              </p:cNvPr>
              <p:cNvSpPr/>
              <p:nvPr/>
            </p:nvSpPr>
            <p:spPr bwMode="auto">
              <a:xfrm>
                <a:off x="3039" y="2528"/>
                <a:ext cx="79" cy="73"/>
              </a:xfrm>
              <a:custGeom>
                <a:avLst/>
                <a:gdLst>
                  <a:gd name="T0" fmla="*/ 6 w 79"/>
                  <a:gd name="T1" fmla="*/ 0 h 73"/>
                  <a:gd name="T2" fmla="*/ 0 w 79"/>
                  <a:gd name="T3" fmla="*/ 55 h 73"/>
                  <a:gd name="T4" fmla="*/ 70 w 79"/>
                  <a:gd name="T5" fmla="*/ 73 h 73"/>
                  <a:gd name="T6" fmla="*/ 79 w 79"/>
                  <a:gd name="T7" fmla="*/ 21 h 73"/>
                  <a:gd name="T8" fmla="*/ 6 w 79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3">
                    <a:moveTo>
                      <a:pt x="6" y="0"/>
                    </a:moveTo>
                    <a:lnTo>
                      <a:pt x="0" y="55"/>
                    </a:lnTo>
                    <a:lnTo>
                      <a:pt x="70" y="73"/>
                    </a:lnTo>
                    <a:lnTo>
                      <a:pt x="79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37" name="Freeform 455">
                <a:extLst>
                  <a:ext uri="{FF2B5EF4-FFF2-40B4-BE49-F238E27FC236}">
                    <a16:creationId xmlns="" xmlns:a16="http://schemas.microsoft.com/office/drawing/2014/main" id="{A998435F-4C3D-4F8B-B0F1-9438926AF6D1}"/>
                  </a:ext>
                </a:extLst>
              </p:cNvPr>
              <p:cNvSpPr/>
              <p:nvPr/>
            </p:nvSpPr>
            <p:spPr bwMode="auto">
              <a:xfrm>
                <a:off x="3109" y="2549"/>
                <a:ext cx="72" cy="67"/>
              </a:xfrm>
              <a:custGeom>
                <a:avLst/>
                <a:gdLst>
                  <a:gd name="T0" fmla="*/ 32 w 32"/>
                  <a:gd name="T1" fmla="*/ 8 h 30"/>
                  <a:gd name="T2" fmla="*/ 4 w 32"/>
                  <a:gd name="T3" fmla="*/ 0 h 30"/>
                  <a:gd name="T4" fmla="*/ 0 w 32"/>
                  <a:gd name="T5" fmla="*/ 23 h 30"/>
                  <a:gd name="T6" fmla="*/ 28 w 32"/>
                  <a:gd name="T7" fmla="*/ 30 h 30"/>
                  <a:gd name="T8" fmla="*/ 32 w 32"/>
                  <a:gd name="T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">
                    <a:moveTo>
                      <a:pt x="32" y="8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22"/>
                      <a:pt x="31" y="15"/>
                      <a:pt x="32" y="8"/>
                    </a:cubicBez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38" name="Freeform 456">
                <a:extLst>
                  <a:ext uri="{FF2B5EF4-FFF2-40B4-BE49-F238E27FC236}">
                    <a16:creationId xmlns="" xmlns:a16="http://schemas.microsoft.com/office/drawing/2014/main" id="{96A66012-B4C5-4A8F-8CCE-CF0AFA664E21}"/>
                  </a:ext>
                </a:extLst>
              </p:cNvPr>
              <p:cNvSpPr/>
              <p:nvPr/>
            </p:nvSpPr>
            <p:spPr bwMode="auto">
              <a:xfrm>
                <a:off x="2971" y="2508"/>
                <a:ext cx="74" cy="75"/>
              </a:xfrm>
              <a:custGeom>
                <a:avLst/>
                <a:gdLst>
                  <a:gd name="T0" fmla="*/ 7 w 74"/>
                  <a:gd name="T1" fmla="*/ 0 h 75"/>
                  <a:gd name="T2" fmla="*/ 0 w 74"/>
                  <a:gd name="T3" fmla="*/ 57 h 75"/>
                  <a:gd name="T4" fmla="*/ 68 w 74"/>
                  <a:gd name="T5" fmla="*/ 75 h 75"/>
                  <a:gd name="T6" fmla="*/ 74 w 74"/>
                  <a:gd name="T7" fmla="*/ 20 h 75"/>
                  <a:gd name="T8" fmla="*/ 7 w 74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5">
                    <a:moveTo>
                      <a:pt x="7" y="0"/>
                    </a:moveTo>
                    <a:lnTo>
                      <a:pt x="0" y="57"/>
                    </a:lnTo>
                    <a:lnTo>
                      <a:pt x="68" y="75"/>
                    </a:lnTo>
                    <a:lnTo>
                      <a:pt x="74" y="2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39" name="Freeform 457">
                <a:extLst>
                  <a:ext uri="{FF2B5EF4-FFF2-40B4-BE49-F238E27FC236}">
                    <a16:creationId xmlns="" xmlns:a16="http://schemas.microsoft.com/office/drawing/2014/main" id="{ADF6D655-3E55-4B8F-A148-E91C8884CEE9}"/>
                  </a:ext>
                </a:extLst>
              </p:cNvPr>
              <p:cNvSpPr/>
              <p:nvPr/>
            </p:nvSpPr>
            <p:spPr bwMode="auto">
              <a:xfrm>
                <a:off x="2802" y="2522"/>
                <a:ext cx="370" cy="135"/>
              </a:xfrm>
              <a:custGeom>
                <a:avLst/>
                <a:gdLst>
                  <a:gd name="T0" fmla="*/ 164 w 164"/>
                  <a:gd name="T1" fmla="*/ 42 h 60"/>
                  <a:gd name="T2" fmla="*/ 1 w 164"/>
                  <a:gd name="T3" fmla="*/ 0 h 60"/>
                  <a:gd name="T4" fmla="*/ 0 w 164"/>
                  <a:gd name="T5" fmla="*/ 21 h 60"/>
                  <a:gd name="T6" fmla="*/ 160 w 164"/>
                  <a:gd name="T7" fmla="*/ 60 h 60"/>
                  <a:gd name="T8" fmla="*/ 164 w 164"/>
                  <a:gd name="T9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60">
                    <a:moveTo>
                      <a:pt x="164" y="4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1" y="14"/>
                      <a:pt x="0" y="21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1" y="54"/>
                      <a:pt x="162" y="48"/>
                      <a:pt x="164" y="42"/>
                    </a:cubicBezTo>
                    <a:close/>
                  </a:path>
                </a:pathLst>
              </a:custGeom>
              <a:solidFill>
                <a:srgbClr val="5B8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40" name="Freeform 458">
                <a:extLst>
                  <a:ext uri="{FF2B5EF4-FFF2-40B4-BE49-F238E27FC236}">
                    <a16:creationId xmlns="" xmlns:a16="http://schemas.microsoft.com/office/drawing/2014/main" id="{5D4F426F-9EF8-4A7A-A32D-0A3F37F47E25}"/>
                  </a:ext>
                </a:extLst>
              </p:cNvPr>
              <p:cNvSpPr/>
              <p:nvPr/>
            </p:nvSpPr>
            <p:spPr bwMode="auto">
              <a:xfrm>
                <a:off x="2795" y="2569"/>
                <a:ext cx="368" cy="192"/>
              </a:xfrm>
              <a:custGeom>
                <a:avLst/>
                <a:gdLst>
                  <a:gd name="T0" fmla="*/ 3 w 163"/>
                  <a:gd name="T1" fmla="*/ 0 h 85"/>
                  <a:gd name="T2" fmla="*/ 0 w 163"/>
                  <a:gd name="T3" fmla="*/ 54 h 85"/>
                  <a:gd name="T4" fmla="*/ 157 w 163"/>
                  <a:gd name="T5" fmla="*/ 85 h 85"/>
                  <a:gd name="T6" fmla="*/ 163 w 163"/>
                  <a:gd name="T7" fmla="*/ 39 h 85"/>
                  <a:gd name="T8" fmla="*/ 3 w 163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85">
                    <a:moveTo>
                      <a:pt x="3" y="0"/>
                    </a:moveTo>
                    <a:cubicBezTo>
                      <a:pt x="2" y="17"/>
                      <a:pt x="1" y="35"/>
                      <a:pt x="0" y="54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9" y="69"/>
                      <a:pt x="161" y="54"/>
                      <a:pt x="163" y="39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468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41" name="Freeform 459">
                <a:extLst>
                  <a:ext uri="{FF2B5EF4-FFF2-40B4-BE49-F238E27FC236}">
                    <a16:creationId xmlns="" xmlns:a16="http://schemas.microsoft.com/office/drawing/2014/main" id="{F2B8989D-B76B-4706-B93D-C8A6ACFD2A34}"/>
                  </a:ext>
                </a:extLst>
              </p:cNvPr>
              <p:cNvSpPr/>
              <p:nvPr/>
            </p:nvSpPr>
            <p:spPr bwMode="auto">
              <a:xfrm>
                <a:off x="2791" y="2691"/>
                <a:ext cx="58" cy="67"/>
              </a:xfrm>
              <a:custGeom>
                <a:avLst/>
                <a:gdLst>
                  <a:gd name="T0" fmla="*/ 2 w 26"/>
                  <a:gd name="T1" fmla="*/ 0 h 30"/>
                  <a:gd name="T2" fmla="*/ 0 w 26"/>
                  <a:gd name="T3" fmla="*/ 26 h 30"/>
                  <a:gd name="T4" fmla="*/ 26 w 26"/>
                  <a:gd name="T5" fmla="*/ 30 h 30"/>
                  <a:gd name="T6" fmla="*/ 26 w 26"/>
                  <a:gd name="T7" fmla="*/ 5 h 30"/>
                  <a:gd name="T8" fmla="*/ 2 w 2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0">
                    <a:moveTo>
                      <a:pt x="2" y="0"/>
                    </a:moveTo>
                    <a:cubicBezTo>
                      <a:pt x="1" y="8"/>
                      <a:pt x="1" y="17"/>
                      <a:pt x="0" y="26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5"/>
                      <a:pt x="26" y="5"/>
                      <a:pt x="26" y="5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42" name="Freeform 460">
                <a:extLst>
                  <a:ext uri="{FF2B5EF4-FFF2-40B4-BE49-F238E27FC236}">
                    <a16:creationId xmlns="" xmlns:a16="http://schemas.microsoft.com/office/drawing/2014/main" id="{1FE874AB-6C19-4469-9BBB-16867E47B453}"/>
                  </a:ext>
                </a:extLst>
              </p:cNvPr>
              <p:cNvSpPr/>
              <p:nvPr/>
            </p:nvSpPr>
            <p:spPr bwMode="auto">
              <a:xfrm>
                <a:off x="2849" y="2702"/>
                <a:ext cx="66" cy="68"/>
              </a:xfrm>
              <a:custGeom>
                <a:avLst/>
                <a:gdLst>
                  <a:gd name="T0" fmla="*/ 0 w 66"/>
                  <a:gd name="T1" fmla="*/ 0 h 68"/>
                  <a:gd name="T2" fmla="*/ 0 w 66"/>
                  <a:gd name="T3" fmla="*/ 56 h 68"/>
                  <a:gd name="T4" fmla="*/ 61 w 66"/>
                  <a:gd name="T5" fmla="*/ 68 h 68"/>
                  <a:gd name="T6" fmla="*/ 66 w 66"/>
                  <a:gd name="T7" fmla="*/ 11 h 68"/>
                  <a:gd name="T8" fmla="*/ 0 w 66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8">
                    <a:moveTo>
                      <a:pt x="0" y="0"/>
                    </a:moveTo>
                    <a:lnTo>
                      <a:pt x="0" y="56"/>
                    </a:lnTo>
                    <a:lnTo>
                      <a:pt x="61" y="68"/>
                    </a:lnTo>
                    <a:lnTo>
                      <a:pt x="66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43" name="Freeform 461">
                <a:extLst>
                  <a:ext uri="{FF2B5EF4-FFF2-40B4-BE49-F238E27FC236}">
                    <a16:creationId xmlns="" xmlns:a16="http://schemas.microsoft.com/office/drawing/2014/main" id="{41840EDC-53AA-4B0E-99D2-60919B2C97F2}"/>
                  </a:ext>
                </a:extLst>
              </p:cNvPr>
              <p:cNvSpPr/>
              <p:nvPr/>
            </p:nvSpPr>
            <p:spPr bwMode="auto">
              <a:xfrm>
                <a:off x="2910" y="2713"/>
                <a:ext cx="66" cy="68"/>
              </a:xfrm>
              <a:custGeom>
                <a:avLst/>
                <a:gdLst>
                  <a:gd name="T0" fmla="*/ 5 w 66"/>
                  <a:gd name="T1" fmla="*/ 0 h 68"/>
                  <a:gd name="T2" fmla="*/ 0 w 66"/>
                  <a:gd name="T3" fmla="*/ 57 h 68"/>
                  <a:gd name="T4" fmla="*/ 59 w 66"/>
                  <a:gd name="T5" fmla="*/ 68 h 68"/>
                  <a:gd name="T6" fmla="*/ 66 w 66"/>
                  <a:gd name="T7" fmla="*/ 14 h 68"/>
                  <a:gd name="T8" fmla="*/ 5 w 66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8">
                    <a:moveTo>
                      <a:pt x="5" y="0"/>
                    </a:moveTo>
                    <a:lnTo>
                      <a:pt x="0" y="57"/>
                    </a:lnTo>
                    <a:lnTo>
                      <a:pt x="59" y="68"/>
                    </a:lnTo>
                    <a:lnTo>
                      <a:pt x="66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44" name="Freeform 462">
                <a:extLst>
                  <a:ext uri="{FF2B5EF4-FFF2-40B4-BE49-F238E27FC236}">
                    <a16:creationId xmlns="" xmlns:a16="http://schemas.microsoft.com/office/drawing/2014/main" id="{81841165-2BCD-4C69-94A2-ACDF8D48606C}"/>
                  </a:ext>
                </a:extLst>
              </p:cNvPr>
              <p:cNvSpPr/>
              <p:nvPr/>
            </p:nvSpPr>
            <p:spPr bwMode="auto">
              <a:xfrm>
                <a:off x="2969" y="2727"/>
                <a:ext cx="72" cy="65"/>
              </a:xfrm>
              <a:custGeom>
                <a:avLst/>
                <a:gdLst>
                  <a:gd name="T0" fmla="*/ 7 w 72"/>
                  <a:gd name="T1" fmla="*/ 0 h 65"/>
                  <a:gd name="T2" fmla="*/ 0 w 72"/>
                  <a:gd name="T3" fmla="*/ 54 h 65"/>
                  <a:gd name="T4" fmla="*/ 67 w 72"/>
                  <a:gd name="T5" fmla="*/ 65 h 65"/>
                  <a:gd name="T6" fmla="*/ 72 w 72"/>
                  <a:gd name="T7" fmla="*/ 11 h 65"/>
                  <a:gd name="T8" fmla="*/ 7 w 7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5">
                    <a:moveTo>
                      <a:pt x="7" y="0"/>
                    </a:moveTo>
                    <a:lnTo>
                      <a:pt x="0" y="54"/>
                    </a:lnTo>
                    <a:lnTo>
                      <a:pt x="67" y="65"/>
                    </a:lnTo>
                    <a:lnTo>
                      <a:pt x="7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45" name="Freeform 463">
                <a:extLst>
                  <a:ext uri="{FF2B5EF4-FFF2-40B4-BE49-F238E27FC236}">
                    <a16:creationId xmlns="" xmlns:a16="http://schemas.microsoft.com/office/drawing/2014/main" id="{BD423F57-6C79-4140-AB94-04C076D90461}"/>
                  </a:ext>
                </a:extLst>
              </p:cNvPr>
              <p:cNvSpPr/>
              <p:nvPr/>
            </p:nvSpPr>
            <p:spPr bwMode="auto">
              <a:xfrm>
                <a:off x="3095" y="2752"/>
                <a:ext cx="54" cy="58"/>
              </a:xfrm>
              <a:custGeom>
                <a:avLst/>
                <a:gdLst>
                  <a:gd name="T0" fmla="*/ 24 w 24"/>
                  <a:gd name="T1" fmla="*/ 4 h 26"/>
                  <a:gd name="T2" fmla="*/ 3 w 24"/>
                  <a:gd name="T3" fmla="*/ 0 h 26"/>
                  <a:gd name="T4" fmla="*/ 0 w 24"/>
                  <a:gd name="T5" fmla="*/ 22 h 26"/>
                  <a:gd name="T6" fmla="*/ 21 w 24"/>
                  <a:gd name="T7" fmla="*/ 26 h 26"/>
                  <a:gd name="T8" fmla="*/ 24 w 24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2" y="18"/>
                      <a:pt x="23" y="11"/>
                      <a:pt x="24" y="4"/>
                    </a:cubicBez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46" name="Freeform 464">
                <a:extLst>
                  <a:ext uri="{FF2B5EF4-FFF2-40B4-BE49-F238E27FC236}">
                    <a16:creationId xmlns="" xmlns:a16="http://schemas.microsoft.com/office/drawing/2014/main" id="{25FF9358-B09F-4278-AB54-B95F1117F24F}"/>
                  </a:ext>
                </a:extLst>
              </p:cNvPr>
              <p:cNvSpPr/>
              <p:nvPr/>
            </p:nvSpPr>
            <p:spPr bwMode="auto">
              <a:xfrm>
                <a:off x="3036" y="2738"/>
                <a:ext cx="66" cy="63"/>
              </a:xfrm>
              <a:custGeom>
                <a:avLst/>
                <a:gdLst>
                  <a:gd name="T0" fmla="*/ 5 w 66"/>
                  <a:gd name="T1" fmla="*/ 0 h 63"/>
                  <a:gd name="T2" fmla="*/ 0 w 66"/>
                  <a:gd name="T3" fmla="*/ 54 h 63"/>
                  <a:gd name="T4" fmla="*/ 59 w 66"/>
                  <a:gd name="T5" fmla="*/ 63 h 63"/>
                  <a:gd name="T6" fmla="*/ 66 w 66"/>
                  <a:gd name="T7" fmla="*/ 14 h 63"/>
                  <a:gd name="T8" fmla="*/ 5 w 6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3">
                    <a:moveTo>
                      <a:pt x="5" y="0"/>
                    </a:moveTo>
                    <a:lnTo>
                      <a:pt x="0" y="54"/>
                    </a:lnTo>
                    <a:lnTo>
                      <a:pt x="59" y="63"/>
                    </a:lnTo>
                    <a:lnTo>
                      <a:pt x="66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47" name="Freeform 465">
                <a:extLst>
                  <a:ext uri="{FF2B5EF4-FFF2-40B4-BE49-F238E27FC236}">
                    <a16:creationId xmlns="" xmlns:a16="http://schemas.microsoft.com/office/drawing/2014/main" id="{43BAAA03-5F99-4AA1-8789-5F1BBA200DBF}"/>
                  </a:ext>
                </a:extLst>
              </p:cNvPr>
              <p:cNvSpPr/>
              <p:nvPr/>
            </p:nvSpPr>
            <p:spPr bwMode="auto">
              <a:xfrm>
                <a:off x="2768" y="2932"/>
                <a:ext cx="368" cy="144"/>
              </a:xfrm>
              <a:custGeom>
                <a:avLst/>
                <a:gdLst>
                  <a:gd name="T0" fmla="*/ 163 w 163"/>
                  <a:gd name="T1" fmla="*/ 0 h 64"/>
                  <a:gd name="T2" fmla="*/ 4 w 163"/>
                  <a:gd name="T3" fmla="*/ 6 h 64"/>
                  <a:gd name="T4" fmla="*/ 0 w 163"/>
                  <a:gd name="T5" fmla="*/ 64 h 64"/>
                  <a:gd name="T6" fmla="*/ 163 w 163"/>
                  <a:gd name="T7" fmla="*/ 62 h 64"/>
                  <a:gd name="T8" fmla="*/ 163 w 163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4">
                    <a:moveTo>
                      <a:pt x="163" y="0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3" y="25"/>
                      <a:pt x="1" y="45"/>
                      <a:pt x="0" y="64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2" y="38"/>
                      <a:pt x="162" y="17"/>
                      <a:pt x="163" y="0"/>
                    </a:cubicBezTo>
                    <a:close/>
                  </a:path>
                </a:pathLst>
              </a:cu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48" name="Freeform 466">
                <a:extLst>
                  <a:ext uri="{FF2B5EF4-FFF2-40B4-BE49-F238E27FC236}">
                    <a16:creationId xmlns="" xmlns:a16="http://schemas.microsoft.com/office/drawing/2014/main" id="{1C69A366-C804-48A3-ADBE-A0C9110EA052}"/>
                  </a:ext>
                </a:extLst>
              </p:cNvPr>
              <p:cNvSpPr/>
              <p:nvPr/>
            </p:nvSpPr>
            <p:spPr bwMode="auto">
              <a:xfrm>
                <a:off x="2761" y="3072"/>
                <a:ext cx="379" cy="178"/>
              </a:xfrm>
              <a:custGeom>
                <a:avLst/>
                <a:gdLst>
                  <a:gd name="T0" fmla="*/ 166 w 168"/>
                  <a:gd name="T1" fmla="*/ 0 h 79"/>
                  <a:gd name="T2" fmla="*/ 3 w 168"/>
                  <a:gd name="T3" fmla="*/ 2 h 79"/>
                  <a:gd name="T4" fmla="*/ 0 w 168"/>
                  <a:gd name="T5" fmla="*/ 41 h 79"/>
                  <a:gd name="T6" fmla="*/ 168 w 168"/>
                  <a:gd name="T7" fmla="*/ 79 h 79"/>
                  <a:gd name="T8" fmla="*/ 166 w 168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79">
                    <a:moveTo>
                      <a:pt x="166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5"/>
                      <a:pt x="1" y="28"/>
                      <a:pt x="0" y="41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167" y="51"/>
                      <a:pt x="166" y="24"/>
                      <a:pt x="166" y="0"/>
                    </a:cubicBezTo>
                    <a:close/>
                  </a:path>
                </a:pathLst>
              </a:cu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49" name="Freeform 467">
                <a:extLst>
                  <a:ext uri="{FF2B5EF4-FFF2-40B4-BE49-F238E27FC236}">
                    <a16:creationId xmlns="" xmlns:a16="http://schemas.microsoft.com/office/drawing/2014/main" id="{4101DED9-4C4E-425E-A7FC-131234F5BF1D}"/>
                  </a:ext>
                </a:extLst>
              </p:cNvPr>
              <p:cNvSpPr/>
              <p:nvPr/>
            </p:nvSpPr>
            <p:spPr bwMode="auto">
              <a:xfrm>
                <a:off x="2755" y="3164"/>
                <a:ext cx="394" cy="275"/>
              </a:xfrm>
              <a:custGeom>
                <a:avLst/>
                <a:gdLst>
                  <a:gd name="T0" fmla="*/ 3 w 175"/>
                  <a:gd name="T1" fmla="*/ 0 h 122"/>
                  <a:gd name="T2" fmla="*/ 0 w 175"/>
                  <a:gd name="T3" fmla="*/ 44 h 122"/>
                  <a:gd name="T4" fmla="*/ 175 w 175"/>
                  <a:gd name="T5" fmla="*/ 122 h 122"/>
                  <a:gd name="T6" fmla="*/ 171 w 175"/>
                  <a:gd name="T7" fmla="*/ 38 h 122"/>
                  <a:gd name="T8" fmla="*/ 3 w 175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22">
                    <a:moveTo>
                      <a:pt x="3" y="0"/>
                    </a:moveTo>
                    <a:cubicBezTo>
                      <a:pt x="2" y="14"/>
                      <a:pt x="1" y="29"/>
                      <a:pt x="0" y="44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74" y="93"/>
                      <a:pt x="172" y="65"/>
                      <a:pt x="171" y="38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50" name="Freeform 468">
                <a:extLst>
                  <a:ext uri="{FF2B5EF4-FFF2-40B4-BE49-F238E27FC236}">
                    <a16:creationId xmlns="" xmlns:a16="http://schemas.microsoft.com/office/drawing/2014/main" id="{84E64104-C918-4323-AE4A-224C42C91BB8}"/>
                  </a:ext>
                </a:extLst>
              </p:cNvPr>
              <p:cNvSpPr/>
              <p:nvPr/>
            </p:nvSpPr>
            <p:spPr bwMode="auto">
              <a:xfrm>
                <a:off x="2723" y="3263"/>
                <a:ext cx="442" cy="424"/>
              </a:xfrm>
              <a:custGeom>
                <a:avLst/>
                <a:gdLst>
                  <a:gd name="T0" fmla="*/ 14 w 196"/>
                  <a:gd name="T1" fmla="*/ 0 h 188"/>
                  <a:gd name="T2" fmla="*/ 0 w 196"/>
                  <a:gd name="T3" fmla="*/ 171 h 188"/>
                  <a:gd name="T4" fmla="*/ 196 w 196"/>
                  <a:gd name="T5" fmla="*/ 188 h 188"/>
                  <a:gd name="T6" fmla="*/ 189 w 196"/>
                  <a:gd name="T7" fmla="*/ 78 h 188"/>
                  <a:gd name="T8" fmla="*/ 14 w 196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88">
                    <a:moveTo>
                      <a:pt x="14" y="0"/>
                    </a:moveTo>
                    <a:cubicBezTo>
                      <a:pt x="9" y="58"/>
                      <a:pt x="5" y="116"/>
                      <a:pt x="0" y="171"/>
                    </a:cubicBezTo>
                    <a:cubicBezTo>
                      <a:pt x="65" y="177"/>
                      <a:pt x="130" y="184"/>
                      <a:pt x="196" y="188"/>
                    </a:cubicBezTo>
                    <a:cubicBezTo>
                      <a:pt x="193" y="152"/>
                      <a:pt x="191" y="114"/>
                      <a:pt x="189" y="78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C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51" name="Freeform 469">
                <a:extLst>
                  <a:ext uri="{FF2B5EF4-FFF2-40B4-BE49-F238E27FC236}">
                    <a16:creationId xmlns="" xmlns:a16="http://schemas.microsoft.com/office/drawing/2014/main" id="{A681C5DC-1470-4FEA-A3C3-A96E2E7587FF}"/>
                  </a:ext>
                </a:extLst>
              </p:cNvPr>
              <p:cNvSpPr/>
              <p:nvPr/>
            </p:nvSpPr>
            <p:spPr bwMode="auto">
              <a:xfrm>
                <a:off x="2732" y="3317"/>
                <a:ext cx="117" cy="217"/>
              </a:xfrm>
              <a:custGeom>
                <a:avLst/>
                <a:gdLst>
                  <a:gd name="T0" fmla="*/ 8 w 52"/>
                  <a:gd name="T1" fmla="*/ 0 h 96"/>
                  <a:gd name="T2" fmla="*/ 7 w 52"/>
                  <a:gd name="T3" fmla="*/ 0 h 96"/>
                  <a:gd name="T4" fmla="*/ 0 w 52"/>
                  <a:gd name="T5" fmla="*/ 95 h 96"/>
                  <a:gd name="T6" fmla="*/ 8 w 52"/>
                  <a:gd name="T7" fmla="*/ 96 h 96"/>
                  <a:gd name="T8" fmla="*/ 52 w 52"/>
                  <a:gd name="T9" fmla="*/ 48 h 96"/>
                  <a:gd name="T10" fmla="*/ 8 w 52"/>
                  <a:gd name="T1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96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" y="95"/>
                      <a:pt x="5" y="96"/>
                      <a:pt x="8" y="96"/>
                    </a:cubicBezTo>
                    <a:cubicBezTo>
                      <a:pt x="32" y="96"/>
                      <a:pt x="52" y="74"/>
                      <a:pt x="52" y="48"/>
                    </a:cubicBezTo>
                    <a:cubicBezTo>
                      <a:pt x="52" y="22"/>
                      <a:pt x="32" y="0"/>
                      <a:pt x="8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52" name="Freeform 470">
                <a:extLst>
                  <a:ext uri="{FF2B5EF4-FFF2-40B4-BE49-F238E27FC236}">
                    <a16:creationId xmlns="" xmlns:a16="http://schemas.microsoft.com/office/drawing/2014/main" id="{AF98809A-520B-4758-93F4-9832011871BC}"/>
                  </a:ext>
                </a:extLst>
              </p:cNvPr>
              <p:cNvSpPr/>
              <p:nvPr/>
            </p:nvSpPr>
            <p:spPr bwMode="auto">
              <a:xfrm>
                <a:off x="2752" y="3597"/>
                <a:ext cx="176" cy="69"/>
              </a:xfrm>
              <a:custGeom>
                <a:avLst/>
                <a:gdLst>
                  <a:gd name="T0" fmla="*/ 37 w 78"/>
                  <a:gd name="T1" fmla="*/ 0 h 31"/>
                  <a:gd name="T2" fmla="*/ 0 w 78"/>
                  <a:gd name="T3" fmla="*/ 24 h 31"/>
                  <a:gd name="T4" fmla="*/ 78 w 78"/>
                  <a:gd name="T5" fmla="*/ 31 h 31"/>
                  <a:gd name="T6" fmla="*/ 37 w 7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31">
                    <a:moveTo>
                      <a:pt x="37" y="0"/>
                    </a:moveTo>
                    <a:cubicBezTo>
                      <a:pt x="21" y="0"/>
                      <a:pt x="7" y="9"/>
                      <a:pt x="0" y="24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2" y="13"/>
                      <a:pt x="56" y="0"/>
                      <a:pt x="37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53" name="Freeform 471">
                <a:extLst>
                  <a:ext uri="{FF2B5EF4-FFF2-40B4-BE49-F238E27FC236}">
                    <a16:creationId xmlns="" xmlns:a16="http://schemas.microsoft.com/office/drawing/2014/main" id="{CE509FF2-70CD-420D-A393-B8FED9A27FFE}"/>
                  </a:ext>
                </a:extLst>
              </p:cNvPr>
              <p:cNvSpPr/>
              <p:nvPr/>
            </p:nvSpPr>
            <p:spPr bwMode="auto">
              <a:xfrm>
                <a:off x="2962" y="3358"/>
                <a:ext cx="176" cy="124"/>
              </a:xfrm>
              <a:custGeom>
                <a:avLst/>
                <a:gdLst>
                  <a:gd name="T0" fmla="*/ 78 w 78"/>
                  <a:gd name="T1" fmla="*/ 34 h 55"/>
                  <a:gd name="T2" fmla="*/ 0 w 78"/>
                  <a:gd name="T3" fmla="*/ 0 h 55"/>
                  <a:gd name="T4" fmla="*/ 0 w 78"/>
                  <a:gd name="T5" fmla="*/ 7 h 55"/>
                  <a:gd name="T6" fmla="*/ 43 w 78"/>
                  <a:gd name="T7" fmla="*/ 55 h 55"/>
                  <a:gd name="T8" fmla="*/ 78 w 78"/>
                  <a:gd name="T9" fmla="*/ 35 h 55"/>
                  <a:gd name="T10" fmla="*/ 78 w 78"/>
                  <a:gd name="T11" fmla="*/ 3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5">
                    <a:moveTo>
                      <a:pt x="78" y="3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5"/>
                      <a:pt x="0" y="7"/>
                    </a:cubicBezTo>
                    <a:cubicBezTo>
                      <a:pt x="0" y="34"/>
                      <a:pt x="19" y="55"/>
                      <a:pt x="43" y="55"/>
                    </a:cubicBezTo>
                    <a:cubicBezTo>
                      <a:pt x="58" y="55"/>
                      <a:pt x="71" y="47"/>
                      <a:pt x="78" y="35"/>
                    </a:cubicBezTo>
                    <a:lnTo>
                      <a:pt x="78" y="34"/>
                    </a:ln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54" name="Oval 472">
                <a:extLst>
                  <a:ext uri="{FF2B5EF4-FFF2-40B4-BE49-F238E27FC236}">
                    <a16:creationId xmlns="" xmlns:a16="http://schemas.microsoft.com/office/drawing/2014/main" id="{0546A009-7926-4F3E-9F03-9B6DF9A67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2" y="3475"/>
                <a:ext cx="108" cy="119"/>
              </a:xfrm>
              <a:prstGeom prst="ellipse">
                <a:avLst/>
              </a:pr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55" name="Freeform 473">
                <a:extLst>
                  <a:ext uri="{FF2B5EF4-FFF2-40B4-BE49-F238E27FC236}">
                    <a16:creationId xmlns="" xmlns:a16="http://schemas.microsoft.com/office/drawing/2014/main" id="{1AF2C805-4329-4B2F-A794-359693EF03E4}"/>
                  </a:ext>
                </a:extLst>
              </p:cNvPr>
              <p:cNvSpPr/>
              <p:nvPr/>
            </p:nvSpPr>
            <p:spPr bwMode="auto">
              <a:xfrm>
                <a:off x="3043" y="3545"/>
                <a:ext cx="117" cy="144"/>
              </a:xfrm>
              <a:custGeom>
                <a:avLst/>
                <a:gdLst>
                  <a:gd name="T0" fmla="*/ 44 w 52"/>
                  <a:gd name="T1" fmla="*/ 0 h 64"/>
                  <a:gd name="T2" fmla="*/ 0 w 52"/>
                  <a:gd name="T3" fmla="*/ 48 h 64"/>
                  <a:gd name="T4" fmla="*/ 2 w 52"/>
                  <a:gd name="T5" fmla="*/ 59 h 64"/>
                  <a:gd name="T6" fmla="*/ 52 w 52"/>
                  <a:gd name="T7" fmla="*/ 64 h 64"/>
                  <a:gd name="T8" fmla="*/ 47 w 52"/>
                  <a:gd name="T9" fmla="*/ 0 h 64"/>
                  <a:gd name="T10" fmla="*/ 44 w 52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64">
                    <a:moveTo>
                      <a:pt x="44" y="0"/>
                    </a:moveTo>
                    <a:cubicBezTo>
                      <a:pt x="20" y="0"/>
                      <a:pt x="0" y="21"/>
                      <a:pt x="0" y="48"/>
                    </a:cubicBezTo>
                    <a:cubicBezTo>
                      <a:pt x="0" y="52"/>
                      <a:pt x="1" y="56"/>
                      <a:pt x="2" y="59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0"/>
                      <a:pt x="45" y="0"/>
                      <a:pt x="44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56" name="Oval 474">
                <a:extLst>
                  <a:ext uri="{FF2B5EF4-FFF2-40B4-BE49-F238E27FC236}">
                    <a16:creationId xmlns="" xmlns:a16="http://schemas.microsoft.com/office/drawing/2014/main" id="{07DA770D-80F4-42C3-B565-BAF677D0A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3673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57" name="Oval 475">
                <a:extLst>
                  <a:ext uri="{FF2B5EF4-FFF2-40B4-BE49-F238E27FC236}">
                    <a16:creationId xmlns="" xmlns:a16="http://schemas.microsoft.com/office/drawing/2014/main" id="{F4F0A912-37F4-4B1D-ADFB-94AB38F42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3709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58" name="Oval 476">
                <a:extLst>
                  <a:ext uri="{FF2B5EF4-FFF2-40B4-BE49-F238E27FC236}">
                    <a16:creationId xmlns="" xmlns:a16="http://schemas.microsoft.com/office/drawing/2014/main" id="{A05C0BC4-8476-4673-B8AD-7DCF456D3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4" y="3698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59" name="Oval 477">
                <a:extLst>
                  <a:ext uri="{FF2B5EF4-FFF2-40B4-BE49-F238E27FC236}">
                    <a16:creationId xmlns="" xmlns:a16="http://schemas.microsoft.com/office/drawing/2014/main" id="{479501F1-8D81-42F2-B18B-0B170FB1C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41"/>
                <a:ext cx="29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60" name="Oval 478">
                <a:extLst>
                  <a:ext uri="{FF2B5EF4-FFF2-40B4-BE49-F238E27FC236}">
                    <a16:creationId xmlns="" xmlns:a16="http://schemas.microsoft.com/office/drawing/2014/main" id="{4A2F967E-4591-45DF-B4C0-B1B08362B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4" y="3795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61" name="Oval 479">
                <a:extLst>
                  <a:ext uri="{FF2B5EF4-FFF2-40B4-BE49-F238E27FC236}">
                    <a16:creationId xmlns="" xmlns:a16="http://schemas.microsoft.com/office/drawing/2014/main" id="{1BACCEC1-4411-4872-84CB-2ABBCB31B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6" y="3806"/>
                <a:ext cx="30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62" name="Oval 480">
                <a:extLst>
                  <a:ext uri="{FF2B5EF4-FFF2-40B4-BE49-F238E27FC236}">
                    <a16:creationId xmlns="" xmlns:a16="http://schemas.microsoft.com/office/drawing/2014/main" id="{8E97E5BB-9A0C-4FA0-A7F5-2F8378F43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3" y="3784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63" name="Oval 481">
                <a:extLst>
                  <a:ext uri="{FF2B5EF4-FFF2-40B4-BE49-F238E27FC236}">
                    <a16:creationId xmlns="" xmlns:a16="http://schemas.microsoft.com/office/drawing/2014/main" id="{69ACFFB0-46A8-4351-971C-8E3826EE3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" y="3700"/>
                <a:ext cx="27" cy="30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64" name="Oval 482">
                <a:extLst>
                  <a:ext uri="{FF2B5EF4-FFF2-40B4-BE49-F238E27FC236}">
                    <a16:creationId xmlns="" xmlns:a16="http://schemas.microsoft.com/office/drawing/2014/main" id="{55DEBA5D-61F9-4788-9E10-154383167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1" y="3795"/>
                <a:ext cx="29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65" name="Oval 483">
                <a:extLst>
                  <a:ext uri="{FF2B5EF4-FFF2-40B4-BE49-F238E27FC236}">
                    <a16:creationId xmlns="" xmlns:a16="http://schemas.microsoft.com/office/drawing/2014/main" id="{85B5AA2B-275F-4CF3-BE02-A120E67F6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" y="2995"/>
                <a:ext cx="31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66" name="Oval 484">
                <a:extLst>
                  <a:ext uri="{FF2B5EF4-FFF2-40B4-BE49-F238E27FC236}">
                    <a16:creationId xmlns="" xmlns:a16="http://schemas.microsoft.com/office/drawing/2014/main" id="{3C8639C4-0053-4176-8434-A3A46E5BB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" y="3112"/>
                <a:ext cx="31" cy="32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67" name="Oval 485">
                <a:extLst>
                  <a:ext uri="{FF2B5EF4-FFF2-40B4-BE49-F238E27FC236}">
                    <a16:creationId xmlns="" xmlns:a16="http://schemas.microsoft.com/office/drawing/2014/main" id="{5AB1394F-9DC3-4620-ABFD-A1CC81E7C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123"/>
                <a:ext cx="31" cy="32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68" name="Oval 486">
                <a:extLst>
                  <a:ext uri="{FF2B5EF4-FFF2-40B4-BE49-F238E27FC236}">
                    <a16:creationId xmlns="" xmlns:a16="http://schemas.microsoft.com/office/drawing/2014/main" id="{6E06CEA7-8D1C-413C-B266-6CCFB290E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3" y="3128"/>
                <a:ext cx="32" cy="31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69" name="Oval 487">
                <a:extLst>
                  <a:ext uri="{FF2B5EF4-FFF2-40B4-BE49-F238E27FC236}">
                    <a16:creationId xmlns="" xmlns:a16="http://schemas.microsoft.com/office/drawing/2014/main" id="{16F91B35-F053-4423-BFE3-2FE80802C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8" y="3144"/>
                <a:ext cx="32" cy="31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70" name="Oval 488">
                <a:extLst>
                  <a:ext uri="{FF2B5EF4-FFF2-40B4-BE49-F238E27FC236}">
                    <a16:creationId xmlns="" xmlns:a16="http://schemas.microsoft.com/office/drawing/2014/main" id="{0E0E8A16-F504-4962-A57B-38E4D67B3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9" y="2990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71" name="Oval 489">
                <a:extLst>
                  <a:ext uri="{FF2B5EF4-FFF2-40B4-BE49-F238E27FC236}">
                    <a16:creationId xmlns="" xmlns:a16="http://schemas.microsoft.com/office/drawing/2014/main" id="{DEB55469-318B-484A-A773-E8E5BFEBD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5" y="2990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72" name="Oval 490">
                <a:extLst>
                  <a:ext uri="{FF2B5EF4-FFF2-40B4-BE49-F238E27FC236}">
                    <a16:creationId xmlns="" xmlns:a16="http://schemas.microsoft.com/office/drawing/2014/main" id="{5732B56D-FEF1-491A-BA6A-4DC860552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6" y="2984"/>
                <a:ext cx="32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73" name="Oval 491">
                <a:extLst>
                  <a:ext uri="{FF2B5EF4-FFF2-40B4-BE49-F238E27FC236}">
                    <a16:creationId xmlns="" xmlns:a16="http://schemas.microsoft.com/office/drawing/2014/main" id="{8319F100-1AD0-445C-B6DC-ADD35F5ED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3211"/>
                <a:ext cx="31" cy="30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74" name="Oval 492">
                <a:extLst>
                  <a:ext uri="{FF2B5EF4-FFF2-40B4-BE49-F238E27FC236}">
                    <a16:creationId xmlns="" xmlns:a16="http://schemas.microsoft.com/office/drawing/2014/main" id="{C63ECE19-0425-43F4-A8EC-30B2175FE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3250"/>
                <a:ext cx="31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75" name="Oval 493">
                <a:extLst>
                  <a:ext uri="{FF2B5EF4-FFF2-40B4-BE49-F238E27FC236}">
                    <a16:creationId xmlns="" xmlns:a16="http://schemas.microsoft.com/office/drawing/2014/main" id="{3BB7C806-B2CE-4BA7-AABB-B0D58A034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8" y="3292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76" name="Oval 494">
                <a:extLst>
                  <a:ext uri="{FF2B5EF4-FFF2-40B4-BE49-F238E27FC236}">
                    <a16:creationId xmlns="" xmlns:a16="http://schemas.microsoft.com/office/drawing/2014/main" id="{420D4368-6BD0-4DF9-BBCB-FF8820232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6" y="3324"/>
                <a:ext cx="32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77" name="Freeform 495">
                <a:extLst>
                  <a:ext uri="{FF2B5EF4-FFF2-40B4-BE49-F238E27FC236}">
                    <a16:creationId xmlns="" xmlns:a16="http://schemas.microsoft.com/office/drawing/2014/main" id="{3B96FC17-9BE0-480D-AB72-6F4ED9B2D68A}"/>
                  </a:ext>
                </a:extLst>
              </p:cNvPr>
              <p:cNvSpPr/>
              <p:nvPr/>
            </p:nvSpPr>
            <p:spPr bwMode="auto">
              <a:xfrm>
                <a:off x="2809" y="2395"/>
                <a:ext cx="372" cy="172"/>
              </a:xfrm>
              <a:custGeom>
                <a:avLst/>
                <a:gdLst>
                  <a:gd name="T0" fmla="*/ 2 w 372"/>
                  <a:gd name="T1" fmla="*/ 0 h 172"/>
                  <a:gd name="T2" fmla="*/ 47 w 372"/>
                  <a:gd name="T3" fmla="*/ 82 h 172"/>
                  <a:gd name="T4" fmla="*/ 110 w 372"/>
                  <a:gd name="T5" fmla="*/ 12 h 172"/>
                  <a:gd name="T6" fmla="*/ 151 w 372"/>
                  <a:gd name="T7" fmla="*/ 104 h 172"/>
                  <a:gd name="T8" fmla="*/ 227 w 372"/>
                  <a:gd name="T9" fmla="*/ 28 h 172"/>
                  <a:gd name="T10" fmla="*/ 263 w 372"/>
                  <a:gd name="T11" fmla="*/ 140 h 172"/>
                  <a:gd name="T12" fmla="*/ 351 w 372"/>
                  <a:gd name="T13" fmla="*/ 41 h 172"/>
                  <a:gd name="T14" fmla="*/ 372 w 372"/>
                  <a:gd name="T15" fmla="*/ 172 h 172"/>
                  <a:gd name="T16" fmla="*/ 0 w 372"/>
                  <a:gd name="T17" fmla="*/ 66 h 172"/>
                  <a:gd name="T18" fmla="*/ 2 w 3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2" h="172">
                    <a:moveTo>
                      <a:pt x="2" y="0"/>
                    </a:moveTo>
                    <a:lnTo>
                      <a:pt x="47" y="82"/>
                    </a:lnTo>
                    <a:lnTo>
                      <a:pt x="110" y="12"/>
                    </a:lnTo>
                    <a:lnTo>
                      <a:pt x="151" y="104"/>
                    </a:lnTo>
                    <a:lnTo>
                      <a:pt x="227" y="28"/>
                    </a:lnTo>
                    <a:lnTo>
                      <a:pt x="263" y="140"/>
                    </a:lnTo>
                    <a:lnTo>
                      <a:pt x="351" y="41"/>
                    </a:lnTo>
                    <a:lnTo>
                      <a:pt x="372" y="172"/>
                    </a:lnTo>
                    <a:lnTo>
                      <a:pt x="0" y="6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7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78" name="Freeform 496">
                <a:extLst>
                  <a:ext uri="{FF2B5EF4-FFF2-40B4-BE49-F238E27FC236}">
                    <a16:creationId xmlns="" xmlns:a16="http://schemas.microsoft.com/office/drawing/2014/main" id="{908EF8B5-3BFD-44B2-82C9-1C0AC80D9E9A}"/>
                  </a:ext>
                </a:extLst>
              </p:cNvPr>
              <p:cNvSpPr/>
              <p:nvPr/>
            </p:nvSpPr>
            <p:spPr bwMode="auto">
              <a:xfrm>
                <a:off x="2802" y="2522"/>
                <a:ext cx="361" cy="142"/>
              </a:xfrm>
              <a:custGeom>
                <a:avLst/>
                <a:gdLst>
                  <a:gd name="T0" fmla="*/ 142 w 160"/>
                  <a:gd name="T1" fmla="*/ 36 h 63"/>
                  <a:gd name="T2" fmla="*/ 136 w 160"/>
                  <a:gd name="T3" fmla="*/ 35 h 63"/>
                  <a:gd name="T4" fmla="*/ 108 w 160"/>
                  <a:gd name="T5" fmla="*/ 43 h 63"/>
                  <a:gd name="T6" fmla="*/ 98 w 160"/>
                  <a:gd name="T7" fmla="*/ 25 h 63"/>
                  <a:gd name="T8" fmla="*/ 95 w 160"/>
                  <a:gd name="T9" fmla="*/ 24 h 63"/>
                  <a:gd name="T10" fmla="*/ 71 w 160"/>
                  <a:gd name="T11" fmla="*/ 34 h 63"/>
                  <a:gd name="T12" fmla="*/ 53 w 160"/>
                  <a:gd name="T13" fmla="*/ 14 h 63"/>
                  <a:gd name="T14" fmla="*/ 48 w 160"/>
                  <a:gd name="T15" fmla="*/ 12 h 63"/>
                  <a:gd name="T16" fmla="*/ 23 w 160"/>
                  <a:gd name="T17" fmla="*/ 22 h 63"/>
                  <a:gd name="T18" fmla="*/ 2 w 160"/>
                  <a:gd name="T19" fmla="*/ 1 h 63"/>
                  <a:gd name="T20" fmla="*/ 1 w 160"/>
                  <a:gd name="T21" fmla="*/ 0 h 63"/>
                  <a:gd name="T22" fmla="*/ 0 w 160"/>
                  <a:gd name="T23" fmla="*/ 20 h 63"/>
                  <a:gd name="T24" fmla="*/ 24 w 160"/>
                  <a:gd name="T25" fmla="*/ 33 h 63"/>
                  <a:gd name="T26" fmla="*/ 48 w 160"/>
                  <a:gd name="T27" fmla="*/ 23 h 63"/>
                  <a:gd name="T28" fmla="*/ 66 w 160"/>
                  <a:gd name="T29" fmla="*/ 45 h 63"/>
                  <a:gd name="T30" fmla="*/ 91 w 160"/>
                  <a:gd name="T31" fmla="*/ 35 h 63"/>
                  <a:gd name="T32" fmla="*/ 109 w 160"/>
                  <a:gd name="T33" fmla="*/ 53 h 63"/>
                  <a:gd name="T34" fmla="*/ 137 w 160"/>
                  <a:gd name="T35" fmla="*/ 45 h 63"/>
                  <a:gd name="T36" fmla="*/ 159 w 160"/>
                  <a:gd name="T37" fmla="*/ 63 h 63"/>
                  <a:gd name="T38" fmla="*/ 160 w 160"/>
                  <a:gd name="T39" fmla="*/ 54 h 63"/>
                  <a:gd name="T40" fmla="*/ 142 w 160"/>
                  <a:gd name="T41" fmla="*/ 3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0" h="63">
                    <a:moveTo>
                      <a:pt x="142" y="36"/>
                    </a:moveTo>
                    <a:cubicBezTo>
                      <a:pt x="136" y="35"/>
                      <a:pt x="136" y="35"/>
                      <a:pt x="136" y="35"/>
                    </a:cubicBezTo>
                    <a:cubicBezTo>
                      <a:pt x="129" y="41"/>
                      <a:pt x="118" y="49"/>
                      <a:pt x="108" y="43"/>
                    </a:cubicBezTo>
                    <a:cubicBezTo>
                      <a:pt x="99" y="38"/>
                      <a:pt x="98" y="31"/>
                      <a:pt x="98" y="25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1" y="29"/>
                      <a:pt x="83" y="35"/>
                      <a:pt x="71" y="34"/>
                    </a:cubicBezTo>
                    <a:cubicBezTo>
                      <a:pt x="59" y="32"/>
                      <a:pt x="55" y="21"/>
                      <a:pt x="53" y="14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4" y="18"/>
                      <a:pt x="36" y="23"/>
                      <a:pt x="23" y="22"/>
                    </a:cubicBezTo>
                    <a:cubicBezTo>
                      <a:pt x="8" y="21"/>
                      <a:pt x="3" y="9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8" y="34"/>
                      <a:pt x="24" y="33"/>
                    </a:cubicBezTo>
                    <a:cubicBezTo>
                      <a:pt x="40" y="32"/>
                      <a:pt x="48" y="23"/>
                      <a:pt x="48" y="23"/>
                    </a:cubicBezTo>
                    <a:cubicBezTo>
                      <a:pt x="48" y="23"/>
                      <a:pt x="49" y="42"/>
                      <a:pt x="66" y="45"/>
                    </a:cubicBezTo>
                    <a:cubicBezTo>
                      <a:pt x="83" y="47"/>
                      <a:pt x="91" y="35"/>
                      <a:pt x="91" y="35"/>
                    </a:cubicBezTo>
                    <a:cubicBezTo>
                      <a:pt x="91" y="35"/>
                      <a:pt x="95" y="50"/>
                      <a:pt x="109" y="53"/>
                    </a:cubicBezTo>
                    <a:cubicBezTo>
                      <a:pt x="123" y="57"/>
                      <a:pt x="137" y="45"/>
                      <a:pt x="137" y="45"/>
                    </a:cubicBezTo>
                    <a:cubicBezTo>
                      <a:pt x="143" y="60"/>
                      <a:pt x="159" y="63"/>
                      <a:pt x="159" y="63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48" y="51"/>
                      <a:pt x="144" y="43"/>
                      <a:pt x="142" y="36"/>
                    </a:cubicBezTo>
                    <a:close/>
                  </a:path>
                </a:pathLst>
              </a:cu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79" name="Freeform 497">
                <a:extLst>
                  <a:ext uri="{FF2B5EF4-FFF2-40B4-BE49-F238E27FC236}">
                    <a16:creationId xmlns="" xmlns:a16="http://schemas.microsoft.com/office/drawing/2014/main" id="{64621679-57AC-48FC-81BE-804C4AA97042}"/>
                  </a:ext>
                </a:extLst>
              </p:cNvPr>
              <p:cNvSpPr/>
              <p:nvPr/>
            </p:nvSpPr>
            <p:spPr bwMode="auto">
              <a:xfrm>
                <a:off x="2802" y="2526"/>
                <a:ext cx="358" cy="156"/>
              </a:xfrm>
              <a:custGeom>
                <a:avLst/>
                <a:gdLst>
                  <a:gd name="T0" fmla="*/ 145 w 159"/>
                  <a:gd name="T1" fmla="*/ 51 h 69"/>
                  <a:gd name="T2" fmla="*/ 139 w 159"/>
                  <a:gd name="T3" fmla="*/ 36 h 69"/>
                  <a:gd name="T4" fmla="*/ 107 w 159"/>
                  <a:gd name="T5" fmla="*/ 50 h 69"/>
                  <a:gd name="T6" fmla="*/ 98 w 159"/>
                  <a:gd name="T7" fmla="*/ 41 h 69"/>
                  <a:gd name="T8" fmla="*/ 93 w 159"/>
                  <a:gd name="T9" fmla="*/ 28 h 69"/>
                  <a:gd name="T10" fmla="*/ 70 w 159"/>
                  <a:gd name="T11" fmla="*/ 40 h 69"/>
                  <a:gd name="T12" fmla="*/ 51 w 159"/>
                  <a:gd name="T13" fmla="*/ 15 h 69"/>
                  <a:gd name="T14" fmla="*/ 39 w 159"/>
                  <a:gd name="T15" fmla="*/ 25 h 69"/>
                  <a:gd name="T16" fmla="*/ 22 w 159"/>
                  <a:gd name="T17" fmla="*/ 28 h 69"/>
                  <a:gd name="T18" fmla="*/ 1 w 159"/>
                  <a:gd name="T19" fmla="*/ 0 h 69"/>
                  <a:gd name="T20" fmla="*/ 0 w 159"/>
                  <a:gd name="T21" fmla="*/ 26 h 69"/>
                  <a:gd name="T22" fmla="*/ 23 w 159"/>
                  <a:gd name="T23" fmla="*/ 39 h 69"/>
                  <a:gd name="T24" fmla="*/ 47 w 159"/>
                  <a:gd name="T25" fmla="*/ 29 h 69"/>
                  <a:gd name="T26" fmla="*/ 66 w 159"/>
                  <a:gd name="T27" fmla="*/ 51 h 69"/>
                  <a:gd name="T28" fmla="*/ 91 w 159"/>
                  <a:gd name="T29" fmla="*/ 41 h 69"/>
                  <a:gd name="T30" fmla="*/ 108 w 159"/>
                  <a:gd name="T31" fmla="*/ 59 h 69"/>
                  <a:gd name="T32" fmla="*/ 136 w 159"/>
                  <a:gd name="T33" fmla="*/ 51 h 69"/>
                  <a:gd name="T34" fmla="*/ 159 w 159"/>
                  <a:gd name="T35" fmla="*/ 69 h 69"/>
                  <a:gd name="T36" fmla="*/ 159 w 159"/>
                  <a:gd name="T37" fmla="*/ 60 h 69"/>
                  <a:gd name="T38" fmla="*/ 145 w 159"/>
                  <a:gd name="T39" fmla="*/ 5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9" h="69">
                    <a:moveTo>
                      <a:pt x="145" y="51"/>
                    </a:moveTo>
                    <a:cubicBezTo>
                      <a:pt x="142" y="46"/>
                      <a:pt x="139" y="42"/>
                      <a:pt x="139" y="36"/>
                    </a:cubicBezTo>
                    <a:cubicBezTo>
                      <a:pt x="131" y="44"/>
                      <a:pt x="120" y="57"/>
                      <a:pt x="107" y="50"/>
                    </a:cubicBezTo>
                    <a:cubicBezTo>
                      <a:pt x="104" y="48"/>
                      <a:pt x="100" y="44"/>
                      <a:pt x="98" y="41"/>
                    </a:cubicBezTo>
                    <a:cubicBezTo>
                      <a:pt x="97" y="39"/>
                      <a:pt x="92" y="30"/>
                      <a:pt x="93" y="28"/>
                    </a:cubicBezTo>
                    <a:cubicBezTo>
                      <a:pt x="89" y="37"/>
                      <a:pt x="80" y="41"/>
                      <a:pt x="70" y="40"/>
                    </a:cubicBezTo>
                    <a:cubicBezTo>
                      <a:pt x="58" y="38"/>
                      <a:pt x="52" y="26"/>
                      <a:pt x="51" y="15"/>
                    </a:cubicBezTo>
                    <a:cubicBezTo>
                      <a:pt x="46" y="19"/>
                      <a:pt x="44" y="23"/>
                      <a:pt x="39" y="25"/>
                    </a:cubicBezTo>
                    <a:cubicBezTo>
                      <a:pt x="34" y="28"/>
                      <a:pt x="28" y="29"/>
                      <a:pt x="22" y="28"/>
                    </a:cubicBezTo>
                    <a:cubicBezTo>
                      <a:pt x="2" y="26"/>
                      <a:pt x="1" y="5"/>
                      <a:pt x="1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7" y="40"/>
                      <a:pt x="23" y="39"/>
                    </a:cubicBezTo>
                    <a:cubicBezTo>
                      <a:pt x="40" y="38"/>
                      <a:pt x="47" y="29"/>
                      <a:pt x="47" y="29"/>
                    </a:cubicBezTo>
                    <a:cubicBezTo>
                      <a:pt x="47" y="29"/>
                      <a:pt x="49" y="48"/>
                      <a:pt x="66" y="51"/>
                    </a:cubicBezTo>
                    <a:cubicBezTo>
                      <a:pt x="82" y="53"/>
                      <a:pt x="91" y="41"/>
                      <a:pt x="91" y="41"/>
                    </a:cubicBezTo>
                    <a:cubicBezTo>
                      <a:pt x="91" y="41"/>
                      <a:pt x="94" y="56"/>
                      <a:pt x="108" y="59"/>
                    </a:cubicBezTo>
                    <a:cubicBezTo>
                      <a:pt x="123" y="63"/>
                      <a:pt x="136" y="51"/>
                      <a:pt x="136" y="51"/>
                    </a:cubicBezTo>
                    <a:cubicBezTo>
                      <a:pt x="142" y="66"/>
                      <a:pt x="159" y="69"/>
                      <a:pt x="159" y="69"/>
                    </a:cubicBezTo>
                    <a:cubicBezTo>
                      <a:pt x="159" y="60"/>
                      <a:pt x="159" y="60"/>
                      <a:pt x="159" y="60"/>
                    </a:cubicBezTo>
                    <a:cubicBezTo>
                      <a:pt x="159" y="62"/>
                      <a:pt x="146" y="52"/>
                      <a:pt x="145" y="51"/>
                    </a:cubicBezTo>
                    <a:close/>
                  </a:path>
                </a:pathLst>
              </a:custGeom>
              <a:solidFill>
                <a:srgbClr val="D4D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80" name="Oval 498">
                <a:extLst>
                  <a:ext uri="{FF2B5EF4-FFF2-40B4-BE49-F238E27FC236}">
                    <a16:creationId xmlns="" xmlns:a16="http://schemas.microsoft.com/office/drawing/2014/main" id="{D1F4EA61-020B-4D7F-A371-89B0F4C55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3" y="2537"/>
                <a:ext cx="15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81" name="Oval 499">
                <a:extLst>
                  <a:ext uri="{FF2B5EF4-FFF2-40B4-BE49-F238E27FC236}">
                    <a16:creationId xmlns="" xmlns:a16="http://schemas.microsoft.com/office/drawing/2014/main" id="{35FAAB8E-E27B-454F-9A7A-B92F47E17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2" y="2569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82" name="Oval 500">
                <a:extLst>
                  <a:ext uri="{FF2B5EF4-FFF2-40B4-BE49-F238E27FC236}">
                    <a16:creationId xmlns="" xmlns:a16="http://schemas.microsoft.com/office/drawing/2014/main" id="{8EEB8175-D276-4870-9FAB-910C4E331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0" y="2594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83" name="Oval 501">
                <a:extLst>
                  <a:ext uri="{FF2B5EF4-FFF2-40B4-BE49-F238E27FC236}">
                    <a16:creationId xmlns="" xmlns:a16="http://schemas.microsoft.com/office/drawing/2014/main" id="{D5BAE752-3DEB-4F55-98B2-C7F97469D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1" y="2616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84" name="Oval 502">
                <a:extLst>
                  <a:ext uri="{FF2B5EF4-FFF2-40B4-BE49-F238E27FC236}">
                    <a16:creationId xmlns="" xmlns:a16="http://schemas.microsoft.com/office/drawing/2014/main" id="{89118734-0990-4166-B1C5-56EA3A8C3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1" y="2623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85" name="Oval 503">
                <a:extLst>
                  <a:ext uri="{FF2B5EF4-FFF2-40B4-BE49-F238E27FC236}">
                    <a16:creationId xmlns="" xmlns:a16="http://schemas.microsoft.com/office/drawing/2014/main" id="{1CA72592-1615-4DE6-9F99-9B2D74B8B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1" y="2650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86" name="Oval 504">
                <a:extLst>
                  <a:ext uri="{FF2B5EF4-FFF2-40B4-BE49-F238E27FC236}">
                    <a16:creationId xmlns="" xmlns:a16="http://schemas.microsoft.com/office/drawing/2014/main" id="{23307342-1658-499F-B4B5-0C9C961EC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4" y="2668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87" name="Oval 505">
                <a:extLst>
                  <a:ext uri="{FF2B5EF4-FFF2-40B4-BE49-F238E27FC236}">
                    <a16:creationId xmlns="" xmlns:a16="http://schemas.microsoft.com/office/drawing/2014/main" id="{41321FB2-E2A0-4532-B1C1-589BFDE5C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7" y="1841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88" name="Oval 506">
                <a:extLst>
                  <a:ext uri="{FF2B5EF4-FFF2-40B4-BE49-F238E27FC236}">
                    <a16:creationId xmlns="" xmlns:a16="http://schemas.microsoft.com/office/drawing/2014/main" id="{26E9B799-CB79-474C-A0B2-6C67B2F13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" y="1864"/>
                <a:ext cx="25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89" name="Oval 507">
                <a:extLst>
                  <a:ext uri="{FF2B5EF4-FFF2-40B4-BE49-F238E27FC236}">
                    <a16:creationId xmlns="" xmlns:a16="http://schemas.microsoft.com/office/drawing/2014/main" id="{48A72141-72D1-41B8-B081-7377FB16D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8" y="188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90" name="Oval 508">
                <a:extLst>
                  <a:ext uri="{FF2B5EF4-FFF2-40B4-BE49-F238E27FC236}">
                    <a16:creationId xmlns="" xmlns:a16="http://schemas.microsoft.com/office/drawing/2014/main" id="{97E7BD96-5343-4C2B-B1DC-B61B3445D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1940"/>
                <a:ext cx="25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91" name="Oval 509">
                <a:extLst>
                  <a:ext uri="{FF2B5EF4-FFF2-40B4-BE49-F238E27FC236}">
                    <a16:creationId xmlns="" xmlns:a16="http://schemas.microsoft.com/office/drawing/2014/main" id="{93429676-758C-4A25-AE6D-932158FD8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192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92" name="Oval 510">
                <a:extLst>
                  <a:ext uri="{FF2B5EF4-FFF2-40B4-BE49-F238E27FC236}">
                    <a16:creationId xmlns="" xmlns:a16="http://schemas.microsoft.com/office/drawing/2014/main" id="{6522CD4A-49E6-4A28-8BA2-6C2466976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0" y="192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93" name="Oval 511">
                <a:extLst>
                  <a:ext uri="{FF2B5EF4-FFF2-40B4-BE49-F238E27FC236}">
                    <a16:creationId xmlns="" xmlns:a16="http://schemas.microsoft.com/office/drawing/2014/main" id="{7649221C-3418-4254-8D80-F00485B96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" y="1999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94" name="Oval 512">
                <a:extLst>
                  <a:ext uri="{FF2B5EF4-FFF2-40B4-BE49-F238E27FC236}">
                    <a16:creationId xmlns="" xmlns:a16="http://schemas.microsoft.com/office/drawing/2014/main" id="{A3D5DF00-4A8E-453D-85EE-C96FFF905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2024"/>
                <a:ext cx="25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95" name="Oval 513">
                <a:extLst>
                  <a:ext uri="{FF2B5EF4-FFF2-40B4-BE49-F238E27FC236}">
                    <a16:creationId xmlns="" xmlns:a16="http://schemas.microsoft.com/office/drawing/2014/main" id="{18C817FB-4B4C-456C-ADE0-67731A61A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" y="1965"/>
                <a:ext cx="27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96" name="Oval 514">
                <a:extLst>
                  <a:ext uri="{FF2B5EF4-FFF2-40B4-BE49-F238E27FC236}">
                    <a16:creationId xmlns="" xmlns:a16="http://schemas.microsoft.com/office/drawing/2014/main" id="{22645C59-422C-47C0-B0F0-823081397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8" y="1983"/>
                <a:ext cx="27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97" name="Oval 515">
                <a:extLst>
                  <a:ext uri="{FF2B5EF4-FFF2-40B4-BE49-F238E27FC236}">
                    <a16:creationId xmlns="" xmlns:a16="http://schemas.microsoft.com/office/drawing/2014/main" id="{F301E97C-F76D-4FD1-BBEB-E46C9935A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4" y="2024"/>
                <a:ext cx="27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98" name="Oval 516">
                <a:extLst>
                  <a:ext uri="{FF2B5EF4-FFF2-40B4-BE49-F238E27FC236}">
                    <a16:creationId xmlns="" xmlns:a16="http://schemas.microsoft.com/office/drawing/2014/main" id="{F4B65779-9416-43D9-B30F-1AC4F2ABD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" y="2012"/>
                <a:ext cx="25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99" name="Oval 517">
                <a:extLst>
                  <a:ext uri="{FF2B5EF4-FFF2-40B4-BE49-F238E27FC236}">
                    <a16:creationId xmlns="" xmlns:a16="http://schemas.microsoft.com/office/drawing/2014/main" id="{04A4A8CC-736F-4312-A0AA-04FA07C69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4" y="2024"/>
                <a:ext cx="27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00" name="Line 518">
                <a:extLst>
                  <a:ext uri="{FF2B5EF4-FFF2-40B4-BE49-F238E27FC236}">
                    <a16:creationId xmlns="" xmlns:a16="http://schemas.microsoft.com/office/drawing/2014/main" id="{30599995-CE0E-4126-BB40-E3FF5014A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" y="379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01" name="Line 519">
                <a:extLst>
                  <a:ext uri="{FF2B5EF4-FFF2-40B4-BE49-F238E27FC236}">
                    <a16:creationId xmlns="" xmlns:a16="http://schemas.microsoft.com/office/drawing/2014/main" id="{11D7E3FA-5411-4060-8763-8FA0DC0E5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" y="379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02" name="Freeform 520">
                <a:extLst>
                  <a:ext uri="{FF2B5EF4-FFF2-40B4-BE49-F238E27FC236}">
                    <a16:creationId xmlns="" xmlns:a16="http://schemas.microsoft.com/office/drawing/2014/main" id="{5F08BBFA-16E6-4E29-89A8-85B6E2178360}"/>
                  </a:ext>
                </a:extLst>
              </p:cNvPr>
              <p:cNvSpPr/>
              <p:nvPr/>
            </p:nvSpPr>
            <p:spPr bwMode="auto">
              <a:xfrm>
                <a:off x="2750" y="1122"/>
                <a:ext cx="183" cy="304"/>
              </a:xfrm>
              <a:custGeom>
                <a:avLst/>
                <a:gdLst>
                  <a:gd name="T0" fmla="*/ 120 w 183"/>
                  <a:gd name="T1" fmla="*/ 0 h 304"/>
                  <a:gd name="T2" fmla="*/ 0 w 183"/>
                  <a:gd name="T3" fmla="*/ 88 h 304"/>
                  <a:gd name="T4" fmla="*/ 135 w 183"/>
                  <a:gd name="T5" fmla="*/ 88 h 304"/>
                  <a:gd name="T6" fmla="*/ 11 w 183"/>
                  <a:gd name="T7" fmla="*/ 163 h 304"/>
                  <a:gd name="T8" fmla="*/ 151 w 183"/>
                  <a:gd name="T9" fmla="*/ 187 h 304"/>
                  <a:gd name="T10" fmla="*/ 16 w 183"/>
                  <a:gd name="T11" fmla="*/ 239 h 304"/>
                  <a:gd name="T12" fmla="*/ 183 w 183"/>
                  <a:gd name="T13" fmla="*/ 304 h 304"/>
                  <a:gd name="T14" fmla="*/ 120 w 183"/>
                  <a:gd name="T1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3" h="304">
                    <a:moveTo>
                      <a:pt x="120" y="0"/>
                    </a:moveTo>
                    <a:lnTo>
                      <a:pt x="0" y="88"/>
                    </a:lnTo>
                    <a:lnTo>
                      <a:pt x="135" y="88"/>
                    </a:lnTo>
                    <a:lnTo>
                      <a:pt x="11" y="163"/>
                    </a:lnTo>
                    <a:lnTo>
                      <a:pt x="151" y="187"/>
                    </a:lnTo>
                    <a:lnTo>
                      <a:pt x="16" y="239"/>
                    </a:lnTo>
                    <a:lnTo>
                      <a:pt x="183" y="30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03" name="Freeform 521">
                <a:extLst>
                  <a:ext uri="{FF2B5EF4-FFF2-40B4-BE49-F238E27FC236}">
                    <a16:creationId xmlns="" xmlns:a16="http://schemas.microsoft.com/office/drawing/2014/main" id="{306581E1-8B19-4E74-A37B-42933F31D00F}"/>
                  </a:ext>
                </a:extLst>
              </p:cNvPr>
              <p:cNvSpPr/>
              <p:nvPr/>
            </p:nvSpPr>
            <p:spPr bwMode="auto">
              <a:xfrm>
                <a:off x="2813" y="3908"/>
                <a:ext cx="201" cy="135"/>
              </a:xfrm>
              <a:custGeom>
                <a:avLst/>
                <a:gdLst>
                  <a:gd name="T0" fmla="*/ 142 w 201"/>
                  <a:gd name="T1" fmla="*/ 0 h 135"/>
                  <a:gd name="T2" fmla="*/ 0 w 201"/>
                  <a:gd name="T3" fmla="*/ 87 h 135"/>
                  <a:gd name="T4" fmla="*/ 201 w 201"/>
                  <a:gd name="T5" fmla="*/ 135 h 135"/>
                  <a:gd name="T6" fmla="*/ 142 w 201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35">
                    <a:moveTo>
                      <a:pt x="142" y="0"/>
                    </a:moveTo>
                    <a:lnTo>
                      <a:pt x="0" y="87"/>
                    </a:lnTo>
                    <a:lnTo>
                      <a:pt x="201" y="135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04" name="Freeform 522">
                <a:extLst>
                  <a:ext uri="{FF2B5EF4-FFF2-40B4-BE49-F238E27FC236}">
                    <a16:creationId xmlns="" xmlns:a16="http://schemas.microsoft.com/office/drawing/2014/main" id="{EB0438CD-C0F4-4FD5-8EE8-C0597BD8F456}"/>
                  </a:ext>
                </a:extLst>
              </p:cNvPr>
              <p:cNvSpPr/>
              <p:nvPr/>
            </p:nvSpPr>
            <p:spPr bwMode="auto">
              <a:xfrm>
                <a:off x="2820" y="4171"/>
                <a:ext cx="257" cy="106"/>
              </a:xfrm>
              <a:custGeom>
                <a:avLst/>
                <a:gdLst>
                  <a:gd name="T0" fmla="*/ 0 w 257"/>
                  <a:gd name="T1" fmla="*/ 106 h 106"/>
                  <a:gd name="T2" fmla="*/ 153 w 257"/>
                  <a:gd name="T3" fmla="*/ 0 h 106"/>
                  <a:gd name="T4" fmla="*/ 257 w 257"/>
                  <a:gd name="T5" fmla="*/ 95 h 106"/>
                  <a:gd name="T6" fmla="*/ 0 w 2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7" h="106">
                    <a:moveTo>
                      <a:pt x="0" y="106"/>
                    </a:moveTo>
                    <a:lnTo>
                      <a:pt x="153" y="0"/>
                    </a:lnTo>
                    <a:lnTo>
                      <a:pt x="257" y="95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A7C5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05" name="Freeform 523">
                <a:extLst>
                  <a:ext uri="{FF2B5EF4-FFF2-40B4-BE49-F238E27FC236}">
                    <a16:creationId xmlns="" xmlns:a16="http://schemas.microsoft.com/office/drawing/2014/main" id="{0FD7F314-64B2-41F7-B077-49DE8D144F23}"/>
                  </a:ext>
                </a:extLst>
              </p:cNvPr>
              <p:cNvSpPr/>
              <p:nvPr/>
            </p:nvSpPr>
            <p:spPr bwMode="auto">
              <a:xfrm>
                <a:off x="2721" y="4079"/>
                <a:ext cx="140" cy="135"/>
              </a:xfrm>
              <a:custGeom>
                <a:avLst/>
                <a:gdLst>
                  <a:gd name="T0" fmla="*/ 0 w 140"/>
                  <a:gd name="T1" fmla="*/ 0 h 135"/>
                  <a:gd name="T2" fmla="*/ 140 w 140"/>
                  <a:gd name="T3" fmla="*/ 34 h 135"/>
                  <a:gd name="T4" fmla="*/ 4 w 140"/>
                  <a:gd name="T5" fmla="*/ 135 h 135"/>
                  <a:gd name="T6" fmla="*/ 0 w 140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135">
                    <a:moveTo>
                      <a:pt x="0" y="0"/>
                    </a:moveTo>
                    <a:lnTo>
                      <a:pt x="140" y="34"/>
                    </a:lnTo>
                    <a:lnTo>
                      <a:pt x="4" y="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06" name="Freeform 524">
                <a:extLst>
                  <a:ext uri="{FF2B5EF4-FFF2-40B4-BE49-F238E27FC236}">
                    <a16:creationId xmlns="" xmlns:a16="http://schemas.microsoft.com/office/drawing/2014/main" id="{D058832B-B164-4757-8D30-7265E1920F37}"/>
                  </a:ext>
                </a:extLst>
              </p:cNvPr>
              <p:cNvSpPr/>
              <p:nvPr/>
            </p:nvSpPr>
            <p:spPr bwMode="auto">
              <a:xfrm>
                <a:off x="3066" y="3867"/>
                <a:ext cx="130" cy="304"/>
              </a:xfrm>
              <a:custGeom>
                <a:avLst/>
                <a:gdLst>
                  <a:gd name="T0" fmla="*/ 112 w 130"/>
                  <a:gd name="T1" fmla="*/ 0 h 304"/>
                  <a:gd name="T2" fmla="*/ 0 w 130"/>
                  <a:gd name="T3" fmla="*/ 23 h 304"/>
                  <a:gd name="T4" fmla="*/ 130 w 130"/>
                  <a:gd name="T5" fmla="*/ 304 h 304"/>
                  <a:gd name="T6" fmla="*/ 112 w 130"/>
                  <a:gd name="T7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304">
                    <a:moveTo>
                      <a:pt x="112" y="0"/>
                    </a:moveTo>
                    <a:lnTo>
                      <a:pt x="0" y="23"/>
                    </a:lnTo>
                    <a:lnTo>
                      <a:pt x="130" y="30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07" name="Freeform 525">
                <a:extLst>
                  <a:ext uri="{FF2B5EF4-FFF2-40B4-BE49-F238E27FC236}">
                    <a16:creationId xmlns="" xmlns:a16="http://schemas.microsoft.com/office/drawing/2014/main" id="{93FBEB06-E9DD-48D9-9A04-70DDB358FCB2}"/>
                  </a:ext>
                </a:extLst>
              </p:cNvPr>
              <p:cNvSpPr/>
              <p:nvPr/>
            </p:nvSpPr>
            <p:spPr bwMode="auto">
              <a:xfrm>
                <a:off x="2831" y="1661"/>
                <a:ext cx="106" cy="110"/>
              </a:xfrm>
              <a:custGeom>
                <a:avLst/>
                <a:gdLst>
                  <a:gd name="T0" fmla="*/ 0 w 106"/>
                  <a:gd name="T1" fmla="*/ 0 h 110"/>
                  <a:gd name="T2" fmla="*/ 41 w 106"/>
                  <a:gd name="T3" fmla="*/ 110 h 110"/>
                  <a:gd name="T4" fmla="*/ 106 w 106"/>
                  <a:gd name="T5" fmla="*/ 47 h 110"/>
                  <a:gd name="T6" fmla="*/ 0 w 106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110">
                    <a:moveTo>
                      <a:pt x="0" y="0"/>
                    </a:moveTo>
                    <a:lnTo>
                      <a:pt x="41" y="110"/>
                    </a:lnTo>
                    <a:lnTo>
                      <a:pt x="106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5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08" name="Oval 526">
                <a:extLst>
                  <a:ext uri="{FF2B5EF4-FFF2-40B4-BE49-F238E27FC236}">
                    <a16:creationId xmlns="" xmlns:a16="http://schemas.microsoft.com/office/drawing/2014/main" id="{A3B1FD7E-2016-43F4-BC9F-298CEFADB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7" y="974"/>
                <a:ext cx="24" cy="24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09" name="Oval 527">
                <a:extLst>
                  <a:ext uri="{FF2B5EF4-FFF2-40B4-BE49-F238E27FC236}">
                    <a16:creationId xmlns="" xmlns:a16="http://schemas.microsoft.com/office/drawing/2014/main" id="{8741D587-876E-424D-BA49-0CC08D4E4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" y="980"/>
                <a:ext cx="22" cy="23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10" name="Oval 528">
                <a:extLst>
                  <a:ext uri="{FF2B5EF4-FFF2-40B4-BE49-F238E27FC236}">
                    <a16:creationId xmlns="" xmlns:a16="http://schemas.microsoft.com/office/drawing/2014/main" id="{42A062FF-6E63-4503-908A-CD3CA7B28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3" y="1032"/>
                <a:ext cx="24" cy="25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11" name="Oval 529">
                <a:extLst>
                  <a:ext uri="{FF2B5EF4-FFF2-40B4-BE49-F238E27FC236}">
                    <a16:creationId xmlns="" xmlns:a16="http://schemas.microsoft.com/office/drawing/2014/main" id="{5AF991FE-E218-4A0A-AABF-AE7FFB890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1" y="1061"/>
                <a:ext cx="25" cy="25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12" name="Oval 530">
                <a:extLst>
                  <a:ext uri="{FF2B5EF4-FFF2-40B4-BE49-F238E27FC236}">
                    <a16:creationId xmlns="" xmlns:a16="http://schemas.microsoft.com/office/drawing/2014/main" id="{B418DFBC-361E-4EDF-B000-6B9C22A4B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0" y="1097"/>
                <a:ext cx="23" cy="23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13" name="Freeform 531">
                <a:extLst>
                  <a:ext uri="{FF2B5EF4-FFF2-40B4-BE49-F238E27FC236}">
                    <a16:creationId xmlns="" xmlns:a16="http://schemas.microsoft.com/office/drawing/2014/main" id="{71C58050-71F6-4EA6-B93E-271464A4D261}"/>
                  </a:ext>
                </a:extLst>
              </p:cNvPr>
              <p:cNvSpPr/>
              <p:nvPr/>
            </p:nvSpPr>
            <p:spPr bwMode="auto">
              <a:xfrm>
                <a:off x="2673" y="1602"/>
                <a:ext cx="34" cy="176"/>
              </a:xfrm>
              <a:custGeom>
                <a:avLst/>
                <a:gdLst>
                  <a:gd name="T0" fmla="*/ 0 w 34"/>
                  <a:gd name="T1" fmla="*/ 111 h 176"/>
                  <a:gd name="T2" fmla="*/ 30 w 34"/>
                  <a:gd name="T3" fmla="*/ 0 h 176"/>
                  <a:gd name="T4" fmla="*/ 34 w 34"/>
                  <a:gd name="T5" fmla="*/ 176 h 176"/>
                  <a:gd name="T6" fmla="*/ 5 w 34"/>
                  <a:gd name="T7" fmla="*/ 129 h 176"/>
                  <a:gd name="T8" fmla="*/ 0 w 34"/>
                  <a:gd name="T9" fmla="*/ 11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6">
                    <a:moveTo>
                      <a:pt x="0" y="111"/>
                    </a:moveTo>
                    <a:lnTo>
                      <a:pt x="30" y="0"/>
                    </a:lnTo>
                    <a:lnTo>
                      <a:pt x="34" y="176"/>
                    </a:lnTo>
                    <a:lnTo>
                      <a:pt x="5" y="12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62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14" name="Freeform 532">
                <a:extLst>
                  <a:ext uri="{FF2B5EF4-FFF2-40B4-BE49-F238E27FC236}">
                    <a16:creationId xmlns="" xmlns:a16="http://schemas.microsoft.com/office/drawing/2014/main" id="{76CCE6A4-7382-436F-80E1-AA566106ACCB}"/>
                  </a:ext>
                </a:extLst>
              </p:cNvPr>
              <p:cNvSpPr/>
              <p:nvPr/>
            </p:nvSpPr>
            <p:spPr bwMode="auto">
              <a:xfrm>
                <a:off x="2673" y="1602"/>
                <a:ext cx="34" cy="176"/>
              </a:xfrm>
              <a:custGeom>
                <a:avLst/>
                <a:gdLst>
                  <a:gd name="T0" fmla="*/ 0 w 34"/>
                  <a:gd name="T1" fmla="*/ 111 h 176"/>
                  <a:gd name="T2" fmla="*/ 30 w 34"/>
                  <a:gd name="T3" fmla="*/ 0 h 176"/>
                  <a:gd name="T4" fmla="*/ 34 w 34"/>
                  <a:gd name="T5" fmla="*/ 176 h 176"/>
                  <a:gd name="T6" fmla="*/ 5 w 34"/>
                  <a:gd name="T7" fmla="*/ 12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76">
                    <a:moveTo>
                      <a:pt x="0" y="111"/>
                    </a:moveTo>
                    <a:lnTo>
                      <a:pt x="30" y="0"/>
                    </a:lnTo>
                    <a:lnTo>
                      <a:pt x="34" y="176"/>
                    </a:lnTo>
                    <a:lnTo>
                      <a:pt x="5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15" name="Freeform 533">
                <a:extLst>
                  <a:ext uri="{FF2B5EF4-FFF2-40B4-BE49-F238E27FC236}">
                    <a16:creationId xmlns="" xmlns:a16="http://schemas.microsoft.com/office/drawing/2014/main" id="{5D7B6966-41AB-4646-A97D-7FA5F7BF988E}"/>
                  </a:ext>
                </a:extLst>
              </p:cNvPr>
              <p:cNvSpPr/>
              <p:nvPr/>
            </p:nvSpPr>
            <p:spPr bwMode="auto">
              <a:xfrm>
                <a:off x="3471" y="3401"/>
                <a:ext cx="334" cy="279"/>
              </a:xfrm>
              <a:custGeom>
                <a:avLst/>
                <a:gdLst>
                  <a:gd name="T0" fmla="*/ 3 w 148"/>
                  <a:gd name="T1" fmla="*/ 17 h 124"/>
                  <a:gd name="T2" fmla="*/ 35 w 148"/>
                  <a:gd name="T3" fmla="*/ 20 h 124"/>
                  <a:gd name="T4" fmla="*/ 25 w 148"/>
                  <a:gd name="T5" fmla="*/ 51 h 124"/>
                  <a:gd name="T6" fmla="*/ 74 w 148"/>
                  <a:gd name="T7" fmla="*/ 50 h 124"/>
                  <a:gd name="T8" fmla="*/ 67 w 148"/>
                  <a:gd name="T9" fmla="*/ 88 h 124"/>
                  <a:gd name="T10" fmla="*/ 124 w 148"/>
                  <a:gd name="T11" fmla="*/ 84 h 124"/>
                  <a:gd name="T12" fmla="*/ 114 w 148"/>
                  <a:gd name="T13" fmla="*/ 124 h 124"/>
                  <a:gd name="T14" fmla="*/ 148 w 148"/>
                  <a:gd name="T15" fmla="*/ 117 h 124"/>
                  <a:gd name="T16" fmla="*/ 64 w 148"/>
                  <a:gd name="T17" fmla="*/ 0 h 124"/>
                  <a:gd name="T18" fmla="*/ 3 w 148"/>
                  <a:gd name="T19" fmla="*/ 14 h 124"/>
                  <a:gd name="T20" fmla="*/ 3 w 148"/>
                  <a:gd name="T21" fmla="*/ 1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124">
                    <a:moveTo>
                      <a:pt x="3" y="17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48" y="117"/>
                      <a:pt x="148" y="117"/>
                      <a:pt x="148" y="117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5" y="13"/>
                      <a:pt x="3" y="14"/>
                    </a:cubicBezTo>
                    <a:cubicBezTo>
                      <a:pt x="0" y="15"/>
                      <a:pt x="3" y="17"/>
                      <a:pt x="3" y="17"/>
                    </a:cubicBezTo>
                    <a:close/>
                  </a:path>
                </a:pathLst>
              </a:custGeom>
              <a:solidFill>
                <a:srgbClr val="9D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16" name="Freeform 534">
                <a:extLst>
                  <a:ext uri="{FF2B5EF4-FFF2-40B4-BE49-F238E27FC236}">
                    <a16:creationId xmlns="" xmlns:a16="http://schemas.microsoft.com/office/drawing/2014/main" id="{0C6F7065-49BE-4C4B-84C8-00AE73003035}"/>
                  </a:ext>
                </a:extLst>
              </p:cNvPr>
              <p:cNvSpPr/>
              <p:nvPr/>
            </p:nvSpPr>
            <p:spPr bwMode="auto">
              <a:xfrm>
                <a:off x="2987" y="1494"/>
                <a:ext cx="137" cy="259"/>
              </a:xfrm>
              <a:custGeom>
                <a:avLst/>
                <a:gdLst>
                  <a:gd name="T0" fmla="*/ 0 w 61"/>
                  <a:gd name="T1" fmla="*/ 0 h 115"/>
                  <a:gd name="T2" fmla="*/ 0 w 61"/>
                  <a:gd name="T3" fmla="*/ 92 h 115"/>
                  <a:gd name="T4" fmla="*/ 61 w 61"/>
                  <a:gd name="T5" fmla="*/ 115 h 115"/>
                  <a:gd name="T6" fmla="*/ 0 w 61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15">
                    <a:moveTo>
                      <a:pt x="0" y="0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61" y="115"/>
                      <a:pt x="61" y="115"/>
                      <a:pt x="61" y="115"/>
                    </a:cubicBezTo>
                    <a:cubicBezTo>
                      <a:pt x="61" y="115"/>
                      <a:pt x="26" y="72"/>
                      <a:pt x="0" y="0"/>
                    </a:cubicBezTo>
                    <a:close/>
                  </a:path>
                </a:pathLst>
              </a:custGeom>
              <a:solidFill>
                <a:srgbClr val="FFC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17" name="Freeform 535">
                <a:extLst>
                  <a:ext uri="{FF2B5EF4-FFF2-40B4-BE49-F238E27FC236}">
                    <a16:creationId xmlns="" xmlns:a16="http://schemas.microsoft.com/office/drawing/2014/main" id="{F209EC51-2536-41CD-86CA-F17542DF3C88}"/>
                  </a:ext>
                </a:extLst>
              </p:cNvPr>
              <p:cNvSpPr/>
              <p:nvPr/>
            </p:nvSpPr>
            <p:spPr bwMode="auto">
              <a:xfrm>
                <a:off x="3007" y="1593"/>
                <a:ext cx="65" cy="115"/>
              </a:xfrm>
              <a:custGeom>
                <a:avLst/>
                <a:gdLst>
                  <a:gd name="T0" fmla="*/ 2 w 29"/>
                  <a:gd name="T1" fmla="*/ 0 h 51"/>
                  <a:gd name="T2" fmla="*/ 0 w 29"/>
                  <a:gd name="T3" fmla="*/ 35 h 51"/>
                  <a:gd name="T4" fmla="*/ 29 w 29"/>
                  <a:gd name="T5" fmla="*/ 51 h 51"/>
                  <a:gd name="T6" fmla="*/ 2 w 29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1">
                    <a:moveTo>
                      <a:pt x="2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1"/>
                      <a:pt x="3" y="12"/>
                      <a:pt x="2" y="0"/>
                    </a:cubicBezTo>
                    <a:close/>
                  </a:path>
                </a:pathLst>
              </a:custGeom>
              <a:solidFill>
                <a:srgbClr val="818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18" name="Freeform 536">
                <a:extLst>
                  <a:ext uri="{FF2B5EF4-FFF2-40B4-BE49-F238E27FC236}">
                    <a16:creationId xmlns="" xmlns:a16="http://schemas.microsoft.com/office/drawing/2014/main" id="{E72189D8-1FF9-4B83-8D99-6C0497A5FB58}"/>
                  </a:ext>
                </a:extLst>
              </p:cNvPr>
              <p:cNvSpPr/>
              <p:nvPr/>
            </p:nvSpPr>
            <p:spPr bwMode="auto">
              <a:xfrm>
                <a:off x="4283" y="1411"/>
                <a:ext cx="122" cy="1990"/>
              </a:xfrm>
              <a:custGeom>
                <a:avLst/>
                <a:gdLst>
                  <a:gd name="T0" fmla="*/ 36 w 54"/>
                  <a:gd name="T1" fmla="*/ 471 h 883"/>
                  <a:gd name="T2" fmla="*/ 44 w 54"/>
                  <a:gd name="T3" fmla="*/ 293 h 883"/>
                  <a:gd name="T4" fmla="*/ 49 w 54"/>
                  <a:gd name="T5" fmla="*/ 131 h 883"/>
                  <a:gd name="T6" fmla="*/ 33 w 54"/>
                  <a:gd name="T7" fmla="*/ 33 h 883"/>
                  <a:gd name="T8" fmla="*/ 19 w 54"/>
                  <a:gd name="T9" fmla="*/ 5 h 883"/>
                  <a:gd name="T10" fmla="*/ 0 w 54"/>
                  <a:gd name="T11" fmla="*/ 13 h 883"/>
                  <a:gd name="T12" fmla="*/ 39 w 54"/>
                  <a:gd name="T13" fmla="*/ 168 h 883"/>
                  <a:gd name="T14" fmla="*/ 32 w 54"/>
                  <a:gd name="T15" fmla="*/ 298 h 883"/>
                  <a:gd name="T16" fmla="*/ 28 w 54"/>
                  <a:gd name="T17" fmla="*/ 367 h 883"/>
                  <a:gd name="T18" fmla="*/ 23 w 54"/>
                  <a:gd name="T19" fmla="*/ 786 h 883"/>
                  <a:gd name="T20" fmla="*/ 22 w 54"/>
                  <a:gd name="T21" fmla="*/ 878 h 883"/>
                  <a:gd name="T22" fmla="*/ 31 w 54"/>
                  <a:gd name="T23" fmla="*/ 883 h 883"/>
                  <a:gd name="T24" fmla="*/ 36 w 54"/>
                  <a:gd name="T25" fmla="*/ 471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883">
                    <a:moveTo>
                      <a:pt x="36" y="471"/>
                    </a:moveTo>
                    <a:cubicBezTo>
                      <a:pt x="38" y="411"/>
                      <a:pt x="42" y="352"/>
                      <a:pt x="44" y="293"/>
                    </a:cubicBezTo>
                    <a:cubicBezTo>
                      <a:pt x="47" y="239"/>
                      <a:pt x="54" y="186"/>
                      <a:pt x="49" y="131"/>
                    </a:cubicBezTo>
                    <a:cubicBezTo>
                      <a:pt x="45" y="98"/>
                      <a:pt x="44" y="65"/>
                      <a:pt x="33" y="33"/>
                    </a:cubicBezTo>
                    <a:cubicBezTo>
                      <a:pt x="30" y="23"/>
                      <a:pt x="27" y="11"/>
                      <a:pt x="19" y="5"/>
                    </a:cubicBezTo>
                    <a:cubicBezTo>
                      <a:pt x="12" y="0"/>
                      <a:pt x="0" y="3"/>
                      <a:pt x="0" y="13"/>
                    </a:cubicBezTo>
                    <a:cubicBezTo>
                      <a:pt x="37" y="0"/>
                      <a:pt x="37" y="138"/>
                      <a:pt x="39" y="168"/>
                    </a:cubicBezTo>
                    <a:cubicBezTo>
                      <a:pt x="42" y="210"/>
                      <a:pt x="36" y="256"/>
                      <a:pt x="32" y="298"/>
                    </a:cubicBezTo>
                    <a:cubicBezTo>
                      <a:pt x="30" y="321"/>
                      <a:pt x="29" y="344"/>
                      <a:pt x="28" y="367"/>
                    </a:cubicBezTo>
                    <a:cubicBezTo>
                      <a:pt x="22" y="505"/>
                      <a:pt x="24" y="647"/>
                      <a:pt x="23" y="786"/>
                    </a:cubicBezTo>
                    <a:cubicBezTo>
                      <a:pt x="22" y="817"/>
                      <a:pt x="23" y="847"/>
                      <a:pt x="22" y="878"/>
                    </a:cubicBezTo>
                    <a:cubicBezTo>
                      <a:pt x="31" y="883"/>
                      <a:pt x="31" y="883"/>
                      <a:pt x="31" y="883"/>
                    </a:cubicBezTo>
                    <a:cubicBezTo>
                      <a:pt x="37" y="745"/>
                      <a:pt x="29" y="608"/>
                      <a:pt x="36" y="471"/>
                    </a:cubicBezTo>
                    <a:close/>
                  </a:path>
                </a:pathLst>
              </a:custGeom>
              <a:solidFill>
                <a:srgbClr val="6F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19" name="Freeform 537">
                <a:extLst>
                  <a:ext uri="{FF2B5EF4-FFF2-40B4-BE49-F238E27FC236}">
                    <a16:creationId xmlns="" xmlns:a16="http://schemas.microsoft.com/office/drawing/2014/main" id="{0F3FE269-3DE7-4FFC-8F00-118A085058CB}"/>
                  </a:ext>
                </a:extLst>
              </p:cNvPr>
              <p:cNvSpPr/>
              <p:nvPr/>
            </p:nvSpPr>
            <p:spPr bwMode="auto">
              <a:xfrm>
                <a:off x="3368" y="3466"/>
                <a:ext cx="329" cy="228"/>
              </a:xfrm>
              <a:custGeom>
                <a:avLst/>
                <a:gdLst>
                  <a:gd name="T0" fmla="*/ 0 w 146"/>
                  <a:gd name="T1" fmla="*/ 0 h 101"/>
                  <a:gd name="T2" fmla="*/ 52 w 146"/>
                  <a:gd name="T3" fmla="*/ 5 h 101"/>
                  <a:gd name="T4" fmla="*/ 42 w 146"/>
                  <a:gd name="T5" fmla="*/ 41 h 101"/>
                  <a:gd name="T6" fmla="*/ 100 w 146"/>
                  <a:gd name="T7" fmla="*/ 37 h 101"/>
                  <a:gd name="T8" fmla="*/ 94 w 146"/>
                  <a:gd name="T9" fmla="*/ 77 h 101"/>
                  <a:gd name="T10" fmla="*/ 146 w 146"/>
                  <a:gd name="T11" fmla="*/ 72 h 101"/>
                  <a:gd name="T12" fmla="*/ 141 w 146"/>
                  <a:gd name="T13" fmla="*/ 101 h 101"/>
                  <a:gd name="T14" fmla="*/ 0 w 146"/>
                  <a:gd name="T1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6" h="101">
                    <a:moveTo>
                      <a:pt x="0" y="0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94" y="77"/>
                      <a:pt x="94" y="77"/>
                      <a:pt x="94" y="77"/>
                    </a:cubicBezTo>
                    <a:cubicBezTo>
                      <a:pt x="146" y="72"/>
                      <a:pt x="146" y="72"/>
                      <a:pt x="146" y="72"/>
                    </a:cubicBezTo>
                    <a:cubicBezTo>
                      <a:pt x="141" y="101"/>
                      <a:pt x="141" y="101"/>
                      <a:pt x="141" y="101"/>
                    </a:cubicBezTo>
                    <a:cubicBezTo>
                      <a:pt x="141" y="101"/>
                      <a:pt x="81" y="87"/>
                      <a:pt x="0" y="0"/>
                    </a:cubicBezTo>
                    <a:close/>
                  </a:path>
                </a:pathLst>
              </a:custGeom>
              <a:solidFill>
                <a:srgbClr val="FF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20" name="Freeform 538">
                <a:extLst>
                  <a:ext uri="{FF2B5EF4-FFF2-40B4-BE49-F238E27FC236}">
                    <a16:creationId xmlns="" xmlns:a16="http://schemas.microsoft.com/office/drawing/2014/main" id="{0D52FF9B-5E67-4C9F-A7C1-B177EF3D2CB5}"/>
                  </a:ext>
                </a:extLst>
              </p:cNvPr>
              <p:cNvSpPr/>
              <p:nvPr/>
            </p:nvSpPr>
            <p:spPr bwMode="auto">
              <a:xfrm>
                <a:off x="3634" y="3405"/>
                <a:ext cx="61" cy="61"/>
              </a:xfrm>
              <a:custGeom>
                <a:avLst/>
                <a:gdLst>
                  <a:gd name="T0" fmla="*/ 26 w 27"/>
                  <a:gd name="T1" fmla="*/ 13 h 27"/>
                  <a:gd name="T2" fmla="*/ 8 w 27"/>
                  <a:gd name="T3" fmla="*/ 1 h 27"/>
                  <a:gd name="T4" fmla="*/ 0 w 27"/>
                  <a:gd name="T5" fmla="*/ 4 h 27"/>
                  <a:gd name="T6" fmla="*/ 16 w 27"/>
                  <a:gd name="T7" fmla="*/ 27 h 27"/>
                  <a:gd name="T8" fmla="*/ 26 w 27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6" y="13"/>
                    </a:moveTo>
                    <a:cubicBezTo>
                      <a:pt x="25" y="5"/>
                      <a:pt x="17" y="0"/>
                      <a:pt x="8" y="1"/>
                    </a:cubicBezTo>
                    <a:cubicBezTo>
                      <a:pt x="5" y="2"/>
                      <a:pt x="2" y="2"/>
                      <a:pt x="0" y="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22" y="25"/>
                      <a:pt x="27" y="19"/>
                      <a:pt x="26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21" name="Freeform 539">
                <a:extLst>
                  <a:ext uri="{FF2B5EF4-FFF2-40B4-BE49-F238E27FC236}">
                    <a16:creationId xmlns="" xmlns:a16="http://schemas.microsoft.com/office/drawing/2014/main" id="{4854F6C7-44C9-40E8-AA1F-425526C7AC95}"/>
                  </a:ext>
                </a:extLst>
              </p:cNvPr>
              <p:cNvSpPr/>
              <p:nvPr/>
            </p:nvSpPr>
            <p:spPr bwMode="auto">
              <a:xfrm>
                <a:off x="3875" y="3491"/>
                <a:ext cx="81" cy="65"/>
              </a:xfrm>
              <a:custGeom>
                <a:avLst/>
                <a:gdLst>
                  <a:gd name="T0" fmla="*/ 35 w 36"/>
                  <a:gd name="T1" fmla="*/ 13 h 29"/>
                  <a:gd name="T2" fmla="*/ 20 w 36"/>
                  <a:gd name="T3" fmla="*/ 28 h 29"/>
                  <a:gd name="T4" fmla="*/ 1 w 36"/>
                  <a:gd name="T5" fmla="*/ 17 h 29"/>
                  <a:gd name="T6" fmla="*/ 16 w 36"/>
                  <a:gd name="T7" fmla="*/ 1 h 29"/>
                  <a:gd name="T8" fmla="*/ 35 w 36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35" y="13"/>
                    </a:moveTo>
                    <a:cubicBezTo>
                      <a:pt x="36" y="20"/>
                      <a:pt x="29" y="27"/>
                      <a:pt x="20" y="28"/>
                    </a:cubicBezTo>
                    <a:cubicBezTo>
                      <a:pt x="10" y="29"/>
                      <a:pt x="2" y="24"/>
                      <a:pt x="1" y="17"/>
                    </a:cubicBezTo>
                    <a:cubicBezTo>
                      <a:pt x="0" y="9"/>
                      <a:pt x="7" y="2"/>
                      <a:pt x="16" y="1"/>
                    </a:cubicBezTo>
                    <a:cubicBezTo>
                      <a:pt x="26" y="0"/>
                      <a:pt x="34" y="6"/>
                      <a:pt x="35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22" name="Freeform 540">
                <a:extLst>
                  <a:ext uri="{FF2B5EF4-FFF2-40B4-BE49-F238E27FC236}">
                    <a16:creationId xmlns="" xmlns:a16="http://schemas.microsoft.com/office/drawing/2014/main" id="{521DF2A5-41D0-40F6-82F1-499B613BA9FF}"/>
                  </a:ext>
                </a:extLst>
              </p:cNvPr>
              <p:cNvSpPr/>
              <p:nvPr/>
            </p:nvSpPr>
            <p:spPr bwMode="auto">
              <a:xfrm>
                <a:off x="3737" y="3556"/>
                <a:ext cx="68" cy="63"/>
              </a:xfrm>
              <a:custGeom>
                <a:avLst/>
                <a:gdLst>
                  <a:gd name="T0" fmla="*/ 29 w 30"/>
                  <a:gd name="T1" fmla="*/ 13 h 28"/>
                  <a:gd name="T2" fmla="*/ 10 w 30"/>
                  <a:gd name="T3" fmla="*/ 1 h 28"/>
                  <a:gd name="T4" fmla="*/ 0 w 30"/>
                  <a:gd name="T5" fmla="*/ 6 h 28"/>
                  <a:gd name="T6" fmla="*/ 14 w 30"/>
                  <a:gd name="T7" fmla="*/ 28 h 28"/>
                  <a:gd name="T8" fmla="*/ 29 w 30"/>
                  <a:gd name="T9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9" y="13"/>
                    </a:moveTo>
                    <a:cubicBezTo>
                      <a:pt x="28" y="6"/>
                      <a:pt x="20" y="0"/>
                      <a:pt x="10" y="1"/>
                    </a:cubicBezTo>
                    <a:cubicBezTo>
                      <a:pt x="6" y="2"/>
                      <a:pt x="2" y="3"/>
                      <a:pt x="0" y="6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23" y="27"/>
                      <a:pt x="30" y="20"/>
                      <a:pt x="29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23" name="Freeform 541">
                <a:extLst>
                  <a:ext uri="{FF2B5EF4-FFF2-40B4-BE49-F238E27FC236}">
                    <a16:creationId xmlns="" xmlns:a16="http://schemas.microsoft.com/office/drawing/2014/main" id="{12A0BBF8-477D-4710-8235-A0A098C81C5E}"/>
                  </a:ext>
                </a:extLst>
              </p:cNvPr>
              <p:cNvSpPr/>
              <p:nvPr/>
            </p:nvSpPr>
            <p:spPr bwMode="auto">
              <a:xfrm>
                <a:off x="3762" y="3441"/>
                <a:ext cx="57" cy="47"/>
              </a:xfrm>
              <a:custGeom>
                <a:avLst/>
                <a:gdLst>
                  <a:gd name="T0" fmla="*/ 25 w 25"/>
                  <a:gd name="T1" fmla="*/ 9 h 21"/>
                  <a:gd name="T2" fmla="*/ 14 w 25"/>
                  <a:gd name="T3" fmla="*/ 20 h 21"/>
                  <a:gd name="T4" fmla="*/ 0 w 25"/>
                  <a:gd name="T5" fmla="*/ 11 h 21"/>
                  <a:gd name="T6" fmla="*/ 11 w 25"/>
                  <a:gd name="T7" fmla="*/ 1 h 21"/>
                  <a:gd name="T8" fmla="*/ 25 w 25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9"/>
                    </a:moveTo>
                    <a:cubicBezTo>
                      <a:pt x="25" y="14"/>
                      <a:pt x="20" y="19"/>
                      <a:pt x="14" y="20"/>
                    </a:cubicBezTo>
                    <a:cubicBezTo>
                      <a:pt x="7" y="21"/>
                      <a:pt x="1" y="17"/>
                      <a:pt x="0" y="11"/>
                    </a:cubicBezTo>
                    <a:cubicBezTo>
                      <a:pt x="0" y="6"/>
                      <a:pt x="5" y="1"/>
                      <a:pt x="11" y="1"/>
                    </a:cubicBezTo>
                    <a:cubicBezTo>
                      <a:pt x="18" y="0"/>
                      <a:pt x="24" y="4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24" name="Freeform 542">
                <a:extLst>
                  <a:ext uri="{FF2B5EF4-FFF2-40B4-BE49-F238E27FC236}">
                    <a16:creationId xmlns="" xmlns:a16="http://schemas.microsoft.com/office/drawing/2014/main" id="{28774610-0226-49FD-932E-875C1A1C3EA9}"/>
                  </a:ext>
                </a:extLst>
              </p:cNvPr>
              <p:cNvSpPr/>
              <p:nvPr/>
            </p:nvSpPr>
            <p:spPr bwMode="auto">
              <a:xfrm>
                <a:off x="3864" y="3590"/>
                <a:ext cx="56" cy="47"/>
              </a:xfrm>
              <a:custGeom>
                <a:avLst/>
                <a:gdLst>
                  <a:gd name="T0" fmla="*/ 25 w 25"/>
                  <a:gd name="T1" fmla="*/ 9 h 21"/>
                  <a:gd name="T2" fmla="*/ 14 w 25"/>
                  <a:gd name="T3" fmla="*/ 20 h 21"/>
                  <a:gd name="T4" fmla="*/ 1 w 25"/>
                  <a:gd name="T5" fmla="*/ 11 h 21"/>
                  <a:gd name="T6" fmla="*/ 11 w 25"/>
                  <a:gd name="T7" fmla="*/ 0 h 21"/>
                  <a:gd name="T8" fmla="*/ 25 w 25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9"/>
                    </a:moveTo>
                    <a:cubicBezTo>
                      <a:pt x="25" y="14"/>
                      <a:pt x="21" y="19"/>
                      <a:pt x="14" y="20"/>
                    </a:cubicBezTo>
                    <a:cubicBezTo>
                      <a:pt x="7" y="21"/>
                      <a:pt x="1" y="17"/>
                      <a:pt x="1" y="11"/>
                    </a:cubicBezTo>
                    <a:cubicBezTo>
                      <a:pt x="0" y="6"/>
                      <a:pt x="5" y="1"/>
                      <a:pt x="11" y="0"/>
                    </a:cubicBezTo>
                    <a:cubicBezTo>
                      <a:pt x="18" y="0"/>
                      <a:pt x="24" y="4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25" name="Freeform 543">
                <a:extLst>
                  <a:ext uri="{FF2B5EF4-FFF2-40B4-BE49-F238E27FC236}">
                    <a16:creationId xmlns="" xmlns:a16="http://schemas.microsoft.com/office/drawing/2014/main" id="{3346DD36-7E62-4D89-A632-59B601EE8ACF}"/>
                  </a:ext>
                </a:extLst>
              </p:cNvPr>
              <p:cNvSpPr/>
              <p:nvPr/>
            </p:nvSpPr>
            <p:spPr bwMode="auto">
              <a:xfrm>
                <a:off x="3756" y="3355"/>
                <a:ext cx="58" cy="46"/>
              </a:xfrm>
              <a:custGeom>
                <a:avLst/>
                <a:gdLst>
                  <a:gd name="T0" fmla="*/ 25 w 26"/>
                  <a:gd name="T1" fmla="*/ 9 h 20"/>
                  <a:gd name="T2" fmla="*/ 14 w 26"/>
                  <a:gd name="T3" fmla="*/ 20 h 20"/>
                  <a:gd name="T4" fmla="*/ 1 w 26"/>
                  <a:gd name="T5" fmla="*/ 11 h 20"/>
                  <a:gd name="T6" fmla="*/ 12 w 26"/>
                  <a:gd name="T7" fmla="*/ 0 h 20"/>
                  <a:gd name="T8" fmla="*/ 25 w 26"/>
                  <a:gd name="T9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0">
                    <a:moveTo>
                      <a:pt x="25" y="9"/>
                    </a:moveTo>
                    <a:cubicBezTo>
                      <a:pt x="26" y="14"/>
                      <a:pt x="21" y="19"/>
                      <a:pt x="14" y="20"/>
                    </a:cubicBezTo>
                    <a:cubicBezTo>
                      <a:pt x="8" y="20"/>
                      <a:pt x="2" y="17"/>
                      <a:pt x="1" y="11"/>
                    </a:cubicBezTo>
                    <a:cubicBezTo>
                      <a:pt x="0" y="6"/>
                      <a:pt x="5" y="1"/>
                      <a:pt x="12" y="0"/>
                    </a:cubicBezTo>
                    <a:cubicBezTo>
                      <a:pt x="19" y="0"/>
                      <a:pt x="25" y="3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</p:grpSp>
        <p:sp>
          <p:nvSpPr>
            <p:cNvPr id="4" name="Freeform 545">
              <a:extLst>
                <a:ext uri="{FF2B5EF4-FFF2-40B4-BE49-F238E27FC236}">
                  <a16:creationId xmlns="" xmlns:a16="http://schemas.microsoft.com/office/drawing/2014/main" id="{57BCA52D-E548-43C4-9F56-B409D8C5EEB1}"/>
                </a:ext>
              </a:extLst>
            </p:cNvPr>
            <p:cNvSpPr/>
            <p:nvPr/>
          </p:nvSpPr>
          <p:spPr bwMode="auto">
            <a:xfrm>
              <a:off x="6870700" y="5394325"/>
              <a:ext cx="39688" cy="33338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1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" name="Oval 546">
              <a:extLst>
                <a:ext uri="{FF2B5EF4-FFF2-40B4-BE49-F238E27FC236}">
                  <a16:creationId xmlns="" xmlns:a16="http://schemas.microsoft.com/office/drawing/2014/main" id="{0355F452-BFD7-4EA6-975E-988C520BC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6075" y="5437188"/>
              <a:ext cx="34925" cy="33338"/>
            </a:xfrm>
            <a:prstGeom prst="ellipse">
              <a:avLst/>
            </a:pr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" name="Freeform 547">
              <a:extLst>
                <a:ext uri="{FF2B5EF4-FFF2-40B4-BE49-F238E27FC236}">
                  <a16:creationId xmlns="" xmlns:a16="http://schemas.microsoft.com/office/drawing/2014/main" id="{4D8FDD4A-835D-492E-9AF1-2A0F1A32FD8A}"/>
                </a:ext>
              </a:extLst>
            </p:cNvPr>
            <p:cNvSpPr/>
            <p:nvPr/>
          </p:nvSpPr>
          <p:spPr bwMode="auto">
            <a:xfrm>
              <a:off x="6781800" y="5534025"/>
              <a:ext cx="34925" cy="31750"/>
            </a:xfrm>
            <a:custGeom>
              <a:avLst/>
              <a:gdLst>
                <a:gd name="T0" fmla="*/ 10 w 10"/>
                <a:gd name="T1" fmla="*/ 4 h 9"/>
                <a:gd name="T2" fmla="*/ 5 w 10"/>
                <a:gd name="T3" fmla="*/ 9 h 9"/>
                <a:gd name="T4" fmla="*/ 0 w 10"/>
                <a:gd name="T5" fmla="*/ 4 h 9"/>
                <a:gd name="T6" fmla="*/ 5 w 10"/>
                <a:gd name="T7" fmla="*/ 0 h 9"/>
                <a:gd name="T8" fmla="*/ 1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cubicBezTo>
                    <a:pt x="10" y="7"/>
                    <a:pt x="8" y="9"/>
                    <a:pt x="5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7" name="Freeform 548">
              <a:extLst>
                <a:ext uri="{FF2B5EF4-FFF2-40B4-BE49-F238E27FC236}">
                  <a16:creationId xmlns="" xmlns:a16="http://schemas.microsoft.com/office/drawing/2014/main" id="{DDA63518-CC71-4634-83B5-1DCBE2FF7C48}"/>
                </a:ext>
              </a:extLst>
            </p:cNvPr>
            <p:cNvSpPr/>
            <p:nvPr/>
          </p:nvSpPr>
          <p:spPr bwMode="auto">
            <a:xfrm>
              <a:off x="7024688" y="5473700"/>
              <a:ext cx="39688" cy="3175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8" name="Freeform 549">
              <a:extLst>
                <a:ext uri="{FF2B5EF4-FFF2-40B4-BE49-F238E27FC236}">
                  <a16:creationId xmlns="" xmlns:a16="http://schemas.microsoft.com/office/drawing/2014/main" id="{AF6FB1F3-ECA5-426F-B12A-6F95EB707B4F}"/>
                </a:ext>
              </a:extLst>
            </p:cNvPr>
            <p:cNvSpPr/>
            <p:nvPr/>
          </p:nvSpPr>
          <p:spPr bwMode="auto">
            <a:xfrm>
              <a:off x="6799263" y="5437188"/>
              <a:ext cx="36513" cy="33338"/>
            </a:xfrm>
            <a:custGeom>
              <a:avLst/>
              <a:gdLst>
                <a:gd name="T0" fmla="*/ 10 w 10"/>
                <a:gd name="T1" fmla="*/ 4 h 9"/>
                <a:gd name="T2" fmla="*/ 5 w 10"/>
                <a:gd name="T3" fmla="*/ 9 h 9"/>
                <a:gd name="T4" fmla="*/ 0 w 10"/>
                <a:gd name="T5" fmla="*/ 4 h 9"/>
                <a:gd name="T6" fmla="*/ 5 w 10"/>
                <a:gd name="T7" fmla="*/ 0 h 9"/>
                <a:gd name="T8" fmla="*/ 1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cubicBezTo>
                    <a:pt x="10" y="7"/>
                    <a:pt x="8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9" name="Freeform 550">
              <a:extLst>
                <a:ext uri="{FF2B5EF4-FFF2-40B4-BE49-F238E27FC236}">
                  <a16:creationId xmlns="" xmlns:a16="http://schemas.microsoft.com/office/drawing/2014/main" id="{3C59BA60-5044-42AD-9ACD-2EC5F2C2E6B1}"/>
                </a:ext>
              </a:extLst>
            </p:cNvPr>
            <p:cNvSpPr/>
            <p:nvPr/>
          </p:nvSpPr>
          <p:spPr bwMode="auto">
            <a:xfrm>
              <a:off x="6892925" y="5499100"/>
              <a:ext cx="38100" cy="3175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0" name="Freeform 551">
              <a:extLst>
                <a:ext uri="{FF2B5EF4-FFF2-40B4-BE49-F238E27FC236}">
                  <a16:creationId xmlns="" xmlns:a16="http://schemas.microsoft.com/office/drawing/2014/main" id="{CA0A3013-82A7-452F-B19E-4C3E9DEC77DE}"/>
                </a:ext>
              </a:extLst>
            </p:cNvPr>
            <p:cNvSpPr/>
            <p:nvPr/>
          </p:nvSpPr>
          <p:spPr bwMode="auto">
            <a:xfrm>
              <a:off x="5475288" y="2608263"/>
              <a:ext cx="211138" cy="3116263"/>
            </a:xfrm>
            <a:custGeom>
              <a:avLst/>
              <a:gdLst>
                <a:gd name="T0" fmla="*/ 45 w 59"/>
                <a:gd name="T1" fmla="*/ 239 h 871"/>
                <a:gd name="T2" fmla="*/ 48 w 59"/>
                <a:gd name="T3" fmla="*/ 113 h 871"/>
                <a:gd name="T4" fmla="*/ 27 w 59"/>
                <a:gd name="T5" fmla="*/ 21 h 871"/>
                <a:gd name="T6" fmla="*/ 0 w 59"/>
                <a:gd name="T7" fmla="*/ 19 h 871"/>
                <a:gd name="T8" fmla="*/ 27 w 59"/>
                <a:gd name="T9" fmla="*/ 357 h 871"/>
                <a:gd name="T10" fmla="*/ 14 w 59"/>
                <a:gd name="T11" fmla="*/ 726 h 871"/>
                <a:gd name="T12" fmla="*/ 20 w 59"/>
                <a:gd name="T13" fmla="*/ 864 h 871"/>
                <a:gd name="T14" fmla="*/ 29 w 59"/>
                <a:gd name="T15" fmla="*/ 871 h 871"/>
                <a:gd name="T16" fmla="*/ 45 w 59"/>
                <a:gd name="T17" fmla="*/ 239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71">
                  <a:moveTo>
                    <a:pt x="45" y="239"/>
                  </a:moveTo>
                  <a:cubicBezTo>
                    <a:pt x="45" y="196"/>
                    <a:pt x="53" y="158"/>
                    <a:pt x="48" y="113"/>
                  </a:cubicBezTo>
                  <a:cubicBezTo>
                    <a:pt x="45" y="85"/>
                    <a:pt x="44" y="42"/>
                    <a:pt x="27" y="21"/>
                  </a:cubicBezTo>
                  <a:cubicBezTo>
                    <a:pt x="12" y="3"/>
                    <a:pt x="13" y="15"/>
                    <a:pt x="0" y="19"/>
                  </a:cubicBezTo>
                  <a:cubicBezTo>
                    <a:pt x="59" y="0"/>
                    <a:pt x="27" y="320"/>
                    <a:pt x="27" y="357"/>
                  </a:cubicBezTo>
                  <a:cubicBezTo>
                    <a:pt x="28" y="481"/>
                    <a:pt x="14" y="602"/>
                    <a:pt x="14" y="726"/>
                  </a:cubicBezTo>
                  <a:cubicBezTo>
                    <a:pt x="14" y="774"/>
                    <a:pt x="17" y="819"/>
                    <a:pt x="20" y="864"/>
                  </a:cubicBezTo>
                  <a:cubicBezTo>
                    <a:pt x="29" y="871"/>
                    <a:pt x="29" y="871"/>
                    <a:pt x="29" y="871"/>
                  </a:cubicBezTo>
                  <a:cubicBezTo>
                    <a:pt x="11" y="662"/>
                    <a:pt x="45" y="450"/>
                    <a:pt x="45" y="239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1" name="Oval 552">
              <a:extLst>
                <a:ext uri="{FF2B5EF4-FFF2-40B4-BE49-F238E27FC236}">
                  <a16:creationId xmlns="" xmlns:a16="http://schemas.microsoft.com/office/drawing/2014/main" id="{1CEEAEC1-F256-41A7-9CE9-C37846D03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438" y="1524000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" name="Oval 553">
              <a:extLst>
                <a:ext uri="{FF2B5EF4-FFF2-40B4-BE49-F238E27FC236}">
                  <a16:creationId xmlns="" xmlns:a16="http://schemas.microsoft.com/office/drawing/2014/main" id="{E8DFC202-8EF1-4B53-B3EB-35AB958EE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850" y="1538288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" name="Oval 554">
              <a:extLst>
                <a:ext uri="{FF2B5EF4-FFF2-40B4-BE49-F238E27FC236}">
                  <a16:creationId xmlns="" xmlns:a16="http://schemas.microsoft.com/office/drawing/2014/main" id="{E2877921-E1EA-4BAC-B16D-5A079F675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700" y="1595438"/>
              <a:ext cx="23813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" name="Oval 555">
              <a:extLst>
                <a:ext uri="{FF2B5EF4-FFF2-40B4-BE49-F238E27FC236}">
                  <a16:creationId xmlns="" xmlns:a16="http://schemas.microsoft.com/office/drawing/2014/main" id="{393E9C5E-BB5B-4891-B88B-5FE5EA98A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200" y="1627188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" name="Oval 556">
              <a:extLst>
                <a:ext uri="{FF2B5EF4-FFF2-40B4-BE49-F238E27FC236}">
                  <a16:creationId xmlns="" xmlns:a16="http://schemas.microsoft.com/office/drawing/2014/main" id="{8DE2CDF2-40BF-4CD9-A6A2-8E789ACD8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275" y="1692275"/>
              <a:ext cx="25400" cy="20638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" name="Oval 557">
              <a:extLst>
                <a:ext uri="{FF2B5EF4-FFF2-40B4-BE49-F238E27FC236}">
                  <a16:creationId xmlns="" xmlns:a16="http://schemas.microsoft.com/office/drawing/2014/main" id="{5FFB59A1-B2C0-4017-9154-A8CCC436D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550" y="1646238"/>
              <a:ext cx="20638" cy="23813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" name="Oval 558">
              <a:extLst>
                <a:ext uri="{FF2B5EF4-FFF2-40B4-BE49-F238E27FC236}">
                  <a16:creationId xmlns="" xmlns:a16="http://schemas.microsoft.com/office/drawing/2014/main" id="{E36336A3-FF31-42D9-B495-76D6A3A15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9638" y="1592263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" name="Freeform 559">
              <a:extLst>
                <a:ext uri="{FF2B5EF4-FFF2-40B4-BE49-F238E27FC236}">
                  <a16:creationId xmlns="" xmlns:a16="http://schemas.microsoft.com/office/drawing/2014/main" id="{AB44818F-82F7-4F4B-ADB3-AB67851360EA}"/>
                </a:ext>
              </a:extLst>
            </p:cNvPr>
            <p:cNvSpPr/>
            <p:nvPr/>
          </p:nvSpPr>
          <p:spPr bwMode="auto">
            <a:xfrm>
              <a:off x="4759325" y="1066800"/>
              <a:ext cx="271463" cy="411163"/>
            </a:xfrm>
            <a:custGeom>
              <a:avLst/>
              <a:gdLst>
                <a:gd name="T0" fmla="*/ 0 w 76"/>
                <a:gd name="T1" fmla="*/ 115 h 115"/>
                <a:gd name="T2" fmla="*/ 34 w 76"/>
                <a:gd name="T3" fmla="*/ 111 h 115"/>
                <a:gd name="T4" fmla="*/ 16 w 76"/>
                <a:gd name="T5" fmla="*/ 85 h 115"/>
                <a:gd name="T6" fmla="*/ 49 w 76"/>
                <a:gd name="T7" fmla="*/ 82 h 115"/>
                <a:gd name="T8" fmla="*/ 27 w 76"/>
                <a:gd name="T9" fmla="*/ 57 h 115"/>
                <a:gd name="T10" fmla="*/ 63 w 76"/>
                <a:gd name="T11" fmla="*/ 53 h 115"/>
                <a:gd name="T12" fmla="*/ 40 w 76"/>
                <a:gd name="T13" fmla="*/ 29 h 115"/>
                <a:gd name="T14" fmla="*/ 76 w 76"/>
                <a:gd name="T15" fmla="*/ 19 h 115"/>
                <a:gd name="T16" fmla="*/ 50 w 76"/>
                <a:gd name="T17" fmla="*/ 0 h 115"/>
                <a:gd name="T18" fmla="*/ 0 w 76"/>
                <a:gd name="T1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15">
                  <a:moveTo>
                    <a:pt x="0" y="115"/>
                  </a:moveTo>
                  <a:cubicBezTo>
                    <a:pt x="34" y="111"/>
                    <a:pt x="34" y="111"/>
                    <a:pt x="34" y="111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11" y="100"/>
                    <a:pt x="0" y="115"/>
                  </a:cubicBezTo>
                  <a:close/>
                </a:path>
              </a:pathLst>
            </a:custGeom>
            <a:solidFill>
              <a:srgbClr val="775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" name="Freeform 560">
              <a:extLst>
                <a:ext uri="{FF2B5EF4-FFF2-40B4-BE49-F238E27FC236}">
                  <a16:creationId xmlns="" xmlns:a16="http://schemas.microsoft.com/office/drawing/2014/main" id="{2A92B775-6A4E-48C1-9FDF-D3A9A566EDA2}"/>
                </a:ext>
              </a:extLst>
            </p:cNvPr>
            <p:cNvSpPr/>
            <p:nvPr/>
          </p:nvSpPr>
          <p:spPr bwMode="auto">
            <a:xfrm>
              <a:off x="4899025" y="1181100"/>
              <a:ext cx="171450" cy="311150"/>
            </a:xfrm>
            <a:custGeom>
              <a:avLst/>
              <a:gdLst>
                <a:gd name="T0" fmla="*/ 48 w 48"/>
                <a:gd name="T1" fmla="*/ 0 h 87"/>
                <a:gd name="T2" fmla="*/ 28 w 48"/>
                <a:gd name="T3" fmla="*/ 3 h 87"/>
                <a:gd name="T4" fmla="*/ 41 w 48"/>
                <a:gd name="T5" fmla="*/ 18 h 87"/>
                <a:gd name="T6" fmla="*/ 38 w 48"/>
                <a:gd name="T7" fmla="*/ 33 h 87"/>
                <a:gd name="T8" fmla="*/ 13 w 48"/>
                <a:gd name="T9" fmla="*/ 34 h 87"/>
                <a:gd name="T10" fmla="*/ 32 w 48"/>
                <a:gd name="T11" fmla="*/ 51 h 87"/>
                <a:gd name="T12" fmla="*/ 30 w 48"/>
                <a:gd name="T13" fmla="*/ 62 h 87"/>
                <a:gd name="T14" fmla="*/ 0 w 48"/>
                <a:gd name="T15" fmla="*/ 64 h 87"/>
                <a:gd name="T16" fmla="*/ 22 w 48"/>
                <a:gd name="T17" fmla="*/ 87 h 87"/>
                <a:gd name="T18" fmla="*/ 48 w 48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7">
                  <a:moveTo>
                    <a:pt x="48" y="0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46" y="3"/>
                    <a:pt x="48" y="0"/>
                  </a:cubicBezTo>
                  <a:close/>
                </a:path>
              </a:pathLst>
            </a:custGeom>
            <a:solidFill>
              <a:srgbClr val="775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" name="Freeform 561">
              <a:extLst>
                <a:ext uri="{FF2B5EF4-FFF2-40B4-BE49-F238E27FC236}">
                  <a16:creationId xmlns="" xmlns:a16="http://schemas.microsoft.com/office/drawing/2014/main" id="{CC45FCD8-84FC-4608-9D53-D372849C00EB}"/>
                </a:ext>
              </a:extLst>
            </p:cNvPr>
            <p:cNvSpPr/>
            <p:nvPr/>
          </p:nvSpPr>
          <p:spPr bwMode="auto">
            <a:xfrm>
              <a:off x="4337050" y="239713"/>
              <a:ext cx="74613" cy="65088"/>
            </a:xfrm>
            <a:custGeom>
              <a:avLst/>
              <a:gdLst>
                <a:gd name="T0" fmla="*/ 0 w 21"/>
                <a:gd name="T1" fmla="*/ 6 h 18"/>
                <a:gd name="T2" fmla="*/ 0 w 21"/>
                <a:gd name="T3" fmla="*/ 7 h 18"/>
                <a:gd name="T4" fmla="*/ 10 w 21"/>
                <a:gd name="T5" fmla="*/ 18 h 18"/>
                <a:gd name="T6" fmla="*/ 21 w 21"/>
                <a:gd name="T7" fmla="*/ 7 h 18"/>
                <a:gd name="T8" fmla="*/ 18 w 21"/>
                <a:gd name="T9" fmla="*/ 0 h 18"/>
                <a:gd name="T10" fmla="*/ 0 w 21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8">
                  <a:moveTo>
                    <a:pt x="0" y="6"/>
                  </a:moveTo>
                  <a:cubicBezTo>
                    <a:pt x="0" y="6"/>
                    <a:pt x="0" y="7"/>
                    <a:pt x="0" y="7"/>
                  </a:cubicBezTo>
                  <a:cubicBezTo>
                    <a:pt x="0" y="13"/>
                    <a:pt x="4" y="18"/>
                    <a:pt x="10" y="18"/>
                  </a:cubicBezTo>
                  <a:cubicBezTo>
                    <a:pt x="16" y="18"/>
                    <a:pt x="21" y="13"/>
                    <a:pt x="21" y="7"/>
                  </a:cubicBezTo>
                  <a:cubicBezTo>
                    <a:pt x="21" y="5"/>
                    <a:pt x="19" y="2"/>
                    <a:pt x="18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" name="Freeform 562">
              <a:extLst>
                <a:ext uri="{FF2B5EF4-FFF2-40B4-BE49-F238E27FC236}">
                  <a16:creationId xmlns="" xmlns:a16="http://schemas.microsoft.com/office/drawing/2014/main" id="{9FCD0576-84A3-486C-9B41-517336BEF85F}"/>
                </a:ext>
              </a:extLst>
            </p:cNvPr>
            <p:cNvSpPr/>
            <p:nvPr/>
          </p:nvSpPr>
          <p:spPr bwMode="auto">
            <a:xfrm>
              <a:off x="4422775" y="282575"/>
              <a:ext cx="36513" cy="100013"/>
            </a:xfrm>
            <a:custGeom>
              <a:avLst/>
              <a:gdLst>
                <a:gd name="T0" fmla="*/ 0 w 10"/>
                <a:gd name="T1" fmla="*/ 14 h 28"/>
                <a:gd name="T2" fmla="*/ 10 w 10"/>
                <a:gd name="T3" fmla="*/ 28 h 28"/>
                <a:gd name="T4" fmla="*/ 10 w 10"/>
                <a:gd name="T5" fmla="*/ 0 h 28"/>
                <a:gd name="T6" fmla="*/ 0 w 10"/>
                <a:gd name="T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0" y="14"/>
                  </a:moveTo>
                  <a:cubicBezTo>
                    <a:pt x="0" y="21"/>
                    <a:pt x="4" y="26"/>
                    <a:pt x="10" y="2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" name="Freeform 563">
              <a:extLst>
                <a:ext uri="{FF2B5EF4-FFF2-40B4-BE49-F238E27FC236}">
                  <a16:creationId xmlns="" xmlns:a16="http://schemas.microsoft.com/office/drawing/2014/main" id="{8896CBE9-DE8F-4B68-884C-20FD2B2B9300}"/>
                </a:ext>
              </a:extLst>
            </p:cNvPr>
            <p:cNvSpPr/>
            <p:nvPr/>
          </p:nvSpPr>
          <p:spPr bwMode="auto">
            <a:xfrm>
              <a:off x="4305300" y="407988"/>
              <a:ext cx="68263" cy="107950"/>
            </a:xfrm>
            <a:custGeom>
              <a:avLst/>
              <a:gdLst>
                <a:gd name="T0" fmla="*/ 4 w 19"/>
                <a:gd name="T1" fmla="*/ 0 h 30"/>
                <a:gd name="T2" fmla="*/ 1 w 19"/>
                <a:gd name="T3" fmla="*/ 0 h 30"/>
                <a:gd name="T4" fmla="*/ 0 w 19"/>
                <a:gd name="T5" fmla="*/ 29 h 30"/>
                <a:gd name="T6" fmla="*/ 4 w 19"/>
                <a:gd name="T7" fmla="*/ 30 h 30"/>
                <a:gd name="T8" fmla="*/ 19 w 19"/>
                <a:gd name="T9" fmla="*/ 15 h 30"/>
                <a:gd name="T10" fmla="*/ 4 w 1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0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3" y="30"/>
                    <a:pt x="4" y="30"/>
                  </a:cubicBezTo>
                  <a:cubicBezTo>
                    <a:pt x="12" y="30"/>
                    <a:pt x="19" y="23"/>
                    <a:pt x="19" y="15"/>
                  </a:cubicBezTo>
                  <a:cubicBezTo>
                    <a:pt x="19" y="7"/>
                    <a:pt x="12" y="0"/>
                    <a:pt x="4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" name="Freeform 564">
              <a:extLst>
                <a:ext uri="{FF2B5EF4-FFF2-40B4-BE49-F238E27FC236}">
                  <a16:creationId xmlns="" xmlns:a16="http://schemas.microsoft.com/office/drawing/2014/main" id="{5DB05882-3747-4086-8405-21339342C346}"/>
                </a:ext>
              </a:extLst>
            </p:cNvPr>
            <p:cNvSpPr/>
            <p:nvPr/>
          </p:nvSpPr>
          <p:spPr bwMode="auto">
            <a:xfrm>
              <a:off x="4402138" y="515938"/>
              <a:ext cx="60325" cy="88900"/>
            </a:xfrm>
            <a:custGeom>
              <a:avLst/>
              <a:gdLst>
                <a:gd name="T0" fmla="*/ 13 w 17"/>
                <a:gd name="T1" fmla="*/ 0 h 25"/>
                <a:gd name="T2" fmla="*/ 0 w 17"/>
                <a:gd name="T3" fmla="*/ 13 h 25"/>
                <a:gd name="T4" fmla="*/ 13 w 17"/>
                <a:gd name="T5" fmla="*/ 25 h 25"/>
                <a:gd name="T6" fmla="*/ 17 w 17"/>
                <a:gd name="T7" fmla="*/ 25 h 25"/>
                <a:gd name="T8" fmla="*/ 17 w 17"/>
                <a:gd name="T9" fmla="*/ 0 h 25"/>
                <a:gd name="T10" fmla="*/ 13 w 17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5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5"/>
                    <a:pt x="13" y="25"/>
                  </a:cubicBezTo>
                  <a:cubicBezTo>
                    <a:pt x="14" y="25"/>
                    <a:pt x="16" y="25"/>
                    <a:pt x="17" y="2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" name="Freeform 565">
              <a:extLst>
                <a:ext uri="{FF2B5EF4-FFF2-40B4-BE49-F238E27FC236}">
                  <a16:creationId xmlns="" xmlns:a16="http://schemas.microsoft.com/office/drawing/2014/main" id="{4A241ED0-4952-4ACE-B5DD-45102397CF39}"/>
                </a:ext>
              </a:extLst>
            </p:cNvPr>
            <p:cNvSpPr/>
            <p:nvPr/>
          </p:nvSpPr>
          <p:spPr bwMode="auto">
            <a:xfrm>
              <a:off x="4302125" y="590550"/>
              <a:ext cx="46038" cy="74613"/>
            </a:xfrm>
            <a:custGeom>
              <a:avLst/>
              <a:gdLst>
                <a:gd name="T0" fmla="*/ 3 w 13"/>
                <a:gd name="T1" fmla="*/ 0 h 21"/>
                <a:gd name="T2" fmla="*/ 1 w 13"/>
                <a:gd name="T3" fmla="*/ 0 h 21"/>
                <a:gd name="T4" fmla="*/ 0 w 13"/>
                <a:gd name="T5" fmla="*/ 20 h 21"/>
                <a:gd name="T6" fmla="*/ 3 w 13"/>
                <a:gd name="T7" fmla="*/ 21 h 21"/>
                <a:gd name="T8" fmla="*/ 13 w 13"/>
                <a:gd name="T9" fmla="*/ 10 h 21"/>
                <a:gd name="T10" fmla="*/ 3 w 13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1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2" y="21"/>
                    <a:pt x="3" y="21"/>
                  </a:cubicBezTo>
                  <a:cubicBezTo>
                    <a:pt x="8" y="21"/>
                    <a:pt x="13" y="16"/>
                    <a:pt x="13" y="10"/>
                  </a:cubicBezTo>
                  <a:cubicBezTo>
                    <a:pt x="13" y="4"/>
                    <a:pt x="8" y="0"/>
                    <a:pt x="3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5" name="Oval 566">
              <a:extLst>
                <a:ext uri="{FF2B5EF4-FFF2-40B4-BE49-F238E27FC236}">
                  <a16:creationId xmlns="" xmlns:a16="http://schemas.microsoft.com/office/drawing/2014/main" id="{A14C9A9A-DE51-4EA8-95B0-3B4367C08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379413"/>
              <a:ext cx="50800" cy="49213"/>
            </a:xfrm>
            <a:prstGeom prst="ellipse">
              <a:avLst/>
            </a:pr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</p:grpSp>
      <p:grpSp>
        <p:nvGrpSpPr>
          <p:cNvPr id="226" name="组合 593">
            <a:extLst>
              <a:ext uri="{FF2B5EF4-FFF2-40B4-BE49-F238E27FC236}">
                <a16:creationId xmlns="" xmlns:a16="http://schemas.microsoft.com/office/drawing/2014/main" id="{53FD5346-360D-4F02-9FED-5E1BC440BDD5}"/>
              </a:ext>
            </a:extLst>
          </p:cNvPr>
          <p:cNvGrpSpPr/>
          <p:nvPr/>
        </p:nvGrpSpPr>
        <p:grpSpPr>
          <a:xfrm>
            <a:off x="463321" y="4479388"/>
            <a:ext cx="393166" cy="502909"/>
            <a:chOff x="7016750" y="3297238"/>
            <a:chExt cx="654050" cy="836613"/>
          </a:xfrm>
        </p:grpSpPr>
        <p:sp>
          <p:nvSpPr>
            <p:cNvPr id="227" name="Freeform 257">
              <a:extLst>
                <a:ext uri="{FF2B5EF4-FFF2-40B4-BE49-F238E27FC236}">
                  <a16:creationId xmlns="" xmlns:a16="http://schemas.microsoft.com/office/drawing/2014/main" id="{88646BF3-BA54-44FA-BBBF-E11FF68342F9}"/>
                </a:ext>
              </a:extLst>
            </p:cNvPr>
            <p:cNvSpPr/>
            <p:nvPr/>
          </p:nvSpPr>
          <p:spPr bwMode="auto">
            <a:xfrm>
              <a:off x="7156450" y="3297238"/>
              <a:ext cx="395288" cy="217488"/>
            </a:xfrm>
            <a:custGeom>
              <a:avLst/>
              <a:gdLst>
                <a:gd name="T0" fmla="*/ 79 w 93"/>
                <a:gd name="T1" fmla="*/ 31 h 51"/>
                <a:gd name="T2" fmla="*/ 61 w 93"/>
                <a:gd name="T3" fmla="*/ 17 h 51"/>
                <a:gd name="T4" fmla="*/ 49 w 93"/>
                <a:gd name="T5" fmla="*/ 1 h 51"/>
                <a:gd name="T6" fmla="*/ 33 w 93"/>
                <a:gd name="T7" fmla="*/ 12 h 51"/>
                <a:gd name="T8" fmla="*/ 13 w 93"/>
                <a:gd name="T9" fmla="*/ 27 h 51"/>
                <a:gd name="T10" fmla="*/ 1 w 93"/>
                <a:gd name="T11" fmla="*/ 36 h 51"/>
                <a:gd name="T12" fmla="*/ 31 w 93"/>
                <a:gd name="T13" fmla="*/ 49 h 51"/>
                <a:gd name="T14" fmla="*/ 73 w 93"/>
                <a:gd name="T15" fmla="*/ 49 h 51"/>
                <a:gd name="T16" fmla="*/ 92 w 93"/>
                <a:gd name="T17" fmla="*/ 43 h 51"/>
                <a:gd name="T18" fmla="*/ 79 w 93"/>
                <a:gd name="T19" fmla="*/ 3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51">
                  <a:moveTo>
                    <a:pt x="79" y="31"/>
                  </a:moveTo>
                  <a:cubicBezTo>
                    <a:pt x="73" y="27"/>
                    <a:pt x="66" y="22"/>
                    <a:pt x="61" y="17"/>
                  </a:cubicBezTo>
                  <a:cubicBezTo>
                    <a:pt x="57" y="12"/>
                    <a:pt x="54" y="3"/>
                    <a:pt x="49" y="1"/>
                  </a:cubicBezTo>
                  <a:cubicBezTo>
                    <a:pt x="42" y="0"/>
                    <a:pt x="38" y="7"/>
                    <a:pt x="33" y="12"/>
                  </a:cubicBezTo>
                  <a:cubicBezTo>
                    <a:pt x="27" y="18"/>
                    <a:pt x="21" y="23"/>
                    <a:pt x="13" y="27"/>
                  </a:cubicBezTo>
                  <a:cubicBezTo>
                    <a:pt x="9" y="29"/>
                    <a:pt x="0" y="30"/>
                    <a:pt x="1" y="36"/>
                  </a:cubicBezTo>
                  <a:cubicBezTo>
                    <a:pt x="2" y="45"/>
                    <a:pt x="25" y="48"/>
                    <a:pt x="31" y="49"/>
                  </a:cubicBezTo>
                  <a:cubicBezTo>
                    <a:pt x="45" y="51"/>
                    <a:pt x="59" y="51"/>
                    <a:pt x="73" y="49"/>
                  </a:cubicBezTo>
                  <a:cubicBezTo>
                    <a:pt x="77" y="49"/>
                    <a:pt x="90" y="48"/>
                    <a:pt x="92" y="43"/>
                  </a:cubicBezTo>
                  <a:cubicBezTo>
                    <a:pt x="93" y="38"/>
                    <a:pt x="84" y="34"/>
                    <a:pt x="79" y="31"/>
                  </a:cubicBezTo>
                  <a:close/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8" name="Freeform 258">
              <a:extLst>
                <a:ext uri="{FF2B5EF4-FFF2-40B4-BE49-F238E27FC236}">
                  <a16:creationId xmlns="" xmlns:a16="http://schemas.microsoft.com/office/drawing/2014/main" id="{65F2967A-3D3D-4FA5-8779-99AF90AF6D23}"/>
                </a:ext>
              </a:extLst>
            </p:cNvPr>
            <p:cNvSpPr/>
            <p:nvPr/>
          </p:nvSpPr>
          <p:spPr bwMode="auto">
            <a:xfrm>
              <a:off x="7080250" y="3471863"/>
              <a:ext cx="504825" cy="234950"/>
            </a:xfrm>
            <a:custGeom>
              <a:avLst/>
              <a:gdLst>
                <a:gd name="T0" fmla="*/ 46 w 119"/>
                <a:gd name="T1" fmla="*/ 0 h 55"/>
                <a:gd name="T2" fmla="*/ 8 w 119"/>
                <a:gd name="T3" fmla="*/ 32 h 55"/>
                <a:gd name="T4" fmla="*/ 6 w 119"/>
                <a:gd name="T5" fmla="*/ 42 h 55"/>
                <a:gd name="T6" fmla="*/ 17 w 119"/>
                <a:gd name="T7" fmla="*/ 48 h 55"/>
                <a:gd name="T8" fmla="*/ 80 w 119"/>
                <a:gd name="T9" fmla="*/ 55 h 55"/>
                <a:gd name="T10" fmla="*/ 110 w 119"/>
                <a:gd name="T11" fmla="*/ 51 h 55"/>
                <a:gd name="T12" fmla="*/ 115 w 119"/>
                <a:gd name="T13" fmla="*/ 42 h 55"/>
                <a:gd name="T14" fmla="*/ 104 w 119"/>
                <a:gd name="T15" fmla="*/ 36 h 55"/>
                <a:gd name="T16" fmla="*/ 94 w 119"/>
                <a:gd name="T17" fmla="*/ 28 h 55"/>
                <a:gd name="T18" fmla="*/ 80 w 119"/>
                <a:gd name="T1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55">
                  <a:moveTo>
                    <a:pt x="46" y="0"/>
                  </a:moveTo>
                  <a:cubicBezTo>
                    <a:pt x="37" y="15"/>
                    <a:pt x="25" y="27"/>
                    <a:pt x="8" y="32"/>
                  </a:cubicBezTo>
                  <a:cubicBezTo>
                    <a:pt x="3" y="34"/>
                    <a:pt x="0" y="37"/>
                    <a:pt x="6" y="42"/>
                  </a:cubicBezTo>
                  <a:cubicBezTo>
                    <a:pt x="9" y="46"/>
                    <a:pt x="13" y="46"/>
                    <a:pt x="17" y="48"/>
                  </a:cubicBezTo>
                  <a:cubicBezTo>
                    <a:pt x="37" y="55"/>
                    <a:pt x="59" y="55"/>
                    <a:pt x="80" y="55"/>
                  </a:cubicBezTo>
                  <a:cubicBezTo>
                    <a:pt x="90" y="55"/>
                    <a:pt x="101" y="55"/>
                    <a:pt x="110" y="51"/>
                  </a:cubicBezTo>
                  <a:cubicBezTo>
                    <a:pt x="115" y="49"/>
                    <a:pt x="119" y="46"/>
                    <a:pt x="115" y="42"/>
                  </a:cubicBezTo>
                  <a:cubicBezTo>
                    <a:pt x="113" y="39"/>
                    <a:pt x="107" y="38"/>
                    <a:pt x="104" y="36"/>
                  </a:cubicBezTo>
                  <a:cubicBezTo>
                    <a:pt x="100" y="34"/>
                    <a:pt x="97" y="32"/>
                    <a:pt x="94" y="28"/>
                  </a:cubicBezTo>
                  <a:cubicBezTo>
                    <a:pt x="88" y="21"/>
                    <a:pt x="84" y="12"/>
                    <a:pt x="80" y="3"/>
                  </a:cubicBezTo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9" name="Freeform 259">
              <a:extLst>
                <a:ext uri="{FF2B5EF4-FFF2-40B4-BE49-F238E27FC236}">
                  <a16:creationId xmlns="" xmlns:a16="http://schemas.microsoft.com/office/drawing/2014/main" id="{5E95EC59-43F3-4808-9823-F2644D837822}"/>
                </a:ext>
              </a:extLst>
            </p:cNvPr>
            <p:cNvSpPr/>
            <p:nvPr/>
          </p:nvSpPr>
          <p:spPr bwMode="auto">
            <a:xfrm>
              <a:off x="7016750" y="3656013"/>
              <a:ext cx="654050" cy="280988"/>
            </a:xfrm>
            <a:custGeom>
              <a:avLst/>
              <a:gdLst>
                <a:gd name="T0" fmla="*/ 52 w 154"/>
                <a:gd name="T1" fmla="*/ 0 h 66"/>
                <a:gd name="T2" fmla="*/ 18 w 154"/>
                <a:gd name="T3" fmla="*/ 32 h 66"/>
                <a:gd name="T4" fmla="*/ 3 w 154"/>
                <a:gd name="T5" fmla="*/ 40 h 66"/>
                <a:gd name="T6" fmla="*/ 12 w 154"/>
                <a:gd name="T7" fmla="*/ 51 h 66"/>
                <a:gd name="T8" fmla="*/ 54 w 154"/>
                <a:gd name="T9" fmla="*/ 63 h 66"/>
                <a:gd name="T10" fmla="*/ 114 w 154"/>
                <a:gd name="T11" fmla="*/ 63 h 66"/>
                <a:gd name="T12" fmla="*/ 142 w 154"/>
                <a:gd name="T13" fmla="*/ 54 h 66"/>
                <a:gd name="T14" fmla="*/ 135 w 154"/>
                <a:gd name="T15" fmla="*/ 39 h 66"/>
                <a:gd name="T16" fmla="*/ 103 w 154"/>
                <a:gd name="T17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6">
                  <a:moveTo>
                    <a:pt x="52" y="0"/>
                  </a:moveTo>
                  <a:cubicBezTo>
                    <a:pt x="41" y="10"/>
                    <a:pt x="31" y="24"/>
                    <a:pt x="18" y="32"/>
                  </a:cubicBezTo>
                  <a:cubicBezTo>
                    <a:pt x="14" y="34"/>
                    <a:pt x="6" y="36"/>
                    <a:pt x="3" y="40"/>
                  </a:cubicBezTo>
                  <a:cubicBezTo>
                    <a:pt x="0" y="45"/>
                    <a:pt x="8" y="48"/>
                    <a:pt x="12" y="51"/>
                  </a:cubicBezTo>
                  <a:cubicBezTo>
                    <a:pt x="25" y="58"/>
                    <a:pt x="41" y="61"/>
                    <a:pt x="54" y="63"/>
                  </a:cubicBezTo>
                  <a:cubicBezTo>
                    <a:pt x="76" y="66"/>
                    <a:pt x="94" y="66"/>
                    <a:pt x="114" y="63"/>
                  </a:cubicBezTo>
                  <a:cubicBezTo>
                    <a:pt x="124" y="61"/>
                    <a:pt x="134" y="59"/>
                    <a:pt x="142" y="54"/>
                  </a:cubicBezTo>
                  <a:cubicBezTo>
                    <a:pt x="154" y="47"/>
                    <a:pt x="143" y="43"/>
                    <a:pt x="135" y="39"/>
                  </a:cubicBezTo>
                  <a:cubicBezTo>
                    <a:pt x="119" y="31"/>
                    <a:pt x="110" y="18"/>
                    <a:pt x="103" y="2"/>
                  </a:cubicBezTo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0" name="Freeform 260">
              <a:extLst>
                <a:ext uri="{FF2B5EF4-FFF2-40B4-BE49-F238E27FC236}">
                  <a16:creationId xmlns="" xmlns:a16="http://schemas.microsoft.com/office/drawing/2014/main" id="{3C89B84D-88B6-4064-A082-2B19E260B03F}"/>
                </a:ext>
              </a:extLst>
            </p:cNvPr>
            <p:cNvSpPr/>
            <p:nvPr/>
          </p:nvSpPr>
          <p:spPr bwMode="auto">
            <a:xfrm>
              <a:off x="7308850" y="3395663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1 w 6"/>
                <a:gd name="T5" fmla="*/ 2 h 5"/>
                <a:gd name="T6" fmla="*/ 3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1" name="Freeform 261">
              <a:extLst>
                <a:ext uri="{FF2B5EF4-FFF2-40B4-BE49-F238E27FC236}">
                  <a16:creationId xmlns="" xmlns:a16="http://schemas.microsoft.com/office/drawing/2014/main" id="{57E5AC31-20C5-4FE7-83EE-B5A5CFE0CA5E}"/>
                </a:ext>
              </a:extLst>
            </p:cNvPr>
            <p:cNvSpPr/>
            <p:nvPr/>
          </p:nvSpPr>
          <p:spPr bwMode="auto">
            <a:xfrm>
              <a:off x="7440613" y="3451225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1 w 6"/>
                <a:gd name="T5" fmla="*/ 2 h 5"/>
                <a:gd name="T6" fmla="*/ 3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2" name="Freeform 262">
              <a:extLst>
                <a:ext uri="{FF2B5EF4-FFF2-40B4-BE49-F238E27FC236}">
                  <a16:creationId xmlns="" xmlns:a16="http://schemas.microsoft.com/office/drawing/2014/main" id="{D80B232D-22B5-46B7-8F05-FC8F5052E7E0}"/>
                </a:ext>
              </a:extLst>
            </p:cNvPr>
            <p:cNvSpPr/>
            <p:nvPr/>
          </p:nvSpPr>
          <p:spPr bwMode="auto">
            <a:xfrm>
              <a:off x="7346950" y="3317875"/>
              <a:ext cx="26988" cy="25400"/>
            </a:xfrm>
            <a:custGeom>
              <a:avLst/>
              <a:gdLst>
                <a:gd name="T0" fmla="*/ 5 w 6"/>
                <a:gd name="T1" fmla="*/ 3 h 6"/>
                <a:gd name="T2" fmla="*/ 3 w 6"/>
                <a:gd name="T3" fmla="*/ 5 h 6"/>
                <a:gd name="T4" fmla="*/ 0 w 6"/>
                <a:gd name="T5" fmla="*/ 3 h 6"/>
                <a:gd name="T6" fmla="*/ 3 w 6"/>
                <a:gd name="T7" fmla="*/ 0 h 6"/>
                <a:gd name="T8" fmla="*/ 5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3" name="Freeform 263">
              <a:extLst>
                <a:ext uri="{FF2B5EF4-FFF2-40B4-BE49-F238E27FC236}">
                  <a16:creationId xmlns="" xmlns:a16="http://schemas.microsoft.com/office/drawing/2014/main" id="{19524A16-4F5C-4584-A2CD-1D71FE4AB5E9}"/>
                </a:ext>
              </a:extLst>
            </p:cNvPr>
            <p:cNvSpPr/>
            <p:nvPr/>
          </p:nvSpPr>
          <p:spPr bwMode="auto">
            <a:xfrm>
              <a:off x="7207250" y="3438525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1 w 6"/>
                <a:gd name="T5" fmla="*/ 2 h 5"/>
                <a:gd name="T6" fmla="*/ 3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4" name="Freeform 264">
              <a:extLst>
                <a:ext uri="{FF2B5EF4-FFF2-40B4-BE49-F238E27FC236}">
                  <a16:creationId xmlns="" xmlns:a16="http://schemas.microsoft.com/office/drawing/2014/main" id="{05F091BF-C5FD-4BF6-A0CC-92062BB1E464}"/>
                </a:ext>
              </a:extLst>
            </p:cNvPr>
            <p:cNvSpPr/>
            <p:nvPr/>
          </p:nvSpPr>
          <p:spPr bwMode="auto">
            <a:xfrm>
              <a:off x="7321550" y="3527425"/>
              <a:ext cx="22225" cy="22225"/>
            </a:xfrm>
            <a:custGeom>
              <a:avLst/>
              <a:gdLst>
                <a:gd name="T0" fmla="*/ 5 w 5"/>
                <a:gd name="T1" fmla="*/ 2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5" name="Freeform 265">
              <a:extLst>
                <a:ext uri="{FF2B5EF4-FFF2-40B4-BE49-F238E27FC236}">
                  <a16:creationId xmlns="" xmlns:a16="http://schemas.microsoft.com/office/drawing/2014/main" id="{119A6B67-47D7-46D5-B657-0BC476182DF8}"/>
                </a:ext>
              </a:extLst>
            </p:cNvPr>
            <p:cNvSpPr/>
            <p:nvPr/>
          </p:nvSpPr>
          <p:spPr bwMode="auto">
            <a:xfrm>
              <a:off x="7440613" y="3582988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6" name="Freeform 266">
              <a:extLst>
                <a:ext uri="{FF2B5EF4-FFF2-40B4-BE49-F238E27FC236}">
                  <a16:creationId xmlns="" xmlns:a16="http://schemas.microsoft.com/office/drawing/2014/main" id="{15EB9C83-965D-4C3C-8A1C-5D39D68C3E17}"/>
                </a:ext>
              </a:extLst>
            </p:cNvPr>
            <p:cNvSpPr/>
            <p:nvPr/>
          </p:nvSpPr>
          <p:spPr bwMode="auto">
            <a:xfrm>
              <a:off x="7351713" y="3630613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7" name="Freeform 267">
              <a:extLst>
                <a:ext uri="{FF2B5EF4-FFF2-40B4-BE49-F238E27FC236}">
                  <a16:creationId xmlns="" xmlns:a16="http://schemas.microsoft.com/office/drawing/2014/main" id="{3BBF7284-226B-4A22-B1ED-B8408E820787}"/>
                </a:ext>
              </a:extLst>
            </p:cNvPr>
            <p:cNvSpPr/>
            <p:nvPr/>
          </p:nvSpPr>
          <p:spPr bwMode="auto">
            <a:xfrm>
              <a:off x="7215188" y="3600450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8" name="Freeform 268">
              <a:extLst>
                <a:ext uri="{FF2B5EF4-FFF2-40B4-BE49-F238E27FC236}">
                  <a16:creationId xmlns="" xmlns:a16="http://schemas.microsoft.com/office/drawing/2014/main" id="{E7EF6268-94DB-47DA-8C59-8C492508CE7D}"/>
                </a:ext>
              </a:extLst>
            </p:cNvPr>
            <p:cNvSpPr/>
            <p:nvPr/>
          </p:nvSpPr>
          <p:spPr bwMode="auto">
            <a:xfrm>
              <a:off x="7118350" y="3630613"/>
              <a:ext cx="20638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9" name="Freeform 269">
              <a:extLst>
                <a:ext uri="{FF2B5EF4-FFF2-40B4-BE49-F238E27FC236}">
                  <a16:creationId xmlns="" xmlns:a16="http://schemas.microsoft.com/office/drawing/2014/main" id="{B558A1DD-CBFC-43A2-BAA7-A40A746EDF68}"/>
                </a:ext>
              </a:extLst>
            </p:cNvPr>
            <p:cNvSpPr/>
            <p:nvPr/>
          </p:nvSpPr>
          <p:spPr bwMode="auto">
            <a:xfrm>
              <a:off x="7496175" y="3646488"/>
              <a:ext cx="22225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3 h 5"/>
                <a:gd name="T6" fmla="*/ 2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0" name="Freeform 270">
              <a:extLst>
                <a:ext uri="{FF2B5EF4-FFF2-40B4-BE49-F238E27FC236}">
                  <a16:creationId xmlns="" xmlns:a16="http://schemas.microsoft.com/office/drawing/2014/main" id="{0D15F104-6DF4-42C7-92C0-CDDEE449027F}"/>
                </a:ext>
              </a:extLst>
            </p:cNvPr>
            <p:cNvSpPr/>
            <p:nvPr/>
          </p:nvSpPr>
          <p:spPr bwMode="auto">
            <a:xfrm>
              <a:off x="7242175" y="3729038"/>
              <a:ext cx="25400" cy="20638"/>
            </a:xfrm>
            <a:custGeom>
              <a:avLst/>
              <a:gdLst>
                <a:gd name="T0" fmla="*/ 5 w 6"/>
                <a:gd name="T1" fmla="*/ 2 h 5"/>
                <a:gd name="T2" fmla="*/ 3 w 6"/>
                <a:gd name="T3" fmla="*/ 5 h 5"/>
                <a:gd name="T4" fmla="*/ 0 w 6"/>
                <a:gd name="T5" fmla="*/ 2 h 5"/>
                <a:gd name="T6" fmla="*/ 3 w 6"/>
                <a:gd name="T7" fmla="*/ 0 h 5"/>
                <a:gd name="T8" fmla="*/ 5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5" y="2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1" name="Freeform 271">
              <a:extLst>
                <a:ext uri="{FF2B5EF4-FFF2-40B4-BE49-F238E27FC236}">
                  <a16:creationId xmlns="" xmlns:a16="http://schemas.microsoft.com/office/drawing/2014/main" id="{AA0EF337-1C62-4863-A1E5-DEF45622BEB1}"/>
                </a:ext>
              </a:extLst>
            </p:cNvPr>
            <p:cNvSpPr/>
            <p:nvPr/>
          </p:nvSpPr>
          <p:spPr bwMode="auto">
            <a:xfrm>
              <a:off x="7364413" y="3762375"/>
              <a:ext cx="25400" cy="22225"/>
            </a:xfrm>
            <a:custGeom>
              <a:avLst/>
              <a:gdLst>
                <a:gd name="T0" fmla="*/ 5 w 6"/>
                <a:gd name="T1" fmla="*/ 3 h 5"/>
                <a:gd name="T2" fmla="*/ 3 w 6"/>
                <a:gd name="T3" fmla="*/ 5 h 5"/>
                <a:gd name="T4" fmla="*/ 0 w 6"/>
                <a:gd name="T5" fmla="*/ 2 h 5"/>
                <a:gd name="T6" fmla="*/ 3 w 6"/>
                <a:gd name="T7" fmla="*/ 0 h 5"/>
                <a:gd name="T8" fmla="*/ 5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2" name="Freeform 272">
              <a:extLst>
                <a:ext uri="{FF2B5EF4-FFF2-40B4-BE49-F238E27FC236}">
                  <a16:creationId xmlns="" xmlns:a16="http://schemas.microsoft.com/office/drawing/2014/main" id="{076BB2D8-CF0C-43B5-970C-8C8E6E8C8FF8}"/>
                </a:ext>
              </a:extLst>
            </p:cNvPr>
            <p:cNvSpPr/>
            <p:nvPr/>
          </p:nvSpPr>
          <p:spPr bwMode="auto">
            <a:xfrm>
              <a:off x="7453313" y="3736975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3" name="Freeform 273">
              <a:extLst>
                <a:ext uri="{FF2B5EF4-FFF2-40B4-BE49-F238E27FC236}">
                  <a16:creationId xmlns="" xmlns:a16="http://schemas.microsoft.com/office/drawing/2014/main" id="{73E24CAE-AC65-41DB-AC71-A4B96AD3A5FD}"/>
                </a:ext>
              </a:extLst>
            </p:cNvPr>
            <p:cNvSpPr/>
            <p:nvPr/>
          </p:nvSpPr>
          <p:spPr bwMode="auto">
            <a:xfrm>
              <a:off x="7280275" y="3825875"/>
              <a:ext cx="20638" cy="26988"/>
            </a:xfrm>
            <a:custGeom>
              <a:avLst/>
              <a:gdLst>
                <a:gd name="T0" fmla="*/ 5 w 5"/>
                <a:gd name="T1" fmla="*/ 3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1 h 6"/>
                <a:gd name="T8" fmla="*/ 5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4" name="Freeform 274">
              <a:extLst>
                <a:ext uri="{FF2B5EF4-FFF2-40B4-BE49-F238E27FC236}">
                  <a16:creationId xmlns="" xmlns:a16="http://schemas.microsoft.com/office/drawing/2014/main" id="{FE344F8C-FA9E-4AE5-A218-8C61CC5A5C5F}"/>
                </a:ext>
              </a:extLst>
            </p:cNvPr>
            <p:cNvSpPr/>
            <p:nvPr/>
          </p:nvSpPr>
          <p:spPr bwMode="auto">
            <a:xfrm>
              <a:off x="7445375" y="3835400"/>
              <a:ext cx="20638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5" name="Freeform 275">
              <a:extLst>
                <a:ext uri="{FF2B5EF4-FFF2-40B4-BE49-F238E27FC236}">
                  <a16:creationId xmlns="" xmlns:a16="http://schemas.microsoft.com/office/drawing/2014/main" id="{14A09A27-431F-4B2A-A926-CE8129651417}"/>
                </a:ext>
              </a:extLst>
            </p:cNvPr>
            <p:cNvSpPr/>
            <p:nvPr/>
          </p:nvSpPr>
          <p:spPr bwMode="auto">
            <a:xfrm>
              <a:off x="7569200" y="3848100"/>
              <a:ext cx="25400" cy="25400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5 h 6"/>
                <a:gd name="T4" fmla="*/ 1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6" name="Freeform 276">
              <a:extLst>
                <a:ext uri="{FF2B5EF4-FFF2-40B4-BE49-F238E27FC236}">
                  <a16:creationId xmlns="" xmlns:a16="http://schemas.microsoft.com/office/drawing/2014/main" id="{6003352D-624C-4FCB-B926-CFEEEBE83D92}"/>
                </a:ext>
              </a:extLst>
            </p:cNvPr>
            <p:cNvSpPr/>
            <p:nvPr/>
          </p:nvSpPr>
          <p:spPr bwMode="auto">
            <a:xfrm>
              <a:off x="7356475" y="3890963"/>
              <a:ext cx="20638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7" name="Freeform 277">
              <a:extLst>
                <a:ext uri="{FF2B5EF4-FFF2-40B4-BE49-F238E27FC236}">
                  <a16:creationId xmlns="" xmlns:a16="http://schemas.microsoft.com/office/drawing/2014/main" id="{2C75B577-54E5-4AB8-9F65-DA5456521694}"/>
                </a:ext>
              </a:extLst>
            </p:cNvPr>
            <p:cNvSpPr/>
            <p:nvPr/>
          </p:nvSpPr>
          <p:spPr bwMode="auto">
            <a:xfrm>
              <a:off x="7173913" y="3860800"/>
              <a:ext cx="25400" cy="20638"/>
            </a:xfrm>
            <a:custGeom>
              <a:avLst/>
              <a:gdLst>
                <a:gd name="T0" fmla="*/ 5 w 6"/>
                <a:gd name="T1" fmla="*/ 3 h 5"/>
                <a:gd name="T2" fmla="*/ 3 w 6"/>
                <a:gd name="T3" fmla="*/ 5 h 5"/>
                <a:gd name="T4" fmla="*/ 0 w 6"/>
                <a:gd name="T5" fmla="*/ 2 h 5"/>
                <a:gd name="T6" fmla="*/ 3 w 6"/>
                <a:gd name="T7" fmla="*/ 0 h 5"/>
                <a:gd name="T8" fmla="*/ 5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8" name="Freeform 278">
              <a:extLst>
                <a:ext uri="{FF2B5EF4-FFF2-40B4-BE49-F238E27FC236}">
                  <a16:creationId xmlns="" xmlns:a16="http://schemas.microsoft.com/office/drawing/2014/main" id="{F7F0E897-5106-4831-94FF-3B0F36F0CDE6}"/>
                </a:ext>
              </a:extLst>
            </p:cNvPr>
            <p:cNvSpPr/>
            <p:nvPr/>
          </p:nvSpPr>
          <p:spPr bwMode="auto">
            <a:xfrm>
              <a:off x="7067550" y="3813175"/>
              <a:ext cx="20638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9" name="Freeform 279">
              <a:extLst>
                <a:ext uri="{FF2B5EF4-FFF2-40B4-BE49-F238E27FC236}">
                  <a16:creationId xmlns="" xmlns:a16="http://schemas.microsoft.com/office/drawing/2014/main" id="{B723FF4B-34BA-47D7-9CBB-372998A6273A}"/>
                </a:ext>
              </a:extLst>
            </p:cNvPr>
            <p:cNvSpPr/>
            <p:nvPr/>
          </p:nvSpPr>
          <p:spPr bwMode="auto">
            <a:xfrm>
              <a:off x="7177088" y="3762375"/>
              <a:ext cx="22225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50" name="Freeform 280">
              <a:extLst>
                <a:ext uri="{FF2B5EF4-FFF2-40B4-BE49-F238E27FC236}">
                  <a16:creationId xmlns="" xmlns:a16="http://schemas.microsoft.com/office/drawing/2014/main" id="{879DE30D-9C4F-41DE-8874-DA83B1E84FE9}"/>
                </a:ext>
              </a:extLst>
            </p:cNvPr>
            <p:cNvSpPr/>
            <p:nvPr/>
          </p:nvSpPr>
          <p:spPr bwMode="auto">
            <a:xfrm>
              <a:off x="7242175" y="3903663"/>
              <a:ext cx="173038" cy="230188"/>
            </a:xfrm>
            <a:custGeom>
              <a:avLst/>
              <a:gdLst>
                <a:gd name="T0" fmla="*/ 9 w 41"/>
                <a:gd name="T1" fmla="*/ 0 h 54"/>
                <a:gd name="T2" fmla="*/ 7 w 41"/>
                <a:gd name="T3" fmla="*/ 23 h 54"/>
                <a:gd name="T4" fmla="*/ 0 w 41"/>
                <a:gd name="T5" fmla="*/ 44 h 54"/>
                <a:gd name="T6" fmla="*/ 41 w 41"/>
                <a:gd name="T7" fmla="*/ 47 h 54"/>
                <a:gd name="T8" fmla="*/ 34 w 41"/>
                <a:gd name="T9" fmla="*/ 25 h 54"/>
                <a:gd name="T10" fmla="*/ 34 w 41"/>
                <a:gd name="T11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4">
                  <a:moveTo>
                    <a:pt x="9" y="0"/>
                  </a:moveTo>
                  <a:cubicBezTo>
                    <a:pt x="8" y="8"/>
                    <a:pt x="8" y="15"/>
                    <a:pt x="7" y="23"/>
                  </a:cubicBezTo>
                  <a:cubicBezTo>
                    <a:pt x="6" y="30"/>
                    <a:pt x="2" y="37"/>
                    <a:pt x="0" y="44"/>
                  </a:cubicBezTo>
                  <a:cubicBezTo>
                    <a:pt x="10" y="54"/>
                    <a:pt x="29" y="51"/>
                    <a:pt x="41" y="47"/>
                  </a:cubicBezTo>
                  <a:cubicBezTo>
                    <a:pt x="40" y="40"/>
                    <a:pt x="35" y="32"/>
                    <a:pt x="34" y="25"/>
                  </a:cubicBezTo>
                  <a:cubicBezTo>
                    <a:pt x="33" y="21"/>
                    <a:pt x="31" y="8"/>
                    <a:pt x="34" y="5"/>
                  </a:cubicBezTo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</p:grpSp>
      <p:grpSp>
        <p:nvGrpSpPr>
          <p:cNvPr id="251" name="组合 649">
            <a:extLst>
              <a:ext uri="{FF2B5EF4-FFF2-40B4-BE49-F238E27FC236}">
                <a16:creationId xmlns="" xmlns:a16="http://schemas.microsoft.com/office/drawing/2014/main" id="{C1AE23B4-1FF8-4C74-B533-1081C2A904D8}"/>
              </a:ext>
            </a:extLst>
          </p:cNvPr>
          <p:cNvGrpSpPr/>
          <p:nvPr/>
        </p:nvGrpSpPr>
        <p:grpSpPr>
          <a:xfrm>
            <a:off x="-96131" y="4662979"/>
            <a:ext cx="1040423" cy="573838"/>
            <a:chOff x="4541838" y="2732088"/>
            <a:chExt cx="2568575" cy="1231900"/>
          </a:xfrm>
        </p:grpSpPr>
        <p:sp>
          <p:nvSpPr>
            <p:cNvPr id="252" name="Freeform 242">
              <a:extLst>
                <a:ext uri="{FF2B5EF4-FFF2-40B4-BE49-F238E27FC236}">
                  <a16:creationId xmlns="" xmlns:a16="http://schemas.microsoft.com/office/drawing/2014/main" id="{B367C3BE-08A5-4C1B-820F-02E605CD4A51}"/>
                </a:ext>
              </a:extLst>
            </p:cNvPr>
            <p:cNvSpPr/>
            <p:nvPr/>
          </p:nvSpPr>
          <p:spPr bwMode="auto">
            <a:xfrm>
              <a:off x="4541838" y="2732088"/>
              <a:ext cx="1497013" cy="1146175"/>
            </a:xfrm>
            <a:custGeom>
              <a:avLst/>
              <a:gdLst>
                <a:gd name="T0" fmla="*/ 176 w 352"/>
                <a:gd name="T1" fmla="*/ 0 h 268"/>
                <a:gd name="T2" fmla="*/ 0 w 352"/>
                <a:gd name="T3" fmla="*/ 262 h 268"/>
                <a:gd name="T4" fmla="*/ 352 w 352"/>
                <a:gd name="T5" fmla="*/ 268 h 268"/>
                <a:gd name="T6" fmla="*/ 352 w 352"/>
                <a:gd name="T7" fmla="*/ 258 h 268"/>
                <a:gd name="T8" fmla="*/ 318 w 352"/>
                <a:gd name="T9" fmla="*/ 254 h 268"/>
                <a:gd name="T10" fmla="*/ 319 w 352"/>
                <a:gd name="T11" fmla="*/ 266 h 268"/>
                <a:gd name="T12" fmla="*/ 38 w 352"/>
                <a:gd name="T13" fmla="*/ 260 h 268"/>
                <a:gd name="T14" fmla="*/ 178 w 352"/>
                <a:gd name="T15" fmla="*/ 47 h 268"/>
                <a:gd name="T16" fmla="*/ 185 w 352"/>
                <a:gd name="T17" fmla="*/ 47 h 268"/>
                <a:gd name="T18" fmla="*/ 310 w 352"/>
                <a:gd name="T19" fmla="*/ 192 h 268"/>
                <a:gd name="T20" fmla="*/ 339 w 352"/>
                <a:gd name="T21" fmla="*/ 167 h 268"/>
                <a:gd name="T22" fmla="*/ 184 w 352"/>
                <a:gd name="T23" fmla="*/ 0 h 268"/>
                <a:gd name="T24" fmla="*/ 176 w 352"/>
                <a:gd name="T2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268">
                  <a:moveTo>
                    <a:pt x="176" y="0"/>
                  </a:moveTo>
                  <a:cubicBezTo>
                    <a:pt x="32" y="0"/>
                    <a:pt x="0" y="262"/>
                    <a:pt x="0" y="262"/>
                  </a:cubicBezTo>
                  <a:cubicBezTo>
                    <a:pt x="352" y="268"/>
                    <a:pt x="352" y="268"/>
                    <a:pt x="352" y="268"/>
                  </a:cubicBezTo>
                  <a:cubicBezTo>
                    <a:pt x="352" y="266"/>
                    <a:pt x="352" y="262"/>
                    <a:pt x="352" y="258"/>
                  </a:cubicBezTo>
                  <a:cubicBezTo>
                    <a:pt x="318" y="254"/>
                    <a:pt x="318" y="254"/>
                    <a:pt x="318" y="254"/>
                  </a:cubicBezTo>
                  <a:cubicBezTo>
                    <a:pt x="319" y="259"/>
                    <a:pt x="319" y="263"/>
                    <a:pt x="319" y="266"/>
                  </a:cubicBezTo>
                  <a:cubicBezTo>
                    <a:pt x="38" y="260"/>
                    <a:pt x="38" y="260"/>
                    <a:pt x="38" y="260"/>
                  </a:cubicBezTo>
                  <a:cubicBezTo>
                    <a:pt x="38" y="260"/>
                    <a:pt x="63" y="47"/>
                    <a:pt x="178" y="47"/>
                  </a:cubicBezTo>
                  <a:cubicBezTo>
                    <a:pt x="180" y="47"/>
                    <a:pt x="182" y="47"/>
                    <a:pt x="185" y="47"/>
                  </a:cubicBezTo>
                  <a:cubicBezTo>
                    <a:pt x="264" y="53"/>
                    <a:pt x="297" y="130"/>
                    <a:pt x="310" y="192"/>
                  </a:cubicBezTo>
                  <a:cubicBezTo>
                    <a:pt x="318" y="183"/>
                    <a:pt x="328" y="175"/>
                    <a:pt x="339" y="167"/>
                  </a:cubicBezTo>
                  <a:cubicBezTo>
                    <a:pt x="320" y="93"/>
                    <a:pt x="278" y="7"/>
                    <a:pt x="184" y="0"/>
                  </a:cubicBezTo>
                  <a:cubicBezTo>
                    <a:pt x="181" y="0"/>
                    <a:pt x="178" y="0"/>
                    <a:pt x="176" y="0"/>
                  </a:cubicBezTo>
                </a:path>
              </a:pathLst>
            </a:custGeom>
            <a:solidFill>
              <a:srgbClr val="C0D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53" name="Freeform 243">
              <a:extLst>
                <a:ext uri="{FF2B5EF4-FFF2-40B4-BE49-F238E27FC236}">
                  <a16:creationId xmlns="" xmlns:a16="http://schemas.microsoft.com/office/drawing/2014/main" id="{CDCB245D-EB26-4D1F-9520-8062ECD2F169}"/>
                </a:ext>
              </a:extLst>
            </p:cNvPr>
            <p:cNvSpPr/>
            <p:nvPr/>
          </p:nvSpPr>
          <p:spPr bwMode="auto">
            <a:xfrm>
              <a:off x="4703763" y="2933700"/>
              <a:ext cx="1193800" cy="935038"/>
            </a:xfrm>
            <a:custGeom>
              <a:avLst/>
              <a:gdLst>
                <a:gd name="T0" fmla="*/ 140 w 281"/>
                <a:gd name="T1" fmla="*/ 0 h 219"/>
                <a:gd name="T2" fmla="*/ 0 w 281"/>
                <a:gd name="T3" fmla="*/ 213 h 219"/>
                <a:gd name="T4" fmla="*/ 281 w 281"/>
                <a:gd name="T5" fmla="*/ 219 h 219"/>
                <a:gd name="T6" fmla="*/ 280 w 281"/>
                <a:gd name="T7" fmla="*/ 207 h 219"/>
                <a:gd name="T8" fmla="*/ 244 w 281"/>
                <a:gd name="T9" fmla="*/ 203 h 219"/>
                <a:gd name="T10" fmla="*/ 245 w 281"/>
                <a:gd name="T11" fmla="*/ 216 h 219"/>
                <a:gd name="T12" fmla="*/ 218 w 281"/>
                <a:gd name="T13" fmla="*/ 216 h 219"/>
                <a:gd name="T14" fmla="*/ 218 w 281"/>
                <a:gd name="T15" fmla="*/ 216 h 219"/>
                <a:gd name="T16" fmla="*/ 71 w 281"/>
                <a:gd name="T17" fmla="*/ 213 h 219"/>
                <a:gd name="T18" fmla="*/ 71 w 281"/>
                <a:gd name="T19" fmla="*/ 213 h 219"/>
                <a:gd name="T20" fmla="*/ 40 w 281"/>
                <a:gd name="T21" fmla="*/ 212 h 219"/>
                <a:gd name="T22" fmla="*/ 142 w 281"/>
                <a:gd name="T23" fmla="*/ 56 h 219"/>
                <a:gd name="T24" fmla="*/ 147 w 281"/>
                <a:gd name="T25" fmla="*/ 56 h 219"/>
                <a:gd name="T26" fmla="*/ 242 w 281"/>
                <a:gd name="T27" fmla="*/ 183 h 219"/>
                <a:gd name="T28" fmla="*/ 272 w 281"/>
                <a:gd name="T29" fmla="*/ 145 h 219"/>
                <a:gd name="T30" fmla="*/ 147 w 281"/>
                <a:gd name="T31" fmla="*/ 0 h 219"/>
                <a:gd name="T32" fmla="*/ 140 w 281"/>
                <a:gd name="T3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" h="219">
                  <a:moveTo>
                    <a:pt x="140" y="0"/>
                  </a:moveTo>
                  <a:cubicBezTo>
                    <a:pt x="25" y="0"/>
                    <a:pt x="0" y="213"/>
                    <a:pt x="0" y="213"/>
                  </a:cubicBezTo>
                  <a:cubicBezTo>
                    <a:pt x="281" y="219"/>
                    <a:pt x="281" y="219"/>
                    <a:pt x="281" y="219"/>
                  </a:cubicBezTo>
                  <a:cubicBezTo>
                    <a:pt x="281" y="216"/>
                    <a:pt x="281" y="212"/>
                    <a:pt x="280" y="207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5" y="208"/>
                    <a:pt x="245" y="213"/>
                    <a:pt x="245" y="216"/>
                  </a:cubicBezTo>
                  <a:cubicBezTo>
                    <a:pt x="218" y="216"/>
                    <a:pt x="218" y="216"/>
                    <a:pt x="218" y="216"/>
                  </a:cubicBezTo>
                  <a:cubicBezTo>
                    <a:pt x="218" y="216"/>
                    <a:pt x="218" y="216"/>
                    <a:pt x="218" y="216"/>
                  </a:cubicBezTo>
                  <a:cubicBezTo>
                    <a:pt x="71" y="213"/>
                    <a:pt x="71" y="213"/>
                    <a:pt x="71" y="213"/>
                  </a:cubicBezTo>
                  <a:cubicBezTo>
                    <a:pt x="71" y="213"/>
                    <a:pt x="71" y="213"/>
                    <a:pt x="71" y="213"/>
                  </a:cubicBezTo>
                  <a:cubicBezTo>
                    <a:pt x="40" y="212"/>
                    <a:pt x="40" y="212"/>
                    <a:pt x="40" y="212"/>
                  </a:cubicBezTo>
                  <a:cubicBezTo>
                    <a:pt x="40" y="212"/>
                    <a:pt x="58" y="56"/>
                    <a:pt x="142" y="56"/>
                  </a:cubicBezTo>
                  <a:cubicBezTo>
                    <a:pt x="144" y="56"/>
                    <a:pt x="145" y="56"/>
                    <a:pt x="147" y="56"/>
                  </a:cubicBezTo>
                  <a:cubicBezTo>
                    <a:pt x="214" y="61"/>
                    <a:pt x="236" y="136"/>
                    <a:pt x="242" y="183"/>
                  </a:cubicBezTo>
                  <a:cubicBezTo>
                    <a:pt x="249" y="172"/>
                    <a:pt x="259" y="159"/>
                    <a:pt x="272" y="145"/>
                  </a:cubicBezTo>
                  <a:cubicBezTo>
                    <a:pt x="259" y="83"/>
                    <a:pt x="226" y="6"/>
                    <a:pt x="147" y="0"/>
                  </a:cubicBezTo>
                  <a:cubicBezTo>
                    <a:pt x="144" y="0"/>
                    <a:pt x="142" y="0"/>
                    <a:pt x="140" y="0"/>
                  </a:cubicBezTo>
                </a:path>
              </a:pathLst>
            </a:custGeom>
            <a:solidFill>
              <a:srgbClr val="8B9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54" name="Freeform 244">
              <a:extLst>
                <a:ext uri="{FF2B5EF4-FFF2-40B4-BE49-F238E27FC236}">
                  <a16:creationId xmlns="" xmlns:a16="http://schemas.microsoft.com/office/drawing/2014/main" id="{A5A3766F-2173-4153-9369-5F354C107465}"/>
                </a:ext>
              </a:extLst>
            </p:cNvPr>
            <p:cNvSpPr/>
            <p:nvPr/>
          </p:nvSpPr>
          <p:spPr bwMode="auto">
            <a:xfrm>
              <a:off x="4873625" y="3173413"/>
              <a:ext cx="871538" cy="682625"/>
            </a:xfrm>
            <a:custGeom>
              <a:avLst/>
              <a:gdLst>
                <a:gd name="T0" fmla="*/ 102 w 205"/>
                <a:gd name="T1" fmla="*/ 0 h 160"/>
                <a:gd name="T2" fmla="*/ 0 w 205"/>
                <a:gd name="T3" fmla="*/ 156 h 160"/>
                <a:gd name="T4" fmla="*/ 31 w 205"/>
                <a:gd name="T5" fmla="*/ 157 h 160"/>
                <a:gd name="T6" fmla="*/ 104 w 205"/>
                <a:gd name="T7" fmla="*/ 45 h 160"/>
                <a:gd name="T8" fmla="*/ 108 w 205"/>
                <a:gd name="T9" fmla="*/ 46 h 160"/>
                <a:gd name="T10" fmla="*/ 178 w 205"/>
                <a:gd name="T11" fmla="*/ 160 h 160"/>
                <a:gd name="T12" fmla="*/ 205 w 205"/>
                <a:gd name="T13" fmla="*/ 160 h 160"/>
                <a:gd name="T14" fmla="*/ 204 w 205"/>
                <a:gd name="T15" fmla="*/ 147 h 160"/>
                <a:gd name="T16" fmla="*/ 192 w 205"/>
                <a:gd name="T17" fmla="*/ 145 h 160"/>
                <a:gd name="T18" fmla="*/ 202 w 205"/>
                <a:gd name="T19" fmla="*/ 127 h 160"/>
                <a:gd name="T20" fmla="*/ 107 w 205"/>
                <a:gd name="T21" fmla="*/ 0 h 160"/>
                <a:gd name="T22" fmla="*/ 102 w 205"/>
                <a:gd name="T2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160">
                  <a:moveTo>
                    <a:pt x="102" y="0"/>
                  </a:moveTo>
                  <a:cubicBezTo>
                    <a:pt x="18" y="0"/>
                    <a:pt x="0" y="156"/>
                    <a:pt x="0" y="156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54"/>
                    <a:pt x="45" y="45"/>
                    <a:pt x="104" y="45"/>
                  </a:cubicBezTo>
                  <a:cubicBezTo>
                    <a:pt x="105" y="45"/>
                    <a:pt x="107" y="45"/>
                    <a:pt x="108" y="46"/>
                  </a:cubicBezTo>
                  <a:cubicBezTo>
                    <a:pt x="171" y="50"/>
                    <a:pt x="178" y="141"/>
                    <a:pt x="178" y="160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5" y="157"/>
                    <a:pt x="205" y="152"/>
                    <a:pt x="204" y="147"/>
                  </a:cubicBezTo>
                  <a:cubicBezTo>
                    <a:pt x="192" y="145"/>
                    <a:pt x="192" y="145"/>
                    <a:pt x="192" y="145"/>
                  </a:cubicBezTo>
                  <a:cubicBezTo>
                    <a:pt x="192" y="145"/>
                    <a:pt x="195" y="138"/>
                    <a:pt x="202" y="127"/>
                  </a:cubicBezTo>
                  <a:cubicBezTo>
                    <a:pt x="196" y="80"/>
                    <a:pt x="174" y="5"/>
                    <a:pt x="107" y="0"/>
                  </a:cubicBezTo>
                  <a:cubicBezTo>
                    <a:pt x="105" y="0"/>
                    <a:pt x="104" y="0"/>
                    <a:pt x="102" y="0"/>
                  </a:cubicBezTo>
                </a:path>
              </a:pathLst>
            </a:custGeom>
            <a:solidFill>
              <a:srgbClr val="E0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55" name="Freeform 245">
              <a:extLst>
                <a:ext uri="{FF2B5EF4-FFF2-40B4-BE49-F238E27FC236}">
                  <a16:creationId xmlns="" xmlns:a16="http://schemas.microsoft.com/office/drawing/2014/main" id="{C49493DC-5C64-4F2D-8BAD-42A5656EC5AF}"/>
                </a:ext>
              </a:extLst>
            </p:cNvPr>
            <p:cNvSpPr/>
            <p:nvPr/>
          </p:nvSpPr>
          <p:spPr bwMode="auto">
            <a:xfrm>
              <a:off x="5005388" y="3843338"/>
              <a:ext cx="625475" cy="12700"/>
            </a:xfrm>
            <a:custGeom>
              <a:avLst/>
              <a:gdLst>
                <a:gd name="T0" fmla="*/ 0 w 147"/>
                <a:gd name="T1" fmla="*/ 0 h 3"/>
                <a:gd name="T2" fmla="*/ 0 w 147"/>
                <a:gd name="T3" fmla="*/ 0 h 3"/>
                <a:gd name="T4" fmla="*/ 147 w 147"/>
                <a:gd name="T5" fmla="*/ 3 h 3"/>
                <a:gd name="T6" fmla="*/ 147 w 147"/>
                <a:gd name="T7" fmla="*/ 3 h 3"/>
                <a:gd name="T8" fmla="*/ 0 w 14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2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56" name="Freeform 246">
              <a:extLst>
                <a:ext uri="{FF2B5EF4-FFF2-40B4-BE49-F238E27FC236}">
                  <a16:creationId xmlns="" xmlns:a16="http://schemas.microsoft.com/office/drawing/2014/main" id="{7C731389-646B-4334-9536-0657707E8C7D}"/>
                </a:ext>
              </a:extLst>
            </p:cNvPr>
            <p:cNvSpPr/>
            <p:nvPr/>
          </p:nvSpPr>
          <p:spPr bwMode="auto">
            <a:xfrm>
              <a:off x="5005388" y="3365500"/>
              <a:ext cx="625475" cy="490538"/>
            </a:xfrm>
            <a:custGeom>
              <a:avLst/>
              <a:gdLst>
                <a:gd name="T0" fmla="*/ 73 w 147"/>
                <a:gd name="T1" fmla="*/ 0 h 115"/>
                <a:gd name="T2" fmla="*/ 0 w 147"/>
                <a:gd name="T3" fmla="*/ 112 h 115"/>
                <a:gd name="T4" fmla="*/ 147 w 147"/>
                <a:gd name="T5" fmla="*/ 115 h 115"/>
                <a:gd name="T6" fmla="*/ 77 w 147"/>
                <a:gd name="T7" fmla="*/ 1 h 115"/>
                <a:gd name="T8" fmla="*/ 73 w 147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5">
                  <a:moveTo>
                    <a:pt x="73" y="0"/>
                  </a:moveTo>
                  <a:cubicBezTo>
                    <a:pt x="14" y="0"/>
                    <a:pt x="0" y="109"/>
                    <a:pt x="0" y="112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96"/>
                    <a:pt x="140" y="5"/>
                    <a:pt x="77" y="1"/>
                  </a:cubicBezTo>
                  <a:cubicBezTo>
                    <a:pt x="76" y="0"/>
                    <a:pt x="74" y="0"/>
                    <a:pt x="73" y="0"/>
                  </a:cubicBezTo>
                </a:path>
              </a:pathLst>
            </a:custGeom>
            <a:solidFill>
              <a:srgbClr val="A97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grpSp>
          <p:nvGrpSpPr>
            <p:cNvPr id="257" name="组合 655">
              <a:extLst>
                <a:ext uri="{FF2B5EF4-FFF2-40B4-BE49-F238E27FC236}">
                  <a16:creationId xmlns="" xmlns:a16="http://schemas.microsoft.com/office/drawing/2014/main" id="{06B73EDC-5DCB-442A-8644-5092DA83B48B}"/>
                </a:ext>
              </a:extLst>
            </p:cNvPr>
            <p:cNvGrpSpPr/>
            <p:nvPr/>
          </p:nvGrpSpPr>
          <p:grpSpPr>
            <a:xfrm>
              <a:off x="5689600" y="3313113"/>
              <a:ext cx="1420813" cy="650875"/>
              <a:chOff x="5689600" y="3313113"/>
              <a:chExt cx="1420813" cy="650875"/>
            </a:xfrm>
          </p:grpSpPr>
          <p:sp>
            <p:nvSpPr>
              <p:cNvPr id="258" name="Freeform 247">
                <a:extLst>
                  <a:ext uri="{FF2B5EF4-FFF2-40B4-BE49-F238E27FC236}">
                    <a16:creationId xmlns="" xmlns:a16="http://schemas.microsoft.com/office/drawing/2014/main" id="{CB59A93D-1D5F-480A-A823-DAABE8FA704D}"/>
                  </a:ext>
                </a:extLst>
              </p:cNvPr>
              <p:cNvSpPr/>
              <p:nvPr/>
            </p:nvSpPr>
            <p:spPr bwMode="auto">
              <a:xfrm>
                <a:off x="5983288" y="3313113"/>
                <a:ext cx="1127125" cy="650875"/>
              </a:xfrm>
              <a:custGeom>
                <a:avLst/>
                <a:gdLst>
                  <a:gd name="T0" fmla="*/ 92 w 265"/>
                  <a:gd name="T1" fmla="*/ 0 h 152"/>
                  <a:gd name="T2" fmla="*/ 0 w 265"/>
                  <a:gd name="T3" fmla="*/ 31 h 152"/>
                  <a:gd name="T4" fmla="*/ 7 w 265"/>
                  <a:gd name="T5" fmla="*/ 68 h 152"/>
                  <a:gd name="T6" fmla="*/ 95 w 265"/>
                  <a:gd name="T7" fmla="*/ 30 h 152"/>
                  <a:gd name="T8" fmla="*/ 103 w 265"/>
                  <a:gd name="T9" fmla="*/ 30 h 152"/>
                  <a:gd name="T10" fmla="*/ 227 w 265"/>
                  <a:gd name="T11" fmla="*/ 146 h 152"/>
                  <a:gd name="T12" fmla="*/ 13 w 265"/>
                  <a:gd name="T13" fmla="*/ 121 h 152"/>
                  <a:gd name="T14" fmla="*/ 13 w 265"/>
                  <a:gd name="T15" fmla="*/ 122 h 152"/>
                  <a:gd name="T16" fmla="*/ 263 w 265"/>
                  <a:gd name="T17" fmla="*/ 152 h 152"/>
                  <a:gd name="T18" fmla="*/ 103 w 265"/>
                  <a:gd name="T19" fmla="*/ 1 h 152"/>
                  <a:gd name="T20" fmla="*/ 92 w 265"/>
                  <a:gd name="T2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5" h="152">
                    <a:moveTo>
                      <a:pt x="92" y="0"/>
                    </a:moveTo>
                    <a:cubicBezTo>
                      <a:pt x="54" y="0"/>
                      <a:pt x="24" y="14"/>
                      <a:pt x="0" y="31"/>
                    </a:cubicBezTo>
                    <a:cubicBezTo>
                      <a:pt x="3" y="44"/>
                      <a:pt x="5" y="56"/>
                      <a:pt x="7" y="68"/>
                    </a:cubicBezTo>
                    <a:cubicBezTo>
                      <a:pt x="28" y="48"/>
                      <a:pt x="57" y="30"/>
                      <a:pt x="95" y="30"/>
                    </a:cubicBezTo>
                    <a:cubicBezTo>
                      <a:pt x="98" y="30"/>
                      <a:pt x="101" y="30"/>
                      <a:pt x="103" y="30"/>
                    </a:cubicBezTo>
                    <a:cubicBezTo>
                      <a:pt x="193" y="36"/>
                      <a:pt x="229" y="128"/>
                      <a:pt x="227" y="146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13" y="121"/>
                      <a:pt x="13" y="122"/>
                      <a:pt x="13" y="122"/>
                    </a:cubicBezTo>
                    <a:cubicBezTo>
                      <a:pt x="263" y="152"/>
                      <a:pt x="263" y="152"/>
                      <a:pt x="263" y="152"/>
                    </a:cubicBezTo>
                    <a:cubicBezTo>
                      <a:pt x="265" y="129"/>
                      <a:pt x="219" y="9"/>
                      <a:pt x="103" y="1"/>
                    </a:cubicBezTo>
                    <a:cubicBezTo>
                      <a:pt x="99" y="1"/>
                      <a:pt x="95" y="0"/>
                      <a:pt x="92" y="0"/>
                    </a:cubicBezTo>
                  </a:path>
                </a:pathLst>
              </a:custGeom>
              <a:solidFill>
                <a:srgbClr val="BBC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59" name="Freeform 248">
                <a:extLst>
                  <a:ext uri="{FF2B5EF4-FFF2-40B4-BE49-F238E27FC236}">
                    <a16:creationId xmlns="" xmlns:a16="http://schemas.microsoft.com/office/drawing/2014/main" id="{B9AB581F-592A-4843-82D2-67B4FFD3DB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59463" y="3446463"/>
                <a:ext cx="179388" cy="388938"/>
              </a:xfrm>
              <a:custGeom>
                <a:avLst/>
                <a:gdLst>
                  <a:gd name="T0" fmla="*/ 8 w 42"/>
                  <a:gd name="T1" fmla="*/ 86 h 91"/>
                  <a:gd name="T2" fmla="*/ 8 w 42"/>
                  <a:gd name="T3" fmla="*/ 87 h 91"/>
                  <a:gd name="T4" fmla="*/ 42 w 42"/>
                  <a:gd name="T5" fmla="*/ 91 h 91"/>
                  <a:gd name="T6" fmla="*/ 42 w 42"/>
                  <a:gd name="T7" fmla="*/ 90 h 91"/>
                  <a:gd name="T8" fmla="*/ 8 w 42"/>
                  <a:gd name="T9" fmla="*/ 86 h 91"/>
                  <a:gd name="T10" fmla="*/ 29 w 42"/>
                  <a:gd name="T11" fmla="*/ 0 h 91"/>
                  <a:gd name="T12" fmla="*/ 0 w 42"/>
                  <a:gd name="T13" fmla="*/ 25 h 91"/>
                  <a:gd name="T14" fmla="*/ 7 w 42"/>
                  <a:gd name="T15" fmla="*/ 74 h 91"/>
                  <a:gd name="T16" fmla="*/ 36 w 42"/>
                  <a:gd name="T17" fmla="*/ 37 h 91"/>
                  <a:gd name="T18" fmla="*/ 29 w 42"/>
                  <a:gd name="T1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91">
                    <a:moveTo>
                      <a:pt x="8" y="86"/>
                    </a:moveTo>
                    <a:cubicBezTo>
                      <a:pt x="8" y="86"/>
                      <a:pt x="8" y="87"/>
                      <a:pt x="8" y="87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2" y="91"/>
                      <a:pt x="42" y="90"/>
                      <a:pt x="42" y="90"/>
                    </a:cubicBezTo>
                    <a:cubicBezTo>
                      <a:pt x="8" y="86"/>
                      <a:pt x="8" y="86"/>
                      <a:pt x="8" y="86"/>
                    </a:cubicBezTo>
                    <a:moveTo>
                      <a:pt x="29" y="0"/>
                    </a:moveTo>
                    <a:cubicBezTo>
                      <a:pt x="18" y="8"/>
                      <a:pt x="8" y="16"/>
                      <a:pt x="0" y="25"/>
                    </a:cubicBezTo>
                    <a:cubicBezTo>
                      <a:pt x="4" y="43"/>
                      <a:pt x="6" y="60"/>
                      <a:pt x="7" y="74"/>
                    </a:cubicBezTo>
                    <a:cubicBezTo>
                      <a:pt x="13" y="64"/>
                      <a:pt x="23" y="50"/>
                      <a:pt x="36" y="37"/>
                    </a:cubicBezTo>
                    <a:cubicBezTo>
                      <a:pt x="34" y="25"/>
                      <a:pt x="32" y="13"/>
                      <a:pt x="29" y="0"/>
                    </a:cubicBezTo>
                  </a:path>
                </a:pathLst>
              </a:custGeom>
              <a:solidFill>
                <a:srgbClr val="AAC0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60" name="Freeform 249">
                <a:extLst>
                  <a:ext uri="{FF2B5EF4-FFF2-40B4-BE49-F238E27FC236}">
                    <a16:creationId xmlns="" xmlns:a16="http://schemas.microsoft.com/office/drawing/2014/main" id="{F8A3F4AE-D9AF-471C-B00D-000E3A8E5A51}"/>
                  </a:ext>
                </a:extLst>
              </p:cNvPr>
              <p:cNvSpPr/>
              <p:nvPr/>
            </p:nvSpPr>
            <p:spPr bwMode="auto">
              <a:xfrm>
                <a:off x="5732463" y="3552825"/>
                <a:ext cx="161925" cy="265113"/>
              </a:xfrm>
              <a:custGeom>
                <a:avLst/>
                <a:gdLst>
                  <a:gd name="T0" fmla="*/ 30 w 38"/>
                  <a:gd name="T1" fmla="*/ 0 h 62"/>
                  <a:gd name="T2" fmla="*/ 0 w 38"/>
                  <a:gd name="T3" fmla="*/ 38 h 62"/>
                  <a:gd name="T4" fmla="*/ 2 w 38"/>
                  <a:gd name="T5" fmla="*/ 58 h 62"/>
                  <a:gd name="T6" fmla="*/ 38 w 38"/>
                  <a:gd name="T7" fmla="*/ 62 h 62"/>
                  <a:gd name="T8" fmla="*/ 38 w 38"/>
                  <a:gd name="T9" fmla="*/ 61 h 62"/>
                  <a:gd name="T10" fmla="*/ 31 w 38"/>
                  <a:gd name="T11" fmla="*/ 60 h 62"/>
                  <a:gd name="T12" fmla="*/ 37 w 38"/>
                  <a:gd name="T13" fmla="*/ 49 h 62"/>
                  <a:gd name="T14" fmla="*/ 30 w 38"/>
                  <a:gd name="T1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62">
                    <a:moveTo>
                      <a:pt x="30" y="0"/>
                    </a:moveTo>
                    <a:cubicBezTo>
                      <a:pt x="17" y="14"/>
                      <a:pt x="7" y="27"/>
                      <a:pt x="0" y="38"/>
                    </a:cubicBezTo>
                    <a:cubicBezTo>
                      <a:pt x="1" y="45"/>
                      <a:pt x="2" y="52"/>
                      <a:pt x="2" y="5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2"/>
                      <a:pt x="38" y="61"/>
                      <a:pt x="38" y="61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1" y="60"/>
                      <a:pt x="33" y="56"/>
                      <a:pt x="37" y="49"/>
                    </a:cubicBezTo>
                    <a:cubicBezTo>
                      <a:pt x="36" y="35"/>
                      <a:pt x="34" y="18"/>
                      <a:pt x="30" y="0"/>
                    </a:cubicBezTo>
                  </a:path>
                </a:pathLst>
              </a:custGeom>
              <a:solidFill>
                <a:srgbClr val="9CA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61" name="Freeform 250">
                <a:extLst>
                  <a:ext uri="{FF2B5EF4-FFF2-40B4-BE49-F238E27FC236}">
                    <a16:creationId xmlns="" xmlns:a16="http://schemas.microsoft.com/office/drawing/2014/main" id="{3334904F-7BEF-4151-ADE8-FD1801F0F855}"/>
                  </a:ext>
                </a:extLst>
              </p:cNvPr>
              <p:cNvSpPr/>
              <p:nvPr/>
            </p:nvSpPr>
            <p:spPr bwMode="auto">
              <a:xfrm>
                <a:off x="5689600" y="3714750"/>
                <a:ext cx="50800" cy="85725"/>
              </a:xfrm>
              <a:custGeom>
                <a:avLst/>
                <a:gdLst>
                  <a:gd name="T0" fmla="*/ 10 w 12"/>
                  <a:gd name="T1" fmla="*/ 0 h 20"/>
                  <a:gd name="T2" fmla="*/ 0 w 12"/>
                  <a:gd name="T3" fmla="*/ 18 h 20"/>
                  <a:gd name="T4" fmla="*/ 12 w 12"/>
                  <a:gd name="T5" fmla="*/ 20 h 20"/>
                  <a:gd name="T6" fmla="*/ 10 w 12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0">
                    <a:moveTo>
                      <a:pt x="10" y="0"/>
                    </a:moveTo>
                    <a:cubicBezTo>
                      <a:pt x="3" y="11"/>
                      <a:pt x="0" y="18"/>
                      <a:pt x="0" y="18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14"/>
                      <a:pt x="11" y="7"/>
                      <a:pt x="10" y="0"/>
                    </a:cubicBezTo>
                  </a:path>
                </a:pathLst>
              </a:custGeom>
              <a:solidFill>
                <a:srgbClr val="B2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62" name="Freeform 251">
                <a:extLst>
                  <a:ext uri="{FF2B5EF4-FFF2-40B4-BE49-F238E27FC236}">
                    <a16:creationId xmlns="" xmlns:a16="http://schemas.microsoft.com/office/drawing/2014/main" id="{DD46C56C-8CDF-40FB-A397-E819BFA38FFE}"/>
                  </a:ext>
                </a:extLst>
              </p:cNvPr>
              <p:cNvSpPr/>
              <p:nvPr/>
            </p:nvSpPr>
            <p:spPr bwMode="auto">
              <a:xfrm>
                <a:off x="6013450" y="3441700"/>
                <a:ext cx="942975" cy="495300"/>
              </a:xfrm>
              <a:custGeom>
                <a:avLst/>
                <a:gdLst>
                  <a:gd name="T0" fmla="*/ 88 w 222"/>
                  <a:gd name="T1" fmla="*/ 0 h 116"/>
                  <a:gd name="T2" fmla="*/ 0 w 222"/>
                  <a:gd name="T3" fmla="*/ 38 h 116"/>
                  <a:gd name="T4" fmla="*/ 5 w 222"/>
                  <a:gd name="T5" fmla="*/ 77 h 116"/>
                  <a:gd name="T6" fmla="*/ 91 w 222"/>
                  <a:gd name="T7" fmla="*/ 24 h 116"/>
                  <a:gd name="T8" fmla="*/ 97 w 222"/>
                  <a:gd name="T9" fmla="*/ 25 h 116"/>
                  <a:gd name="T10" fmla="*/ 191 w 222"/>
                  <a:gd name="T11" fmla="*/ 112 h 116"/>
                  <a:gd name="T12" fmla="*/ 6 w 222"/>
                  <a:gd name="T13" fmla="*/ 91 h 116"/>
                  <a:gd name="T14" fmla="*/ 6 w 222"/>
                  <a:gd name="T15" fmla="*/ 91 h 116"/>
                  <a:gd name="T16" fmla="*/ 220 w 222"/>
                  <a:gd name="T17" fmla="*/ 116 h 116"/>
                  <a:gd name="T18" fmla="*/ 96 w 222"/>
                  <a:gd name="T19" fmla="*/ 0 h 116"/>
                  <a:gd name="T20" fmla="*/ 88 w 222"/>
                  <a:gd name="T2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2" h="116">
                    <a:moveTo>
                      <a:pt x="88" y="0"/>
                    </a:moveTo>
                    <a:cubicBezTo>
                      <a:pt x="50" y="0"/>
                      <a:pt x="21" y="18"/>
                      <a:pt x="0" y="38"/>
                    </a:cubicBezTo>
                    <a:cubicBezTo>
                      <a:pt x="3" y="53"/>
                      <a:pt x="4" y="66"/>
                      <a:pt x="5" y="77"/>
                    </a:cubicBezTo>
                    <a:cubicBezTo>
                      <a:pt x="17" y="58"/>
                      <a:pt x="46" y="24"/>
                      <a:pt x="91" y="24"/>
                    </a:cubicBezTo>
                    <a:cubicBezTo>
                      <a:pt x="93" y="24"/>
                      <a:pt x="95" y="25"/>
                      <a:pt x="97" y="25"/>
                    </a:cubicBezTo>
                    <a:cubicBezTo>
                      <a:pt x="165" y="29"/>
                      <a:pt x="192" y="99"/>
                      <a:pt x="191" y="112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220" y="116"/>
                      <a:pt x="220" y="116"/>
                      <a:pt x="220" y="116"/>
                    </a:cubicBezTo>
                    <a:cubicBezTo>
                      <a:pt x="222" y="98"/>
                      <a:pt x="186" y="6"/>
                      <a:pt x="96" y="0"/>
                    </a:cubicBezTo>
                    <a:cubicBezTo>
                      <a:pt x="94" y="0"/>
                      <a:pt x="91" y="0"/>
                      <a:pt x="88" y="0"/>
                    </a:cubicBezTo>
                  </a:path>
                </a:pathLst>
              </a:custGeom>
              <a:solidFill>
                <a:srgbClr val="ECF1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63" name="Freeform 252">
                <a:extLst>
                  <a:ext uri="{FF2B5EF4-FFF2-40B4-BE49-F238E27FC236}">
                    <a16:creationId xmlns="" xmlns:a16="http://schemas.microsoft.com/office/drawing/2014/main" id="{CE86965E-0399-416D-A806-7FC101D1301B}"/>
                  </a:ext>
                </a:extLst>
              </p:cNvPr>
              <p:cNvSpPr/>
              <p:nvPr/>
            </p:nvSpPr>
            <p:spPr bwMode="auto">
              <a:xfrm>
                <a:off x="5889625" y="3603625"/>
                <a:ext cx="149225" cy="227013"/>
              </a:xfrm>
              <a:custGeom>
                <a:avLst/>
                <a:gdLst>
                  <a:gd name="T0" fmla="*/ 29 w 35"/>
                  <a:gd name="T1" fmla="*/ 0 h 53"/>
                  <a:gd name="T2" fmla="*/ 0 w 35"/>
                  <a:gd name="T3" fmla="*/ 37 h 53"/>
                  <a:gd name="T4" fmla="*/ 1 w 35"/>
                  <a:gd name="T5" fmla="*/ 49 h 53"/>
                  <a:gd name="T6" fmla="*/ 35 w 35"/>
                  <a:gd name="T7" fmla="*/ 53 h 53"/>
                  <a:gd name="T8" fmla="*/ 35 w 35"/>
                  <a:gd name="T9" fmla="*/ 53 h 53"/>
                  <a:gd name="T10" fmla="*/ 27 w 35"/>
                  <a:gd name="T11" fmla="*/ 52 h 53"/>
                  <a:gd name="T12" fmla="*/ 34 w 35"/>
                  <a:gd name="T13" fmla="*/ 39 h 53"/>
                  <a:gd name="T14" fmla="*/ 29 w 35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53">
                    <a:moveTo>
                      <a:pt x="29" y="0"/>
                    </a:moveTo>
                    <a:cubicBezTo>
                      <a:pt x="16" y="13"/>
                      <a:pt x="6" y="27"/>
                      <a:pt x="0" y="37"/>
                    </a:cubicBezTo>
                    <a:cubicBezTo>
                      <a:pt x="1" y="41"/>
                      <a:pt x="1" y="46"/>
                      <a:pt x="1" y="49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9" y="47"/>
                      <a:pt x="34" y="39"/>
                    </a:cubicBezTo>
                    <a:cubicBezTo>
                      <a:pt x="33" y="28"/>
                      <a:pt x="32" y="15"/>
                      <a:pt x="29" y="0"/>
                    </a:cubicBezTo>
                  </a:path>
                </a:pathLst>
              </a:custGeom>
              <a:solidFill>
                <a:srgbClr val="E8EE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64" name="Freeform 253">
                <a:extLst>
                  <a:ext uri="{FF2B5EF4-FFF2-40B4-BE49-F238E27FC236}">
                    <a16:creationId xmlns="" xmlns:a16="http://schemas.microsoft.com/office/drawing/2014/main" id="{BE9453F4-1916-4EE8-97C2-09E52401241A}"/>
                  </a:ext>
                </a:extLst>
              </p:cNvPr>
              <p:cNvSpPr/>
              <p:nvPr/>
            </p:nvSpPr>
            <p:spPr bwMode="auto">
              <a:xfrm>
                <a:off x="5864225" y="3762375"/>
                <a:ext cx="30163" cy="50800"/>
              </a:xfrm>
              <a:custGeom>
                <a:avLst/>
                <a:gdLst>
                  <a:gd name="T0" fmla="*/ 6 w 7"/>
                  <a:gd name="T1" fmla="*/ 0 h 12"/>
                  <a:gd name="T2" fmla="*/ 0 w 7"/>
                  <a:gd name="T3" fmla="*/ 11 h 12"/>
                  <a:gd name="T4" fmla="*/ 7 w 7"/>
                  <a:gd name="T5" fmla="*/ 12 h 12"/>
                  <a:gd name="T6" fmla="*/ 6 w 7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6" y="0"/>
                    </a:moveTo>
                    <a:cubicBezTo>
                      <a:pt x="2" y="7"/>
                      <a:pt x="0" y="11"/>
                      <a:pt x="0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9"/>
                      <a:pt x="7" y="4"/>
                      <a:pt x="6" y="0"/>
                    </a:cubicBezTo>
                  </a:path>
                </a:pathLst>
              </a:custGeom>
              <a:solidFill>
                <a:srgbClr val="E4E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65" name="Freeform 254">
                <a:extLst>
                  <a:ext uri="{FF2B5EF4-FFF2-40B4-BE49-F238E27FC236}">
                    <a16:creationId xmlns="" xmlns:a16="http://schemas.microsoft.com/office/drawing/2014/main" id="{7CDC9478-355D-4F54-8FE1-45F6433F8B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34088" y="3544888"/>
                <a:ext cx="795338" cy="376238"/>
              </a:xfrm>
              <a:custGeom>
                <a:avLst/>
                <a:gdLst>
                  <a:gd name="T0" fmla="*/ 151 w 187"/>
                  <a:gd name="T1" fmla="*/ 84 h 88"/>
                  <a:gd name="T2" fmla="*/ 31 w 187"/>
                  <a:gd name="T3" fmla="*/ 70 h 88"/>
                  <a:gd name="T4" fmla="*/ 89 w 187"/>
                  <a:gd name="T5" fmla="*/ 29 h 88"/>
                  <a:gd name="T6" fmla="*/ 93 w 187"/>
                  <a:gd name="T7" fmla="*/ 29 h 88"/>
                  <a:gd name="T8" fmla="*/ 151 w 187"/>
                  <a:gd name="T9" fmla="*/ 84 h 88"/>
                  <a:gd name="T10" fmla="*/ 86 w 187"/>
                  <a:gd name="T11" fmla="*/ 0 h 88"/>
                  <a:gd name="T12" fmla="*/ 0 w 187"/>
                  <a:gd name="T13" fmla="*/ 53 h 88"/>
                  <a:gd name="T14" fmla="*/ 1 w 187"/>
                  <a:gd name="T15" fmla="*/ 67 h 88"/>
                  <a:gd name="T16" fmla="*/ 186 w 187"/>
                  <a:gd name="T17" fmla="*/ 88 h 88"/>
                  <a:gd name="T18" fmla="*/ 92 w 187"/>
                  <a:gd name="T19" fmla="*/ 1 h 88"/>
                  <a:gd name="T20" fmla="*/ 86 w 187"/>
                  <a:gd name="T2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" h="88">
                    <a:moveTo>
                      <a:pt x="151" y="84"/>
                    </a:move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50" y="29"/>
                      <a:pt x="89" y="29"/>
                    </a:cubicBezTo>
                    <a:cubicBezTo>
                      <a:pt x="91" y="29"/>
                      <a:pt x="92" y="29"/>
                      <a:pt x="93" y="29"/>
                    </a:cubicBezTo>
                    <a:cubicBezTo>
                      <a:pt x="135" y="32"/>
                      <a:pt x="152" y="75"/>
                      <a:pt x="151" y="84"/>
                    </a:cubicBezTo>
                    <a:moveTo>
                      <a:pt x="86" y="0"/>
                    </a:moveTo>
                    <a:cubicBezTo>
                      <a:pt x="41" y="0"/>
                      <a:pt x="12" y="34"/>
                      <a:pt x="0" y="53"/>
                    </a:cubicBezTo>
                    <a:cubicBezTo>
                      <a:pt x="0" y="58"/>
                      <a:pt x="1" y="63"/>
                      <a:pt x="1" y="67"/>
                    </a:cubicBezTo>
                    <a:cubicBezTo>
                      <a:pt x="186" y="88"/>
                      <a:pt x="186" y="88"/>
                      <a:pt x="186" y="88"/>
                    </a:cubicBezTo>
                    <a:cubicBezTo>
                      <a:pt x="187" y="75"/>
                      <a:pt x="160" y="5"/>
                      <a:pt x="92" y="1"/>
                    </a:cubicBezTo>
                    <a:cubicBezTo>
                      <a:pt x="90" y="1"/>
                      <a:pt x="88" y="0"/>
                      <a:pt x="86" y="0"/>
                    </a:cubicBezTo>
                  </a:path>
                </a:pathLst>
              </a:custGeom>
              <a:solidFill>
                <a:srgbClr val="8FC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66" name="Freeform 255">
                <a:extLst>
                  <a:ext uri="{FF2B5EF4-FFF2-40B4-BE49-F238E27FC236}">
                    <a16:creationId xmlns="" xmlns:a16="http://schemas.microsoft.com/office/drawing/2014/main" id="{7CA23DF7-DB5C-4308-A1D4-CBCDB59AB44A}"/>
                  </a:ext>
                </a:extLst>
              </p:cNvPr>
              <p:cNvSpPr/>
              <p:nvPr/>
            </p:nvSpPr>
            <p:spPr bwMode="auto">
              <a:xfrm>
                <a:off x="6003925" y="3770313"/>
                <a:ext cx="34925" cy="60325"/>
              </a:xfrm>
              <a:custGeom>
                <a:avLst/>
                <a:gdLst>
                  <a:gd name="T0" fmla="*/ 7 w 8"/>
                  <a:gd name="T1" fmla="*/ 0 h 14"/>
                  <a:gd name="T2" fmla="*/ 0 w 8"/>
                  <a:gd name="T3" fmla="*/ 13 h 14"/>
                  <a:gd name="T4" fmla="*/ 8 w 8"/>
                  <a:gd name="T5" fmla="*/ 14 h 14"/>
                  <a:gd name="T6" fmla="*/ 7 w 8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4">
                    <a:moveTo>
                      <a:pt x="7" y="0"/>
                    </a:moveTo>
                    <a:cubicBezTo>
                      <a:pt x="2" y="8"/>
                      <a:pt x="0" y="13"/>
                      <a:pt x="0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0"/>
                      <a:pt x="7" y="5"/>
                      <a:pt x="7" y="0"/>
                    </a:cubicBezTo>
                  </a:path>
                </a:pathLst>
              </a:custGeom>
              <a:solidFill>
                <a:srgbClr val="8EC1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67" name="Freeform 256">
                <a:extLst>
                  <a:ext uri="{FF2B5EF4-FFF2-40B4-BE49-F238E27FC236}">
                    <a16:creationId xmlns="" xmlns:a16="http://schemas.microsoft.com/office/drawing/2014/main" id="{5BA32B15-BB0E-45C0-AE0B-4744DD200BA5}"/>
                  </a:ext>
                </a:extLst>
              </p:cNvPr>
              <p:cNvSpPr/>
              <p:nvPr/>
            </p:nvSpPr>
            <p:spPr bwMode="auto">
              <a:xfrm>
                <a:off x="6165850" y="3668713"/>
                <a:ext cx="514350" cy="234950"/>
              </a:xfrm>
              <a:custGeom>
                <a:avLst/>
                <a:gdLst>
                  <a:gd name="T0" fmla="*/ 58 w 121"/>
                  <a:gd name="T1" fmla="*/ 0 h 55"/>
                  <a:gd name="T2" fmla="*/ 0 w 121"/>
                  <a:gd name="T3" fmla="*/ 41 h 55"/>
                  <a:gd name="T4" fmla="*/ 120 w 121"/>
                  <a:gd name="T5" fmla="*/ 55 h 55"/>
                  <a:gd name="T6" fmla="*/ 62 w 121"/>
                  <a:gd name="T7" fmla="*/ 0 h 55"/>
                  <a:gd name="T8" fmla="*/ 58 w 121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55">
                    <a:moveTo>
                      <a:pt x="58" y="0"/>
                    </a:moveTo>
                    <a:cubicBezTo>
                      <a:pt x="19" y="0"/>
                      <a:pt x="0" y="41"/>
                      <a:pt x="0" y="41"/>
                    </a:cubicBezTo>
                    <a:cubicBezTo>
                      <a:pt x="120" y="55"/>
                      <a:pt x="120" y="55"/>
                      <a:pt x="120" y="55"/>
                    </a:cubicBezTo>
                    <a:cubicBezTo>
                      <a:pt x="121" y="46"/>
                      <a:pt x="104" y="3"/>
                      <a:pt x="62" y="0"/>
                    </a:cubicBezTo>
                    <a:cubicBezTo>
                      <a:pt x="61" y="0"/>
                      <a:pt x="60" y="0"/>
                      <a:pt x="58" y="0"/>
                    </a:cubicBezTo>
                  </a:path>
                </a:pathLst>
              </a:custGeom>
              <a:solidFill>
                <a:srgbClr val="B494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</p:grpSp>
      </p:grpSp>
      <p:sp>
        <p:nvSpPr>
          <p:cNvPr id="269" name="TextBox 268">
            <a:extLst>
              <a:ext uri="{FF2B5EF4-FFF2-40B4-BE49-F238E27FC236}">
                <a16:creationId xmlns="" xmlns:a16="http://schemas.microsoft.com/office/drawing/2014/main" id="{8DC3384B-3322-434E-A301-5538C8057BAC}"/>
              </a:ext>
            </a:extLst>
          </p:cNvPr>
          <p:cNvSpPr txBox="1"/>
          <p:nvPr/>
        </p:nvSpPr>
        <p:spPr>
          <a:xfrm>
            <a:off x="802729" y="198052"/>
            <a:ext cx="838344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TRAVEL PLANS</a:t>
            </a:r>
          </a:p>
          <a:p>
            <a:pPr algn="l"/>
            <a:r>
              <a:rPr lang="en-US" sz="1600" b="1" i="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Nick: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Hi, Chau. How are things? </a:t>
            </a:r>
          </a:p>
          <a:p>
            <a:pPr algn="l"/>
            <a:r>
              <a:rPr lang="en-US" sz="1600" b="1" i="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Chau: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Good. Have you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made up your mind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about where to go on holiday? </a:t>
            </a:r>
          </a:p>
          <a:p>
            <a:pPr algn="l"/>
            <a:r>
              <a:rPr lang="en-US" sz="1600" b="1" i="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Nick: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Well, I've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narrowed it down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two countries – my first choice is France and my second is Japan. What do you think? </a:t>
            </a:r>
          </a:p>
          <a:p>
            <a:pPr algn="l"/>
            <a:r>
              <a:rPr lang="en-US" sz="1600" b="1" i="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Chau: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Well, France is one of the largest countries in Europe. Since we've got a four-week summer holiday, you could go on a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cycling tour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the country or go on a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package tour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algn="l"/>
            <a:r>
              <a:rPr lang="en-US" sz="1600" b="1" i="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Nick: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No, I'm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 into package tours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I'd like to visit the Alps, and climb Mont Blanc – the highest mountain in Western Europe. I'd also love to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explore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Paris, and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 sightseeing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historic city of Versailles. </a:t>
            </a:r>
          </a:p>
          <a:p>
            <a:pPr algn="l"/>
            <a:r>
              <a:rPr lang="en-US" sz="1600" b="1" i="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Chau: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Sounds exciting! I think it's quite warm there, much warmer than in Britain. I can just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picture you,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tanned and relaxed, tasting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delicious local </a:t>
            </a:r>
            <a:r>
              <a:rPr lang="en-US" sz="16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specialties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 frogs' legs and snails! </a:t>
            </a:r>
          </a:p>
          <a:p>
            <a:pPr algn="l"/>
            <a:r>
              <a:rPr lang="en-US" sz="1600" b="1" i="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Nick: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Ha </a:t>
            </a:r>
            <a:r>
              <a:rPr lang="en-US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! That's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 really my cup of tea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Perhaps I should go to Japan and stay at a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seaside resort,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eating sushi and sashimi every day! Anyhow, Japan is only my second choice. </a:t>
            </a:r>
          </a:p>
          <a:p>
            <a:pPr algn="l"/>
            <a:r>
              <a:rPr lang="en-US" sz="1600" b="1" i="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Chau: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Right. So what do your parents think about your plans? </a:t>
            </a:r>
          </a:p>
          <a:p>
            <a:pPr algn="l"/>
            <a:r>
              <a:rPr lang="en-US" sz="1600" b="1" i="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Nick: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Oh, they're cool. I'm glad that they let me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 my own decisions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algn="l"/>
            <a:r>
              <a:rPr lang="en-US" sz="1600" b="1" i="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Chau: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Lucky you. Whatever you decide, you'll have a good time. </a:t>
            </a:r>
          </a:p>
          <a:p>
            <a:pPr algn="l"/>
            <a:r>
              <a:rPr lang="en-US" sz="1600" b="1" i="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Nick: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So what about you? Planning anything? </a:t>
            </a:r>
          </a:p>
          <a:p>
            <a:pPr algn="l"/>
            <a:r>
              <a:rPr lang="en-US" sz="1600" b="1" i="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Chau: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Well, my family … (fades out) 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1" name="Picture 270">
            <a:extLst>
              <a:ext uri="{FF2B5EF4-FFF2-40B4-BE49-F238E27FC236}">
                <a16:creationId xmlns="" xmlns:a16="http://schemas.microsoft.com/office/drawing/2014/main" id="{30D219CF-6287-4ED5-8E44-7C9724483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47" y="2721"/>
            <a:ext cx="2133600" cy="371475"/>
          </a:xfrm>
          <a:prstGeom prst="rect">
            <a:avLst/>
          </a:prstGeom>
        </p:spPr>
      </p:pic>
      <p:pic>
        <p:nvPicPr>
          <p:cNvPr id="272" name="11-track-11_2">
            <a:hlinkClick r:id="" action="ppaction://media"/>
            <a:extLst>
              <a:ext uri="{FF2B5EF4-FFF2-40B4-BE49-F238E27FC236}">
                <a16:creationId xmlns="" xmlns:a16="http://schemas.microsoft.com/office/drawing/2014/main" id="{4F2CA6B2-A692-4A09-84BB-7F27355109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834" y="46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50"/>
                            </p:stCondLst>
                            <p:childTnLst>
                              <p:par>
                                <p:cTn id="2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300"/>
                            </p:stCondLst>
                            <p:childTnLst>
                              <p:par>
                                <p:cTn id="33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900"/>
                            </p:stCondLst>
                            <p:childTnLst>
                              <p:par>
                                <p:cTn id="4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200"/>
                            </p:stCondLst>
                            <p:childTnLst>
                              <p:par>
                                <p:cTn id="4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6700"/>
                            </p:stCondLst>
                            <p:childTnLst>
                              <p:par>
                                <p:cTn id="54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450"/>
                            </p:stCondLst>
                            <p:childTnLst>
                              <p:par>
                                <p:cTn id="6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400"/>
                            </p:stCondLst>
                            <p:childTnLst>
                              <p:par>
                                <p:cTn id="68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800"/>
                            </p:stCondLst>
                            <p:childTnLst>
                              <p:par>
                                <p:cTn id="7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3850"/>
                            </p:stCondLst>
                            <p:childTnLst>
                              <p:par>
                                <p:cTn id="8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6150"/>
                            </p:stCondLst>
                            <p:childTnLst>
                              <p:par>
                                <p:cTn id="8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8050"/>
                            </p:stCondLst>
                            <p:childTnLst>
                              <p:par>
                                <p:cTn id="9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10660" fill="hold"/>
                                        <p:tgtEl>
                                          <p:spTgt spid="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="" xmlns:a16="http://schemas.microsoft.com/office/drawing/2014/main" id="{6C8A21C6-EEF2-4EC8-8F4D-94EAEA4F8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1" y="43582"/>
            <a:ext cx="7737475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0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66">
            <a:extLst>
              <a:ext uri="{FF2B5EF4-FFF2-40B4-BE49-F238E27FC236}">
                <a16:creationId xmlns="" xmlns:a16="http://schemas.microsoft.com/office/drawing/2014/main" id="{0F077654-6012-4B5B-8DA4-898B1A05BDAF}"/>
              </a:ext>
            </a:extLst>
          </p:cNvPr>
          <p:cNvGrpSpPr/>
          <p:nvPr/>
        </p:nvGrpSpPr>
        <p:grpSpPr>
          <a:xfrm>
            <a:off x="-23820" y="2172843"/>
            <a:ext cx="1518973" cy="2619777"/>
            <a:chOff x="3857625" y="-3175"/>
            <a:chExt cx="4505325" cy="6861175"/>
          </a:xfrm>
        </p:grpSpPr>
        <p:grpSp>
          <p:nvGrpSpPr>
            <p:cNvPr id="3" name="Group 544">
              <a:extLst>
                <a:ext uri="{FF2B5EF4-FFF2-40B4-BE49-F238E27FC236}">
                  <a16:creationId xmlns="" xmlns:a16="http://schemas.microsoft.com/office/drawing/2014/main" id="{C7010359-74E2-4BE6-8348-9C24588CE769}"/>
                </a:ext>
              </a:extLst>
            </p:cNvPr>
            <p:cNvGrpSpPr/>
            <p:nvPr/>
          </p:nvGrpSpPr>
          <p:grpSpPr bwMode="auto">
            <a:xfrm>
              <a:off x="3857625" y="-3175"/>
              <a:ext cx="4505325" cy="6861175"/>
              <a:chOff x="2430" y="-2"/>
              <a:chExt cx="2838" cy="4322"/>
            </a:xfrm>
          </p:grpSpPr>
          <p:sp>
            <p:nvSpPr>
              <p:cNvPr id="26" name="Freeform 344">
                <a:extLst>
                  <a:ext uri="{FF2B5EF4-FFF2-40B4-BE49-F238E27FC236}">
                    <a16:creationId xmlns="" xmlns:a16="http://schemas.microsoft.com/office/drawing/2014/main" id="{A3B640DC-699B-47CF-9B03-98154435045E}"/>
                  </a:ext>
                </a:extLst>
              </p:cNvPr>
              <p:cNvSpPr/>
              <p:nvPr/>
            </p:nvSpPr>
            <p:spPr bwMode="auto">
              <a:xfrm>
                <a:off x="2939" y="1023"/>
                <a:ext cx="147" cy="108"/>
              </a:xfrm>
              <a:custGeom>
                <a:avLst/>
                <a:gdLst>
                  <a:gd name="T0" fmla="*/ 5 w 65"/>
                  <a:gd name="T1" fmla="*/ 0 h 48"/>
                  <a:gd name="T2" fmla="*/ 0 w 65"/>
                  <a:gd name="T3" fmla="*/ 8 h 48"/>
                  <a:gd name="T4" fmla="*/ 61 w 65"/>
                  <a:gd name="T5" fmla="*/ 48 h 48"/>
                  <a:gd name="T6" fmla="*/ 65 w 65"/>
                  <a:gd name="T7" fmla="*/ 37 h 48"/>
                  <a:gd name="T8" fmla="*/ 5 w 65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8">
                    <a:moveTo>
                      <a:pt x="5" y="0"/>
                    </a:moveTo>
                    <a:cubicBezTo>
                      <a:pt x="3" y="3"/>
                      <a:pt x="1" y="5"/>
                      <a:pt x="0" y="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3" y="45"/>
                      <a:pt x="64" y="41"/>
                      <a:pt x="65" y="37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7" name="Freeform 345">
                <a:extLst>
                  <a:ext uri="{FF2B5EF4-FFF2-40B4-BE49-F238E27FC236}">
                    <a16:creationId xmlns="" xmlns:a16="http://schemas.microsoft.com/office/drawing/2014/main" id="{EE0FA2D4-2B36-44FF-B5DB-FC86126655B9}"/>
                  </a:ext>
                </a:extLst>
              </p:cNvPr>
              <p:cNvSpPr/>
              <p:nvPr/>
            </p:nvSpPr>
            <p:spPr bwMode="auto">
              <a:xfrm>
                <a:off x="2903" y="1079"/>
                <a:ext cx="158" cy="118"/>
              </a:xfrm>
              <a:custGeom>
                <a:avLst/>
                <a:gdLst>
                  <a:gd name="T0" fmla="*/ 5 w 70"/>
                  <a:gd name="T1" fmla="*/ 0 h 52"/>
                  <a:gd name="T2" fmla="*/ 0 w 70"/>
                  <a:gd name="T3" fmla="*/ 8 h 52"/>
                  <a:gd name="T4" fmla="*/ 67 w 70"/>
                  <a:gd name="T5" fmla="*/ 52 h 52"/>
                  <a:gd name="T6" fmla="*/ 70 w 70"/>
                  <a:gd name="T7" fmla="*/ 43 h 52"/>
                  <a:gd name="T8" fmla="*/ 5 w 70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2">
                    <a:moveTo>
                      <a:pt x="5" y="0"/>
                    </a:moveTo>
                    <a:cubicBezTo>
                      <a:pt x="3" y="3"/>
                      <a:pt x="2" y="5"/>
                      <a:pt x="0" y="8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8" y="49"/>
                      <a:pt x="69" y="46"/>
                      <a:pt x="70" y="4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8" name="Freeform 346">
                <a:extLst>
                  <a:ext uri="{FF2B5EF4-FFF2-40B4-BE49-F238E27FC236}">
                    <a16:creationId xmlns="" xmlns:a16="http://schemas.microsoft.com/office/drawing/2014/main" id="{F9EEC301-EF03-4605-A8A5-32729163D15F}"/>
                  </a:ext>
                </a:extLst>
              </p:cNvPr>
              <p:cNvSpPr/>
              <p:nvPr/>
            </p:nvSpPr>
            <p:spPr bwMode="auto">
              <a:xfrm>
                <a:off x="2894" y="1097"/>
                <a:ext cx="160" cy="115"/>
              </a:xfrm>
              <a:custGeom>
                <a:avLst/>
                <a:gdLst>
                  <a:gd name="T0" fmla="*/ 71 w 71"/>
                  <a:gd name="T1" fmla="*/ 44 h 51"/>
                  <a:gd name="T2" fmla="*/ 4 w 71"/>
                  <a:gd name="T3" fmla="*/ 0 h 51"/>
                  <a:gd name="T4" fmla="*/ 0 w 71"/>
                  <a:gd name="T5" fmla="*/ 6 h 51"/>
                  <a:gd name="T6" fmla="*/ 68 w 71"/>
                  <a:gd name="T7" fmla="*/ 51 h 51"/>
                  <a:gd name="T8" fmla="*/ 71 w 71"/>
                  <a:gd name="T9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51">
                    <a:moveTo>
                      <a:pt x="71" y="44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4"/>
                      <a:pt x="0" y="6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9" y="49"/>
                      <a:pt x="70" y="46"/>
                      <a:pt x="71" y="44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9" name="Freeform 347">
                <a:extLst>
                  <a:ext uri="{FF2B5EF4-FFF2-40B4-BE49-F238E27FC236}">
                    <a16:creationId xmlns="" xmlns:a16="http://schemas.microsoft.com/office/drawing/2014/main" id="{B5069E33-93ED-458E-A8E1-5A02BC420C13}"/>
                  </a:ext>
                </a:extLst>
              </p:cNvPr>
              <p:cNvSpPr/>
              <p:nvPr/>
            </p:nvSpPr>
            <p:spPr bwMode="auto">
              <a:xfrm>
                <a:off x="2888" y="1111"/>
                <a:ext cx="160" cy="126"/>
              </a:xfrm>
              <a:custGeom>
                <a:avLst/>
                <a:gdLst>
                  <a:gd name="T0" fmla="*/ 67 w 71"/>
                  <a:gd name="T1" fmla="*/ 56 h 56"/>
                  <a:gd name="T2" fmla="*/ 71 w 71"/>
                  <a:gd name="T3" fmla="*/ 45 h 56"/>
                  <a:gd name="T4" fmla="*/ 3 w 71"/>
                  <a:gd name="T5" fmla="*/ 0 h 56"/>
                  <a:gd name="T6" fmla="*/ 0 w 71"/>
                  <a:gd name="T7" fmla="*/ 4 h 56"/>
                  <a:gd name="T8" fmla="*/ 1 w 71"/>
                  <a:gd name="T9" fmla="*/ 11 h 56"/>
                  <a:gd name="T10" fmla="*/ 67 w 71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56">
                    <a:moveTo>
                      <a:pt x="67" y="56"/>
                    </a:moveTo>
                    <a:cubicBezTo>
                      <a:pt x="68" y="52"/>
                      <a:pt x="69" y="49"/>
                      <a:pt x="71" y="4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4"/>
                    </a:cubicBezTo>
                    <a:cubicBezTo>
                      <a:pt x="1" y="11"/>
                      <a:pt x="1" y="11"/>
                      <a:pt x="1" y="11"/>
                    </a:cubicBezTo>
                    <a:lnTo>
                      <a:pt x="67" y="56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0" name="Freeform 348">
                <a:extLst>
                  <a:ext uri="{FF2B5EF4-FFF2-40B4-BE49-F238E27FC236}">
                    <a16:creationId xmlns="" xmlns:a16="http://schemas.microsoft.com/office/drawing/2014/main" id="{5AB978F4-EFFD-4283-BC0D-1BDCE76FF450}"/>
                  </a:ext>
                </a:extLst>
              </p:cNvPr>
              <p:cNvSpPr/>
              <p:nvPr/>
            </p:nvSpPr>
            <p:spPr bwMode="auto">
              <a:xfrm>
                <a:off x="2890" y="1136"/>
                <a:ext cx="149" cy="121"/>
              </a:xfrm>
              <a:custGeom>
                <a:avLst/>
                <a:gdLst>
                  <a:gd name="T0" fmla="*/ 62 w 66"/>
                  <a:gd name="T1" fmla="*/ 54 h 54"/>
                  <a:gd name="T2" fmla="*/ 66 w 66"/>
                  <a:gd name="T3" fmla="*/ 45 h 54"/>
                  <a:gd name="T4" fmla="*/ 0 w 66"/>
                  <a:gd name="T5" fmla="*/ 0 h 54"/>
                  <a:gd name="T6" fmla="*/ 3 w 66"/>
                  <a:gd name="T7" fmla="*/ 16 h 54"/>
                  <a:gd name="T8" fmla="*/ 62 w 66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54">
                    <a:moveTo>
                      <a:pt x="62" y="54"/>
                    </a:moveTo>
                    <a:cubicBezTo>
                      <a:pt x="63" y="51"/>
                      <a:pt x="64" y="48"/>
                      <a:pt x="66" y="4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62" y="5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1" name="Freeform 349">
                <a:extLst>
                  <a:ext uri="{FF2B5EF4-FFF2-40B4-BE49-F238E27FC236}">
                    <a16:creationId xmlns="" xmlns:a16="http://schemas.microsoft.com/office/drawing/2014/main" id="{EAC64AAC-95FF-475B-8FCF-246A0823DD1A}"/>
                  </a:ext>
                </a:extLst>
              </p:cNvPr>
              <p:cNvSpPr/>
              <p:nvPr/>
            </p:nvSpPr>
            <p:spPr bwMode="auto">
              <a:xfrm>
                <a:off x="2897" y="1172"/>
                <a:ext cx="133" cy="110"/>
              </a:xfrm>
              <a:custGeom>
                <a:avLst/>
                <a:gdLst>
                  <a:gd name="T0" fmla="*/ 54 w 59"/>
                  <a:gd name="T1" fmla="*/ 49 h 49"/>
                  <a:gd name="T2" fmla="*/ 59 w 59"/>
                  <a:gd name="T3" fmla="*/ 38 h 49"/>
                  <a:gd name="T4" fmla="*/ 0 w 59"/>
                  <a:gd name="T5" fmla="*/ 0 h 49"/>
                  <a:gd name="T6" fmla="*/ 3 w 59"/>
                  <a:gd name="T7" fmla="*/ 15 h 49"/>
                  <a:gd name="T8" fmla="*/ 54 w 59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9">
                    <a:moveTo>
                      <a:pt x="54" y="49"/>
                    </a:moveTo>
                    <a:cubicBezTo>
                      <a:pt x="56" y="46"/>
                      <a:pt x="57" y="42"/>
                      <a:pt x="59" y="3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"/>
                      <a:pt x="3" y="15"/>
                      <a:pt x="3" y="15"/>
                    </a:cubicBezTo>
                    <a:lnTo>
                      <a:pt x="54" y="49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2" name="Freeform 350">
                <a:extLst>
                  <a:ext uri="{FF2B5EF4-FFF2-40B4-BE49-F238E27FC236}">
                    <a16:creationId xmlns="" xmlns:a16="http://schemas.microsoft.com/office/drawing/2014/main" id="{49D6E141-8A8C-4506-941E-71589B59A2AC}"/>
                  </a:ext>
                </a:extLst>
              </p:cNvPr>
              <p:cNvSpPr/>
              <p:nvPr/>
            </p:nvSpPr>
            <p:spPr bwMode="auto">
              <a:xfrm>
                <a:off x="2903" y="1206"/>
                <a:ext cx="115" cy="99"/>
              </a:xfrm>
              <a:custGeom>
                <a:avLst/>
                <a:gdLst>
                  <a:gd name="T0" fmla="*/ 47 w 51"/>
                  <a:gd name="T1" fmla="*/ 44 h 44"/>
                  <a:gd name="T2" fmla="*/ 51 w 51"/>
                  <a:gd name="T3" fmla="*/ 34 h 44"/>
                  <a:gd name="T4" fmla="*/ 0 w 51"/>
                  <a:gd name="T5" fmla="*/ 0 h 44"/>
                  <a:gd name="T6" fmla="*/ 2 w 51"/>
                  <a:gd name="T7" fmla="*/ 15 h 44"/>
                  <a:gd name="T8" fmla="*/ 47 w 51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4">
                    <a:moveTo>
                      <a:pt x="47" y="44"/>
                    </a:moveTo>
                    <a:cubicBezTo>
                      <a:pt x="49" y="40"/>
                      <a:pt x="50" y="37"/>
                      <a:pt x="51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5"/>
                      <a:pt x="2" y="15"/>
                      <a:pt x="2" y="15"/>
                    </a:cubicBezTo>
                    <a:lnTo>
                      <a:pt x="47" y="4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3" name="Freeform 351">
                <a:extLst>
                  <a:ext uri="{FF2B5EF4-FFF2-40B4-BE49-F238E27FC236}">
                    <a16:creationId xmlns="" xmlns:a16="http://schemas.microsoft.com/office/drawing/2014/main" id="{93C7B6ED-7682-4F49-8B76-55CEAEB62D4A}"/>
                  </a:ext>
                </a:extLst>
              </p:cNvPr>
              <p:cNvSpPr/>
              <p:nvPr/>
            </p:nvSpPr>
            <p:spPr bwMode="auto">
              <a:xfrm>
                <a:off x="2908" y="1239"/>
                <a:ext cx="101" cy="91"/>
              </a:xfrm>
              <a:custGeom>
                <a:avLst/>
                <a:gdLst>
                  <a:gd name="T0" fmla="*/ 41 w 45"/>
                  <a:gd name="T1" fmla="*/ 40 h 40"/>
                  <a:gd name="T2" fmla="*/ 45 w 45"/>
                  <a:gd name="T3" fmla="*/ 29 h 40"/>
                  <a:gd name="T4" fmla="*/ 0 w 45"/>
                  <a:gd name="T5" fmla="*/ 0 h 40"/>
                  <a:gd name="T6" fmla="*/ 3 w 45"/>
                  <a:gd name="T7" fmla="*/ 16 h 40"/>
                  <a:gd name="T8" fmla="*/ 41 w 4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41" y="40"/>
                    </a:moveTo>
                    <a:cubicBezTo>
                      <a:pt x="42" y="36"/>
                      <a:pt x="44" y="32"/>
                      <a:pt x="45" y="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41" y="4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4" name="Freeform 352">
                <a:extLst>
                  <a:ext uri="{FF2B5EF4-FFF2-40B4-BE49-F238E27FC236}">
                    <a16:creationId xmlns="" xmlns:a16="http://schemas.microsoft.com/office/drawing/2014/main" id="{0E7EF585-CE82-470C-9B99-D0F5A5445FED}"/>
                  </a:ext>
                </a:extLst>
              </p:cNvPr>
              <p:cNvSpPr/>
              <p:nvPr/>
            </p:nvSpPr>
            <p:spPr bwMode="auto">
              <a:xfrm>
                <a:off x="2915" y="1276"/>
                <a:ext cx="85" cy="76"/>
              </a:xfrm>
              <a:custGeom>
                <a:avLst/>
                <a:gdLst>
                  <a:gd name="T0" fmla="*/ 34 w 38"/>
                  <a:gd name="T1" fmla="*/ 34 h 34"/>
                  <a:gd name="T2" fmla="*/ 38 w 38"/>
                  <a:gd name="T3" fmla="*/ 24 h 34"/>
                  <a:gd name="T4" fmla="*/ 0 w 38"/>
                  <a:gd name="T5" fmla="*/ 0 h 34"/>
                  <a:gd name="T6" fmla="*/ 3 w 38"/>
                  <a:gd name="T7" fmla="*/ 15 h 34"/>
                  <a:gd name="T8" fmla="*/ 34 w 38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4">
                    <a:moveTo>
                      <a:pt x="34" y="34"/>
                    </a:moveTo>
                    <a:cubicBezTo>
                      <a:pt x="35" y="30"/>
                      <a:pt x="37" y="27"/>
                      <a:pt x="38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"/>
                      <a:pt x="3" y="15"/>
                      <a:pt x="3" y="15"/>
                    </a:cubicBez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5" name="Freeform 353">
                <a:extLst>
                  <a:ext uri="{FF2B5EF4-FFF2-40B4-BE49-F238E27FC236}">
                    <a16:creationId xmlns="" xmlns:a16="http://schemas.microsoft.com/office/drawing/2014/main" id="{417BF086-78E3-4EC7-8852-392613605CE2}"/>
                  </a:ext>
                </a:extLst>
              </p:cNvPr>
              <p:cNvSpPr/>
              <p:nvPr/>
            </p:nvSpPr>
            <p:spPr bwMode="auto">
              <a:xfrm>
                <a:off x="2921" y="1309"/>
                <a:ext cx="70" cy="66"/>
              </a:xfrm>
              <a:custGeom>
                <a:avLst/>
                <a:gdLst>
                  <a:gd name="T0" fmla="*/ 27 w 31"/>
                  <a:gd name="T1" fmla="*/ 29 h 29"/>
                  <a:gd name="T2" fmla="*/ 31 w 31"/>
                  <a:gd name="T3" fmla="*/ 19 h 29"/>
                  <a:gd name="T4" fmla="*/ 0 w 31"/>
                  <a:gd name="T5" fmla="*/ 0 h 29"/>
                  <a:gd name="T6" fmla="*/ 3 w 31"/>
                  <a:gd name="T7" fmla="*/ 14 h 29"/>
                  <a:gd name="T8" fmla="*/ 27 w 31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9">
                    <a:moveTo>
                      <a:pt x="27" y="29"/>
                    </a:moveTo>
                    <a:cubicBezTo>
                      <a:pt x="28" y="26"/>
                      <a:pt x="30" y="22"/>
                      <a:pt x="3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4"/>
                      <a:pt x="3" y="14"/>
                      <a:pt x="3" y="14"/>
                    </a:cubicBezTo>
                    <a:lnTo>
                      <a:pt x="27" y="29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6" name="Freeform 354">
                <a:extLst>
                  <a:ext uri="{FF2B5EF4-FFF2-40B4-BE49-F238E27FC236}">
                    <a16:creationId xmlns="" xmlns:a16="http://schemas.microsoft.com/office/drawing/2014/main" id="{9C9341BA-BE94-4D6D-8534-15BE05FBFFD2}"/>
                  </a:ext>
                </a:extLst>
              </p:cNvPr>
              <p:cNvSpPr/>
              <p:nvPr/>
            </p:nvSpPr>
            <p:spPr bwMode="auto">
              <a:xfrm>
                <a:off x="2928" y="1341"/>
                <a:ext cx="54" cy="54"/>
              </a:xfrm>
              <a:custGeom>
                <a:avLst/>
                <a:gdLst>
                  <a:gd name="T0" fmla="*/ 21 w 24"/>
                  <a:gd name="T1" fmla="*/ 24 h 24"/>
                  <a:gd name="T2" fmla="*/ 24 w 24"/>
                  <a:gd name="T3" fmla="*/ 15 h 24"/>
                  <a:gd name="T4" fmla="*/ 0 w 24"/>
                  <a:gd name="T5" fmla="*/ 0 h 24"/>
                  <a:gd name="T6" fmla="*/ 2 w 24"/>
                  <a:gd name="T7" fmla="*/ 13 h 24"/>
                  <a:gd name="T8" fmla="*/ 21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1" y="24"/>
                    </a:moveTo>
                    <a:cubicBezTo>
                      <a:pt x="22" y="21"/>
                      <a:pt x="23" y="18"/>
                      <a:pt x="2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3"/>
                      <a:pt x="2" y="13"/>
                      <a:pt x="2" y="13"/>
                    </a:cubicBez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7" name="Freeform 355">
                <a:extLst>
                  <a:ext uri="{FF2B5EF4-FFF2-40B4-BE49-F238E27FC236}">
                    <a16:creationId xmlns="" xmlns:a16="http://schemas.microsoft.com/office/drawing/2014/main" id="{474B63F4-2BB0-44B8-84E4-548E85F7706B}"/>
                  </a:ext>
                </a:extLst>
              </p:cNvPr>
              <p:cNvSpPr/>
              <p:nvPr/>
            </p:nvSpPr>
            <p:spPr bwMode="auto">
              <a:xfrm>
                <a:off x="2933" y="1370"/>
                <a:ext cx="43" cy="45"/>
              </a:xfrm>
              <a:custGeom>
                <a:avLst/>
                <a:gdLst>
                  <a:gd name="T0" fmla="*/ 19 w 19"/>
                  <a:gd name="T1" fmla="*/ 11 h 20"/>
                  <a:gd name="T2" fmla="*/ 0 w 19"/>
                  <a:gd name="T3" fmla="*/ 0 h 20"/>
                  <a:gd name="T4" fmla="*/ 2 w 19"/>
                  <a:gd name="T5" fmla="*/ 14 h 20"/>
                  <a:gd name="T6" fmla="*/ 16 w 19"/>
                  <a:gd name="T7" fmla="*/ 20 h 20"/>
                  <a:gd name="T8" fmla="*/ 19 w 19"/>
                  <a:gd name="T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17"/>
                      <a:pt x="18" y="14"/>
                      <a:pt x="19" y="11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8" name="Freeform 356">
                <a:extLst>
                  <a:ext uri="{FF2B5EF4-FFF2-40B4-BE49-F238E27FC236}">
                    <a16:creationId xmlns="" xmlns:a16="http://schemas.microsoft.com/office/drawing/2014/main" id="{DE1433FB-4312-47F8-9346-637C26E97C5A}"/>
                  </a:ext>
                </a:extLst>
              </p:cNvPr>
              <p:cNvSpPr/>
              <p:nvPr/>
            </p:nvSpPr>
            <p:spPr bwMode="auto">
              <a:xfrm>
                <a:off x="2937" y="1402"/>
                <a:ext cx="32" cy="70"/>
              </a:xfrm>
              <a:custGeom>
                <a:avLst/>
                <a:gdLst>
                  <a:gd name="T0" fmla="*/ 14 w 14"/>
                  <a:gd name="T1" fmla="*/ 6 h 31"/>
                  <a:gd name="T2" fmla="*/ 0 w 14"/>
                  <a:gd name="T3" fmla="*/ 0 h 31"/>
                  <a:gd name="T4" fmla="*/ 6 w 14"/>
                  <a:gd name="T5" fmla="*/ 31 h 31"/>
                  <a:gd name="T6" fmla="*/ 14 w 14"/>
                  <a:gd name="T7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1">
                    <a:moveTo>
                      <a:pt x="14" y="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8" y="23"/>
                      <a:pt x="11" y="14"/>
                      <a:pt x="14" y="6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9" name="Freeform 357">
                <a:extLst>
                  <a:ext uri="{FF2B5EF4-FFF2-40B4-BE49-F238E27FC236}">
                    <a16:creationId xmlns="" xmlns:a16="http://schemas.microsoft.com/office/drawing/2014/main" id="{F8926DA7-B8E3-4223-8255-5BA6FCD7CA51}"/>
                  </a:ext>
                </a:extLst>
              </p:cNvPr>
              <p:cNvSpPr/>
              <p:nvPr/>
            </p:nvSpPr>
            <p:spPr bwMode="auto">
              <a:xfrm>
                <a:off x="2915" y="1057"/>
                <a:ext cx="155" cy="119"/>
              </a:xfrm>
              <a:custGeom>
                <a:avLst/>
                <a:gdLst>
                  <a:gd name="T0" fmla="*/ 6 w 69"/>
                  <a:gd name="T1" fmla="*/ 0 h 53"/>
                  <a:gd name="T2" fmla="*/ 0 w 69"/>
                  <a:gd name="T3" fmla="*/ 10 h 53"/>
                  <a:gd name="T4" fmla="*/ 65 w 69"/>
                  <a:gd name="T5" fmla="*/ 53 h 53"/>
                  <a:gd name="T6" fmla="*/ 69 w 69"/>
                  <a:gd name="T7" fmla="*/ 42 h 53"/>
                  <a:gd name="T8" fmla="*/ 6 w 69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3">
                    <a:moveTo>
                      <a:pt x="6" y="0"/>
                    </a:moveTo>
                    <a:cubicBezTo>
                      <a:pt x="4" y="4"/>
                      <a:pt x="2" y="7"/>
                      <a:pt x="0" y="10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49"/>
                      <a:pt x="68" y="46"/>
                      <a:pt x="69" y="4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0" name="Freeform 358">
                <a:extLst>
                  <a:ext uri="{FF2B5EF4-FFF2-40B4-BE49-F238E27FC236}">
                    <a16:creationId xmlns="" xmlns:a16="http://schemas.microsoft.com/office/drawing/2014/main" id="{9D35F344-995F-44FD-9F60-FA5AC04AD0DE}"/>
                  </a:ext>
                </a:extLst>
              </p:cNvPr>
              <p:cNvSpPr/>
              <p:nvPr/>
            </p:nvSpPr>
            <p:spPr bwMode="auto">
              <a:xfrm>
                <a:off x="2928" y="1041"/>
                <a:ext cx="149" cy="111"/>
              </a:xfrm>
              <a:custGeom>
                <a:avLst/>
                <a:gdLst>
                  <a:gd name="T0" fmla="*/ 5 w 66"/>
                  <a:gd name="T1" fmla="*/ 0 h 49"/>
                  <a:gd name="T2" fmla="*/ 0 w 66"/>
                  <a:gd name="T3" fmla="*/ 7 h 49"/>
                  <a:gd name="T4" fmla="*/ 63 w 66"/>
                  <a:gd name="T5" fmla="*/ 49 h 49"/>
                  <a:gd name="T6" fmla="*/ 66 w 66"/>
                  <a:gd name="T7" fmla="*/ 40 h 49"/>
                  <a:gd name="T8" fmla="*/ 5 w 6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9">
                    <a:moveTo>
                      <a:pt x="5" y="0"/>
                    </a:moveTo>
                    <a:cubicBezTo>
                      <a:pt x="3" y="2"/>
                      <a:pt x="2" y="5"/>
                      <a:pt x="0" y="7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4" y="46"/>
                      <a:pt x="65" y="43"/>
                      <a:pt x="66" y="4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1" name="Freeform 359">
                <a:extLst>
                  <a:ext uri="{FF2B5EF4-FFF2-40B4-BE49-F238E27FC236}">
                    <a16:creationId xmlns="" xmlns:a16="http://schemas.microsoft.com/office/drawing/2014/main" id="{4FE84A73-5742-4E01-BBD4-ED6F76D6F3F6}"/>
                  </a:ext>
                </a:extLst>
              </p:cNvPr>
              <p:cNvSpPr/>
              <p:nvPr/>
            </p:nvSpPr>
            <p:spPr bwMode="auto">
              <a:xfrm>
                <a:off x="2951" y="931"/>
                <a:ext cx="180" cy="176"/>
              </a:xfrm>
              <a:custGeom>
                <a:avLst/>
                <a:gdLst>
                  <a:gd name="T0" fmla="*/ 0 w 80"/>
                  <a:gd name="T1" fmla="*/ 41 h 78"/>
                  <a:gd name="T2" fmla="*/ 60 w 80"/>
                  <a:gd name="T3" fmla="*/ 78 h 78"/>
                  <a:gd name="T4" fmla="*/ 61 w 80"/>
                  <a:gd name="T5" fmla="*/ 76 h 78"/>
                  <a:gd name="T6" fmla="*/ 80 w 80"/>
                  <a:gd name="T7" fmla="*/ 15 h 78"/>
                  <a:gd name="T8" fmla="*/ 21 w 80"/>
                  <a:gd name="T9" fmla="*/ 0 h 78"/>
                  <a:gd name="T10" fmla="*/ 0 w 80"/>
                  <a:gd name="T11" fmla="*/ 4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78">
                    <a:moveTo>
                      <a:pt x="0" y="41"/>
                    </a:moveTo>
                    <a:cubicBezTo>
                      <a:pt x="60" y="78"/>
                      <a:pt x="60" y="78"/>
                      <a:pt x="60" y="78"/>
                    </a:cubicBezTo>
                    <a:cubicBezTo>
                      <a:pt x="60" y="77"/>
                      <a:pt x="61" y="77"/>
                      <a:pt x="61" y="76"/>
                    </a:cubicBezTo>
                    <a:cubicBezTo>
                      <a:pt x="68" y="55"/>
                      <a:pt x="74" y="35"/>
                      <a:pt x="80" y="1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4" y="14"/>
                      <a:pt x="7" y="28"/>
                      <a:pt x="0" y="41"/>
                    </a:cubicBezTo>
                    <a:close/>
                  </a:path>
                </a:pathLst>
              </a:custGeom>
              <a:solidFill>
                <a:srgbClr val="6F3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2" name="Freeform 360">
                <a:extLst>
                  <a:ext uri="{FF2B5EF4-FFF2-40B4-BE49-F238E27FC236}">
                    <a16:creationId xmlns="" xmlns:a16="http://schemas.microsoft.com/office/drawing/2014/main" id="{E70DA58E-8DDC-48C0-A8F9-EF24564BF2BA}"/>
                  </a:ext>
                </a:extLst>
              </p:cNvPr>
              <p:cNvSpPr/>
              <p:nvPr/>
            </p:nvSpPr>
            <p:spPr bwMode="auto">
              <a:xfrm>
                <a:off x="2998" y="672"/>
                <a:ext cx="201" cy="293"/>
              </a:xfrm>
              <a:custGeom>
                <a:avLst/>
                <a:gdLst>
                  <a:gd name="T0" fmla="*/ 0 w 89"/>
                  <a:gd name="T1" fmla="*/ 115 h 130"/>
                  <a:gd name="T2" fmla="*/ 59 w 89"/>
                  <a:gd name="T3" fmla="*/ 130 h 130"/>
                  <a:gd name="T4" fmla="*/ 89 w 89"/>
                  <a:gd name="T5" fmla="*/ 25 h 130"/>
                  <a:gd name="T6" fmla="*/ 50 w 89"/>
                  <a:gd name="T7" fmla="*/ 0 h 130"/>
                  <a:gd name="T8" fmla="*/ 0 w 89"/>
                  <a:gd name="T9" fmla="*/ 11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30">
                    <a:moveTo>
                      <a:pt x="0" y="115"/>
                    </a:moveTo>
                    <a:cubicBezTo>
                      <a:pt x="59" y="130"/>
                      <a:pt x="59" y="130"/>
                      <a:pt x="59" y="130"/>
                    </a:cubicBezTo>
                    <a:cubicBezTo>
                      <a:pt x="69" y="95"/>
                      <a:pt x="78" y="60"/>
                      <a:pt x="89" y="25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35" y="38"/>
                      <a:pt x="19" y="78"/>
                      <a:pt x="0" y="115"/>
                    </a:cubicBezTo>
                    <a:close/>
                  </a:path>
                </a:pathLst>
              </a:custGeom>
              <a:solidFill>
                <a:srgbClr val="9DB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3" name="Freeform 361">
                <a:extLst>
                  <a:ext uri="{FF2B5EF4-FFF2-40B4-BE49-F238E27FC236}">
                    <a16:creationId xmlns="" xmlns:a16="http://schemas.microsoft.com/office/drawing/2014/main" id="{09BDC2A9-BAE0-47C8-9ECC-11849B7BFBA5}"/>
                  </a:ext>
                </a:extLst>
              </p:cNvPr>
              <p:cNvSpPr/>
              <p:nvPr/>
            </p:nvSpPr>
            <p:spPr bwMode="auto">
              <a:xfrm>
                <a:off x="3111" y="487"/>
                <a:ext cx="151" cy="241"/>
              </a:xfrm>
              <a:custGeom>
                <a:avLst/>
                <a:gdLst>
                  <a:gd name="T0" fmla="*/ 20 w 67"/>
                  <a:gd name="T1" fmla="*/ 31 h 107"/>
                  <a:gd name="T2" fmla="*/ 0 w 67"/>
                  <a:gd name="T3" fmla="*/ 82 h 107"/>
                  <a:gd name="T4" fmla="*/ 39 w 67"/>
                  <a:gd name="T5" fmla="*/ 107 h 107"/>
                  <a:gd name="T6" fmla="*/ 41 w 67"/>
                  <a:gd name="T7" fmla="*/ 100 h 107"/>
                  <a:gd name="T8" fmla="*/ 67 w 67"/>
                  <a:gd name="T9" fmla="*/ 12 h 107"/>
                  <a:gd name="T10" fmla="*/ 31 w 67"/>
                  <a:gd name="T11" fmla="*/ 0 h 107"/>
                  <a:gd name="T12" fmla="*/ 20 w 67"/>
                  <a:gd name="T13" fmla="*/ 3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07">
                    <a:moveTo>
                      <a:pt x="20" y="31"/>
                    </a:moveTo>
                    <a:cubicBezTo>
                      <a:pt x="13" y="48"/>
                      <a:pt x="7" y="65"/>
                      <a:pt x="0" y="82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9" y="105"/>
                      <a:pt x="40" y="103"/>
                      <a:pt x="41" y="100"/>
                    </a:cubicBezTo>
                    <a:cubicBezTo>
                      <a:pt x="49" y="71"/>
                      <a:pt x="58" y="42"/>
                      <a:pt x="67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8" y="10"/>
                      <a:pt x="24" y="20"/>
                      <a:pt x="20" y="31"/>
                    </a:cubicBezTo>
                    <a:close/>
                  </a:path>
                </a:pathLst>
              </a:custGeom>
              <a:solidFill>
                <a:srgbClr val="FFD9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4" name="Freeform 362">
                <a:extLst>
                  <a:ext uri="{FF2B5EF4-FFF2-40B4-BE49-F238E27FC236}">
                    <a16:creationId xmlns="" xmlns:a16="http://schemas.microsoft.com/office/drawing/2014/main" id="{60313FE6-3531-439C-9E22-7424A021355F}"/>
                  </a:ext>
                </a:extLst>
              </p:cNvPr>
              <p:cNvSpPr/>
              <p:nvPr/>
            </p:nvSpPr>
            <p:spPr bwMode="auto">
              <a:xfrm>
                <a:off x="3284" y="-2"/>
                <a:ext cx="111" cy="144"/>
              </a:xfrm>
              <a:custGeom>
                <a:avLst/>
                <a:gdLst>
                  <a:gd name="T0" fmla="*/ 49 w 49"/>
                  <a:gd name="T1" fmla="*/ 0 h 64"/>
                  <a:gd name="T2" fmla="*/ 19 w 49"/>
                  <a:gd name="T3" fmla="*/ 2 h 64"/>
                  <a:gd name="T4" fmla="*/ 0 w 49"/>
                  <a:gd name="T5" fmla="*/ 59 h 64"/>
                  <a:gd name="T6" fmla="*/ 36 w 49"/>
                  <a:gd name="T7" fmla="*/ 64 h 64"/>
                  <a:gd name="T8" fmla="*/ 49 w 49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4">
                    <a:moveTo>
                      <a:pt x="49" y="0"/>
                    </a:moveTo>
                    <a:cubicBezTo>
                      <a:pt x="40" y="0"/>
                      <a:pt x="29" y="1"/>
                      <a:pt x="19" y="2"/>
                    </a:cubicBezTo>
                    <a:cubicBezTo>
                      <a:pt x="11" y="20"/>
                      <a:pt x="5" y="39"/>
                      <a:pt x="0" y="59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41" y="43"/>
                      <a:pt x="45" y="21"/>
                      <a:pt x="49" y="0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5" name="Freeform 363">
                <a:extLst>
                  <a:ext uri="{FF2B5EF4-FFF2-40B4-BE49-F238E27FC236}">
                    <a16:creationId xmlns="" xmlns:a16="http://schemas.microsoft.com/office/drawing/2014/main" id="{18B27980-A8BF-4E70-AA74-90769BC0CFA2}"/>
                  </a:ext>
                </a:extLst>
              </p:cNvPr>
              <p:cNvSpPr/>
              <p:nvPr/>
            </p:nvSpPr>
            <p:spPr bwMode="auto">
              <a:xfrm>
                <a:off x="3264" y="131"/>
                <a:ext cx="102" cy="79"/>
              </a:xfrm>
              <a:custGeom>
                <a:avLst/>
                <a:gdLst>
                  <a:gd name="T0" fmla="*/ 9 w 45"/>
                  <a:gd name="T1" fmla="*/ 0 h 35"/>
                  <a:gd name="T2" fmla="*/ 0 w 45"/>
                  <a:gd name="T3" fmla="*/ 30 h 35"/>
                  <a:gd name="T4" fmla="*/ 38 w 45"/>
                  <a:gd name="T5" fmla="*/ 35 h 35"/>
                  <a:gd name="T6" fmla="*/ 45 w 45"/>
                  <a:gd name="T7" fmla="*/ 5 h 35"/>
                  <a:gd name="T8" fmla="*/ 9 w 4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5">
                    <a:moveTo>
                      <a:pt x="9" y="0"/>
                    </a:moveTo>
                    <a:cubicBezTo>
                      <a:pt x="6" y="10"/>
                      <a:pt x="3" y="20"/>
                      <a:pt x="0" y="30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0" y="25"/>
                      <a:pt x="42" y="15"/>
                      <a:pt x="45" y="5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6" name="Freeform 364">
                <a:extLst>
                  <a:ext uri="{FF2B5EF4-FFF2-40B4-BE49-F238E27FC236}">
                    <a16:creationId xmlns="" xmlns:a16="http://schemas.microsoft.com/office/drawing/2014/main" id="{6219B856-A7F9-4932-8539-5B9B481E336E}"/>
                  </a:ext>
                </a:extLst>
              </p:cNvPr>
              <p:cNvSpPr/>
              <p:nvPr/>
            </p:nvSpPr>
            <p:spPr bwMode="auto">
              <a:xfrm>
                <a:off x="3203" y="198"/>
                <a:ext cx="147" cy="208"/>
              </a:xfrm>
              <a:custGeom>
                <a:avLst/>
                <a:gdLst>
                  <a:gd name="T0" fmla="*/ 27 w 65"/>
                  <a:gd name="T1" fmla="*/ 0 h 92"/>
                  <a:gd name="T2" fmla="*/ 20 w 65"/>
                  <a:gd name="T3" fmla="*/ 23 h 92"/>
                  <a:gd name="T4" fmla="*/ 0 w 65"/>
                  <a:gd name="T5" fmla="*/ 92 h 92"/>
                  <a:gd name="T6" fmla="*/ 41 w 65"/>
                  <a:gd name="T7" fmla="*/ 91 h 92"/>
                  <a:gd name="T8" fmla="*/ 65 w 65"/>
                  <a:gd name="T9" fmla="*/ 5 h 92"/>
                  <a:gd name="T10" fmla="*/ 27 w 65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92">
                    <a:moveTo>
                      <a:pt x="27" y="0"/>
                    </a:moveTo>
                    <a:cubicBezTo>
                      <a:pt x="25" y="8"/>
                      <a:pt x="22" y="16"/>
                      <a:pt x="20" y="23"/>
                    </a:cubicBezTo>
                    <a:cubicBezTo>
                      <a:pt x="13" y="47"/>
                      <a:pt x="7" y="70"/>
                      <a:pt x="0" y="92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49" y="62"/>
                      <a:pt x="57" y="33"/>
                      <a:pt x="65" y="5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4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7" name="Freeform 365">
                <a:extLst>
                  <a:ext uri="{FF2B5EF4-FFF2-40B4-BE49-F238E27FC236}">
                    <a16:creationId xmlns="" xmlns:a16="http://schemas.microsoft.com/office/drawing/2014/main" id="{599FAF98-C147-4049-9B3A-8A3530DD0734}"/>
                  </a:ext>
                </a:extLst>
              </p:cNvPr>
              <p:cNvSpPr/>
              <p:nvPr/>
            </p:nvSpPr>
            <p:spPr bwMode="auto">
              <a:xfrm>
                <a:off x="3181" y="403"/>
                <a:ext cx="115" cy="111"/>
              </a:xfrm>
              <a:custGeom>
                <a:avLst/>
                <a:gdLst>
                  <a:gd name="T0" fmla="*/ 10 w 51"/>
                  <a:gd name="T1" fmla="*/ 1 h 49"/>
                  <a:gd name="T2" fmla="*/ 0 w 51"/>
                  <a:gd name="T3" fmla="*/ 37 h 49"/>
                  <a:gd name="T4" fmla="*/ 36 w 51"/>
                  <a:gd name="T5" fmla="*/ 49 h 49"/>
                  <a:gd name="T6" fmla="*/ 51 w 51"/>
                  <a:gd name="T7" fmla="*/ 0 h 49"/>
                  <a:gd name="T8" fmla="*/ 10 w 51"/>
                  <a:gd name="T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10" y="1"/>
                    </a:moveTo>
                    <a:cubicBezTo>
                      <a:pt x="7" y="13"/>
                      <a:pt x="4" y="25"/>
                      <a:pt x="0" y="37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41" y="33"/>
                      <a:pt x="46" y="16"/>
                      <a:pt x="51" y="0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3FA9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8" name="Freeform 366">
                <a:extLst>
                  <a:ext uri="{FF2B5EF4-FFF2-40B4-BE49-F238E27FC236}">
                    <a16:creationId xmlns="" xmlns:a16="http://schemas.microsoft.com/office/drawing/2014/main" id="{906E7968-AE2A-4F94-ACE9-74F2329228AE}"/>
                  </a:ext>
                </a:extLst>
              </p:cNvPr>
              <p:cNvSpPr/>
              <p:nvPr/>
            </p:nvSpPr>
            <p:spPr bwMode="auto">
              <a:xfrm>
                <a:off x="3357" y="3457"/>
                <a:ext cx="1109" cy="347"/>
              </a:xfrm>
              <a:custGeom>
                <a:avLst/>
                <a:gdLst>
                  <a:gd name="T0" fmla="*/ 3 w 492"/>
                  <a:gd name="T1" fmla="*/ 0 h 154"/>
                  <a:gd name="T2" fmla="*/ 3 w 492"/>
                  <a:gd name="T3" fmla="*/ 56 h 154"/>
                  <a:gd name="T4" fmla="*/ 142 w 492"/>
                  <a:gd name="T5" fmla="*/ 151 h 154"/>
                  <a:gd name="T6" fmla="*/ 483 w 492"/>
                  <a:gd name="T7" fmla="*/ 50 h 154"/>
                  <a:gd name="T8" fmla="*/ 490 w 492"/>
                  <a:gd name="T9" fmla="*/ 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54">
                    <a:moveTo>
                      <a:pt x="3" y="0"/>
                    </a:moveTo>
                    <a:cubicBezTo>
                      <a:pt x="3" y="0"/>
                      <a:pt x="0" y="41"/>
                      <a:pt x="3" y="56"/>
                    </a:cubicBezTo>
                    <a:cubicBezTo>
                      <a:pt x="6" y="71"/>
                      <a:pt x="124" y="149"/>
                      <a:pt x="142" y="151"/>
                    </a:cubicBezTo>
                    <a:cubicBezTo>
                      <a:pt x="160" y="154"/>
                      <a:pt x="475" y="62"/>
                      <a:pt x="483" y="50"/>
                    </a:cubicBezTo>
                    <a:cubicBezTo>
                      <a:pt x="492" y="37"/>
                      <a:pt x="490" y="3"/>
                      <a:pt x="490" y="3"/>
                    </a:cubicBezTo>
                  </a:path>
                </a:pathLst>
              </a:custGeom>
              <a:solidFill>
                <a:srgbClr val="746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9" name="Freeform 367">
                <a:extLst>
                  <a:ext uri="{FF2B5EF4-FFF2-40B4-BE49-F238E27FC236}">
                    <a16:creationId xmlns="" xmlns:a16="http://schemas.microsoft.com/office/drawing/2014/main" id="{154CC9A3-03F1-4610-9790-6093D2C8B655}"/>
                  </a:ext>
                </a:extLst>
              </p:cNvPr>
              <p:cNvSpPr/>
              <p:nvPr/>
            </p:nvSpPr>
            <p:spPr bwMode="auto">
              <a:xfrm>
                <a:off x="3363" y="3401"/>
                <a:ext cx="442" cy="299"/>
              </a:xfrm>
              <a:custGeom>
                <a:avLst/>
                <a:gdLst>
                  <a:gd name="T0" fmla="*/ 0 w 196"/>
                  <a:gd name="T1" fmla="*/ 25 h 133"/>
                  <a:gd name="T2" fmla="*/ 143 w 196"/>
                  <a:gd name="T3" fmla="*/ 130 h 133"/>
                  <a:gd name="T4" fmla="*/ 196 w 196"/>
                  <a:gd name="T5" fmla="*/ 117 h 133"/>
                  <a:gd name="T6" fmla="*/ 112 w 196"/>
                  <a:gd name="T7" fmla="*/ 0 h 133"/>
                  <a:gd name="T8" fmla="*/ 0 w 196"/>
                  <a:gd name="T9" fmla="*/ 2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33">
                    <a:moveTo>
                      <a:pt x="0" y="25"/>
                    </a:moveTo>
                    <a:cubicBezTo>
                      <a:pt x="0" y="41"/>
                      <a:pt x="125" y="133"/>
                      <a:pt x="143" y="130"/>
                    </a:cubicBezTo>
                    <a:cubicBezTo>
                      <a:pt x="147" y="129"/>
                      <a:pt x="167" y="124"/>
                      <a:pt x="196" y="117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50" y="14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DE2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50" name="Freeform 368">
                <a:extLst>
                  <a:ext uri="{FF2B5EF4-FFF2-40B4-BE49-F238E27FC236}">
                    <a16:creationId xmlns="" xmlns:a16="http://schemas.microsoft.com/office/drawing/2014/main" id="{BB9BC1F6-08F1-4949-84AA-98E22B10B4C0}"/>
                  </a:ext>
                </a:extLst>
              </p:cNvPr>
              <p:cNvSpPr/>
              <p:nvPr/>
            </p:nvSpPr>
            <p:spPr bwMode="auto">
              <a:xfrm>
                <a:off x="3616" y="3342"/>
                <a:ext cx="642" cy="322"/>
              </a:xfrm>
              <a:custGeom>
                <a:avLst/>
                <a:gdLst>
                  <a:gd name="T0" fmla="*/ 0 w 285"/>
                  <a:gd name="T1" fmla="*/ 26 h 143"/>
                  <a:gd name="T2" fmla="*/ 84 w 285"/>
                  <a:gd name="T3" fmla="*/ 143 h 143"/>
                  <a:gd name="T4" fmla="*/ 285 w 285"/>
                  <a:gd name="T5" fmla="*/ 86 h 143"/>
                  <a:gd name="T6" fmla="*/ 114 w 285"/>
                  <a:gd name="T7" fmla="*/ 0 h 143"/>
                  <a:gd name="T8" fmla="*/ 0 w 285"/>
                  <a:gd name="T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143">
                    <a:moveTo>
                      <a:pt x="0" y="26"/>
                    </a:moveTo>
                    <a:cubicBezTo>
                      <a:pt x="84" y="143"/>
                      <a:pt x="84" y="143"/>
                      <a:pt x="84" y="143"/>
                    </a:cubicBezTo>
                    <a:cubicBezTo>
                      <a:pt x="137" y="128"/>
                      <a:pt x="220" y="105"/>
                      <a:pt x="285" y="86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77" y="8"/>
                      <a:pt x="36" y="18"/>
                      <a:pt x="0" y="26"/>
                    </a:cubicBezTo>
                    <a:close/>
                  </a:path>
                </a:pathLst>
              </a:custGeom>
              <a:solidFill>
                <a:srgbClr val="886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51" name="Freeform 369">
                <a:extLst>
                  <a:ext uri="{FF2B5EF4-FFF2-40B4-BE49-F238E27FC236}">
                    <a16:creationId xmlns="" xmlns:a16="http://schemas.microsoft.com/office/drawing/2014/main" id="{5545BCF7-5D4F-43D3-8687-236620113C14}"/>
                  </a:ext>
                </a:extLst>
              </p:cNvPr>
              <p:cNvSpPr/>
              <p:nvPr/>
            </p:nvSpPr>
            <p:spPr bwMode="auto">
              <a:xfrm>
                <a:off x="3918" y="3299"/>
                <a:ext cx="288" cy="81"/>
              </a:xfrm>
              <a:custGeom>
                <a:avLst/>
                <a:gdLst>
                  <a:gd name="T0" fmla="*/ 114 w 128"/>
                  <a:gd name="T1" fmla="*/ 0 h 36"/>
                  <a:gd name="T2" fmla="*/ 0 w 128"/>
                  <a:gd name="T3" fmla="*/ 29 h 36"/>
                  <a:gd name="T4" fmla="*/ 14 w 128"/>
                  <a:gd name="T5" fmla="*/ 36 h 36"/>
                  <a:gd name="T6" fmla="*/ 128 w 128"/>
                  <a:gd name="T7" fmla="*/ 7 h 36"/>
                  <a:gd name="T8" fmla="*/ 114 w 12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6">
                    <a:moveTo>
                      <a:pt x="114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23" y="5"/>
                      <a:pt x="118" y="2"/>
                      <a:pt x="114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52" name="Freeform 370">
                <a:extLst>
                  <a:ext uri="{FF2B5EF4-FFF2-40B4-BE49-F238E27FC236}">
                    <a16:creationId xmlns="" xmlns:a16="http://schemas.microsoft.com/office/drawing/2014/main" id="{9254B56E-4D67-48FB-8D3C-BA4A0A01ED00}"/>
                  </a:ext>
                </a:extLst>
              </p:cNvPr>
              <p:cNvSpPr/>
              <p:nvPr/>
            </p:nvSpPr>
            <p:spPr bwMode="auto">
              <a:xfrm>
                <a:off x="3949" y="3315"/>
                <a:ext cx="282" cy="83"/>
              </a:xfrm>
              <a:custGeom>
                <a:avLst/>
                <a:gdLst>
                  <a:gd name="T0" fmla="*/ 114 w 125"/>
                  <a:gd name="T1" fmla="*/ 0 h 37"/>
                  <a:gd name="T2" fmla="*/ 0 w 125"/>
                  <a:gd name="T3" fmla="*/ 29 h 37"/>
                  <a:gd name="T4" fmla="*/ 16 w 125"/>
                  <a:gd name="T5" fmla="*/ 37 h 37"/>
                  <a:gd name="T6" fmla="*/ 125 w 125"/>
                  <a:gd name="T7" fmla="*/ 6 h 37"/>
                  <a:gd name="T8" fmla="*/ 114 w 125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37">
                    <a:moveTo>
                      <a:pt x="114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1" y="4"/>
                      <a:pt x="118" y="2"/>
                      <a:pt x="114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53" name="Freeform 371">
                <a:extLst>
                  <a:ext uri="{FF2B5EF4-FFF2-40B4-BE49-F238E27FC236}">
                    <a16:creationId xmlns="" xmlns:a16="http://schemas.microsoft.com/office/drawing/2014/main" id="{15384CE9-8BD9-46A7-876C-6C68625D077F}"/>
                  </a:ext>
                </a:extLst>
              </p:cNvPr>
              <p:cNvSpPr/>
              <p:nvPr/>
            </p:nvSpPr>
            <p:spPr bwMode="auto">
              <a:xfrm>
                <a:off x="3985" y="3328"/>
                <a:ext cx="282" cy="91"/>
              </a:xfrm>
              <a:custGeom>
                <a:avLst/>
                <a:gdLst>
                  <a:gd name="T0" fmla="*/ 109 w 125"/>
                  <a:gd name="T1" fmla="*/ 0 h 40"/>
                  <a:gd name="T2" fmla="*/ 0 w 125"/>
                  <a:gd name="T3" fmla="*/ 31 h 40"/>
                  <a:gd name="T4" fmla="*/ 17 w 125"/>
                  <a:gd name="T5" fmla="*/ 40 h 40"/>
                  <a:gd name="T6" fmla="*/ 125 w 125"/>
                  <a:gd name="T7" fmla="*/ 8 h 40"/>
                  <a:gd name="T8" fmla="*/ 109 w 125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109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19" y="5"/>
                      <a:pt x="114" y="3"/>
                      <a:pt x="109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54" name="Freeform 372">
                <a:extLst>
                  <a:ext uri="{FF2B5EF4-FFF2-40B4-BE49-F238E27FC236}">
                    <a16:creationId xmlns="" xmlns:a16="http://schemas.microsoft.com/office/drawing/2014/main" id="{49F32A1E-121B-4073-AB7C-D81486390C63}"/>
                  </a:ext>
                </a:extLst>
              </p:cNvPr>
              <p:cNvSpPr/>
              <p:nvPr/>
            </p:nvSpPr>
            <p:spPr bwMode="auto">
              <a:xfrm>
                <a:off x="4024" y="3346"/>
                <a:ext cx="275" cy="84"/>
              </a:xfrm>
              <a:custGeom>
                <a:avLst/>
                <a:gdLst>
                  <a:gd name="T0" fmla="*/ 122 w 122"/>
                  <a:gd name="T1" fmla="*/ 7 h 37"/>
                  <a:gd name="T2" fmla="*/ 108 w 122"/>
                  <a:gd name="T3" fmla="*/ 0 h 37"/>
                  <a:gd name="T4" fmla="*/ 0 w 122"/>
                  <a:gd name="T5" fmla="*/ 32 h 37"/>
                  <a:gd name="T6" fmla="*/ 11 w 122"/>
                  <a:gd name="T7" fmla="*/ 37 h 37"/>
                  <a:gd name="T8" fmla="*/ 122 w 122"/>
                  <a:gd name="T9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7">
                    <a:moveTo>
                      <a:pt x="122" y="7"/>
                    </a:moveTo>
                    <a:cubicBezTo>
                      <a:pt x="117" y="5"/>
                      <a:pt x="113" y="3"/>
                      <a:pt x="108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1" y="37"/>
                      <a:pt x="11" y="37"/>
                      <a:pt x="11" y="37"/>
                    </a:cubicBezTo>
                    <a:lnTo>
                      <a:pt x="122" y="7"/>
                    </a:ln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55" name="Freeform 373">
                <a:extLst>
                  <a:ext uri="{FF2B5EF4-FFF2-40B4-BE49-F238E27FC236}">
                    <a16:creationId xmlns="" xmlns:a16="http://schemas.microsoft.com/office/drawing/2014/main" id="{9527D1AD-DB47-46C2-9E2E-1C9C8AB9CFE6}"/>
                  </a:ext>
                </a:extLst>
              </p:cNvPr>
              <p:cNvSpPr/>
              <p:nvPr/>
            </p:nvSpPr>
            <p:spPr bwMode="auto">
              <a:xfrm>
                <a:off x="4082" y="3378"/>
                <a:ext cx="386" cy="158"/>
              </a:xfrm>
              <a:custGeom>
                <a:avLst/>
                <a:gdLst>
                  <a:gd name="T0" fmla="*/ 108 w 171"/>
                  <a:gd name="T1" fmla="*/ 0 h 70"/>
                  <a:gd name="T2" fmla="*/ 0 w 171"/>
                  <a:gd name="T3" fmla="*/ 31 h 70"/>
                  <a:gd name="T4" fmla="*/ 78 w 171"/>
                  <a:gd name="T5" fmla="*/ 70 h 70"/>
                  <a:gd name="T6" fmla="*/ 171 w 171"/>
                  <a:gd name="T7" fmla="*/ 38 h 70"/>
                  <a:gd name="T8" fmla="*/ 108 w 171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70">
                    <a:moveTo>
                      <a:pt x="108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131" y="55"/>
                      <a:pt x="171" y="42"/>
                      <a:pt x="171" y="38"/>
                    </a:cubicBezTo>
                    <a:cubicBezTo>
                      <a:pt x="171" y="34"/>
                      <a:pt x="141" y="17"/>
                      <a:pt x="108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56" name="Freeform 374">
                <a:extLst>
                  <a:ext uri="{FF2B5EF4-FFF2-40B4-BE49-F238E27FC236}">
                    <a16:creationId xmlns="" xmlns:a16="http://schemas.microsoft.com/office/drawing/2014/main" id="{768FE2BB-B366-454E-9797-79256981B9A5}"/>
                  </a:ext>
                </a:extLst>
              </p:cNvPr>
              <p:cNvSpPr/>
              <p:nvPr/>
            </p:nvSpPr>
            <p:spPr bwMode="auto">
              <a:xfrm>
                <a:off x="4049" y="3362"/>
                <a:ext cx="277" cy="86"/>
              </a:xfrm>
              <a:custGeom>
                <a:avLst/>
                <a:gdLst>
                  <a:gd name="T0" fmla="*/ 111 w 123"/>
                  <a:gd name="T1" fmla="*/ 0 h 38"/>
                  <a:gd name="T2" fmla="*/ 0 w 123"/>
                  <a:gd name="T3" fmla="*/ 30 h 38"/>
                  <a:gd name="T4" fmla="*/ 15 w 123"/>
                  <a:gd name="T5" fmla="*/ 38 h 38"/>
                  <a:gd name="T6" fmla="*/ 123 w 123"/>
                  <a:gd name="T7" fmla="*/ 7 h 38"/>
                  <a:gd name="T8" fmla="*/ 111 w 123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8">
                    <a:moveTo>
                      <a:pt x="111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19" y="5"/>
                      <a:pt x="115" y="3"/>
                      <a:pt x="111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57" name="Freeform 375">
                <a:extLst>
                  <a:ext uri="{FF2B5EF4-FFF2-40B4-BE49-F238E27FC236}">
                    <a16:creationId xmlns="" xmlns:a16="http://schemas.microsoft.com/office/drawing/2014/main" id="{304E67A1-55F3-446E-836B-3A0388F6C14C}"/>
                  </a:ext>
                </a:extLst>
              </p:cNvPr>
              <p:cNvSpPr/>
              <p:nvPr/>
            </p:nvSpPr>
            <p:spPr bwMode="auto">
              <a:xfrm>
                <a:off x="3873" y="3283"/>
                <a:ext cx="302" cy="82"/>
              </a:xfrm>
              <a:custGeom>
                <a:avLst/>
                <a:gdLst>
                  <a:gd name="T0" fmla="*/ 120 w 134"/>
                  <a:gd name="T1" fmla="*/ 0 h 36"/>
                  <a:gd name="T2" fmla="*/ 0 w 134"/>
                  <a:gd name="T3" fmla="*/ 26 h 36"/>
                  <a:gd name="T4" fmla="*/ 20 w 134"/>
                  <a:gd name="T5" fmla="*/ 36 h 36"/>
                  <a:gd name="T6" fmla="*/ 134 w 134"/>
                  <a:gd name="T7" fmla="*/ 7 h 36"/>
                  <a:gd name="T8" fmla="*/ 120 w 13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36">
                    <a:moveTo>
                      <a:pt x="120" y="0"/>
                    </a:moveTo>
                    <a:cubicBezTo>
                      <a:pt x="111" y="2"/>
                      <a:pt x="60" y="13"/>
                      <a:pt x="0" y="2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26" y="3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58" name="Freeform 376">
                <a:extLst>
                  <a:ext uri="{FF2B5EF4-FFF2-40B4-BE49-F238E27FC236}">
                    <a16:creationId xmlns="" xmlns:a16="http://schemas.microsoft.com/office/drawing/2014/main" id="{AFA821F9-209F-4B0A-A248-A4295D07BF08}"/>
                  </a:ext>
                </a:extLst>
              </p:cNvPr>
              <p:cNvSpPr/>
              <p:nvPr/>
            </p:nvSpPr>
            <p:spPr bwMode="auto">
              <a:xfrm>
                <a:off x="2788" y="944"/>
                <a:ext cx="97" cy="190"/>
              </a:xfrm>
              <a:custGeom>
                <a:avLst/>
                <a:gdLst>
                  <a:gd name="T0" fmla="*/ 39 w 43"/>
                  <a:gd name="T1" fmla="*/ 62 h 84"/>
                  <a:gd name="T2" fmla="*/ 33 w 43"/>
                  <a:gd name="T3" fmla="*/ 29 h 84"/>
                  <a:gd name="T4" fmla="*/ 27 w 43"/>
                  <a:gd name="T5" fmla="*/ 0 h 84"/>
                  <a:gd name="T6" fmla="*/ 5 w 43"/>
                  <a:gd name="T7" fmla="*/ 15 h 84"/>
                  <a:gd name="T8" fmla="*/ 4 w 43"/>
                  <a:gd name="T9" fmla="*/ 63 h 84"/>
                  <a:gd name="T10" fmla="*/ 4 w 43"/>
                  <a:gd name="T11" fmla="*/ 84 h 84"/>
                  <a:gd name="T12" fmla="*/ 43 w 43"/>
                  <a:gd name="T13" fmla="*/ 79 h 84"/>
                  <a:gd name="T14" fmla="*/ 39 w 43"/>
                  <a:gd name="T15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84">
                    <a:moveTo>
                      <a:pt x="39" y="62"/>
                    </a:moveTo>
                    <a:cubicBezTo>
                      <a:pt x="37" y="51"/>
                      <a:pt x="35" y="40"/>
                      <a:pt x="33" y="29"/>
                    </a:cubicBezTo>
                    <a:cubicBezTo>
                      <a:pt x="31" y="20"/>
                      <a:pt x="32" y="8"/>
                      <a:pt x="27" y="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0" y="31"/>
                      <a:pt x="4" y="47"/>
                      <a:pt x="4" y="63"/>
                    </a:cubicBezTo>
                    <a:cubicBezTo>
                      <a:pt x="4" y="70"/>
                      <a:pt x="4" y="77"/>
                      <a:pt x="4" y="84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2" y="73"/>
                      <a:pt x="41" y="67"/>
                      <a:pt x="39" y="62"/>
                    </a:cubicBezTo>
                    <a:close/>
                  </a:path>
                </a:pathLst>
              </a:custGeom>
              <a:solidFill>
                <a:srgbClr val="74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59" name="Freeform 377">
                <a:extLst>
                  <a:ext uri="{FF2B5EF4-FFF2-40B4-BE49-F238E27FC236}">
                    <a16:creationId xmlns="" xmlns:a16="http://schemas.microsoft.com/office/drawing/2014/main" id="{45F6FD65-1603-459C-A4E2-CC7AEBD05B2A}"/>
                  </a:ext>
                </a:extLst>
              </p:cNvPr>
              <p:cNvSpPr/>
              <p:nvPr/>
            </p:nvSpPr>
            <p:spPr bwMode="auto">
              <a:xfrm>
                <a:off x="2797" y="1122"/>
                <a:ext cx="167" cy="307"/>
              </a:xfrm>
              <a:custGeom>
                <a:avLst/>
                <a:gdLst>
                  <a:gd name="T0" fmla="*/ 51 w 74"/>
                  <a:gd name="T1" fmla="*/ 48 h 136"/>
                  <a:gd name="T2" fmla="*/ 39 w 74"/>
                  <a:gd name="T3" fmla="*/ 0 h 136"/>
                  <a:gd name="T4" fmla="*/ 0 w 74"/>
                  <a:gd name="T5" fmla="*/ 5 h 136"/>
                  <a:gd name="T6" fmla="*/ 3 w 74"/>
                  <a:gd name="T7" fmla="*/ 40 h 136"/>
                  <a:gd name="T8" fmla="*/ 22 w 74"/>
                  <a:gd name="T9" fmla="*/ 136 h 136"/>
                  <a:gd name="T10" fmla="*/ 74 w 74"/>
                  <a:gd name="T11" fmla="*/ 134 h 136"/>
                  <a:gd name="T12" fmla="*/ 51 w 74"/>
                  <a:gd name="T13" fmla="*/ 4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36">
                    <a:moveTo>
                      <a:pt x="51" y="48"/>
                    </a:moveTo>
                    <a:cubicBezTo>
                      <a:pt x="47" y="32"/>
                      <a:pt x="43" y="16"/>
                      <a:pt x="39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6"/>
                      <a:pt x="1" y="28"/>
                      <a:pt x="3" y="40"/>
                    </a:cubicBezTo>
                    <a:cubicBezTo>
                      <a:pt x="8" y="72"/>
                      <a:pt x="15" y="104"/>
                      <a:pt x="22" y="136"/>
                    </a:cubicBezTo>
                    <a:cubicBezTo>
                      <a:pt x="74" y="134"/>
                      <a:pt x="74" y="134"/>
                      <a:pt x="74" y="134"/>
                    </a:cubicBezTo>
                    <a:cubicBezTo>
                      <a:pt x="65" y="106"/>
                      <a:pt x="57" y="77"/>
                      <a:pt x="51" y="48"/>
                    </a:cubicBez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60" name="Freeform 378">
                <a:extLst>
                  <a:ext uri="{FF2B5EF4-FFF2-40B4-BE49-F238E27FC236}">
                    <a16:creationId xmlns="" xmlns:a16="http://schemas.microsoft.com/office/drawing/2014/main" id="{6B09DCBC-B1CD-456B-AD19-DD54EF378853}"/>
                  </a:ext>
                </a:extLst>
              </p:cNvPr>
              <p:cNvSpPr/>
              <p:nvPr/>
            </p:nvSpPr>
            <p:spPr bwMode="auto">
              <a:xfrm>
                <a:off x="2856" y="1494"/>
                <a:ext cx="293" cy="311"/>
              </a:xfrm>
              <a:custGeom>
                <a:avLst/>
                <a:gdLst>
                  <a:gd name="T0" fmla="*/ 112 w 130"/>
                  <a:gd name="T1" fmla="*/ 107 h 138"/>
                  <a:gd name="T2" fmla="*/ 59 w 130"/>
                  <a:gd name="T3" fmla="*/ 7 h 138"/>
                  <a:gd name="T4" fmla="*/ 57 w 130"/>
                  <a:gd name="T5" fmla="*/ 0 h 138"/>
                  <a:gd name="T6" fmla="*/ 0 w 130"/>
                  <a:gd name="T7" fmla="*/ 4 h 138"/>
                  <a:gd name="T8" fmla="*/ 13 w 130"/>
                  <a:gd name="T9" fmla="*/ 34 h 138"/>
                  <a:gd name="T10" fmla="*/ 31 w 130"/>
                  <a:gd name="T11" fmla="*/ 85 h 138"/>
                  <a:gd name="T12" fmla="*/ 50 w 130"/>
                  <a:gd name="T13" fmla="*/ 112 h 138"/>
                  <a:gd name="T14" fmla="*/ 65 w 130"/>
                  <a:gd name="T15" fmla="*/ 121 h 138"/>
                  <a:gd name="T16" fmla="*/ 87 w 130"/>
                  <a:gd name="T17" fmla="*/ 132 h 138"/>
                  <a:gd name="T18" fmla="*/ 102 w 130"/>
                  <a:gd name="T19" fmla="*/ 134 h 138"/>
                  <a:gd name="T20" fmla="*/ 126 w 130"/>
                  <a:gd name="T21" fmla="*/ 129 h 138"/>
                  <a:gd name="T22" fmla="*/ 112 w 130"/>
                  <a:gd name="T23" fmla="*/ 10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138">
                    <a:moveTo>
                      <a:pt x="112" y="107"/>
                    </a:moveTo>
                    <a:cubicBezTo>
                      <a:pt x="89" y="80"/>
                      <a:pt x="73" y="40"/>
                      <a:pt x="59" y="7"/>
                    </a:cubicBezTo>
                    <a:cubicBezTo>
                      <a:pt x="58" y="5"/>
                      <a:pt x="58" y="3"/>
                      <a:pt x="5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13"/>
                      <a:pt x="10" y="25"/>
                      <a:pt x="13" y="34"/>
                    </a:cubicBezTo>
                    <a:cubicBezTo>
                      <a:pt x="19" y="51"/>
                      <a:pt x="22" y="70"/>
                      <a:pt x="31" y="85"/>
                    </a:cubicBezTo>
                    <a:cubicBezTo>
                      <a:pt x="36" y="94"/>
                      <a:pt x="44" y="103"/>
                      <a:pt x="50" y="112"/>
                    </a:cubicBezTo>
                    <a:cubicBezTo>
                      <a:pt x="55" y="119"/>
                      <a:pt x="58" y="118"/>
                      <a:pt x="65" y="121"/>
                    </a:cubicBezTo>
                    <a:cubicBezTo>
                      <a:pt x="73" y="124"/>
                      <a:pt x="79" y="130"/>
                      <a:pt x="87" y="132"/>
                    </a:cubicBezTo>
                    <a:cubicBezTo>
                      <a:pt x="92" y="134"/>
                      <a:pt x="97" y="133"/>
                      <a:pt x="102" y="134"/>
                    </a:cubicBezTo>
                    <a:cubicBezTo>
                      <a:pt x="109" y="134"/>
                      <a:pt x="123" y="138"/>
                      <a:pt x="126" y="129"/>
                    </a:cubicBezTo>
                    <a:cubicBezTo>
                      <a:pt x="130" y="121"/>
                      <a:pt x="116" y="112"/>
                      <a:pt x="112" y="107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61" name="Freeform 379">
                <a:extLst>
                  <a:ext uri="{FF2B5EF4-FFF2-40B4-BE49-F238E27FC236}">
                    <a16:creationId xmlns="" xmlns:a16="http://schemas.microsoft.com/office/drawing/2014/main" id="{A6538B2F-10D5-4E35-A7B0-992D90DFAD2A}"/>
                  </a:ext>
                </a:extLst>
              </p:cNvPr>
              <p:cNvSpPr/>
              <p:nvPr/>
            </p:nvSpPr>
            <p:spPr bwMode="auto">
              <a:xfrm>
                <a:off x="2847" y="1424"/>
                <a:ext cx="140" cy="79"/>
              </a:xfrm>
              <a:custGeom>
                <a:avLst/>
                <a:gdLst>
                  <a:gd name="T0" fmla="*/ 52 w 62"/>
                  <a:gd name="T1" fmla="*/ 0 h 35"/>
                  <a:gd name="T2" fmla="*/ 0 w 62"/>
                  <a:gd name="T3" fmla="*/ 2 h 35"/>
                  <a:gd name="T4" fmla="*/ 4 w 62"/>
                  <a:gd name="T5" fmla="*/ 20 h 35"/>
                  <a:gd name="T6" fmla="*/ 8 w 62"/>
                  <a:gd name="T7" fmla="*/ 35 h 35"/>
                  <a:gd name="T8" fmla="*/ 62 w 62"/>
                  <a:gd name="T9" fmla="*/ 31 h 35"/>
                  <a:gd name="T10" fmla="*/ 52 w 62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35">
                    <a:moveTo>
                      <a:pt x="5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8"/>
                      <a:pt x="3" y="14"/>
                      <a:pt x="4" y="20"/>
                    </a:cubicBezTo>
                    <a:cubicBezTo>
                      <a:pt x="5" y="27"/>
                      <a:pt x="6" y="29"/>
                      <a:pt x="8" y="35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8" y="21"/>
                      <a:pt x="56" y="11"/>
                      <a:pt x="52" y="0"/>
                    </a:cubicBez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62" name="Freeform 380">
                <a:extLst>
                  <a:ext uri="{FF2B5EF4-FFF2-40B4-BE49-F238E27FC236}">
                    <a16:creationId xmlns="" xmlns:a16="http://schemas.microsoft.com/office/drawing/2014/main" id="{C2FC16AE-668D-4C02-A219-88BCF421C15B}"/>
                  </a:ext>
                </a:extLst>
              </p:cNvPr>
              <p:cNvSpPr/>
              <p:nvPr/>
            </p:nvSpPr>
            <p:spPr bwMode="auto">
              <a:xfrm>
                <a:off x="2919" y="1846"/>
                <a:ext cx="586" cy="248"/>
              </a:xfrm>
              <a:custGeom>
                <a:avLst/>
                <a:gdLst>
                  <a:gd name="T0" fmla="*/ 1 w 260"/>
                  <a:gd name="T1" fmla="*/ 0 h 110"/>
                  <a:gd name="T2" fmla="*/ 2 w 260"/>
                  <a:gd name="T3" fmla="*/ 48 h 110"/>
                  <a:gd name="T4" fmla="*/ 6 w 260"/>
                  <a:gd name="T5" fmla="*/ 102 h 110"/>
                  <a:gd name="T6" fmla="*/ 185 w 260"/>
                  <a:gd name="T7" fmla="*/ 110 h 110"/>
                  <a:gd name="T8" fmla="*/ 185 w 260"/>
                  <a:gd name="T9" fmla="*/ 110 h 110"/>
                  <a:gd name="T10" fmla="*/ 260 w 260"/>
                  <a:gd name="T11" fmla="*/ 47 h 110"/>
                  <a:gd name="T12" fmla="*/ 38 w 260"/>
                  <a:gd name="T13" fmla="*/ 9 h 110"/>
                  <a:gd name="T14" fmla="*/ 1 w 260"/>
                  <a:gd name="T1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0" h="110">
                    <a:moveTo>
                      <a:pt x="1" y="0"/>
                    </a:moveTo>
                    <a:cubicBezTo>
                      <a:pt x="0" y="16"/>
                      <a:pt x="2" y="32"/>
                      <a:pt x="2" y="48"/>
                    </a:cubicBezTo>
                    <a:cubicBezTo>
                      <a:pt x="2" y="65"/>
                      <a:pt x="3" y="84"/>
                      <a:pt x="6" y="102"/>
                    </a:cubicBezTo>
                    <a:cubicBezTo>
                      <a:pt x="65" y="101"/>
                      <a:pt x="125" y="104"/>
                      <a:pt x="185" y="110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203" y="84"/>
                      <a:pt x="234" y="64"/>
                      <a:pt x="260" y="47"/>
                    </a:cubicBezTo>
                    <a:cubicBezTo>
                      <a:pt x="186" y="37"/>
                      <a:pt x="112" y="29"/>
                      <a:pt x="38" y="9"/>
                    </a:cubicBezTo>
                    <a:cubicBezTo>
                      <a:pt x="26" y="6"/>
                      <a:pt x="13" y="3"/>
                      <a:pt x="1" y="0"/>
                    </a:cubicBez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63" name="Freeform 381">
                <a:extLst>
                  <a:ext uri="{FF2B5EF4-FFF2-40B4-BE49-F238E27FC236}">
                    <a16:creationId xmlns="" xmlns:a16="http://schemas.microsoft.com/office/drawing/2014/main" id="{9876CC2E-221D-4BFD-9DF5-48BDDAEF52CE}"/>
                  </a:ext>
                </a:extLst>
              </p:cNvPr>
              <p:cNvSpPr/>
              <p:nvPr/>
            </p:nvSpPr>
            <p:spPr bwMode="auto">
              <a:xfrm>
                <a:off x="2921" y="1701"/>
                <a:ext cx="228" cy="199"/>
              </a:xfrm>
              <a:custGeom>
                <a:avLst/>
                <a:gdLst>
                  <a:gd name="T0" fmla="*/ 79 w 101"/>
                  <a:gd name="T1" fmla="*/ 20 h 88"/>
                  <a:gd name="T2" fmla="*/ 23 w 101"/>
                  <a:gd name="T3" fmla="*/ 0 h 88"/>
                  <a:gd name="T4" fmla="*/ 1 w 101"/>
                  <a:gd name="T5" fmla="*/ 51 h 88"/>
                  <a:gd name="T6" fmla="*/ 0 w 101"/>
                  <a:gd name="T7" fmla="*/ 64 h 88"/>
                  <a:gd name="T8" fmla="*/ 37 w 101"/>
                  <a:gd name="T9" fmla="*/ 73 h 88"/>
                  <a:gd name="T10" fmla="*/ 101 w 101"/>
                  <a:gd name="T11" fmla="*/ 88 h 88"/>
                  <a:gd name="T12" fmla="*/ 86 w 101"/>
                  <a:gd name="T13" fmla="*/ 21 h 88"/>
                  <a:gd name="T14" fmla="*/ 79 w 101"/>
                  <a:gd name="T15" fmla="*/ 2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88">
                    <a:moveTo>
                      <a:pt x="79" y="20"/>
                    </a:moveTo>
                    <a:cubicBezTo>
                      <a:pt x="59" y="17"/>
                      <a:pt x="42" y="5"/>
                      <a:pt x="23" y="0"/>
                    </a:cubicBezTo>
                    <a:cubicBezTo>
                      <a:pt x="16" y="19"/>
                      <a:pt x="4" y="32"/>
                      <a:pt x="1" y="51"/>
                    </a:cubicBezTo>
                    <a:cubicBezTo>
                      <a:pt x="0" y="56"/>
                      <a:pt x="0" y="60"/>
                      <a:pt x="0" y="64"/>
                    </a:cubicBezTo>
                    <a:cubicBezTo>
                      <a:pt x="12" y="67"/>
                      <a:pt x="25" y="70"/>
                      <a:pt x="37" y="73"/>
                    </a:cubicBezTo>
                    <a:cubicBezTo>
                      <a:pt x="59" y="79"/>
                      <a:pt x="80" y="84"/>
                      <a:pt x="101" y="88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4" y="21"/>
                      <a:pt x="81" y="21"/>
                      <a:pt x="79" y="20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64" name="Freeform 382">
                <a:extLst>
                  <a:ext uri="{FF2B5EF4-FFF2-40B4-BE49-F238E27FC236}">
                    <a16:creationId xmlns="" xmlns:a16="http://schemas.microsoft.com/office/drawing/2014/main" id="{AC3C9D11-6771-47A5-9868-573F2884914A}"/>
                  </a:ext>
                </a:extLst>
              </p:cNvPr>
              <p:cNvSpPr/>
              <p:nvPr/>
            </p:nvSpPr>
            <p:spPr bwMode="auto">
              <a:xfrm>
                <a:off x="3115" y="1706"/>
                <a:ext cx="408" cy="246"/>
              </a:xfrm>
              <a:custGeom>
                <a:avLst/>
                <a:gdLst>
                  <a:gd name="T0" fmla="*/ 60 w 181"/>
                  <a:gd name="T1" fmla="*/ 13 h 109"/>
                  <a:gd name="T2" fmla="*/ 0 w 181"/>
                  <a:gd name="T3" fmla="*/ 19 h 109"/>
                  <a:gd name="T4" fmla="*/ 15 w 181"/>
                  <a:gd name="T5" fmla="*/ 86 h 109"/>
                  <a:gd name="T6" fmla="*/ 173 w 181"/>
                  <a:gd name="T7" fmla="*/ 109 h 109"/>
                  <a:gd name="T8" fmla="*/ 174 w 181"/>
                  <a:gd name="T9" fmla="*/ 109 h 109"/>
                  <a:gd name="T10" fmla="*/ 181 w 181"/>
                  <a:gd name="T11" fmla="*/ 105 h 109"/>
                  <a:gd name="T12" fmla="*/ 117 w 181"/>
                  <a:gd name="T13" fmla="*/ 0 h 109"/>
                  <a:gd name="T14" fmla="*/ 60 w 181"/>
                  <a:gd name="T15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1" h="109">
                    <a:moveTo>
                      <a:pt x="60" y="13"/>
                    </a:moveTo>
                    <a:cubicBezTo>
                      <a:pt x="41" y="17"/>
                      <a:pt x="20" y="20"/>
                      <a:pt x="0" y="19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8" y="96"/>
                      <a:pt x="121" y="102"/>
                      <a:pt x="173" y="109"/>
                    </a:cubicBezTo>
                    <a:cubicBezTo>
                      <a:pt x="174" y="109"/>
                      <a:pt x="174" y="109"/>
                      <a:pt x="174" y="109"/>
                    </a:cubicBezTo>
                    <a:cubicBezTo>
                      <a:pt x="176" y="108"/>
                      <a:pt x="178" y="106"/>
                      <a:pt x="181" y="105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98" y="5"/>
                      <a:pt x="79" y="10"/>
                      <a:pt x="60" y="13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65" name="Freeform 383">
                <a:extLst>
                  <a:ext uri="{FF2B5EF4-FFF2-40B4-BE49-F238E27FC236}">
                    <a16:creationId xmlns="" xmlns:a16="http://schemas.microsoft.com/office/drawing/2014/main" id="{DC4FDDAF-2013-4F68-8B06-1C4B6A1B8D56}"/>
                  </a:ext>
                </a:extLst>
              </p:cNvPr>
              <p:cNvSpPr/>
              <p:nvPr/>
            </p:nvSpPr>
            <p:spPr bwMode="auto">
              <a:xfrm>
                <a:off x="3379" y="1672"/>
                <a:ext cx="228" cy="271"/>
              </a:xfrm>
              <a:custGeom>
                <a:avLst/>
                <a:gdLst>
                  <a:gd name="T0" fmla="*/ 11 w 101"/>
                  <a:gd name="T1" fmla="*/ 12 h 120"/>
                  <a:gd name="T2" fmla="*/ 0 w 101"/>
                  <a:gd name="T3" fmla="*/ 15 h 120"/>
                  <a:gd name="T4" fmla="*/ 64 w 101"/>
                  <a:gd name="T5" fmla="*/ 120 h 120"/>
                  <a:gd name="T6" fmla="*/ 101 w 101"/>
                  <a:gd name="T7" fmla="*/ 96 h 120"/>
                  <a:gd name="T8" fmla="*/ 58 w 101"/>
                  <a:gd name="T9" fmla="*/ 0 h 120"/>
                  <a:gd name="T10" fmla="*/ 11 w 101"/>
                  <a:gd name="T11" fmla="*/ 1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120">
                    <a:moveTo>
                      <a:pt x="11" y="12"/>
                    </a:moveTo>
                    <a:cubicBezTo>
                      <a:pt x="8" y="13"/>
                      <a:pt x="4" y="14"/>
                      <a:pt x="0" y="15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76" y="112"/>
                      <a:pt x="88" y="104"/>
                      <a:pt x="101" y="96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2" y="4"/>
                      <a:pt x="27" y="8"/>
                      <a:pt x="11" y="12"/>
                    </a:cubicBezTo>
                    <a:close/>
                  </a:path>
                </a:pathLst>
              </a:custGeom>
              <a:solidFill>
                <a:srgbClr val="E88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66" name="Freeform 384">
                <a:extLst>
                  <a:ext uri="{FF2B5EF4-FFF2-40B4-BE49-F238E27FC236}">
                    <a16:creationId xmlns="" xmlns:a16="http://schemas.microsoft.com/office/drawing/2014/main" id="{D667AE7C-7B92-4DE1-9ACB-97A900E2BDEE}"/>
                  </a:ext>
                </a:extLst>
              </p:cNvPr>
              <p:cNvSpPr/>
              <p:nvPr/>
            </p:nvSpPr>
            <p:spPr bwMode="auto">
              <a:xfrm>
                <a:off x="3510" y="1607"/>
                <a:ext cx="372" cy="281"/>
              </a:xfrm>
              <a:custGeom>
                <a:avLst/>
                <a:gdLst>
                  <a:gd name="T0" fmla="*/ 0 w 165"/>
                  <a:gd name="T1" fmla="*/ 29 h 125"/>
                  <a:gd name="T2" fmla="*/ 43 w 165"/>
                  <a:gd name="T3" fmla="*/ 125 h 125"/>
                  <a:gd name="T4" fmla="*/ 92 w 165"/>
                  <a:gd name="T5" fmla="*/ 94 h 125"/>
                  <a:gd name="T6" fmla="*/ 165 w 165"/>
                  <a:gd name="T7" fmla="*/ 53 h 125"/>
                  <a:gd name="T8" fmla="*/ 98 w 165"/>
                  <a:gd name="T9" fmla="*/ 0 h 125"/>
                  <a:gd name="T10" fmla="*/ 0 w 165"/>
                  <a:gd name="T11" fmla="*/ 2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25">
                    <a:moveTo>
                      <a:pt x="0" y="29"/>
                    </a:moveTo>
                    <a:cubicBezTo>
                      <a:pt x="43" y="125"/>
                      <a:pt x="43" y="125"/>
                      <a:pt x="43" y="125"/>
                    </a:cubicBezTo>
                    <a:cubicBezTo>
                      <a:pt x="59" y="114"/>
                      <a:pt x="75" y="104"/>
                      <a:pt x="92" y="94"/>
                    </a:cubicBezTo>
                    <a:cubicBezTo>
                      <a:pt x="116" y="80"/>
                      <a:pt x="140" y="66"/>
                      <a:pt x="165" y="53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65" y="10"/>
                      <a:pt x="32" y="20"/>
                      <a:pt x="0" y="29"/>
                    </a:cubicBezTo>
                    <a:close/>
                  </a:path>
                </a:pathLst>
              </a:custGeom>
              <a:solidFill>
                <a:srgbClr val="A78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67" name="Freeform 385">
                <a:extLst>
                  <a:ext uri="{FF2B5EF4-FFF2-40B4-BE49-F238E27FC236}">
                    <a16:creationId xmlns="" xmlns:a16="http://schemas.microsoft.com/office/drawing/2014/main" id="{CD598D77-B877-4F28-89B5-AABA0614A999}"/>
                  </a:ext>
                </a:extLst>
              </p:cNvPr>
              <p:cNvSpPr/>
              <p:nvPr/>
            </p:nvSpPr>
            <p:spPr bwMode="auto">
              <a:xfrm>
                <a:off x="3731" y="1514"/>
                <a:ext cx="340" cy="212"/>
              </a:xfrm>
              <a:custGeom>
                <a:avLst/>
                <a:gdLst>
                  <a:gd name="T0" fmla="*/ 3 w 151"/>
                  <a:gd name="T1" fmla="*/ 40 h 94"/>
                  <a:gd name="T2" fmla="*/ 0 w 151"/>
                  <a:gd name="T3" fmla="*/ 41 h 94"/>
                  <a:gd name="T4" fmla="*/ 67 w 151"/>
                  <a:gd name="T5" fmla="*/ 94 h 94"/>
                  <a:gd name="T6" fmla="*/ 151 w 151"/>
                  <a:gd name="T7" fmla="*/ 52 h 94"/>
                  <a:gd name="T8" fmla="*/ 134 w 151"/>
                  <a:gd name="T9" fmla="*/ 0 h 94"/>
                  <a:gd name="T10" fmla="*/ 3 w 151"/>
                  <a:gd name="T11" fmla="*/ 4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94">
                    <a:moveTo>
                      <a:pt x="3" y="40"/>
                    </a:moveTo>
                    <a:cubicBezTo>
                      <a:pt x="2" y="40"/>
                      <a:pt x="1" y="41"/>
                      <a:pt x="0" y="41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95" y="79"/>
                      <a:pt x="123" y="65"/>
                      <a:pt x="151" y="52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90" y="13"/>
                      <a:pt x="47" y="27"/>
                      <a:pt x="3" y="40"/>
                    </a:cubicBezTo>
                    <a:close/>
                  </a:path>
                </a:pathLst>
              </a:custGeom>
              <a:solidFill>
                <a:srgbClr val="BDC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68" name="Freeform 386">
                <a:extLst>
                  <a:ext uri="{FF2B5EF4-FFF2-40B4-BE49-F238E27FC236}">
                    <a16:creationId xmlns="" xmlns:a16="http://schemas.microsoft.com/office/drawing/2014/main" id="{F6437D3E-C9E7-4FE4-A0DF-37A3F0739A82}"/>
                  </a:ext>
                </a:extLst>
              </p:cNvPr>
              <p:cNvSpPr/>
              <p:nvPr/>
            </p:nvSpPr>
            <p:spPr bwMode="auto">
              <a:xfrm>
                <a:off x="4033" y="1417"/>
                <a:ext cx="347" cy="215"/>
              </a:xfrm>
              <a:custGeom>
                <a:avLst/>
                <a:gdLst>
                  <a:gd name="T0" fmla="*/ 0 w 154"/>
                  <a:gd name="T1" fmla="*/ 43 h 95"/>
                  <a:gd name="T2" fmla="*/ 17 w 154"/>
                  <a:gd name="T3" fmla="*/ 95 h 95"/>
                  <a:gd name="T4" fmla="*/ 49 w 154"/>
                  <a:gd name="T5" fmla="*/ 80 h 95"/>
                  <a:gd name="T6" fmla="*/ 154 w 154"/>
                  <a:gd name="T7" fmla="*/ 43 h 95"/>
                  <a:gd name="T8" fmla="*/ 151 w 154"/>
                  <a:gd name="T9" fmla="*/ 0 h 95"/>
                  <a:gd name="T10" fmla="*/ 0 w 154"/>
                  <a:gd name="T11" fmla="*/ 4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95">
                    <a:moveTo>
                      <a:pt x="0" y="43"/>
                    </a:moveTo>
                    <a:cubicBezTo>
                      <a:pt x="17" y="95"/>
                      <a:pt x="17" y="95"/>
                      <a:pt x="17" y="95"/>
                    </a:cubicBezTo>
                    <a:cubicBezTo>
                      <a:pt x="28" y="90"/>
                      <a:pt x="39" y="85"/>
                      <a:pt x="49" y="80"/>
                    </a:cubicBezTo>
                    <a:cubicBezTo>
                      <a:pt x="84" y="65"/>
                      <a:pt x="119" y="54"/>
                      <a:pt x="154" y="43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01" y="14"/>
                      <a:pt x="50" y="28"/>
                      <a:pt x="0" y="43"/>
                    </a:cubicBezTo>
                    <a:close/>
                  </a:path>
                </a:pathLst>
              </a:custGeom>
              <a:solidFill>
                <a:srgbClr val="FF5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69" name="Freeform 387">
                <a:extLst>
                  <a:ext uri="{FF2B5EF4-FFF2-40B4-BE49-F238E27FC236}">
                    <a16:creationId xmlns="" xmlns:a16="http://schemas.microsoft.com/office/drawing/2014/main" id="{79467CE8-7BED-4740-B3FB-088BC7B4159E}"/>
                  </a:ext>
                </a:extLst>
              </p:cNvPr>
              <p:cNvSpPr/>
              <p:nvPr/>
            </p:nvSpPr>
            <p:spPr bwMode="auto">
              <a:xfrm>
                <a:off x="4373" y="1388"/>
                <a:ext cx="158" cy="126"/>
              </a:xfrm>
              <a:custGeom>
                <a:avLst/>
                <a:gdLst>
                  <a:gd name="T0" fmla="*/ 16 w 70"/>
                  <a:gd name="T1" fmla="*/ 9 h 56"/>
                  <a:gd name="T2" fmla="*/ 0 w 70"/>
                  <a:gd name="T3" fmla="*/ 13 h 56"/>
                  <a:gd name="T4" fmla="*/ 3 w 70"/>
                  <a:gd name="T5" fmla="*/ 56 h 56"/>
                  <a:gd name="T6" fmla="*/ 70 w 70"/>
                  <a:gd name="T7" fmla="*/ 37 h 56"/>
                  <a:gd name="T8" fmla="*/ 47 w 70"/>
                  <a:gd name="T9" fmla="*/ 0 h 56"/>
                  <a:gd name="T10" fmla="*/ 16 w 70"/>
                  <a:gd name="T11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56">
                    <a:moveTo>
                      <a:pt x="16" y="9"/>
                    </a:moveTo>
                    <a:cubicBezTo>
                      <a:pt x="10" y="10"/>
                      <a:pt x="5" y="12"/>
                      <a:pt x="0" y="13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5" y="49"/>
                      <a:pt x="48" y="43"/>
                      <a:pt x="70" y="37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7" y="3"/>
                      <a:pt x="26" y="6"/>
                      <a:pt x="16" y="9"/>
                    </a:cubicBezTo>
                    <a:close/>
                  </a:path>
                </a:pathLst>
              </a:custGeom>
              <a:solidFill>
                <a:srgbClr val="813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70" name="Freeform 388">
                <a:extLst>
                  <a:ext uri="{FF2B5EF4-FFF2-40B4-BE49-F238E27FC236}">
                    <a16:creationId xmlns="" xmlns:a16="http://schemas.microsoft.com/office/drawing/2014/main" id="{BB4086E2-8B74-4428-83DB-989F0BC2ED71}"/>
                  </a:ext>
                </a:extLst>
              </p:cNvPr>
              <p:cNvSpPr/>
              <p:nvPr/>
            </p:nvSpPr>
            <p:spPr bwMode="auto">
              <a:xfrm>
                <a:off x="4479" y="1327"/>
                <a:ext cx="320" cy="145"/>
              </a:xfrm>
              <a:custGeom>
                <a:avLst/>
                <a:gdLst>
                  <a:gd name="T0" fmla="*/ 0 w 142"/>
                  <a:gd name="T1" fmla="*/ 27 h 64"/>
                  <a:gd name="T2" fmla="*/ 23 w 142"/>
                  <a:gd name="T3" fmla="*/ 64 h 64"/>
                  <a:gd name="T4" fmla="*/ 90 w 142"/>
                  <a:gd name="T5" fmla="*/ 45 h 64"/>
                  <a:gd name="T6" fmla="*/ 140 w 142"/>
                  <a:gd name="T7" fmla="*/ 31 h 64"/>
                  <a:gd name="T8" fmla="*/ 142 w 142"/>
                  <a:gd name="T9" fmla="*/ 0 h 64"/>
                  <a:gd name="T10" fmla="*/ 0 w 142"/>
                  <a:gd name="T11" fmla="*/ 2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64">
                    <a:moveTo>
                      <a:pt x="0" y="27"/>
                    </a:moveTo>
                    <a:cubicBezTo>
                      <a:pt x="23" y="64"/>
                      <a:pt x="23" y="64"/>
                      <a:pt x="23" y="64"/>
                    </a:cubicBezTo>
                    <a:cubicBezTo>
                      <a:pt x="46" y="58"/>
                      <a:pt x="68" y="52"/>
                      <a:pt x="90" y="45"/>
                    </a:cubicBezTo>
                    <a:cubicBezTo>
                      <a:pt x="107" y="40"/>
                      <a:pt x="124" y="35"/>
                      <a:pt x="140" y="31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94" y="6"/>
                      <a:pt x="47" y="16"/>
                      <a:pt x="0" y="27"/>
                    </a:cubicBezTo>
                    <a:close/>
                  </a:path>
                </a:pathLst>
              </a:custGeom>
              <a:solidFill>
                <a:srgbClr val="5BA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71" name="Freeform 389">
                <a:extLst>
                  <a:ext uri="{FF2B5EF4-FFF2-40B4-BE49-F238E27FC236}">
                    <a16:creationId xmlns="" xmlns:a16="http://schemas.microsoft.com/office/drawing/2014/main" id="{A6055CEA-C8EF-401B-9083-4A2007C45224}"/>
                  </a:ext>
                </a:extLst>
              </p:cNvPr>
              <p:cNvSpPr/>
              <p:nvPr/>
            </p:nvSpPr>
            <p:spPr bwMode="auto">
              <a:xfrm>
                <a:off x="4795" y="1309"/>
                <a:ext cx="203" cy="88"/>
              </a:xfrm>
              <a:custGeom>
                <a:avLst/>
                <a:gdLst>
                  <a:gd name="T0" fmla="*/ 2 w 90"/>
                  <a:gd name="T1" fmla="*/ 8 h 39"/>
                  <a:gd name="T2" fmla="*/ 0 w 90"/>
                  <a:gd name="T3" fmla="*/ 39 h 39"/>
                  <a:gd name="T4" fmla="*/ 48 w 90"/>
                  <a:gd name="T5" fmla="*/ 32 h 39"/>
                  <a:gd name="T6" fmla="*/ 90 w 90"/>
                  <a:gd name="T7" fmla="*/ 29 h 39"/>
                  <a:gd name="T8" fmla="*/ 81 w 90"/>
                  <a:gd name="T9" fmla="*/ 0 h 39"/>
                  <a:gd name="T10" fmla="*/ 2 w 90"/>
                  <a:gd name="T11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39">
                    <a:moveTo>
                      <a:pt x="2" y="8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6" y="36"/>
                      <a:pt x="32" y="33"/>
                      <a:pt x="48" y="32"/>
                    </a:cubicBezTo>
                    <a:cubicBezTo>
                      <a:pt x="62" y="32"/>
                      <a:pt x="76" y="31"/>
                      <a:pt x="90" y="29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5" y="2"/>
                      <a:pt x="28" y="4"/>
                      <a:pt x="2" y="8"/>
                    </a:cubicBezTo>
                    <a:close/>
                  </a:path>
                </a:pathLst>
              </a:custGeom>
              <a:solidFill>
                <a:srgbClr val="AC4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72" name="Freeform 390">
                <a:extLst>
                  <a:ext uri="{FF2B5EF4-FFF2-40B4-BE49-F238E27FC236}">
                    <a16:creationId xmlns="" xmlns:a16="http://schemas.microsoft.com/office/drawing/2014/main" id="{5D7522A2-78A5-4534-8520-3FDB181004B1}"/>
                  </a:ext>
                </a:extLst>
              </p:cNvPr>
              <p:cNvSpPr/>
              <p:nvPr/>
            </p:nvSpPr>
            <p:spPr bwMode="auto">
              <a:xfrm>
                <a:off x="4977" y="1287"/>
                <a:ext cx="291" cy="88"/>
              </a:xfrm>
              <a:custGeom>
                <a:avLst/>
                <a:gdLst>
                  <a:gd name="T0" fmla="*/ 47 w 129"/>
                  <a:gd name="T1" fmla="*/ 9 h 39"/>
                  <a:gd name="T2" fmla="*/ 0 w 129"/>
                  <a:gd name="T3" fmla="*/ 10 h 39"/>
                  <a:gd name="T4" fmla="*/ 9 w 129"/>
                  <a:gd name="T5" fmla="*/ 39 h 39"/>
                  <a:gd name="T6" fmla="*/ 119 w 129"/>
                  <a:gd name="T7" fmla="*/ 29 h 39"/>
                  <a:gd name="T8" fmla="*/ 47 w 129"/>
                  <a:gd name="T9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9">
                    <a:moveTo>
                      <a:pt x="47" y="9"/>
                    </a:moveTo>
                    <a:cubicBezTo>
                      <a:pt x="31" y="9"/>
                      <a:pt x="16" y="9"/>
                      <a:pt x="0" y="10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46" y="36"/>
                      <a:pt x="82" y="32"/>
                      <a:pt x="119" y="29"/>
                    </a:cubicBezTo>
                    <a:cubicBezTo>
                      <a:pt x="129" y="0"/>
                      <a:pt x="65" y="9"/>
                      <a:pt x="47" y="9"/>
                    </a:cubicBezTo>
                    <a:close/>
                  </a:path>
                </a:pathLst>
              </a:custGeom>
              <a:solidFill>
                <a:srgbClr val="AEC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73" name="Freeform 391">
                <a:extLst>
                  <a:ext uri="{FF2B5EF4-FFF2-40B4-BE49-F238E27FC236}">
                    <a16:creationId xmlns="" xmlns:a16="http://schemas.microsoft.com/office/drawing/2014/main" id="{0FFE2C06-CDF0-4A0A-95E0-C55F94E8882A}"/>
                  </a:ext>
                </a:extLst>
              </p:cNvPr>
              <p:cNvSpPr/>
              <p:nvPr/>
            </p:nvSpPr>
            <p:spPr bwMode="auto">
              <a:xfrm>
                <a:off x="2933" y="2073"/>
                <a:ext cx="403" cy="386"/>
              </a:xfrm>
              <a:custGeom>
                <a:avLst/>
                <a:gdLst>
                  <a:gd name="T0" fmla="*/ 0 w 179"/>
                  <a:gd name="T1" fmla="*/ 1 h 171"/>
                  <a:gd name="T2" fmla="*/ 23 w 179"/>
                  <a:gd name="T3" fmla="*/ 79 h 171"/>
                  <a:gd name="T4" fmla="*/ 85 w 179"/>
                  <a:gd name="T5" fmla="*/ 159 h 171"/>
                  <a:gd name="T6" fmla="*/ 127 w 179"/>
                  <a:gd name="T7" fmla="*/ 115 h 171"/>
                  <a:gd name="T8" fmla="*/ 179 w 179"/>
                  <a:gd name="T9" fmla="*/ 9 h 171"/>
                  <a:gd name="T10" fmla="*/ 0 w 179"/>
                  <a:gd name="T11" fmla="*/ 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171">
                    <a:moveTo>
                      <a:pt x="0" y="1"/>
                    </a:moveTo>
                    <a:cubicBezTo>
                      <a:pt x="3" y="29"/>
                      <a:pt x="11" y="56"/>
                      <a:pt x="23" y="79"/>
                    </a:cubicBezTo>
                    <a:cubicBezTo>
                      <a:pt x="34" y="101"/>
                      <a:pt x="61" y="150"/>
                      <a:pt x="85" y="159"/>
                    </a:cubicBezTo>
                    <a:cubicBezTo>
                      <a:pt x="116" y="171"/>
                      <a:pt x="120" y="136"/>
                      <a:pt x="127" y="115"/>
                    </a:cubicBezTo>
                    <a:cubicBezTo>
                      <a:pt x="139" y="79"/>
                      <a:pt x="156" y="40"/>
                      <a:pt x="179" y="9"/>
                    </a:cubicBezTo>
                    <a:cubicBezTo>
                      <a:pt x="119" y="3"/>
                      <a:pt x="59" y="0"/>
                      <a:pt x="0" y="1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74" name="Freeform 392">
                <a:extLst>
                  <a:ext uri="{FF2B5EF4-FFF2-40B4-BE49-F238E27FC236}">
                    <a16:creationId xmlns="" xmlns:a16="http://schemas.microsoft.com/office/drawing/2014/main" id="{0741CFFC-C0F8-45D6-B285-040ADA1CFC25}"/>
                  </a:ext>
                </a:extLst>
              </p:cNvPr>
              <p:cNvSpPr/>
              <p:nvPr/>
            </p:nvSpPr>
            <p:spPr bwMode="auto">
              <a:xfrm>
                <a:off x="2793" y="1134"/>
                <a:ext cx="140" cy="292"/>
              </a:xfrm>
              <a:custGeom>
                <a:avLst/>
                <a:gdLst>
                  <a:gd name="T0" fmla="*/ 33 w 62"/>
                  <a:gd name="T1" fmla="*/ 0 h 130"/>
                  <a:gd name="T2" fmla="*/ 9 w 62"/>
                  <a:gd name="T3" fmla="*/ 2 h 130"/>
                  <a:gd name="T4" fmla="*/ 16 w 62"/>
                  <a:gd name="T5" fmla="*/ 130 h 130"/>
                  <a:gd name="T6" fmla="*/ 62 w 62"/>
                  <a:gd name="T7" fmla="*/ 130 h 130"/>
                  <a:gd name="T8" fmla="*/ 33 w 62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30">
                    <a:moveTo>
                      <a:pt x="33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0" y="42"/>
                      <a:pt x="9" y="88"/>
                      <a:pt x="16" y="130"/>
                    </a:cubicBezTo>
                    <a:cubicBezTo>
                      <a:pt x="62" y="130"/>
                      <a:pt x="62" y="130"/>
                      <a:pt x="62" y="130"/>
                    </a:cubicBezTo>
                    <a:cubicBezTo>
                      <a:pt x="53" y="86"/>
                      <a:pt x="44" y="43"/>
                      <a:pt x="33" y="0"/>
                    </a:cubicBezTo>
                    <a:close/>
                  </a:path>
                </a:pathLst>
              </a:custGeom>
              <a:solidFill>
                <a:srgbClr val="FF7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75" name="Freeform 393">
                <a:extLst>
                  <a:ext uri="{FF2B5EF4-FFF2-40B4-BE49-F238E27FC236}">
                    <a16:creationId xmlns="" xmlns:a16="http://schemas.microsoft.com/office/drawing/2014/main" id="{02BE85A7-189E-4ECD-A66F-538E494D2AA4}"/>
                  </a:ext>
                </a:extLst>
              </p:cNvPr>
              <p:cNvSpPr/>
              <p:nvPr/>
            </p:nvSpPr>
            <p:spPr bwMode="auto">
              <a:xfrm>
                <a:off x="2829" y="1426"/>
                <a:ext cx="117" cy="82"/>
              </a:xfrm>
              <a:custGeom>
                <a:avLst/>
                <a:gdLst>
                  <a:gd name="T0" fmla="*/ 46 w 52"/>
                  <a:gd name="T1" fmla="*/ 0 h 36"/>
                  <a:gd name="T2" fmla="*/ 0 w 52"/>
                  <a:gd name="T3" fmla="*/ 0 h 36"/>
                  <a:gd name="T4" fmla="*/ 3 w 52"/>
                  <a:gd name="T5" fmla="*/ 18 h 36"/>
                  <a:gd name="T6" fmla="*/ 6 w 52"/>
                  <a:gd name="T7" fmla="*/ 36 h 36"/>
                  <a:gd name="T8" fmla="*/ 52 w 52"/>
                  <a:gd name="T9" fmla="*/ 31 h 36"/>
                  <a:gd name="T10" fmla="*/ 46 w 5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36">
                    <a:moveTo>
                      <a:pt x="4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4" y="24"/>
                      <a:pt x="5" y="30"/>
                      <a:pt x="6" y="36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0" y="21"/>
                      <a:pt x="48" y="10"/>
                      <a:pt x="46" y="0"/>
                    </a:cubicBez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76" name="Freeform 394">
                <a:extLst>
                  <a:ext uri="{FF2B5EF4-FFF2-40B4-BE49-F238E27FC236}">
                    <a16:creationId xmlns="" xmlns:a16="http://schemas.microsoft.com/office/drawing/2014/main" id="{D2373BA2-4D52-48BE-9F21-7F4349296F0F}"/>
                  </a:ext>
                </a:extLst>
              </p:cNvPr>
              <p:cNvSpPr/>
              <p:nvPr/>
            </p:nvSpPr>
            <p:spPr bwMode="auto">
              <a:xfrm>
                <a:off x="2858" y="1625"/>
                <a:ext cx="129" cy="216"/>
              </a:xfrm>
              <a:custGeom>
                <a:avLst/>
                <a:gdLst>
                  <a:gd name="T0" fmla="*/ 0 w 57"/>
                  <a:gd name="T1" fmla="*/ 0 h 96"/>
                  <a:gd name="T2" fmla="*/ 12 w 57"/>
                  <a:gd name="T3" fmla="*/ 96 h 96"/>
                  <a:gd name="T4" fmla="*/ 57 w 57"/>
                  <a:gd name="T5" fmla="*/ 34 h 96"/>
                  <a:gd name="T6" fmla="*/ 54 w 57"/>
                  <a:gd name="T7" fmla="*/ 18 h 96"/>
                  <a:gd name="T8" fmla="*/ 0 w 57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96">
                    <a:moveTo>
                      <a:pt x="0" y="0"/>
                    </a:moveTo>
                    <a:cubicBezTo>
                      <a:pt x="5" y="33"/>
                      <a:pt x="9" y="65"/>
                      <a:pt x="12" y="96"/>
                    </a:cubicBezTo>
                    <a:cubicBezTo>
                      <a:pt x="25" y="74"/>
                      <a:pt x="40" y="54"/>
                      <a:pt x="57" y="34"/>
                    </a:cubicBezTo>
                    <a:cubicBezTo>
                      <a:pt x="56" y="29"/>
                      <a:pt x="55" y="24"/>
                      <a:pt x="54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77" name="Freeform 395">
                <a:extLst>
                  <a:ext uri="{FF2B5EF4-FFF2-40B4-BE49-F238E27FC236}">
                    <a16:creationId xmlns="" xmlns:a16="http://schemas.microsoft.com/office/drawing/2014/main" id="{F0765CDA-D287-4455-8C3B-B33259BDD947}"/>
                  </a:ext>
                </a:extLst>
              </p:cNvPr>
              <p:cNvSpPr/>
              <p:nvPr/>
            </p:nvSpPr>
            <p:spPr bwMode="auto">
              <a:xfrm>
                <a:off x="2843" y="1496"/>
                <a:ext cx="137" cy="169"/>
              </a:xfrm>
              <a:custGeom>
                <a:avLst/>
                <a:gdLst>
                  <a:gd name="T0" fmla="*/ 60 w 61"/>
                  <a:gd name="T1" fmla="*/ 73 h 75"/>
                  <a:gd name="T2" fmla="*/ 46 w 61"/>
                  <a:gd name="T3" fmla="*/ 0 h 75"/>
                  <a:gd name="T4" fmla="*/ 0 w 61"/>
                  <a:gd name="T5" fmla="*/ 5 h 75"/>
                  <a:gd name="T6" fmla="*/ 7 w 61"/>
                  <a:gd name="T7" fmla="*/ 57 h 75"/>
                  <a:gd name="T8" fmla="*/ 61 w 61"/>
                  <a:gd name="T9" fmla="*/ 75 h 75"/>
                  <a:gd name="T10" fmla="*/ 60 w 61"/>
                  <a:gd name="T11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75">
                    <a:moveTo>
                      <a:pt x="60" y="73"/>
                    </a:moveTo>
                    <a:cubicBezTo>
                      <a:pt x="55" y="49"/>
                      <a:pt x="51" y="24"/>
                      <a:pt x="46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22"/>
                      <a:pt x="5" y="40"/>
                      <a:pt x="7" y="57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0" y="75"/>
                      <a:pt x="60" y="74"/>
                      <a:pt x="60" y="73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78" name="Freeform 396">
                <a:extLst>
                  <a:ext uri="{FF2B5EF4-FFF2-40B4-BE49-F238E27FC236}">
                    <a16:creationId xmlns="" xmlns:a16="http://schemas.microsoft.com/office/drawing/2014/main" id="{2F895028-2034-48A1-8356-CF0770FACDA2}"/>
                  </a:ext>
                </a:extLst>
              </p:cNvPr>
              <p:cNvSpPr/>
              <p:nvPr/>
            </p:nvSpPr>
            <p:spPr bwMode="auto">
              <a:xfrm>
                <a:off x="2885" y="1701"/>
                <a:ext cx="142" cy="178"/>
              </a:xfrm>
              <a:custGeom>
                <a:avLst/>
                <a:gdLst>
                  <a:gd name="T0" fmla="*/ 0 w 63"/>
                  <a:gd name="T1" fmla="*/ 62 h 79"/>
                  <a:gd name="T2" fmla="*/ 0 w 63"/>
                  <a:gd name="T3" fmla="*/ 66 h 79"/>
                  <a:gd name="T4" fmla="*/ 63 w 63"/>
                  <a:gd name="T5" fmla="*/ 79 h 79"/>
                  <a:gd name="T6" fmla="*/ 45 w 63"/>
                  <a:gd name="T7" fmla="*/ 0 h 79"/>
                  <a:gd name="T8" fmla="*/ 0 w 63"/>
                  <a:gd name="T9" fmla="*/ 6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9">
                    <a:moveTo>
                      <a:pt x="0" y="62"/>
                    </a:moveTo>
                    <a:cubicBezTo>
                      <a:pt x="0" y="63"/>
                      <a:pt x="0" y="64"/>
                      <a:pt x="0" y="66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0" y="62"/>
                      <a:pt x="52" y="35"/>
                      <a:pt x="45" y="0"/>
                    </a:cubicBezTo>
                    <a:cubicBezTo>
                      <a:pt x="28" y="20"/>
                      <a:pt x="13" y="40"/>
                      <a:pt x="0" y="62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79" name="Freeform 397">
                <a:extLst>
                  <a:ext uri="{FF2B5EF4-FFF2-40B4-BE49-F238E27FC236}">
                    <a16:creationId xmlns="" xmlns:a16="http://schemas.microsoft.com/office/drawing/2014/main" id="{220A93EA-9C84-46CC-B36A-C404101A35BB}"/>
                  </a:ext>
                </a:extLst>
              </p:cNvPr>
              <p:cNvSpPr/>
              <p:nvPr/>
            </p:nvSpPr>
            <p:spPr bwMode="auto">
              <a:xfrm>
                <a:off x="2890" y="1850"/>
                <a:ext cx="167" cy="228"/>
              </a:xfrm>
              <a:custGeom>
                <a:avLst/>
                <a:gdLst>
                  <a:gd name="T0" fmla="*/ 63 w 74"/>
                  <a:gd name="T1" fmla="*/ 31 h 101"/>
                  <a:gd name="T2" fmla="*/ 61 w 74"/>
                  <a:gd name="T3" fmla="*/ 12 h 101"/>
                  <a:gd name="T4" fmla="*/ 1 w 74"/>
                  <a:gd name="T5" fmla="*/ 0 h 101"/>
                  <a:gd name="T6" fmla="*/ 0 w 74"/>
                  <a:gd name="T7" fmla="*/ 12 h 101"/>
                  <a:gd name="T8" fmla="*/ 2 w 74"/>
                  <a:gd name="T9" fmla="*/ 99 h 101"/>
                  <a:gd name="T10" fmla="*/ 74 w 74"/>
                  <a:gd name="T11" fmla="*/ 101 h 101"/>
                  <a:gd name="T12" fmla="*/ 63 w 74"/>
                  <a:gd name="T13" fmla="*/ 3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01">
                    <a:moveTo>
                      <a:pt x="63" y="31"/>
                    </a:moveTo>
                    <a:cubicBezTo>
                      <a:pt x="62" y="24"/>
                      <a:pt x="62" y="19"/>
                      <a:pt x="61" y="1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7"/>
                      <a:pt x="0" y="12"/>
                    </a:cubicBezTo>
                    <a:cubicBezTo>
                      <a:pt x="2" y="34"/>
                      <a:pt x="1" y="66"/>
                      <a:pt x="2" y="99"/>
                    </a:cubicBezTo>
                    <a:cubicBezTo>
                      <a:pt x="74" y="101"/>
                      <a:pt x="74" y="101"/>
                      <a:pt x="74" y="101"/>
                    </a:cubicBezTo>
                    <a:cubicBezTo>
                      <a:pt x="69" y="78"/>
                      <a:pt x="66" y="55"/>
                      <a:pt x="63" y="31"/>
                    </a:cubicBez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0" name="Freeform 398">
                <a:extLst>
                  <a:ext uri="{FF2B5EF4-FFF2-40B4-BE49-F238E27FC236}">
                    <a16:creationId xmlns="" xmlns:a16="http://schemas.microsoft.com/office/drawing/2014/main" id="{2440A3A0-429B-4487-8428-9AD5C91E30D9}"/>
                  </a:ext>
                </a:extLst>
              </p:cNvPr>
              <p:cNvSpPr/>
              <p:nvPr/>
            </p:nvSpPr>
            <p:spPr bwMode="auto">
              <a:xfrm>
                <a:off x="2894" y="2073"/>
                <a:ext cx="197" cy="122"/>
              </a:xfrm>
              <a:custGeom>
                <a:avLst/>
                <a:gdLst>
                  <a:gd name="T0" fmla="*/ 84 w 87"/>
                  <a:gd name="T1" fmla="*/ 42 h 54"/>
                  <a:gd name="T2" fmla="*/ 72 w 87"/>
                  <a:gd name="T3" fmla="*/ 2 h 54"/>
                  <a:gd name="T4" fmla="*/ 0 w 87"/>
                  <a:gd name="T5" fmla="*/ 0 h 54"/>
                  <a:gd name="T6" fmla="*/ 6 w 87"/>
                  <a:gd name="T7" fmla="*/ 54 h 54"/>
                  <a:gd name="T8" fmla="*/ 87 w 87"/>
                  <a:gd name="T9" fmla="*/ 46 h 54"/>
                  <a:gd name="T10" fmla="*/ 84 w 87"/>
                  <a:gd name="T11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54">
                    <a:moveTo>
                      <a:pt x="84" y="42"/>
                    </a:moveTo>
                    <a:cubicBezTo>
                      <a:pt x="80" y="31"/>
                      <a:pt x="75" y="13"/>
                      <a:pt x="7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8"/>
                      <a:pt x="3" y="37"/>
                      <a:pt x="6" y="54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6" y="46"/>
                      <a:pt x="85" y="42"/>
                      <a:pt x="84" y="42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1" name="Freeform 399">
                <a:extLst>
                  <a:ext uri="{FF2B5EF4-FFF2-40B4-BE49-F238E27FC236}">
                    <a16:creationId xmlns="" xmlns:a16="http://schemas.microsoft.com/office/drawing/2014/main" id="{22EE4C6F-21C5-4092-A042-F81F6BCDE98A}"/>
                  </a:ext>
                </a:extLst>
              </p:cNvPr>
              <p:cNvSpPr/>
              <p:nvPr/>
            </p:nvSpPr>
            <p:spPr bwMode="auto">
              <a:xfrm>
                <a:off x="2910" y="2159"/>
                <a:ext cx="187" cy="70"/>
              </a:xfrm>
              <a:custGeom>
                <a:avLst/>
                <a:gdLst>
                  <a:gd name="T0" fmla="*/ 80 w 83"/>
                  <a:gd name="T1" fmla="*/ 21 h 31"/>
                  <a:gd name="T2" fmla="*/ 83 w 83"/>
                  <a:gd name="T3" fmla="*/ 0 h 31"/>
                  <a:gd name="T4" fmla="*/ 80 w 83"/>
                  <a:gd name="T5" fmla="*/ 3 h 31"/>
                  <a:gd name="T6" fmla="*/ 0 w 83"/>
                  <a:gd name="T7" fmla="*/ 18 h 31"/>
                  <a:gd name="T8" fmla="*/ 4 w 83"/>
                  <a:gd name="T9" fmla="*/ 31 h 31"/>
                  <a:gd name="T10" fmla="*/ 80 w 83"/>
                  <a:gd name="T11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1">
                    <a:moveTo>
                      <a:pt x="80" y="21"/>
                    </a:moveTo>
                    <a:cubicBezTo>
                      <a:pt x="82" y="13"/>
                      <a:pt x="83" y="6"/>
                      <a:pt x="83" y="0"/>
                    </a:cubicBezTo>
                    <a:cubicBezTo>
                      <a:pt x="81" y="0"/>
                      <a:pt x="81" y="3"/>
                      <a:pt x="80" y="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22"/>
                      <a:pt x="2" y="27"/>
                      <a:pt x="4" y="31"/>
                    </a:cubicBezTo>
                    <a:lnTo>
                      <a:pt x="80" y="21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2" name="Freeform 400">
                <a:extLst>
                  <a:ext uri="{FF2B5EF4-FFF2-40B4-BE49-F238E27FC236}">
                    <a16:creationId xmlns="" xmlns:a16="http://schemas.microsoft.com/office/drawing/2014/main" id="{477A8FE9-3E78-4C76-B224-796A7E185D59}"/>
                  </a:ext>
                </a:extLst>
              </p:cNvPr>
              <p:cNvSpPr/>
              <p:nvPr/>
            </p:nvSpPr>
            <p:spPr bwMode="auto">
              <a:xfrm>
                <a:off x="2915" y="2204"/>
                <a:ext cx="182" cy="56"/>
              </a:xfrm>
              <a:custGeom>
                <a:avLst/>
                <a:gdLst>
                  <a:gd name="T0" fmla="*/ 81 w 81"/>
                  <a:gd name="T1" fmla="*/ 0 h 25"/>
                  <a:gd name="T2" fmla="*/ 0 w 81"/>
                  <a:gd name="T3" fmla="*/ 10 h 25"/>
                  <a:gd name="T4" fmla="*/ 6 w 81"/>
                  <a:gd name="T5" fmla="*/ 25 h 25"/>
                  <a:gd name="T6" fmla="*/ 80 w 81"/>
                  <a:gd name="T7" fmla="*/ 16 h 25"/>
                  <a:gd name="T8" fmla="*/ 81 w 81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5">
                    <a:moveTo>
                      <a:pt x="81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14"/>
                      <a:pt x="4" y="22"/>
                      <a:pt x="6" y="25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1" y="11"/>
                      <a:pt x="80" y="4"/>
                      <a:pt x="81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3" name="Freeform 401">
                <a:extLst>
                  <a:ext uri="{FF2B5EF4-FFF2-40B4-BE49-F238E27FC236}">
                    <a16:creationId xmlns="" xmlns:a16="http://schemas.microsoft.com/office/drawing/2014/main" id="{F873481E-C571-40AB-9C45-0F0007603ED2}"/>
                  </a:ext>
                </a:extLst>
              </p:cNvPr>
              <p:cNvSpPr/>
              <p:nvPr/>
            </p:nvSpPr>
            <p:spPr bwMode="auto">
              <a:xfrm>
                <a:off x="2928" y="2240"/>
                <a:ext cx="154" cy="56"/>
              </a:xfrm>
              <a:custGeom>
                <a:avLst/>
                <a:gdLst>
                  <a:gd name="T0" fmla="*/ 68 w 68"/>
                  <a:gd name="T1" fmla="*/ 0 h 25"/>
                  <a:gd name="T2" fmla="*/ 0 w 68"/>
                  <a:gd name="T3" fmla="*/ 10 h 25"/>
                  <a:gd name="T4" fmla="*/ 10 w 68"/>
                  <a:gd name="T5" fmla="*/ 25 h 25"/>
                  <a:gd name="T6" fmla="*/ 58 w 68"/>
                  <a:gd name="T7" fmla="*/ 20 h 25"/>
                  <a:gd name="T8" fmla="*/ 68 w 6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5">
                    <a:moveTo>
                      <a:pt x="68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" y="18"/>
                      <a:pt x="5" y="19"/>
                      <a:pt x="10" y="25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1" y="13"/>
                      <a:pt x="66" y="8"/>
                      <a:pt x="68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4" name="Freeform 402">
                <a:extLst>
                  <a:ext uri="{FF2B5EF4-FFF2-40B4-BE49-F238E27FC236}">
                    <a16:creationId xmlns="" xmlns:a16="http://schemas.microsoft.com/office/drawing/2014/main" id="{892D1969-06F6-44BD-B290-700AA1DC81F5}"/>
                  </a:ext>
                </a:extLst>
              </p:cNvPr>
              <p:cNvSpPr/>
              <p:nvPr/>
            </p:nvSpPr>
            <p:spPr bwMode="auto">
              <a:xfrm>
                <a:off x="2951" y="2285"/>
                <a:ext cx="108" cy="65"/>
              </a:xfrm>
              <a:custGeom>
                <a:avLst/>
                <a:gdLst>
                  <a:gd name="T0" fmla="*/ 0 w 48"/>
                  <a:gd name="T1" fmla="*/ 5 h 29"/>
                  <a:gd name="T2" fmla="*/ 9 w 48"/>
                  <a:gd name="T3" fmla="*/ 15 h 29"/>
                  <a:gd name="T4" fmla="*/ 48 w 48"/>
                  <a:gd name="T5" fmla="*/ 0 h 29"/>
                  <a:gd name="T6" fmla="*/ 0 w 48"/>
                  <a:gd name="T7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9">
                    <a:moveTo>
                      <a:pt x="0" y="5"/>
                    </a:moveTo>
                    <a:cubicBezTo>
                      <a:pt x="2" y="9"/>
                      <a:pt x="6" y="12"/>
                      <a:pt x="9" y="15"/>
                    </a:cubicBezTo>
                    <a:cubicBezTo>
                      <a:pt x="25" y="29"/>
                      <a:pt x="38" y="17"/>
                      <a:pt x="48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5" name="Freeform 403">
                <a:extLst>
                  <a:ext uri="{FF2B5EF4-FFF2-40B4-BE49-F238E27FC236}">
                    <a16:creationId xmlns="" xmlns:a16="http://schemas.microsoft.com/office/drawing/2014/main" id="{B6E3D8B6-79A9-48E0-9C45-CE40F32FBE40}"/>
                  </a:ext>
                </a:extLst>
              </p:cNvPr>
              <p:cNvSpPr/>
              <p:nvPr/>
            </p:nvSpPr>
            <p:spPr bwMode="auto">
              <a:xfrm>
                <a:off x="2757" y="1618"/>
                <a:ext cx="11" cy="34"/>
              </a:xfrm>
              <a:custGeom>
                <a:avLst/>
                <a:gdLst>
                  <a:gd name="T0" fmla="*/ 0 w 5"/>
                  <a:gd name="T1" fmla="*/ 15 h 15"/>
                  <a:gd name="T2" fmla="*/ 5 w 5"/>
                  <a:gd name="T3" fmla="*/ 1 h 15"/>
                  <a:gd name="T4" fmla="*/ 3 w 5"/>
                  <a:gd name="T5" fmla="*/ 0 h 15"/>
                  <a:gd name="T6" fmla="*/ 0 w 5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5">
                    <a:moveTo>
                      <a:pt x="0" y="15"/>
                    </a:moveTo>
                    <a:cubicBezTo>
                      <a:pt x="1" y="14"/>
                      <a:pt x="5" y="1"/>
                      <a:pt x="5" y="1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11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6" name="Freeform 404">
                <a:extLst>
                  <a:ext uri="{FF2B5EF4-FFF2-40B4-BE49-F238E27FC236}">
                    <a16:creationId xmlns="" xmlns:a16="http://schemas.microsoft.com/office/drawing/2014/main" id="{70CED979-26FF-4568-8A9F-5A97B8CC20E2}"/>
                  </a:ext>
                </a:extLst>
              </p:cNvPr>
              <p:cNvSpPr/>
              <p:nvPr/>
            </p:nvSpPr>
            <p:spPr bwMode="auto">
              <a:xfrm>
                <a:off x="2667" y="4023"/>
                <a:ext cx="297" cy="297"/>
              </a:xfrm>
              <a:custGeom>
                <a:avLst/>
                <a:gdLst>
                  <a:gd name="T0" fmla="*/ 13 w 132"/>
                  <a:gd name="T1" fmla="*/ 0 h 132"/>
                  <a:gd name="T2" fmla="*/ 11 w 132"/>
                  <a:gd name="T3" fmla="*/ 1 h 132"/>
                  <a:gd name="T4" fmla="*/ 0 w 132"/>
                  <a:gd name="T5" fmla="*/ 132 h 132"/>
                  <a:gd name="T6" fmla="*/ 2 w 132"/>
                  <a:gd name="T7" fmla="*/ 131 h 132"/>
                  <a:gd name="T8" fmla="*/ 132 w 132"/>
                  <a:gd name="T9" fmla="*/ 22 h 132"/>
                  <a:gd name="T10" fmla="*/ 13 w 132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32">
                    <a:moveTo>
                      <a:pt x="13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4" y="80"/>
                      <a:pt x="0" y="132"/>
                      <a:pt x="0" y="132"/>
                    </a:cubicBezTo>
                    <a:cubicBezTo>
                      <a:pt x="2" y="131"/>
                      <a:pt x="2" y="131"/>
                      <a:pt x="2" y="131"/>
                    </a:cubicBezTo>
                    <a:cubicBezTo>
                      <a:pt x="132" y="22"/>
                      <a:pt x="132" y="22"/>
                      <a:pt x="132" y="2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B1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7" name="Freeform 405">
                <a:extLst>
                  <a:ext uri="{FF2B5EF4-FFF2-40B4-BE49-F238E27FC236}">
                    <a16:creationId xmlns="" xmlns:a16="http://schemas.microsoft.com/office/drawing/2014/main" id="{3AA5146B-AED0-4962-B3FD-66E992F2CC32}"/>
                  </a:ext>
                </a:extLst>
              </p:cNvPr>
              <p:cNvSpPr/>
              <p:nvPr/>
            </p:nvSpPr>
            <p:spPr bwMode="auto">
              <a:xfrm>
                <a:off x="2980" y="4074"/>
                <a:ext cx="194" cy="199"/>
              </a:xfrm>
              <a:custGeom>
                <a:avLst/>
                <a:gdLst>
                  <a:gd name="T0" fmla="*/ 117 w 194"/>
                  <a:gd name="T1" fmla="*/ 21 h 199"/>
                  <a:gd name="T2" fmla="*/ 0 w 194"/>
                  <a:gd name="T3" fmla="*/ 0 h 199"/>
                  <a:gd name="T4" fmla="*/ 194 w 194"/>
                  <a:gd name="T5" fmla="*/ 199 h 199"/>
                  <a:gd name="T6" fmla="*/ 117 w 194"/>
                  <a:gd name="T7" fmla="*/ 2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99">
                    <a:moveTo>
                      <a:pt x="117" y="21"/>
                    </a:moveTo>
                    <a:lnTo>
                      <a:pt x="0" y="0"/>
                    </a:lnTo>
                    <a:lnTo>
                      <a:pt x="194" y="199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6D9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8" name="Freeform 406">
                <a:extLst>
                  <a:ext uri="{FF2B5EF4-FFF2-40B4-BE49-F238E27FC236}">
                    <a16:creationId xmlns="" xmlns:a16="http://schemas.microsoft.com/office/drawing/2014/main" id="{2B8BAC97-A380-4D30-9CAC-3999D854E4B4}"/>
                  </a:ext>
                </a:extLst>
              </p:cNvPr>
              <p:cNvSpPr/>
              <p:nvPr/>
            </p:nvSpPr>
            <p:spPr bwMode="auto">
              <a:xfrm>
                <a:off x="2671" y="4072"/>
                <a:ext cx="505" cy="246"/>
              </a:xfrm>
              <a:custGeom>
                <a:avLst/>
                <a:gdLst>
                  <a:gd name="T0" fmla="*/ 309 w 505"/>
                  <a:gd name="T1" fmla="*/ 2 h 246"/>
                  <a:gd name="T2" fmla="*/ 293 w 505"/>
                  <a:gd name="T3" fmla="*/ 0 h 246"/>
                  <a:gd name="T4" fmla="*/ 0 w 505"/>
                  <a:gd name="T5" fmla="*/ 246 h 246"/>
                  <a:gd name="T6" fmla="*/ 505 w 505"/>
                  <a:gd name="T7" fmla="*/ 207 h 246"/>
                  <a:gd name="T8" fmla="*/ 503 w 505"/>
                  <a:gd name="T9" fmla="*/ 201 h 246"/>
                  <a:gd name="T10" fmla="*/ 309 w 505"/>
                  <a:gd name="T11" fmla="*/ 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5" h="246">
                    <a:moveTo>
                      <a:pt x="309" y="2"/>
                    </a:moveTo>
                    <a:lnTo>
                      <a:pt x="293" y="0"/>
                    </a:lnTo>
                    <a:lnTo>
                      <a:pt x="0" y="246"/>
                    </a:lnTo>
                    <a:lnTo>
                      <a:pt x="505" y="207"/>
                    </a:lnTo>
                    <a:lnTo>
                      <a:pt x="503" y="201"/>
                    </a:lnTo>
                    <a:lnTo>
                      <a:pt x="309" y="2"/>
                    </a:lnTo>
                    <a:close/>
                  </a:path>
                </a:pathLst>
              </a:custGeom>
              <a:solidFill>
                <a:srgbClr val="7451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9" name="Freeform 407">
                <a:extLst>
                  <a:ext uri="{FF2B5EF4-FFF2-40B4-BE49-F238E27FC236}">
                    <a16:creationId xmlns="" xmlns:a16="http://schemas.microsoft.com/office/drawing/2014/main" id="{803834BB-1A20-4083-9C08-98E92078BA44}"/>
                  </a:ext>
                </a:extLst>
              </p:cNvPr>
              <p:cNvSpPr/>
              <p:nvPr/>
            </p:nvSpPr>
            <p:spPr bwMode="auto">
              <a:xfrm>
                <a:off x="2696" y="3840"/>
                <a:ext cx="401" cy="255"/>
              </a:xfrm>
              <a:custGeom>
                <a:avLst/>
                <a:gdLst>
                  <a:gd name="T0" fmla="*/ 128 w 178"/>
                  <a:gd name="T1" fmla="*/ 0 h 113"/>
                  <a:gd name="T2" fmla="*/ 104 w 178"/>
                  <a:gd name="T3" fmla="*/ 1 h 113"/>
                  <a:gd name="T4" fmla="*/ 0 w 178"/>
                  <a:gd name="T5" fmla="*/ 81 h 113"/>
                  <a:gd name="T6" fmla="*/ 178 w 178"/>
                  <a:gd name="T7" fmla="*/ 113 h 113"/>
                  <a:gd name="T8" fmla="*/ 128 w 178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13">
                    <a:moveTo>
                      <a:pt x="128" y="0"/>
                    </a:moveTo>
                    <a:cubicBezTo>
                      <a:pt x="120" y="0"/>
                      <a:pt x="112" y="1"/>
                      <a:pt x="104" y="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178" y="113"/>
                      <a:pt x="178" y="113"/>
                      <a:pt x="178" y="113"/>
                    </a:cubicBez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936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90" name="Freeform 408">
                <a:extLst>
                  <a:ext uri="{FF2B5EF4-FFF2-40B4-BE49-F238E27FC236}">
                    <a16:creationId xmlns="" xmlns:a16="http://schemas.microsoft.com/office/drawing/2014/main" id="{25B0EFB0-3EA7-45CC-8B74-844402FD172B}"/>
                  </a:ext>
                </a:extLst>
              </p:cNvPr>
              <p:cNvSpPr/>
              <p:nvPr/>
            </p:nvSpPr>
            <p:spPr bwMode="auto">
              <a:xfrm>
                <a:off x="2985" y="3822"/>
                <a:ext cx="220" cy="457"/>
              </a:xfrm>
              <a:custGeom>
                <a:avLst/>
                <a:gdLst>
                  <a:gd name="T0" fmla="*/ 98 w 98"/>
                  <a:gd name="T1" fmla="*/ 202 h 203"/>
                  <a:gd name="T2" fmla="*/ 84 w 98"/>
                  <a:gd name="T3" fmla="*/ 0 h 203"/>
                  <a:gd name="T4" fmla="*/ 59 w 98"/>
                  <a:gd name="T5" fmla="*/ 3 h 203"/>
                  <a:gd name="T6" fmla="*/ 0 w 98"/>
                  <a:gd name="T7" fmla="*/ 8 h 203"/>
                  <a:gd name="T8" fmla="*/ 85 w 98"/>
                  <a:gd name="T9" fmla="*/ 203 h 203"/>
                  <a:gd name="T10" fmla="*/ 98 w 98"/>
                  <a:gd name="T1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203">
                    <a:moveTo>
                      <a:pt x="98" y="202"/>
                    </a:moveTo>
                    <a:cubicBezTo>
                      <a:pt x="98" y="202"/>
                      <a:pt x="91" y="112"/>
                      <a:pt x="84" y="0"/>
                    </a:cubicBezTo>
                    <a:cubicBezTo>
                      <a:pt x="75" y="1"/>
                      <a:pt x="67" y="2"/>
                      <a:pt x="59" y="3"/>
                    </a:cubicBezTo>
                    <a:cubicBezTo>
                      <a:pt x="39" y="5"/>
                      <a:pt x="20" y="6"/>
                      <a:pt x="0" y="8"/>
                    </a:cubicBezTo>
                    <a:cubicBezTo>
                      <a:pt x="85" y="203"/>
                      <a:pt x="85" y="203"/>
                      <a:pt x="85" y="203"/>
                    </a:cubicBezTo>
                    <a:lnTo>
                      <a:pt x="98" y="202"/>
                    </a:lnTo>
                    <a:close/>
                  </a:path>
                </a:pathLst>
              </a:custGeom>
              <a:solidFill>
                <a:srgbClr val="A4B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91" name="Freeform 409">
                <a:extLst>
                  <a:ext uri="{FF2B5EF4-FFF2-40B4-BE49-F238E27FC236}">
                    <a16:creationId xmlns="" xmlns:a16="http://schemas.microsoft.com/office/drawing/2014/main" id="{3AC949C1-6520-4E0C-ADA7-D5E9077A84CA}"/>
                  </a:ext>
                </a:extLst>
              </p:cNvPr>
              <p:cNvSpPr/>
              <p:nvPr/>
            </p:nvSpPr>
            <p:spPr bwMode="auto">
              <a:xfrm>
                <a:off x="2692" y="3842"/>
                <a:ext cx="238" cy="183"/>
              </a:xfrm>
              <a:custGeom>
                <a:avLst/>
                <a:gdLst>
                  <a:gd name="T0" fmla="*/ 6 w 106"/>
                  <a:gd name="T1" fmla="*/ 8 h 81"/>
                  <a:gd name="T2" fmla="*/ 0 w 106"/>
                  <a:gd name="T3" fmla="*/ 81 h 81"/>
                  <a:gd name="T4" fmla="*/ 106 w 106"/>
                  <a:gd name="T5" fmla="*/ 0 h 81"/>
                  <a:gd name="T6" fmla="*/ 6 w 106"/>
                  <a:gd name="T7" fmla="*/ 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81">
                    <a:moveTo>
                      <a:pt x="6" y="8"/>
                    </a:moveTo>
                    <a:cubicBezTo>
                      <a:pt x="4" y="34"/>
                      <a:pt x="2" y="59"/>
                      <a:pt x="0" y="8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73" y="2"/>
                      <a:pt x="40" y="4"/>
                      <a:pt x="6" y="8"/>
                    </a:cubicBezTo>
                    <a:close/>
                  </a:path>
                </a:pathLst>
              </a:custGeom>
              <a:solidFill>
                <a:srgbClr val="FF8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92" name="Freeform 410">
                <a:extLst>
                  <a:ext uri="{FF2B5EF4-FFF2-40B4-BE49-F238E27FC236}">
                    <a16:creationId xmlns="" xmlns:a16="http://schemas.microsoft.com/office/drawing/2014/main" id="{3F8C4340-9E01-412E-87FC-AED81452E98F}"/>
                  </a:ext>
                </a:extLst>
              </p:cNvPr>
              <p:cNvSpPr/>
              <p:nvPr/>
            </p:nvSpPr>
            <p:spPr bwMode="auto">
              <a:xfrm>
                <a:off x="2705" y="3648"/>
                <a:ext cx="469" cy="212"/>
              </a:xfrm>
              <a:custGeom>
                <a:avLst/>
                <a:gdLst>
                  <a:gd name="T0" fmla="*/ 0 w 208"/>
                  <a:gd name="T1" fmla="*/ 94 h 94"/>
                  <a:gd name="T2" fmla="*/ 183 w 208"/>
                  <a:gd name="T3" fmla="*/ 80 h 94"/>
                  <a:gd name="T4" fmla="*/ 208 w 208"/>
                  <a:gd name="T5" fmla="*/ 77 h 94"/>
                  <a:gd name="T6" fmla="*/ 204 w 208"/>
                  <a:gd name="T7" fmla="*/ 17 h 94"/>
                  <a:gd name="T8" fmla="*/ 8 w 208"/>
                  <a:gd name="T9" fmla="*/ 0 h 94"/>
                  <a:gd name="T10" fmla="*/ 0 w 208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94">
                    <a:moveTo>
                      <a:pt x="0" y="94"/>
                    </a:moveTo>
                    <a:cubicBezTo>
                      <a:pt x="62" y="87"/>
                      <a:pt x="122" y="87"/>
                      <a:pt x="183" y="80"/>
                    </a:cubicBezTo>
                    <a:cubicBezTo>
                      <a:pt x="191" y="79"/>
                      <a:pt x="199" y="78"/>
                      <a:pt x="208" y="77"/>
                    </a:cubicBezTo>
                    <a:cubicBezTo>
                      <a:pt x="206" y="58"/>
                      <a:pt x="205" y="38"/>
                      <a:pt x="204" y="17"/>
                    </a:cubicBezTo>
                    <a:cubicBezTo>
                      <a:pt x="138" y="13"/>
                      <a:pt x="73" y="6"/>
                      <a:pt x="8" y="0"/>
                    </a:cubicBezTo>
                    <a:cubicBezTo>
                      <a:pt x="5" y="33"/>
                      <a:pt x="3" y="65"/>
                      <a:pt x="0" y="94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93" name="Freeform 411">
                <a:extLst>
                  <a:ext uri="{FF2B5EF4-FFF2-40B4-BE49-F238E27FC236}">
                    <a16:creationId xmlns="" xmlns:a16="http://schemas.microsoft.com/office/drawing/2014/main" id="{9996B486-3A5F-46B9-874D-66E2D1F66683}"/>
                  </a:ext>
                </a:extLst>
              </p:cNvPr>
              <p:cNvSpPr/>
              <p:nvPr/>
            </p:nvSpPr>
            <p:spPr bwMode="auto">
              <a:xfrm>
                <a:off x="2786" y="2785"/>
                <a:ext cx="354" cy="81"/>
              </a:xfrm>
              <a:custGeom>
                <a:avLst/>
                <a:gdLst>
                  <a:gd name="T0" fmla="*/ 157 w 157"/>
                  <a:gd name="T1" fmla="*/ 24 h 36"/>
                  <a:gd name="T2" fmla="*/ 1 w 157"/>
                  <a:gd name="T3" fmla="*/ 0 h 36"/>
                  <a:gd name="T4" fmla="*/ 0 w 157"/>
                  <a:gd name="T5" fmla="*/ 17 h 36"/>
                  <a:gd name="T6" fmla="*/ 156 w 157"/>
                  <a:gd name="T7" fmla="*/ 36 h 36"/>
                  <a:gd name="T8" fmla="*/ 157 w 157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6">
                    <a:moveTo>
                      <a:pt x="157" y="2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7"/>
                    </a:cubicBezTo>
                    <a:cubicBezTo>
                      <a:pt x="156" y="36"/>
                      <a:pt x="156" y="36"/>
                      <a:pt x="156" y="36"/>
                    </a:cubicBezTo>
                    <a:cubicBezTo>
                      <a:pt x="156" y="32"/>
                      <a:pt x="157" y="28"/>
                      <a:pt x="157" y="24"/>
                    </a:cubicBezTo>
                    <a:close/>
                  </a:path>
                </a:pathLst>
              </a:custGeom>
              <a:solidFill>
                <a:srgbClr val="8B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94" name="Freeform 412">
                <a:extLst>
                  <a:ext uri="{FF2B5EF4-FFF2-40B4-BE49-F238E27FC236}">
                    <a16:creationId xmlns="" xmlns:a16="http://schemas.microsoft.com/office/drawing/2014/main" id="{E23DAC1D-A233-4A3A-B170-628338ED2532}"/>
                  </a:ext>
                </a:extLst>
              </p:cNvPr>
              <p:cNvSpPr/>
              <p:nvPr/>
            </p:nvSpPr>
            <p:spPr bwMode="auto">
              <a:xfrm>
                <a:off x="2784" y="2824"/>
                <a:ext cx="354" cy="67"/>
              </a:xfrm>
              <a:custGeom>
                <a:avLst/>
                <a:gdLst>
                  <a:gd name="T0" fmla="*/ 157 w 157"/>
                  <a:gd name="T1" fmla="*/ 19 h 30"/>
                  <a:gd name="T2" fmla="*/ 1 w 157"/>
                  <a:gd name="T3" fmla="*/ 0 h 30"/>
                  <a:gd name="T4" fmla="*/ 0 w 157"/>
                  <a:gd name="T5" fmla="*/ 21 h 30"/>
                  <a:gd name="T6" fmla="*/ 157 w 157"/>
                  <a:gd name="T7" fmla="*/ 30 h 30"/>
                  <a:gd name="T8" fmla="*/ 157 w 157"/>
                  <a:gd name="T9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0">
                    <a:moveTo>
                      <a:pt x="157" y="19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0" y="14"/>
                      <a:pt x="0" y="21"/>
                    </a:cubicBezTo>
                    <a:cubicBezTo>
                      <a:pt x="157" y="30"/>
                      <a:pt x="157" y="30"/>
                      <a:pt x="157" y="30"/>
                    </a:cubicBezTo>
                    <a:cubicBezTo>
                      <a:pt x="157" y="26"/>
                      <a:pt x="157" y="23"/>
                      <a:pt x="157" y="19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95" name="Freeform 413">
                <a:extLst>
                  <a:ext uri="{FF2B5EF4-FFF2-40B4-BE49-F238E27FC236}">
                    <a16:creationId xmlns="" xmlns:a16="http://schemas.microsoft.com/office/drawing/2014/main" id="{22640A14-3FCF-4C2D-BDF0-7E4876ED1E9E}"/>
                  </a:ext>
                </a:extLst>
              </p:cNvPr>
              <p:cNvSpPr/>
              <p:nvPr/>
            </p:nvSpPr>
            <p:spPr bwMode="auto">
              <a:xfrm>
                <a:off x="2779" y="2871"/>
                <a:ext cx="359" cy="45"/>
              </a:xfrm>
              <a:custGeom>
                <a:avLst/>
                <a:gdLst>
                  <a:gd name="T0" fmla="*/ 2 w 159"/>
                  <a:gd name="T1" fmla="*/ 0 h 20"/>
                  <a:gd name="T2" fmla="*/ 0 w 159"/>
                  <a:gd name="T3" fmla="*/ 20 h 20"/>
                  <a:gd name="T4" fmla="*/ 158 w 159"/>
                  <a:gd name="T5" fmla="*/ 17 h 20"/>
                  <a:gd name="T6" fmla="*/ 159 w 159"/>
                  <a:gd name="T7" fmla="*/ 9 h 20"/>
                  <a:gd name="T8" fmla="*/ 2 w 15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20">
                    <a:moveTo>
                      <a:pt x="2" y="0"/>
                    </a:moveTo>
                    <a:cubicBezTo>
                      <a:pt x="1" y="7"/>
                      <a:pt x="1" y="13"/>
                      <a:pt x="0" y="20"/>
                    </a:cubicBezTo>
                    <a:cubicBezTo>
                      <a:pt x="53" y="19"/>
                      <a:pt x="105" y="18"/>
                      <a:pt x="158" y="17"/>
                    </a:cubicBezTo>
                    <a:cubicBezTo>
                      <a:pt x="158" y="14"/>
                      <a:pt x="158" y="11"/>
                      <a:pt x="159" y="9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B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96" name="Freeform 414">
                <a:extLst>
                  <a:ext uri="{FF2B5EF4-FFF2-40B4-BE49-F238E27FC236}">
                    <a16:creationId xmlns="" xmlns:a16="http://schemas.microsoft.com/office/drawing/2014/main" id="{5BE90939-2402-4246-8675-6387FE0E3291}"/>
                  </a:ext>
                </a:extLst>
              </p:cNvPr>
              <p:cNvSpPr/>
              <p:nvPr/>
            </p:nvSpPr>
            <p:spPr bwMode="auto">
              <a:xfrm>
                <a:off x="2777" y="2909"/>
                <a:ext cx="359" cy="36"/>
              </a:xfrm>
              <a:custGeom>
                <a:avLst/>
                <a:gdLst>
                  <a:gd name="T0" fmla="*/ 1 w 159"/>
                  <a:gd name="T1" fmla="*/ 3 h 16"/>
                  <a:gd name="T2" fmla="*/ 0 w 159"/>
                  <a:gd name="T3" fmla="*/ 16 h 16"/>
                  <a:gd name="T4" fmla="*/ 159 w 159"/>
                  <a:gd name="T5" fmla="*/ 10 h 16"/>
                  <a:gd name="T6" fmla="*/ 159 w 159"/>
                  <a:gd name="T7" fmla="*/ 7 h 16"/>
                  <a:gd name="T8" fmla="*/ 159 w 159"/>
                  <a:gd name="T9" fmla="*/ 0 h 16"/>
                  <a:gd name="T10" fmla="*/ 1 w 159"/>
                  <a:gd name="T11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" h="16">
                    <a:moveTo>
                      <a:pt x="1" y="3"/>
                    </a:moveTo>
                    <a:cubicBezTo>
                      <a:pt x="1" y="7"/>
                      <a:pt x="1" y="12"/>
                      <a:pt x="0" y="16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9"/>
                      <a:pt x="159" y="8"/>
                      <a:pt x="159" y="7"/>
                    </a:cubicBezTo>
                    <a:cubicBezTo>
                      <a:pt x="159" y="5"/>
                      <a:pt x="159" y="2"/>
                      <a:pt x="159" y="0"/>
                    </a:cubicBezTo>
                    <a:cubicBezTo>
                      <a:pt x="106" y="1"/>
                      <a:pt x="54" y="2"/>
                      <a:pt x="1" y="3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97" name="Freeform 415">
                <a:extLst>
                  <a:ext uri="{FF2B5EF4-FFF2-40B4-BE49-F238E27FC236}">
                    <a16:creationId xmlns="" xmlns:a16="http://schemas.microsoft.com/office/drawing/2014/main" id="{7F4034AF-CAC9-44CE-9B99-45257099979D}"/>
                  </a:ext>
                </a:extLst>
              </p:cNvPr>
              <p:cNvSpPr/>
              <p:nvPr/>
            </p:nvSpPr>
            <p:spPr bwMode="auto">
              <a:xfrm>
                <a:off x="2788" y="2749"/>
                <a:ext cx="354" cy="90"/>
              </a:xfrm>
              <a:custGeom>
                <a:avLst/>
                <a:gdLst>
                  <a:gd name="T0" fmla="*/ 157 w 157"/>
                  <a:gd name="T1" fmla="*/ 27 h 40"/>
                  <a:gd name="T2" fmla="*/ 1 w 157"/>
                  <a:gd name="T3" fmla="*/ 0 h 40"/>
                  <a:gd name="T4" fmla="*/ 0 w 157"/>
                  <a:gd name="T5" fmla="*/ 16 h 40"/>
                  <a:gd name="T6" fmla="*/ 156 w 157"/>
                  <a:gd name="T7" fmla="*/ 40 h 40"/>
                  <a:gd name="T8" fmla="*/ 157 w 157"/>
                  <a:gd name="T9" fmla="*/ 2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0">
                    <a:moveTo>
                      <a:pt x="157" y="27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1" y="10"/>
                      <a:pt x="0" y="16"/>
                    </a:cubicBezTo>
                    <a:cubicBezTo>
                      <a:pt x="156" y="40"/>
                      <a:pt x="156" y="40"/>
                      <a:pt x="156" y="40"/>
                    </a:cubicBezTo>
                    <a:cubicBezTo>
                      <a:pt x="156" y="36"/>
                      <a:pt x="157" y="31"/>
                      <a:pt x="157" y="27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98" name="Freeform 416">
                <a:extLst>
                  <a:ext uri="{FF2B5EF4-FFF2-40B4-BE49-F238E27FC236}">
                    <a16:creationId xmlns="" xmlns:a16="http://schemas.microsoft.com/office/drawing/2014/main" id="{170C22C0-90F7-4A0C-915A-4A7CCB752250}"/>
                  </a:ext>
                </a:extLst>
              </p:cNvPr>
              <p:cNvSpPr/>
              <p:nvPr/>
            </p:nvSpPr>
            <p:spPr bwMode="auto">
              <a:xfrm>
                <a:off x="2809" y="2405"/>
                <a:ext cx="401" cy="162"/>
              </a:xfrm>
              <a:custGeom>
                <a:avLst/>
                <a:gdLst>
                  <a:gd name="T0" fmla="*/ 0 w 178"/>
                  <a:gd name="T1" fmla="*/ 25 h 72"/>
                  <a:gd name="T2" fmla="*/ 165 w 178"/>
                  <a:gd name="T3" fmla="*/ 72 h 72"/>
                  <a:gd name="T4" fmla="*/ 178 w 178"/>
                  <a:gd name="T5" fmla="*/ 16 h 72"/>
                  <a:gd name="T6" fmla="*/ 1 w 178"/>
                  <a:gd name="T7" fmla="*/ 0 h 72"/>
                  <a:gd name="T8" fmla="*/ 0 w 178"/>
                  <a:gd name="T9" fmla="*/ 2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72">
                    <a:moveTo>
                      <a:pt x="0" y="25"/>
                    </a:moveTo>
                    <a:cubicBezTo>
                      <a:pt x="165" y="72"/>
                      <a:pt x="165" y="72"/>
                      <a:pt x="165" y="72"/>
                    </a:cubicBezTo>
                    <a:cubicBezTo>
                      <a:pt x="169" y="52"/>
                      <a:pt x="174" y="34"/>
                      <a:pt x="178" y="1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8"/>
                      <a:pt x="0" y="16"/>
                      <a:pt x="0" y="25"/>
                    </a:cubicBezTo>
                    <a:close/>
                  </a:path>
                </a:pathLst>
              </a:custGeom>
              <a:solidFill>
                <a:srgbClr val="FFD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99" name="Freeform 417">
                <a:extLst>
                  <a:ext uri="{FF2B5EF4-FFF2-40B4-BE49-F238E27FC236}">
                    <a16:creationId xmlns="" xmlns:a16="http://schemas.microsoft.com/office/drawing/2014/main" id="{1FC33327-0B5E-4FE0-B6C7-652E4A538CBA}"/>
                  </a:ext>
                </a:extLst>
              </p:cNvPr>
              <p:cNvSpPr/>
              <p:nvPr/>
            </p:nvSpPr>
            <p:spPr bwMode="auto">
              <a:xfrm>
                <a:off x="2430" y="872"/>
                <a:ext cx="63" cy="322"/>
              </a:xfrm>
              <a:custGeom>
                <a:avLst/>
                <a:gdLst>
                  <a:gd name="T0" fmla="*/ 28 w 28"/>
                  <a:gd name="T1" fmla="*/ 139 h 143"/>
                  <a:gd name="T2" fmla="*/ 0 w 28"/>
                  <a:gd name="T3" fmla="*/ 0 h 143"/>
                  <a:gd name="T4" fmla="*/ 0 w 28"/>
                  <a:gd name="T5" fmla="*/ 118 h 143"/>
                  <a:gd name="T6" fmla="*/ 6 w 28"/>
                  <a:gd name="T7" fmla="*/ 143 h 143"/>
                  <a:gd name="T8" fmla="*/ 28 w 28"/>
                  <a:gd name="T9" fmla="*/ 13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43">
                    <a:moveTo>
                      <a:pt x="28" y="139"/>
                    </a:moveTo>
                    <a:cubicBezTo>
                      <a:pt x="10" y="79"/>
                      <a:pt x="0" y="0"/>
                      <a:pt x="0" y="0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2" y="126"/>
                      <a:pt x="4" y="134"/>
                      <a:pt x="6" y="143"/>
                    </a:cubicBezTo>
                    <a:lnTo>
                      <a:pt x="28" y="139"/>
                    </a:lnTo>
                    <a:close/>
                  </a:path>
                </a:pathLst>
              </a:custGeom>
              <a:solidFill>
                <a:srgbClr val="FF97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0" name="Freeform 418">
                <a:extLst>
                  <a:ext uri="{FF2B5EF4-FFF2-40B4-BE49-F238E27FC236}">
                    <a16:creationId xmlns="" xmlns:a16="http://schemas.microsoft.com/office/drawing/2014/main" id="{2E49E5C2-4262-4B0B-84EB-19967C150FD2}"/>
                  </a:ext>
                </a:extLst>
              </p:cNvPr>
              <p:cNvSpPr/>
              <p:nvPr/>
            </p:nvSpPr>
            <p:spPr bwMode="auto">
              <a:xfrm>
                <a:off x="2444" y="1185"/>
                <a:ext cx="171" cy="262"/>
              </a:xfrm>
              <a:custGeom>
                <a:avLst/>
                <a:gdLst>
                  <a:gd name="T0" fmla="*/ 22 w 76"/>
                  <a:gd name="T1" fmla="*/ 0 h 116"/>
                  <a:gd name="T2" fmla="*/ 0 w 76"/>
                  <a:gd name="T3" fmla="*/ 4 h 116"/>
                  <a:gd name="T4" fmla="*/ 32 w 76"/>
                  <a:gd name="T5" fmla="*/ 116 h 116"/>
                  <a:gd name="T6" fmla="*/ 76 w 76"/>
                  <a:gd name="T7" fmla="*/ 114 h 116"/>
                  <a:gd name="T8" fmla="*/ 60 w 76"/>
                  <a:gd name="T9" fmla="*/ 87 h 116"/>
                  <a:gd name="T10" fmla="*/ 22 w 76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16">
                    <a:moveTo>
                      <a:pt x="2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9" y="39"/>
                      <a:pt x="20" y="79"/>
                      <a:pt x="32" y="116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71" y="106"/>
                      <a:pt x="66" y="97"/>
                      <a:pt x="60" y="87"/>
                    </a:cubicBezTo>
                    <a:cubicBezTo>
                      <a:pt x="43" y="58"/>
                      <a:pt x="31" y="28"/>
                      <a:pt x="22" y="0"/>
                    </a:cubicBezTo>
                    <a:close/>
                  </a:path>
                </a:pathLst>
              </a:custGeom>
              <a:solidFill>
                <a:srgbClr val="7C7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1" name="Freeform 419">
                <a:extLst>
                  <a:ext uri="{FF2B5EF4-FFF2-40B4-BE49-F238E27FC236}">
                    <a16:creationId xmlns="" xmlns:a16="http://schemas.microsoft.com/office/drawing/2014/main" id="{1686A7C0-69FB-44C5-8634-9DC46F087BE4}"/>
                  </a:ext>
                </a:extLst>
              </p:cNvPr>
              <p:cNvSpPr/>
              <p:nvPr/>
            </p:nvSpPr>
            <p:spPr bwMode="auto">
              <a:xfrm>
                <a:off x="2516" y="1442"/>
                <a:ext cx="162" cy="102"/>
              </a:xfrm>
              <a:custGeom>
                <a:avLst/>
                <a:gdLst>
                  <a:gd name="T0" fmla="*/ 0 w 72"/>
                  <a:gd name="T1" fmla="*/ 2 h 45"/>
                  <a:gd name="T2" fmla="*/ 16 w 72"/>
                  <a:gd name="T3" fmla="*/ 45 h 45"/>
                  <a:gd name="T4" fmla="*/ 72 w 72"/>
                  <a:gd name="T5" fmla="*/ 38 h 45"/>
                  <a:gd name="T6" fmla="*/ 44 w 72"/>
                  <a:gd name="T7" fmla="*/ 0 h 45"/>
                  <a:gd name="T8" fmla="*/ 0 w 72"/>
                  <a:gd name="T9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5">
                    <a:moveTo>
                      <a:pt x="0" y="2"/>
                    </a:moveTo>
                    <a:cubicBezTo>
                      <a:pt x="5" y="17"/>
                      <a:pt x="10" y="32"/>
                      <a:pt x="16" y="45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64" y="28"/>
                      <a:pt x="55" y="16"/>
                      <a:pt x="44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2" name="Freeform 420">
                <a:extLst>
                  <a:ext uri="{FF2B5EF4-FFF2-40B4-BE49-F238E27FC236}">
                    <a16:creationId xmlns="" xmlns:a16="http://schemas.microsoft.com/office/drawing/2014/main" id="{D43CEAB8-F92A-4CC2-B750-E0676AF16B21}"/>
                  </a:ext>
                </a:extLst>
              </p:cNvPr>
              <p:cNvSpPr/>
              <p:nvPr/>
            </p:nvSpPr>
            <p:spPr bwMode="auto">
              <a:xfrm>
                <a:off x="2707" y="892"/>
                <a:ext cx="140" cy="52"/>
              </a:xfrm>
              <a:custGeom>
                <a:avLst/>
                <a:gdLst>
                  <a:gd name="T0" fmla="*/ 0 w 62"/>
                  <a:gd name="T1" fmla="*/ 0 h 23"/>
                  <a:gd name="T2" fmla="*/ 2 w 62"/>
                  <a:gd name="T3" fmla="*/ 22 h 23"/>
                  <a:gd name="T4" fmla="*/ 62 w 62"/>
                  <a:gd name="T5" fmla="*/ 23 h 23"/>
                  <a:gd name="T6" fmla="*/ 61 w 62"/>
                  <a:gd name="T7" fmla="*/ 8 h 23"/>
                  <a:gd name="T8" fmla="*/ 0 w 6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3">
                    <a:moveTo>
                      <a:pt x="0" y="0"/>
                    </a:moveTo>
                    <a:cubicBezTo>
                      <a:pt x="0" y="7"/>
                      <a:pt x="1" y="15"/>
                      <a:pt x="2" y="22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2" y="18"/>
                      <a:pt x="61" y="13"/>
                      <a:pt x="61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3" name="Freeform 421">
                <a:extLst>
                  <a:ext uri="{FF2B5EF4-FFF2-40B4-BE49-F238E27FC236}">
                    <a16:creationId xmlns="" xmlns:a16="http://schemas.microsoft.com/office/drawing/2014/main" id="{ADB4B763-4A7D-4FF2-AEEE-61BDF0FEF43D}"/>
                  </a:ext>
                </a:extLst>
              </p:cNvPr>
              <p:cNvSpPr/>
              <p:nvPr/>
            </p:nvSpPr>
            <p:spPr bwMode="auto">
              <a:xfrm>
                <a:off x="2696" y="690"/>
                <a:ext cx="133" cy="103"/>
              </a:xfrm>
              <a:custGeom>
                <a:avLst/>
                <a:gdLst>
                  <a:gd name="T0" fmla="*/ 56 w 59"/>
                  <a:gd name="T1" fmla="*/ 7 h 46"/>
                  <a:gd name="T2" fmla="*/ 2 w 59"/>
                  <a:gd name="T3" fmla="*/ 0 h 46"/>
                  <a:gd name="T4" fmla="*/ 0 w 59"/>
                  <a:gd name="T5" fmla="*/ 17 h 46"/>
                  <a:gd name="T6" fmla="*/ 1 w 59"/>
                  <a:gd name="T7" fmla="*/ 46 h 46"/>
                  <a:gd name="T8" fmla="*/ 59 w 59"/>
                  <a:gd name="T9" fmla="*/ 33 h 46"/>
                  <a:gd name="T10" fmla="*/ 56 w 59"/>
                  <a:gd name="T11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6">
                    <a:moveTo>
                      <a:pt x="56" y="7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7"/>
                      <a:pt x="1" y="13"/>
                      <a:pt x="0" y="17"/>
                    </a:cubicBezTo>
                    <a:cubicBezTo>
                      <a:pt x="0" y="23"/>
                      <a:pt x="0" y="33"/>
                      <a:pt x="1" y="46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24"/>
                      <a:pt x="57" y="15"/>
                      <a:pt x="56" y="7"/>
                    </a:cubicBezTo>
                    <a:close/>
                  </a:path>
                </a:pathLst>
              </a:custGeom>
              <a:solidFill>
                <a:srgbClr val="60A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4" name="Freeform 422">
                <a:extLst>
                  <a:ext uri="{FF2B5EF4-FFF2-40B4-BE49-F238E27FC236}">
                    <a16:creationId xmlns="" xmlns:a16="http://schemas.microsoft.com/office/drawing/2014/main" id="{14B0399D-67B0-48D5-90EE-36F33121C1DC}"/>
                  </a:ext>
                </a:extLst>
              </p:cNvPr>
              <p:cNvSpPr/>
              <p:nvPr/>
            </p:nvSpPr>
            <p:spPr bwMode="auto">
              <a:xfrm>
                <a:off x="2698" y="764"/>
                <a:ext cx="142" cy="108"/>
              </a:xfrm>
              <a:custGeom>
                <a:avLst/>
                <a:gdLst>
                  <a:gd name="T0" fmla="*/ 58 w 63"/>
                  <a:gd name="T1" fmla="*/ 0 h 48"/>
                  <a:gd name="T2" fmla="*/ 0 w 63"/>
                  <a:gd name="T3" fmla="*/ 13 h 48"/>
                  <a:gd name="T4" fmla="*/ 1 w 63"/>
                  <a:gd name="T5" fmla="*/ 26 h 48"/>
                  <a:gd name="T6" fmla="*/ 63 w 63"/>
                  <a:gd name="T7" fmla="*/ 48 h 48"/>
                  <a:gd name="T8" fmla="*/ 58 w 63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48">
                    <a:moveTo>
                      <a:pt x="58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7"/>
                      <a:pt x="0" y="22"/>
                      <a:pt x="1" y="26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1" y="31"/>
                      <a:pt x="59" y="15"/>
                      <a:pt x="58" y="0"/>
                    </a:cubicBezTo>
                    <a:close/>
                  </a:path>
                </a:pathLst>
              </a:custGeom>
              <a:solidFill>
                <a:srgbClr val="926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5" name="Freeform 423">
                <a:extLst>
                  <a:ext uri="{FF2B5EF4-FFF2-40B4-BE49-F238E27FC236}">
                    <a16:creationId xmlns="" xmlns:a16="http://schemas.microsoft.com/office/drawing/2014/main" id="{7514504D-E1B0-4D79-8867-F49828106D41}"/>
                  </a:ext>
                </a:extLst>
              </p:cNvPr>
              <p:cNvSpPr/>
              <p:nvPr/>
            </p:nvSpPr>
            <p:spPr bwMode="auto">
              <a:xfrm>
                <a:off x="2701" y="823"/>
                <a:ext cx="144" cy="87"/>
              </a:xfrm>
              <a:custGeom>
                <a:avLst/>
                <a:gdLst>
                  <a:gd name="T0" fmla="*/ 0 w 64"/>
                  <a:gd name="T1" fmla="*/ 0 h 39"/>
                  <a:gd name="T2" fmla="*/ 3 w 64"/>
                  <a:gd name="T3" fmla="*/ 31 h 39"/>
                  <a:gd name="T4" fmla="*/ 64 w 64"/>
                  <a:gd name="T5" fmla="*/ 39 h 39"/>
                  <a:gd name="T6" fmla="*/ 62 w 64"/>
                  <a:gd name="T7" fmla="*/ 22 h 39"/>
                  <a:gd name="T8" fmla="*/ 0 w 6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9">
                    <a:moveTo>
                      <a:pt x="0" y="0"/>
                    </a:moveTo>
                    <a:cubicBezTo>
                      <a:pt x="1" y="9"/>
                      <a:pt x="2" y="20"/>
                      <a:pt x="3" y="31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3" y="33"/>
                      <a:pt x="62" y="27"/>
                      <a:pt x="62" y="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6" name="Freeform 424">
                <a:extLst>
                  <a:ext uri="{FF2B5EF4-FFF2-40B4-BE49-F238E27FC236}">
                    <a16:creationId xmlns="" xmlns:a16="http://schemas.microsoft.com/office/drawing/2014/main" id="{61DB628B-AC68-4EAE-A5F2-A8183672E852}"/>
                  </a:ext>
                </a:extLst>
              </p:cNvPr>
              <p:cNvSpPr/>
              <p:nvPr/>
            </p:nvSpPr>
            <p:spPr bwMode="auto">
              <a:xfrm>
                <a:off x="2701" y="604"/>
                <a:ext cx="121" cy="101"/>
              </a:xfrm>
              <a:custGeom>
                <a:avLst/>
                <a:gdLst>
                  <a:gd name="T0" fmla="*/ 51 w 54"/>
                  <a:gd name="T1" fmla="*/ 0 h 45"/>
                  <a:gd name="T2" fmla="*/ 1 w 54"/>
                  <a:gd name="T3" fmla="*/ 17 h 45"/>
                  <a:gd name="T4" fmla="*/ 0 w 54"/>
                  <a:gd name="T5" fmla="*/ 38 h 45"/>
                  <a:gd name="T6" fmla="*/ 54 w 54"/>
                  <a:gd name="T7" fmla="*/ 45 h 45"/>
                  <a:gd name="T8" fmla="*/ 51 w 54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5">
                    <a:moveTo>
                      <a:pt x="51" y="0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25"/>
                      <a:pt x="0" y="32"/>
                      <a:pt x="0" y="38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3" y="28"/>
                      <a:pt x="52" y="13"/>
                      <a:pt x="51" y="0"/>
                    </a:cubicBezTo>
                    <a:close/>
                  </a:path>
                </a:pathLst>
              </a:custGeom>
              <a:solidFill>
                <a:srgbClr val="FF8D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7" name="Freeform 425">
                <a:extLst>
                  <a:ext uri="{FF2B5EF4-FFF2-40B4-BE49-F238E27FC236}">
                    <a16:creationId xmlns="" xmlns:a16="http://schemas.microsoft.com/office/drawing/2014/main" id="{8AAA3193-2B34-414C-BDB5-AA0B9AA189D0}"/>
                  </a:ext>
                </a:extLst>
              </p:cNvPr>
              <p:cNvSpPr/>
              <p:nvPr/>
            </p:nvSpPr>
            <p:spPr bwMode="auto">
              <a:xfrm>
                <a:off x="2703" y="435"/>
                <a:ext cx="113" cy="207"/>
              </a:xfrm>
              <a:custGeom>
                <a:avLst/>
                <a:gdLst>
                  <a:gd name="T0" fmla="*/ 49 w 50"/>
                  <a:gd name="T1" fmla="*/ 2 h 92"/>
                  <a:gd name="T2" fmla="*/ 3 w 50"/>
                  <a:gd name="T3" fmla="*/ 0 h 92"/>
                  <a:gd name="T4" fmla="*/ 0 w 50"/>
                  <a:gd name="T5" fmla="*/ 92 h 92"/>
                  <a:gd name="T6" fmla="*/ 50 w 50"/>
                  <a:gd name="T7" fmla="*/ 75 h 92"/>
                  <a:gd name="T8" fmla="*/ 50 w 50"/>
                  <a:gd name="T9" fmla="*/ 54 h 92"/>
                  <a:gd name="T10" fmla="*/ 49 w 50"/>
                  <a:gd name="T11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92">
                    <a:moveTo>
                      <a:pt x="49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31"/>
                      <a:pt x="1" y="65"/>
                      <a:pt x="0" y="92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67"/>
                      <a:pt x="50" y="60"/>
                      <a:pt x="50" y="54"/>
                    </a:cubicBezTo>
                    <a:cubicBezTo>
                      <a:pt x="50" y="34"/>
                      <a:pt x="50" y="17"/>
                      <a:pt x="49" y="2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8" name="Freeform 426">
                <a:extLst>
                  <a:ext uri="{FF2B5EF4-FFF2-40B4-BE49-F238E27FC236}">
                    <a16:creationId xmlns="" xmlns:a16="http://schemas.microsoft.com/office/drawing/2014/main" id="{1879CE69-71A0-41DC-988D-7D47D2B61874}"/>
                  </a:ext>
                </a:extLst>
              </p:cNvPr>
              <p:cNvSpPr/>
              <p:nvPr/>
            </p:nvSpPr>
            <p:spPr bwMode="auto">
              <a:xfrm>
                <a:off x="2714" y="9"/>
                <a:ext cx="95" cy="113"/>
              </a:xfrm>
              <a:custGeom>
                <a:avLst/>
                <a:gdLst>
                  <a:gd name="T0" fmla="*/ 41 w 42"/>
                  <a:gd name="T1" fmla="*/ 0 h 50"/>
                  <a:gd name="T2" fmla="*/ 4 w 42"/>
                  <a:gd name="T3" fmla="*/ 0 h 50"/>
                  <a:gd name="T4" fmla="*/ 2 w 42"/>
                  <a:gd name="T5" fmla="*/ 6 h 50"/>
                  <a:gd name="T6" fmla="*/ 0 w 42"/>
                  <a:gd name="T7" fmla="*/ 50 h 50"/>
                  <a:gd name="T8" fmla="*/ 42 w 42"/>
                  <a:gd name="T9" fmla="*/ 40 h 50"/>
                  <a:gd name="T10" fmla="*/ 41 w 42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50">
                    <a:moveTo>
                      <a:pt x="4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2" y="4"/>
                      <a:pt x="2" y="6"/>
                    </a:cubicBezTo>
                    <a:cubicBezTo>
                      <a:pt x="1" y="9"/>
                      <a:pt x="0" y="26"/>
                      <a:pt x="0" y="5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1" y="21"/>
                      <a:pt x="41" y="6"/>
                      <a:pt x="41" y="0"/>
                    </a:cubicBezTo>
                    <a:close/>
                  </a:path>
                </a:pathLst>
              </a:custGeom>
              <a:solidFill>
                <a:srgbClr val="83B1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9" name="Freeform 427">
                <a:extLst>
                  <a:ext uri="{FF2B5EF4-FFF2-40B4-BE49-F238E27FC236}">
                    <a16:creationId xmlns="" xmlns:a16="http://schemas.microsoft.com/office/drawing/2014/main" id="{F7CD66D5-D256-4A83-8D19-33FC1D5DFD0D}"/>
                  </a:ext>
                </a:extLst>
              </p:cNvPr>
              <p:cNvSpPr/>
              <p:nvPr/>
            </p:nvSpPr>
            <p:spPr bwMode="auto">
              <a:xfrm>
                <a:off x="2714" y="99"/>
                <a:ext cx="95" cy="75"/>
              </a:xfrm>
              <a:custGeom>
                <a:avLst/>
                <a:gdLst>
                  <a:gd name="T0" fmla="*/ 0 w 42"/>
                  <a:gd name="T1" fmla="*/ 10 h 33"/>
                  <a:gd name="T2" fmla="*/ 0 w 42"/>
                  <a:gd name="T3" fmla="*/ 33 h 33"/>
                  <a:gd name="T4" fmla="*/ 42 w 42"/>
                  <a:gd name="T5" fmla="*/ 19 h 33"/>
                  <a:gd name="T6" fmla="*/ 42 w 42"/>
                  <a:gd name="T7" fmla="*/ 0 h 33"/>
                  <a:gd name="T8" fmla="*/ 0 w 42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3">
                    <a:moveTo>
                      <a:pt x="0" y="10"/>
                    </a:moveTo>
                    <a:cubicBezTo>
                      <a:pt x="0" y="17"/>
                      <a:pt x="0" y="25"/>
                      <a:pt x="0" y="33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2"/>
                      <a:pt x="42" y="6"/>
                      <a:pt x="42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75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10" name="Freeform 428">
                <a:extLst>
                  <a:ext uri="{FF2B5EF4-FFF2-40B4-BE49-F238E27FC236}">
                    <a16:creationId xmlns="" xmlns:a16="http://schemas.microsoft.com/office/drawing/2014/main" id="{075A1A33-8CA9-413B-95F9-F1E6B2209D4C}"/>
                  </a:ext>
                </a:extLst>
              </p:cNvPr>
              <p:cNvSpPr/>
              <p:nvPr/>
            </p:nvSpPr>
            <p:spPr bwMode="auto">
              <a:xfrm>
                <a:off x="2710" y="142"/>
                <a:ext cx="103" cy="297"/>
              </a:xfrm>
              <a:custGeom>
                <a:avLst/>
                <a:gdLst>
                  <a:gd name="T0" fmla="*/ 2 w 46"/>
                  <a:gd name="T1" fmla="*/ 14 h 132"/>
                  <a:gd name="T2" fmla="*/ 0 w 46"/>
                  <a:gd name="T3" fmla="*/ 130 h 132"/>
                  <a:gd name="T4" fmla="*/ 46 w 46"/>
                  <a:gd name="T5" fmla="*/ 132 h 132"/>
                  <a:gd name="T6" fmla="*/ 44 w 46"/>
                  <a:gd name="T7" fmla="*/ 0 h 132"/>
                  <a:gd name="T8" fmla="*/ 2 w 46"/>
                  <a:gd name="T9" fmla="*/ 1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32">
                    <a:moveTo>
                      <a:pt x="2" y="14"/>
                    </a:moveTo>
                    <a:cubicBezTo>
                      <a:pt x="1" y="57"/>
                      <a:pt x="1" y="109"/>
                      <a:pt x="0" y="130"/>
                    </a:cubicBezTo>
                    <a:cubicBezTo>
                      <a:pt x="46" y="132"/>
                      <a:pt x="46" y="132"/>
                      <a:pt x="46" y="132"/>
                    </a:cubicBezTo>
                    <a:cubicBezTo>
                      <a:pt x="46" y="94"/>
                      <a:pt x="45" y="41"/>
                      <a:pt x="44" y="0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B6BB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11" name="Freeform 429">
                <a:extLst>
                  <a:ext uri="{FF2B5EF4-FFF2-40B4-BE49-F238E27FC236}">
                    <a16:creationId xmlns="" xmlns:a16="http://schemas.microsoft.com/office/drawing/2014/main" id="{85C38DC6-E169-46B8-9663-BC74CF711FA8}"/>
                  </a:ext>
                </a:extLst>
              </p:cNvPr>
              <p:cNvSpPr/>
              <p:nvPr/>
            </p:nvSpPr>
            <p:spPr bwMode="auto">
              <a:xfrm>
                <a:off x="2712" y="942"/>
                <a:ext cx="158" cy="203"/>
              </a:xfrm>
              <a:custGeom>
                <a:avLst/>
                <a:gdLst>
                  <a:gd name="T0" fmla="*/ 0 w 70"/>
                  <a:gd name="T1" fmla="*/ 0 h 90"/>
                  <a:gd name="T2" fmla="*/ 11 w 70"/>
                  <a:gd name="T3" fmla="*/ 90 h 90"/>
                  <a:gd name="T4" fmla="*/ 70 w 70"/>
                  <a:gd name="T5" fmla="*/ 80 h 90"/>
                  <a:gd name="T6" fmla="*/ 60 w 70"/>
                  <a:gd name="T7" fmla="*/ 1 h 90"/>
                  <a:gd name="T8" fmla="*/ 0 w 70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0">
                    <a:moveTo>
                      <a:pt x="0" y="0"/>
                    </a:moveTo>
                    <a:cubicBezTo>
                      <a:pt x="3" y="28"/>
                      <a:pt x="7" y="59"/>
                      <a:pt x="11" y="9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7" y="54"/>
                      <a:pt x="64" y="27"/>
                      <a:pt x="6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12" name="Freeform 430">
                <a:extLst>
                  <a:ext uri="{FF2B5EF4-FFF2-40B4-BE49-F238E27FC236}">
                    <a16:creationId xmlns="" xmlns:a16="http://schemas.microsoft.com/office/drawing/2014/main" id="{EB87AAB0-3D1E-4B6E-BE0B-59F7BB5174C6}"/>
                  </a:ext>
                </a:extLst>
              </p:cNvPr>
              <p:cNvSpPr/>
              <p:nvPr/>
            </p:nvSpPr>
            <p:spPr bwMode="auto">
              <a:xfrm>
                <a:off x="2737" y="1122"/>
                <a:ext cx="173" cy="314"/>
              </a:xfrm>
              <a:custGeom>
                <a:avLst/>
                <a:gdLst>
                  <a:gd name="T0" fmla="*/ 0 w 77"/>
                  <a:gd name="T1" fmla="*/ 10 h 139"/>
                  <a:gd name="T2" fmla="*/ 13 w 77"/>
                  <a:gd name="T3" fmla="*/ 139 h 139"/>
                  <a:gd name="T4" fmla="*/ 77 w 77"/>
                  <a:gd name="T5" fmla="*/ 136 h 139"/>
                  <a:gd name="T6" fmla="*/ 59 w 77"/>
                  <a:gd name="T7" fmla="*/ 0 h 139"/>
                  <a:gd name="T8" fmla="*/ 0 w 77"/>
                  <a:gd name="T9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39">
                    <a:moveTo>
                      <a:pt x="0" y="10"/>
                    </a:moveTo>
                    <a:cubicBezTo>
                      <a:pt x="5" y="56"/>
                      <a:pt x="10" y="102"/>
                      <a:pt x="13" y="139"/>
                    </a:cubicBezTo>
                    <a:cubicBezTo>
                      <a:pt x="77" y="136"/>
                      <a:pt x="77" y="136"/>
                      <a:pt x="77" y="136"/>
                    </a:cubicBezTo>
                    <a:cubicBezTo>
                      <a:pt x="72" y="98"/>
                      <a:pt x="66" y="50"/>
                      <a:pt x="59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7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13" name="Freeform 431">
                <a:extLst>
                  <a:ext uri="{FF2B5EF4-FFF2-40B4-BE49-F238E27FC236}">
                    <a16:creationId xmlns="" xmlns:a16="http://schemas.microsoft.com/office/drawing/2014/main" id="{CCFD5D76-00D4-498D-914E-C8B7BD057A84}"/>
                  </a:ext>
                </a:extLst>
              </p:cNvPr>
              <p:cNvSpPr/>
              <p:nvPr/>
            </p:nvSpPr>
            <p:spPr bwMode="auto">
              <a:xfrm>
                <a:off x="2766" y="1429"/>
                <a:ext cx="151" cy="90"/>
              </a:xfrm>
              <a:custGeom>
                <a:avLst/>
                <a:gdLst>
                  <a:gd name="T0" fmla="*/ 0 w 67"/>
                  <a:gd name="T1" fmla="*/ 3 h 40"/>
                  <a:gd name="T2" fmla="*/ 2 w 67"/>
                  <a:gd name="T3" fmla="*/ 40 h 40"/>
                  <a:gd name="T4" fmla="*/ 67 w 67"/>
                  <a:gd name="T5" fmla="*/ 32 h 40"/>
                  <a:gd name="T6" fmla="*/ 64 w 67"/>
                  <a:gd name="T7" fmla="*/ 0 h 40"/>
                  <a:gd name="T8" fmla="*/ 0 w 67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0">
                    <a:moveTo>
                      <a:pt x="0" y="3"/>
                    </a:moveTo>
                    <a:cubicBezTo>
                      <a:pt x="1" y="17"/>
                      <a:pt x="2" y="29"/>
                      <a:pt x="2" y="40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6" y="22"/>
                      <a:pt x="65" y="12"/>
                      <a:pt x="64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14" name="Freeform 432">
                <a:extLst>
                  <a:ext uri="{FF2B5EF4-FFF2-40B4-BE49-F238E27FC236}">
                    <a16:creationId xmlns="" xmlns:a16="http://schemas.microsoft.com/office/drawing/2014/main" id="{082E1095-E1AA-4750-83F9-5461ED216AD2}"/>
                  </a:ext>
                </a:extLst>
              </p:cNvPr>
              <p:cNvSpPr/>
              <p:nvPr/>
            </p:nvSpPr>
            <p:spPr bwMode="auto">
              <a:xfrm>
                <a:off x="2552" y="1528"/>
                <a:ext cx="146" cy="182"/>
              </a:xfrm>
              <a:custGeom>
                <a:avLst/>
                <a:gdLst>
                  <a:gd name="T0" fmla="*/ 65 w 65"/>
                  <a:gd name="T1" fmla="*/ 12 h 81"/>
                  <a:gd name="T2" fmla="*/ 56 w 65"/>
                  <a:gd name="T3" fmla="*/ 0 h 81"/>
                  <a:gd name="T4" fmla="*/ 0 w 65"/>
                  <a:gd name="T5" fmla="*/ 7 h 81"/>
                  <a:gd name="T6" fmla="*/ 6 w 65"/>
                  <a:gd name="T7" fmla="*/ 24 h 81"/>
                  <a:gd name="T8" fmla="*/ 37 w 65"/>
                  <a:gd name="T9" fmla="*/ 81 h 81"/>
                  <a:gd name="T10" fmla="*/ 60 w 65"/>
                  <a:gd name="T11" fmla="*/ 23 h 81"/>
                  <a:gd name="T12" fmla="*/ 65 w 65"/>
                  <a:gd name="T13" fmla="*/ 1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81">
                    <a:moveTo>
                      <a:pt x="65" y="12"/>
                    </a:moveTo>
                    <a:cubicBezTo>
                      <a:pt x="62" y="8"/>
                      <a:pt x="59" y="4"/>
                      <a:pt x="56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3"/>
                      <a:pt x="4" y="19"/>
                      <a:pt x="6" y="24"/>
                    </a:cubicBezTo>
                    <a:cubicBezTo>
                      <a:pt x="15" y="45"/>
                      <a:pt x="26" y="63"/>
                      <a:pt x="37" y="81"/>
                    </a:cubicBezTo>
                    <a:cubicBezTo>
                      <a:pt x="43" y="61"/>
                      <a:pt x="50" y="41"/>
                      <a:pt x="60" y="23"/>
                    </a:cubicBezTo>
                    <a:cubicBezTo>
                      <a:pt x="62" y="19"/>
                      <a:pt x="64" y="16"/>
                      <a:pt x="65" y="12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15" name="Freeform 433">
                <a:extLst>
                  <a:ext uri="{FF2B5EF4-FFF2-40B4-BE49-F238E27FC236}">
                    <a16:creationId xmlns="" xmlns:a16="http://schemas.microsoft.com/office/drawing/2014/main" id="{9EDBFC57-9E34-4E58-8038-EFB70CDF3A47}"/>
                  </a:ext>
                </a:extLst>
              </p:cNvPr>
              <p:cNvSpPr/>
              <p:nvPr/>
            </p:nvSpPr>
            <p:spPr bwMode="auto">
              <a:xfrm>
                <a:off x="2635" y="1555"/>
                <a:ext cx="104" cy="264"/>
              </a:xfrm>
              <a:custGeom>
                <a:avLst/>
                <a:gdLst>
                  <a:gd name="T0" fmla="*/ 28 w 46"/>
                  <a:gd name="T1" fmla="*/ 0 h 117"/>
                  <a:gd name="T2" fmla="*/ 23 w 46"/>
                  <a:gd name="T3" fmla="*/ 11 h 117"/>
                  <a:gd name="T4" fmla="*/ 0 w 46"/>
                  <a:gd name="T5" fmla="*/ 69 h 117"/>
                  <a:gd name="T6" fmla="*/ 26 w 46"/>
                  <a:gd name="T7" fmla="*/ 113 h 117"/>
                  <a:gd name="T8" fmla="*/ 46 w 46"/>
                  <a:gd name="T9" fmla="*/ 117 h 117"/>
                  <a:gd name="T10" fmla="*/ 44 w 46"/>
                  <a:gd name="T11" fmla="*/ 19 h 117"/>
                  <a:gd name="T12" fmla="*/ 28 w 46"/>
                  <a:gd name="T1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17">
                    <a:moveTo>
                      <a:pt x="28" y="0"/>
                    </a:moveTo>
                    <a:cubicBezTo>
                      <a:pt x="27" y="4"/>
                      <a:pt x="25" y="7"/>
                      <a:pt x="23" y="11"/>
                    </a:cubicBezTo>
                    <a:cubicBezTo>
                      <a:pt x="13" y="29"/>
                      <a:pt x="6" y="49"/>
                      <a:pt x="0" y="69"/>
                    </a:cubicBezTo>
                    <a:cubicBezTo>
                      <a:pt x="9" y="83"/>
                      <a:pt x="18" y="97"/>
                      <a:pt x="26" y="113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84"/>
                      <a:pt x="46" y="51"/>
                      <a:pt x="44" y="19"/>
                    </a:cubicBezTo>
                    <a:cubicBezTo>
                      <a:pt x="38" y="13"/>
                      <a:pt x="33" y="7"/>
                      <a:pt x="28" y="0"/>
                    </a:cubicBezTo>
                    <a:close/>
                  </a:path>
                </a:pathLst>
              </a:custGeom>
              <a:solidFill>
                <a:srgbClr val="9AC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16" name="Freeform 434">
                <a:extLst>
                  <a:ext uri="{FF2B5EF4-FFF2-40B4-BE49-F238E27FC236}">
                    <a16:creationId xmlns="" xmlns:a16="http://schemas.microsoft.com/office/drawing/2014/main" id="{1ECD15DC-90BF-4FBF-93EA-06807BC5FB48}"/>
                  </a:ext>
                </a:extLst>
              </p:cNvPr>
              <p:cNvSpPr/>
              <p:nvPr/>
            </p:nvSpPr>
            <p:spPr bwMode="auto">
              <a:xfrm>
                <a:off x="2881" y="1771"/>
                <a:ext cx="56" cy="90"/>
              </a:xfrm>
              <a:custGeom>
                <a:avLst/>
                <a:gdLst>
                  <a:gd name="T0" fmla="*/ 25 w 25"/>
                  <a:gd name="T1" fmla="*/ 40 h 40"/>
                  <a:gd name="T2" fmla="*/ 22 w 25"/>
                  <a:gd name="T3" fmla="*/ 0 h 40"/>
                  <a:gd name="T4" fmla="*/ 0 w 25"/>
                  <a:gd name="T5" fmla="*/ 34 h 40"/>
                  <a:gd name="T6" fmla="*/ 25 w 25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0">
                    <a:moveTo>
                      <a:pt x="25" y="40"/>
                    </a:moveTo>
                    <a:cubicBezTo>
                      <a:pt x="24" y="26"/>
                      <a:pt x="23" y="13"/>
                      <a:pt x="22" y="0"/>
                    </a:cubicBezTo>
                    <a:cubicBezTo>
                      <a:pt x="14" y="11"/>
                      <a:pt x="7" y="23"/>
                      <a:pt x="0" y="34"/>
                    </a:cubicBezTo>
                    <a:lnTo>
                      <a:pt x="25" y="40"/>
                    </a:ln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17" name="Freeform 435">
                <a:extLst>
                  <a:ext uri="{FF2B5EF4-FFF2-40B4-BE49-F238E27FC236}">
                    <a16:creationId xmlns="" xmlns:a16="http://schemas.microsoft.com/office/drawing/2014/main" id="{9E4D7D67-C3FD-4A82-8370-5F95E4315D8E}"/>
                  </a:ext>
                </a:extLst>
              </p:cNvPr>
              <p:cNvSpPr/>
              <p:nvPr/>
            </p:nvSpPr>
            <p:spPr bwMode="auto">
              <a:xfrm>
                <a:off x="2768" y="1501"/>
                <a:ext cx="158" cy="146"/>
              </a:xfrm>
              <a:custGeom>
                <a:avLst/>
                <a:gdLst>
                  <a:gd name="T0" fmla="*/ 3 w 70"/>
                  <a:gd name="T1" fmla="*/ 36 h 65"/>
                  <a:gd name="T2" fmla="*/ 2 w 70"/>
                  <a:gd name="T3" fmla="*/ 42 h 65"/>
                  <a:gd name="T4" fmla="*/ 70 w 70"/>
                  <a:gd name="T5" fmla="*/ 65 h 65"/>
                  <a:gd name="T6" fmla="*/ 69 w 70"/>
                  <a:gd name="T7" fmla="*/ 41 h 65"/>
                  <a:gd name="T8" fmla="*/ 66 w 70"/>
                  <a:gd name="T9" fmla="*/ 0 h 65"/>
                  <a:gd name="T10" fmla="*/ 1 w 70"/>
                  <a:gd name="T11" fmla="*/ 8 h 65"/>
                  <a:gd name="T12" fmla="*/ 0 w 70"/>
                  <a:gd name="T13" fmla="*/ 42 h 65"/>
                  <a:gd name="T14" fmla="*/ 2 w 70"/>
                  <a:gd name="T15" fmla="*/ 42 h 65"/>
                  <a:gd name="T16" fmla="*/ 3 w 70"/>
                  <a:gd name="T17" fmla="*/ 3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65">
                    <a:moveTo>
                      <a:pt x="3" y="36"/>
                    </a:moveTo>
                    <a:cubicBezTo>
                      <a:pt x="2" y="38"/>
                      <a:pt x="2" y="40"/>
                      <a:pt x="2" y="42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70" y="56"/>
                      <a:pt x="69" y="48"/>
                      <a:pt x="69" y="41"/>
                    </a:cubicBezTo>
                    <a:cubicBezTo>
                      <a:pt x="69" y="31"/>
                      <a:pt x="68" y="17"/>
                      <a:pt x="66" y="0"/>
                    </a:cubicBezTo>
                    <a:cubicBezTo>
                      <a:pt x="66" y="0"/>
                      <a:pt x="1" y="7"/>
                      <a:pt x="1" y="8"/>
                    </a:cubicBezTo>
                    <a:cubicBezTo>
                      <a:pt x="2" y="7"/>
                      <a:pt x="1" y="28"/>
                      <a:pt x="0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0"/>
                      <a:pt x="2" y="38"/>
                      <a:pt x="3" y="36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18" name="Freeform 436">
                <a:extLst>
                  <a:ext uri="{FF2B5EF4-FFF2-40B4-BE49-F238E27FC236}">
                    <a16:creationId xmlns="" xmlns:a16="http://schemas.microsoft.com/office/drawing/2014/main" id="{DDD21756-6CD7-45BF-AFE1-16735B5AC8E8}"/>
                  </a:ext>
                </a:extLst>
              </p:cNvPr>
              <p:cNvSpPr/>
              <p:nvPr/>
            </p:nvSpPr>
            <p:spPr bwMode="auto">
              <a:xfrm>
                <a:off x="2734" y="1596"/>
                <a:ext cx="113" cy="245"/>
              </a:xfrm>
              <a:custGeom>
                <a:avLst/>
                <a:gdLst>
                  <a:gd name="T0" fmla="*/ 26 w 50"/>
                  <a:gd name="T1" fmla="*/ 34 h 109"/>
                  <a:gd name="T2" fmla="*/ 17 w 50"/>
                  <a:gd name="T3" fmla="*/ 0 h 109"/>
                  <a:gd name="T4" fmla="*/ 15 w 50"/>
                  <a:gd name="T5" fmla="*/ 0 h 109"/>
                  <a:gd name="T6" fmla="*/ 14 w 50"/>
                  <a:gd name="T7" fmla="*/ 12 h 109"/>
                  <a:gd name="T8" fmla="*/ 0 w 50"/>
                  <a:gd name="T9" fmla="*/ 1 h 109"/>
                  <a:gd name="T10" fmla="*/ 2 w 50"/>
                  <a:gd name="T11" fmla="*/ 99 h 109"/>
                  <a:gd name="T12" fmla="*/ 50 w 50"/>
                  <a:gd name="T13" fmla="*/ 109 h 109"/>
                  <a:gd name="T14" fmla="*/ 31 w 50"/>
                  <a:gd name="T15" fmla="*/ 52 h 109"/>
                  <a:gd name="T16" fmla="*/ 26 w 50"/>
                  <a:gd name="T17" fmla="*/ 3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09">
                    <a:moveTo>
                      <a:pt x="26" y="34"/>
                    </a:moveTo>
                    <a:cubicBezTo>
                      <a:pt x="22" y="24"/>
                      <a:pt x="17" y="12"/>
                      <a:pt x="1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6"/>
                      <a:pt x="14" y="10"/>
                      <a:pt x="14" y="12"/>
                    </a:cubicBezTo>
                    <a:cubicBezTo>
                      <a:pt x="9" y="9"/>
                      <a:pt x="4" y="5"/>
                      <a:pt x="0" y="1"/>
                    </a:cubicBezTo>
                    <a:cubicBezTo>
                      <a:pt x="2" y="33"/>
                      <a:pt x="2" y="66"/>
                      <a:pt x="2" y="9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44" y="90"/>
                      <a:pt x="37" y="71"/>
                      <a:pt x="31" y="52"/>
                    </a:cubicBezTo>
                    <a:cubicBezTo>
                      <a:pt x="30" y="46"/>
                      <a:pt x="28" y="39"/>
                      <a:pt x="26" y="34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19" name="Freeform 437">
                <a:extLst>
                  <a:ext uri="{FF2B5EF4-FFF2-40B4-BE49-F238E27FC236}">
                    <a16:creationId xmlns="" xmlns:a16="http://schemas.microsoft.com/office/drawing/2014/main" id="{1329C49D-F8B5-4BDD-B775-6ED19E8AE2D7}"/>
                  </a:ext>
                </a:extLst>
              </p:cNvPr>
              <p:cNvSpPr/>
              <p:nvPr/>
            </p:nvSpPr>
            <p:spPr bwMode="auto">
              <a:xfrm>
                <a:off x="2773" y="1596"/>
                <a:ext cx="157" cy="252"/>
              </a:xfrm>
              <a:custGeom>
                <a:avLst/>
                <a:gdLst>
                  <a:gd name="T0" fmla="*/ 0 w 70"/>
                  <a:gd name="T1" fmla="*/ 0 h 112"/>
                  <a:gd name="T2" fmla="*/ 9 w 70"/>
                  <a:gd name="T3" fmla="*/ 34 h 112"/>
                  <a:gd name="T4" fmla="*/ 14 w 70"/>
                  <a:gd name="T5" fmla="*/ 52 h 112"/>
                  <a:gd name="T6" fmla="*/ 33 w 70"/>
                  <a:gd name="T7" fmla="*/ 109 h 112"/>
                  <a:gd name="T8" fmla="*/ 48 w 70"/>
                  <a:gd name="T9" fmla="*/ 112 h 112"/>
                  <a:gd name="T10" fmla="*/ 70 w 70"/>
                  <a:gd name="T11" fmla="*/ 78 h 112"/>
                  <a:gd name="T12" fmla="*/ 68 w 70"/>
                  <a:gd name="T13" fmla="*/ 23 h 112"/>
                  <a:gd name="T14" fmla="*/ 0 w 70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12">
                    <a:moveTo>
                      <a:pt x="0" y="0"/>
                    </a:moveTo>
                    <a:cubicBezTo>
                      <a:pt x="0" y="12"/>
                      <a:pt x="5" y="24"/>
                      <a:pt x="9" y="34"/>
                    </a:cubicBezTo>
                    <a:cubicBezTo>
                      <a:pt x="11" y="39"/>
                      <a:pt x="13" y="46"/>
                      <a:pt x="14" y="52"/>
                    </a:cubicBezTo>
                    <a:cubicBezTo>
                      <a:pt x="20" y="71"/>
                      <a:pt x="27" y="90"/>
                      <a:pt x="33" y="109"/>
                    </a:cubicBezTo>
                    <a:cubicBezTo>
                      <a:pt x="48" y="112"/>
                      <a:pt x="48" y="112"/>
                      <a:pt x="48" y="112"/>
                    </a:cubicBezTo>
                    <a:cubicBezTo>
                      <a:pt x="55" y="101"/>
                      <a:pt x="62" y="89"/>
                      <a:pt x="70" y="78"/>
                    </a:cubicBezTo>
                    <a:cubicBezTo>
                      <a:pt x="69" y="58"/>
                      <a:pt x="68" y="39"/>
                      <a:pt x="68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20" name="Freeform 438">
                <a:extLst>
                  <a:ext uri="{FF2B5EF4-FFF2-40B4-BE49-F238E27FC236}">
                    <a16:creationId xmlns="" xmlns:a16="http://schemas.microsoft.com/office/drawing/2014/main" id="{ADF14A3F-9AEE-4DBB-8279-787068B82A32}"/>
                  </a:ext>
                </a:extLst>
              </p:cNvPr>
              <p:cNvSpPr/>
              <p:nvPr/>
            </p:nvSpPr>
            <p:spPr bwMode="auto">
              <a:xfrm>
                <a:off x="2694" y="1810"/>
                <a:ext cx="261" cy="263"/>
              </a:xfrm>
              <a:custGeom>
                <a:avLst/>
                <a:gdLst>
                  <a:gd name="T0" fmla="*/ 0 w 116"/>
                  <a:gd name="T1" fmla="*/ 0 h 117"/>
                  <a:gd name="T2" fmla="*/ 44 w 116"/>
                  <a:gd name="T3" fmla="*/ 116 h 117"/>
                  <a:gd name="T4" fmla="*/ 116 w 116"/>
                  <a:gd name="T5" fmla="*/ 117 h 117"/>
                  <a:gd name="T6" fmla="*/ 108 w 116"/>
                  <a:gd name="T7" fmla="*/ 23 h 117"/>
                  <a:gd name="T8" fmla="*/ 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0"/>
                    </a:moveTo>
                    <a:cubicBezTo>
                      <a:pt x="18" y="30"/>
                      <a:pt x="34" y="65"/>
                      <a:pt x="44" y="116"/>
                    </a:cubicBezTo>
                    <a:cubicBezTo>
                      <a:pt x="116" y="117"/>
                      <a:pt x="116" y="117"/>
                      <a:pt x="116" y="117"/>
                    </a:cubicBezTo>
                    <a:cubicBezTo>
                      <a:pt x="113" y="87"/>
                      <a:pt x="110" y="54"/>
                      <a:pt x="108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21" name="Freeform 439">
                <a:extLst>
                  <a:ext uri="{FF2B5EF4-FFF2-40B4-BE49-F238E27FC236}">
                    <a16:creationId xmlns="" xmlns:a16="http://schemas.microsoft.com/office/drawing/2014/main" id="{01ADDABF-9563-4A8E-B55F-D60207A26149}"/>
                  </a:ext>
                </a:extLst>
              </p:cNvPr>
              <p:cNvSpPr/>
              <p:nvPr/>
            </p:nvSpPr>
            <p:spPr bwMode="auto">
              <a:xfrm>
                <a:off x="2793" y="2071"/>
                <a:ext cx="178" cy="144"/>
              </a:xfrm>
              <a:custGeom>
                <a:avLst/>
                <a:gdLst>
                  <a:gd name="T0" fmla="*/ 0 w 79"/>
                  <a:gd name="T1" fmla="*/ 0 h 64"/>
                  <a:gd name="T2" fmla="*/ 7 w 79"/>
                  <a:gd name="T3" fmla="*/ 64 h 64"/>
                  <a:gd name="T4" fmla="*/ 79 w 79"/>
                  <a:gd name="T5" fmla="*/ 52 h 64"/>
                  <a:gd name="T6" fmla="*/ 72 w 79"/>
                  <a:gd name="T7" fmla="*/ 1 h 64"/>
                  <a:gd name="T8" fmla="*/ 0 w 79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64">
                    <a:moveTo>
                      <a:pt x="0" y="0"/>
                    </a:moveTo>
                    <a:cubicBezTo>
                      <a:pt x="3" y="19"/>
                      <a:pt x="6" y="40"/>
                      <a:pt x="7" y="64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6" y="37"/>
                      <a:pt x="74" y="19"/>
                      <a:pt x="7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22" name="Freeform 440">
                <a:extLst>
                  <a:ext uri="{FF2B5EF4-FFF2-40B4-BE49-F238E27FC236}">
                    <a16:creationId xmlns="" xmlns:a16="http://schemas.microsoft.com/office/drawing/2014/main" id="{AC0EC3FC-3B50-4B3B-8C93-82BE0786273E}"/>
                  </a:ext>
                </a:extLst>
              </p:cNvPr>
              <p:cNvSpPr/>
              <p:nvPr/>
            </p:nvSpPr>
            <p:spPr bwMode="auto">
              <a:xfrm>
                <a:off x="3086" y="2076"/>
                <a:ext cx="219" cy="92"/>
              </a:xfrm>
              <a:custGeom>
                <a:avLst/>
                <a:gdLst>
                  <a:gd name="T0" fmla="*/ 15 w 97"/>
                  <a:gd name="T1" fmla="*/ 0 h 41"/>
                  <a:gd name="T2" fmla="*/ 0 w 97"/>
                  <a:gd name="T3" fmla="*/ 41 h 41"/>
                  <a:gd name="T4" fmla="*/ 92 w 97"/>
                  <a:gd name="T5" fmla="*/ 25 h 41"/>
                  <a:gd name="T6" fmla="*/ 97 w 97"/>
                  <a:gd name="T7" fmla="*/ 10 h 41"/>
                  <a:gd name="T8" fmla="*/ 15 w 97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41">
                    <a:moveTo>
                      <a:pt x="15" y="0"/>
                    </a:moveTo>
                    <a:cubicBezTo>
                      <a:pt x="10" y="15"/>
                      <a:pt x="5" y="29"/>
                      <a:pt x="0" y="41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3" y="18"/>
                      <a:pt x="96" y="19"/>
                      <a:pt x="97" y="1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23" name="Freeform 441">
                <a:extLst>
                  <a:ext uri="{FF2B5EF4-FFF2-40B4-BE49-F238E27FC236}">
                    <a16:creationId xmlns="" xmlns:a16="http://schemas.microsoft.com/office/drawing/2014/main" id="{1BE39624-D650-43B1-81A3-11A7E21B9C71}"/>
                  </a:ext>
                </a:extLst>
              </p:cNvPr>
              <p:cNvSpPr/>
              <p:nvPr/>
            </p:nvSpPr>
            <p:spPr bwMode="auto">
              <a:xfrm>
                <a:off x="2809" y="2188"/>
                <a:ext cx="167" cy="54"/>
              </a:xfrm>
              <a:custGeom>
                <a:avLst/>
                <a:gdLst>
                  <a:gd name="T0" fmla="*/ 74 w 74"/>
                  <a:gd name="T1" fmla="*/ 14 h 24"/>
                  <a:gd name="T2" fmla="*/ 72 w 74"/>
                  <a:gd name="T3" fmla="*/ 0 h 24"/>
                  <a:gd name="T4" fmla="*/ 0 w 74"/>
                  <a:gd name="T5" fmla="*/ 12 h 24"/>
                  <a:gd name="T6" fmla="*/ 1 w 74"/>
                  <a:gd name="T7" fmla="*/ 24 h 24"/>
                  <a:gd name="T8" fmla="*/ 74 w 74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4">
                    <a:moveTo>
                      <a:pt x="74" y="14"/>
                    </a:moveTo>
                    <a:cubicBezTo>
                      <a:pt x="73" y="9"/>
                      <a:pt x="72" y="5"/>
                      <a:pt x="7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6"/>
                      <a:pt x="1" y="20"/>
                      <a:pt x="1" y="24"/>
                    </a:cubicBezTo>
                    <a:lnTo>
                      <a:pt x="74" y="14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24" name="Freeform 442">
                <a:extLst>
                  <a:ext uri="{FF2B5EF4-FFF2-40B4-BE49-F238E27FC236}">
                    <a16:creationId xmlns="" xmlns:a16="http://schemas.microsoft.com/office/drawing/2014/main" id="{F4E073C2-F7AB-46C5-BA2F-7F882E16E5C9}"/>
                  </a:ext>
                </a:extLst>
              </p:cNvPr>
              <p:cNvSpPr/>
              <p:nvPr/>
            </p:nvSpPr>
            <p:spPr bwMode="auto">
              <a:xfrm>
                <a:off x="3054" y="2177"/>
                <a:ext cx="228" cy="70"/>
              </a:xfrm>
              <a:custGeom>
                <a:avLst/>
                <a:gdLst>
                  <a:gd name="T0" fmla="*/ 101 w 101"/>
                  <a:gd name="T1" fmla="*/ 0 h 31"/>
                  <a:gd name="T2" fmla="*/ 7 w 101"/>
                  <a:gd name="T3" fmla="*/ 13 h 31"/>
                  <a:gd name="T4" fmla="*/ 0 w 101"/>
                  <a:gd name="T5" fmla="*/ 31 h 31"/>
                  <a:gd name="T6" fmla="*/ 96 w 101"/>
                  <a:gd name="T7" fmla="*/ 19 h 31"/>
                  <a:gd name="T8" fmla="*/ 101 w 10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1">
                    <a:moveTo>
                      <a:pt x="101" y="0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5" y="19"/>
                      <a:pt x="2" y="25"/>
                      <a:pt x="0" y="31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7" y="13"/>
                      <a:pt x="99" y="6"/>
                      <a:pt x="101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25" name="Freeform 443">
                <a:extLst>
                  <a:ext uri="{FF2B5EF4-FFF2-40B4-BE49-F238E27FC236}">
                    <a16:creationId xmlns="" xmlns:a16="http://schemas.microsoft.com/office/drawing/2014/main" id="{C80AED67-995A-452F-AAA6-0472E2C98118}"/>
                  </a:ext>
                </a:extLst>
              </p:cNvPr>
              <p:cNvSpPr/>
              <p:nvPr/>
            </p:nvSpPr>
            <p:spPr bwMode="auto">
              <a:xfrm>
                <a:off x="2811" y="2220"/>
                <a:ext cx="171" cy="56"/>
              </a:xfrm>
              <a:custGeom>
                <a:avLst/>
                <a:gdLst>
                  <a:gd name="T0" fmla="*/ 76 w 76"/>
                  <a:gd name="T1" fmla="*/ 16 h 25"/>
                  <a:gd name="T2" fmla="*/ 73 w 76"/>
                  <a:gd name="T3" fmla="*/ 0 h 25"/>
                  <a:gd name="T4" fmla="*/ 0 w 76"/>
                  <a:gd name="T5" fmla="*/ 10 h 25"/>
                  <a:gd name="T6" fmla="*/ 1 w 76"/>
                  <a:gd name="T7" fmla="*/ 25 h 25"/>
                  <a:gd name="T8" fmla="*/ 76 w 76"/>
                  <a:gd name="T9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5">
                    <a:moveTo>
                      <a:pt x="76" y="16"/>
                    </a:moveTo>
                    <a:cubicBezTo>
                      <a:pt x="75" y="11"/>
                      <a:pt x="74" y="6"/>
                      <a:pt x="7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0" y="20"/>
                      <a:pt x="1" y="25"/>
                    </a:cubicBezTo>
                    <a:lnTo>
                      <a:pt x="76" y="16"/>
                    </a:ln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26" name="Freeform 444">
                <a:extLst>
                  <a:ext uri="{FF2B5EF4-FFF2-40B4-BE49-F238E27FC236}">
                    <a16:creationId xmlns="" xmlns:a16="http://schemas.microsoft.com/office/drawing/2014/main" id="{12655AA9-54FB-498A-9D02-FD04D8A5A662}"/>
                  </a:ext>
                </a:extLst>
              </p:cNvPr>
              <p:cNvSpPr/>
              <p:nvPr/>
            </p:nvSpPr>
            <p:spPr bwMode="auto">
              <a:xfrm>
                <a:off x="2813" y="2256"/>
                <a:ext cx="181" cy="47"/>
              </a:xfrm>
              <a:custGeom>
                <a:avLst/>
                <a:gdLst>
                  <a:gd name="T0" fmla="*/ 75 w 80"/>
                  <a:gd name="T1" fmla="*/ 0 h 21"/>
                  <a:gd name="T2" fmla="*/ 0 w 80"/>
                  <a:gd name="T3" fmla="*/ 9 h 21"/>
                  <a:gd name="T4" fmla="*/ 0 w 80"/>
                  <a:gd name="T5" fmla="*/ 21 h 21"/>
                  <a:gd name="T6" fmla="*/ 80 w 80"/>
                  <a:gd name="T7" fmla="*/ 15 h 21"/>
                  <a:gd name="T8" fmla="*/ 75 w 8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21">
                    <a:moveTo>
                      <a:pt x="7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3"/>
                      <a:pt x="0" y="17"/>
                      <a:pt x="0" y="21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8" y="11"/>
                      <a:pt x="77" y="6"/>
                      <a:pt x="75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27" name="Freeform 445">
                <a:extLst>
                  <a:ext uri="{FF2B5EF4-FFF2-40B4-BE49-F238E27FC236}">
                    <a16:creationId xmlns="" xmlns:a16="http://schemas.microsoft.com/office/drawing/2014/main" id="{3B7764C9-F4B5-440B-ADF5-6485ED968616}"/>
                  </a:ext>
                </a:extLst>
              </p:cNvPr>
              <p:cNvSpPr/>
              <p:nvPr/>
            </p:nvSpPr>
            <p:spPr bwMode="auto">
              <a:xfrm>
                <a:off x="3034" y="2220"/>
                <a:ext cx="237" cy="67"/>
              </a:xfrm>
              <a:custGeom>
                <a:avLst/>
                <a:gdLst>
                  <a:gd name="T0" fmla="*/ 105 w 105"/>
                  <a:gd name="T1" fmla="*/ 0 h 30"/>
                  <a:gd name="T2" fmla="*/ 9 w 105"/>
                  <a:gd name="T3" fmla="*/ 12 h 30"/>
                  <a:gd name="T4" fmla="*/ 0 w 105"/>
                  <a:gd name="T5" fmla="*/ 30 h 30"/>
                  <a:gd name="T6" fmla="*/ 98 w 105"/>
                  <a:gd name="T7" fmla="*/ 23 h 30"/>
                  <a:gd name="T8" fmla="*/ 105 w 105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">
                    <a:moveTo>
                      <a:pt x="105" y="0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6" y="19"/>
                      <a:pt x="2" y="25"/>
                      <a:pt x="0" y="30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101" y="15"/>
                      <a:pt x="103" y="8"/>
                      <a:pt x="105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28" name="Freeform 446">
                <a:extLst>
                  <a:ext uri="{FF2B5EF4-FFF2-40B4-BE49-F238E27FC236}">
                    <a16:creationId xmlns="" xmlns:a16="http://schemas.microsoft.com/office/drawing/2014/main" id="{A21A780C-8CAB-4638-A7B9-1F76657A4679}"/>
                  </a:ext>
                </a:extLst>
              </p:cNvPr>
              <p:cNvSpPr/>
              <p:nvPr/>
            </p:nvSpPr>
            <p:spPr bwMode="auto">
              <a:xfrm>
                <a:off x="2813" y="2272"/>
                <a:ext cx="442" cy="56"/>
              </a:xfrm>
              <a:custGeom>
                <a:avLst/>
                <a:gdLst>
                  <a:gd name="T0" fmla="*/ 196 w 196"/>
                  <a:gd name="T1" fmla="*/ 0 h 25"/>
                  <a:gd name="T2" fmla="*/ 98 w 196"/>
                  <a:gd name="T3" fmla="*/ 7 h 25"/>
                  <a:gd name="T4" fmla="*/ 85 w 196"/>
                  <a:gd name="T5" fmla="*/ 18 h 25"/>
                  <a:gd name="T6" fmla="*/ 80 w 196"/>
                  <a:gd name="T7" fmla="*/ 8 h 25"/>
                  <a:gd name="T8" fmla="*/ 0 w 196"/>
                  <a:gd name="T9" fmla="*/ 14 h 25"/>
                  <a:gd name="T10" fmla="*/ 0 w 196"/>
                  <a:gd name="T11" fmla="*/ 23 h 25"/>
                  <a:gd name="T12" fmla="*/ 189 w 196"/>
                  <a:gd name="T13" fmla="*/ 25 h 25"/>
                  <a:gd name="T14" fmla="*/ 196 w 196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5">
                    <a:moveTo>
                      <a:pt x="196" y="0"/>
                    </a:moveTo>
                    <a:cubicBezTo>
                      <a:pt x="98" y="7"/>
                      <a:pt x="98" y="7"/>
                      <a:pt x="98" y="7"/>
                    </a:cubicBezTo>
                    <a:cubicBezTo>
                      <a:pt x="92" y="16"/>
                      <a:pt x="88" y="20"/>
                      <a:pt x="85" y="18"/>
                    </a:cubicBezTo>
                    <a:cubicBezTo>
                      <a:pt x="83" y="16"/>
                      <a:pt x="81" y="13"/>
                      <a:pt x="8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7"/>
                      <a:pt x="0" y="20"/>
                      <a:pt x="0" y="23"/>
                    </a:cubicBezTo>
                    <a:cubicBezTo>
                      <a:pt x="189" y="25"/>
                      <a:pt x="189" y="25"/>
                      <a:pt x="189" y="25"/>
                    </a:cubicBezTo>
                    <a:cubicBezTo>
                      <a:pt x="192" y="17"/>
                      <a:pt x="194" y="8"/>
                      <a:pt x="196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29" name="Freeform 447">
                <a:extLst>
                  <a:ext uri="{FF2B5EF4-FFF2-40B4-BE49-F238E27FC236}">
                    <a16:creationId xmlns="" xmlns:a16="http://schemas.microsoft.com/office/drawing/2014/main" id="{F8015175-2E6C-4C25-BC1C-47692EDE3813}"/>
                  </a:ext>
                </a:extLst>
              </p:cNvPr>
              <p:cNvSpPr/>
              <p:nvPr/>
            </p:nvSpPr>
            <p:spPr bwMode="auto">
              <a:xfrm>
                <a:off x="2813" y="2323"/>
                <a:ext cx="426" cy="57"/>
              </a:xfrm>
              <a:custGeom>
                <a:avLst/>
                <a:gdLst>
                  <a:gd name="T0" fmla="*/ 189 w 189"/>
                  <a:gd name="T1" fmla="*/ 2 h 25"/>
                  <a:gd name="T2" fmla="*/ 0 w 189"/>
                  <a:gd name="T3" fmla="*/ 0 h 25"/>
                  <a:gd name="T4" fmla="*/ 0 w 189"/>
                  <a:gd name="T5" fmla="*/ 12 h 25"/>
                  <a:gd name="T6" fmla="*/ 183 w 189"/>
                  <a:gd name="T7" fmla="*/ 25 h 25"/>
                  <a:gd name="T8" fmla="*/ 189 w 189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5">
                    <a:moveTo>
                      <a:pt x="189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5" y="18"/>
                      <a:pt x="187" y="10"/>
                      <a:pt x="189" y="2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30" name="Freeform 448">
                <a:extLst>
                  <a:ext uri="{FF2B5EF4-FFF2-40B4-BE49-F238E27FC236}">
                    <a16:creationId xmlns="" xmlns:a16="http://schemas.microsoft.com/office/drawing/2014/main" id="{92E51940-3D52-4151-9980-E181422CAF3A}"/>
                  </a:ext>
                </a:extLst>
              </p:cNvPr>
              <p:cNvSpPr/>
              <p:nvPr/>
            </p:nvSpPr>
            <p:spPr bwMode="auto">
              <a:xfrm>
                <a:off x="2811" y="2350"/>
                <a:ext cx="415" cy="66"/>
              </a:xfrm>
              <a:custGeom>
                <a:avLst/>
                <a:gdLst>
                  <a:gd name="T0" fmla="*/ 184 w 184"/>
                  <a:gd name="T1" fmla="*/ 13 h 29"/>
                  <a:gd name="T2" fmla="*/ 1 w 184"/>
                  <a:gd name="T3" fmla="*/ 0 h 29"/>
                  <a:gd name="T4" fmla="*/ 0 w 184"/>
                  <a:gd name="T5" fmla="*/ 13 h 29"/>
                  <a:gd name="T6" fmla="*/ 180 w 184"/>
                  <a:gd name="T7" fmla="*/ 29 h 29"/>
                  <a:gd name="T8" fmla="*/ 184 w 184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29">
                    <a:moveTo>
                      <a:pt x="184" y="1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0" y="9"/>
                      <a:pt x="0" y="13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81" y="23"/>
                      <a:pt x="183" y="18"/>
                      <a:pt x="184" y="13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31" name="Freeform 449">
                <a:extLst>
                  <a:ext uri="{FF2B5EF4-FFF2-40B4-BE49-F238E27FC236}">
                    <a16:creationId xmlns="" xmlns:a16="http://schemas.microsoft.com/office/drawing/2014/main" id="{48D6A898-7E48-404E-9DC3-B6C797A6B6BD}"/>
                  </a:ext>
                </a:extLst>
              </p:cNvPr>
              <p:cNvSpPr/>
              <p:nvPr/>
            </p:nvSpPr>
            <p:spPr bwMode="auto">
              <a:xfrm>
                <a:off x="2811" y="2380"/>
                <a:ext cx="406" cy="61"/>
              </a:xfrm>
              <a:custGeom>
                <a:avLst/>
                <a:gdLst>
                  <a:gd name="T0" fmla="*/ 0 w 180"/>
                  <a:gd name="T1" fmla="*/ 0 h 27"/>
                  <a:gd name="T2" fmla="*/ 0 w 180"/>
                  <a:gd name="T3" fmla="*/ 7 h 27"/>
                  <a:gd name="T4" fmla="*/ 0 w 180"/>
                  <a:gd name="T5" fmla="*/ 11 h 27"/>
                  <a:gd name="T6" fmla="*/ 177 w 180"/>
                  <a:gd name="T7" fmla="*/ 27 h 27"/>
                  <a:gd name="T8" fmla="*/ 180 w 180"/>
                  <a:gd name="T9" fmla="*/ 16 h 27"/>
                  <a:gd name="T10" fmla="*/ 0 w 180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27">
                    <a:moveTo>
                      <a:pt x="0" y="0"/>
                    </a:moveTo>
                    <a:cubicBezTo>
                      <a:pt x="0" y="2"/>
                      <a:pt x="0" y="4"/>
                      <a:pt x="0" y="7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177" y="27"/>
                      <a:pt x="177" y="27"/>
                      <a:pt x="177" y="27"/>
                    </a:cubicBezTo>
                    <a:cubicBezTo>
                      <a:pt x="178" y="23"/>
                      <a:pt x="179" y="19"/>
                      <a:pt x="180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32" name="Freeform 450">
                <a:extLst>
                  <a:ext uri="{FF2B5EF4-FFF2-40B4-BE49-F238E27FC236}">
                    <a16:creationId xmlns="" xmlns:a16="http://schemas.microsoft.com/office/drawing/2014/main" id="{AEACEC52-8B98-4045-B304-8BF3EEFCDA01}"/>
                  </a:ext>
                </a:extLst>
              </p:cNvPr>
              <p:cNvSpPr/>
              <p:nvPr/>
            </p:nvSpPr>
            <p:spPr bwMode="auto">
              <a:xfrm>
                <a:off x="3070" y="2130"/>
                <a:ext cx="237" cy="76"/>
              </a:xfrm>
              <a:custGeom>
                <a:avLst/>
                <a:gdLst>
                  <a:gd name="T0" fmla="*/ 104 w 105"/>
                  <a:gd name="T1" fmla="*/ 2 h 34"/>
                  <a:gd name="T2" fmla="*/ 99 w 105"/>
                  <a:gd name="T3" fmla="*/ 1 h 34"/>
                  <a:gd name="T4" fmla="*/ 7 w 105"/>
                  <a:gd name="T5" fmla="*/ 17 h 34"/>
                  <a:gd name="T6" fmla="*/ 0 w 105"/>
                  <a:gd name="T7" fmla="*/ 34 h 34"/>
                  <a:gd name="T8" fmla="*/ 94 w 105"/>
                  <a:gd name="T9" fmla="*/ 21 h 34"/>
                  <a:gd name="T10" fmla="*/ 104 w 105"/>
                  <a:gd name="T1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34">
                    <a:moveTo>
                      <a:pt x="104" y="2"/>
                    </a:moveTo>
                    <a:cubicBezTo>
                      <a:pt x="105" y="0"/>
                      <a:pt x="98" y="4"/>
                      <a:pt x="99" y="1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23"/>
                      <a:pt x="3" y="29"/>
                      <a:pt x="0" y="34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5" y="17"/>
                      <a:pt x="103" y="6"/>
                      <a:pt x="104" y="2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33" name="Freeform 451">
                <a:extLst>
                  <a:ext uri="{FF2B5EF4-FFF2-40B4-BE49-F238E27FC236}">
                    <a16:creationId xmlns="" xmlns:a16="http://schemas.microsoft.com/office/drawing/2014/main" id="{B5F29EF0-B1FF-4D66-AC3F-20102F3E7D0F}"/>
                  </a:ext>
                </a:extLst>
              </p:cNvPr>
              <p:cNvSpPr/>
              <p:nvPr/>
            </p:nvSpPr>
            <p:spPr bwMode="auto">
              <a:xfrm>
                <a:off x="2804" y="2461"/>
                <a:ext cx="54" cy="74"/>
              </a:xfrm>
              <a:custGeom>
                <a:avLst/>
                <a:gdLst>
                  <a:gd name="T0" fmla="*/ 2 w 24"/>
                  <a:gd name="T1" fmla="*/ 0 h 33"/>
                  <a:gd name="T2" fmla="*/ 0 w 24"/>
                  <a:gd name="T3" fmla="*/ 27 h 33"/>
                  <a:gd name="T4" fmla="*/ 20 w 24"/>
                  <a:gd name="T5" fmla="*/ 33 h 33"/>
                  <a:gd name="T6" fmla="*/ 24 w 24"/>
                  <a:gd name="T7" fmla="*/ 6 h 33"/>
                  <a:gd name="T8" fmla="*/ 2 w 24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3">
                    <a:moveTo>
                      <a:pt x="2" y="0"/>
                    </a:moveTo>
                    <a:cubicBezTo>
                      <a:pt x="1" y="9"/>
                      <a:pt x="1" y="18"/>
                      <a:pt x="0" y="2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4" y="6"/>
                      <a:pt x="24" y="6"/>
                      <a:pt x="24" y="6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34" name="Freeform 452">
                <a:extLst>
                  <a:ext uri="{FF2B5EF4-FFF2-40B4-BE49-F238E27FC236}">
                    <a16:creationId xmlns="" xmlns:a16="http://schemas.microsoft.com/office/drawing/2014/main" id="{B26BC6BF-74DF-4E3C-A07F-B0E9525B006D}"/>
                  </a:ext>
                </a:extLst>
              </p:cNvPr>
              <p:cNvSpPr/>
              <p:nvPr/>
            </p:nvSpPr>
            <p:spPr bwMode="auto">
              <a:xfrm>
                <a:off x="2849" y="2474"/>
                <a:ext cx="72" cy="77"/>
              </a:xfrm>
              <a:custGeom>
                <a:avLst/>
                <a:gdLst>
                  <a:gd name="T0" fmla="*/ 9 w 72"/>
                  <a:gd name="T1" fmla="*/ 0 h 77"/>
                  <a:gd name="T2" fmla="*/ 0 w 72"/>
                  <a:gd name="T3" fmla="*/ 61 h 77"/>
                  <a:gd name="T4" fmla="*/ 63 w 72"/>
                  <a:gd name="T5" fmla="*/ 77 h 77"/>
                  <a:gd name="T6" fmla="*/ 72 w 72"/>
                  <a:gd name="T7" fmla="*/ 18 h 77"/>
                  <a:gd name="T8" fmla="*/ 9 w 72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7">
                    <a:moveTo>
                      <a:pt x="9" y="0"/>
                    </a:moveTo>
                    <a:lnTo>
                      <a:pt x="0" y="61"/>
                    </a:lnTo>
                    <a:lnTo>
                      <a:pt x="63" y="77"/>
                    </a:lnTo>
                    <a:lnTo>
                      <a:pt x="72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35" name="Freeform 453">
                <a:extLst>
                  <a:ext uri="{FF2B5EF4-FFF2-40B4-BE49-F238E27FC236}">
                    <a16:creationId xmlns="" xmlns:a16="http://schemas.microsoft.com/office/drawing/2014/main" id="{E28F21A5-4CA4-4CB7-BC2E-28C67E2B6A7E}"/>
                  </a:ext>
                </a:extLst>
              </p:cNvPr>
              <p:cNvSpPr/>
              <p:nvPr/>
            </p:nvSpPr>
            <p:spPr bwMode="auto">
              <a:xfrm>
                <a:off x="2912" y="2492"/>
                <a:ext cx="66" cy="73"/>
              </a:xfrm>
              <a:custGeom>
                <a:avLst/>
                <a:gdLst>
                  <a:gd name="T0" fmla="*/ 9 w 66"/>
                  <a:gd name="T1" fmla="*/ 0 h 73"/>
                  <a:gd name="T2" fmla="*/ 0 w 66"/>
                  <a:gd name="T3" fmla="*/ 59 h 73"/>
                  <a:gd name="T4" fmla="*/ 59 w 66"/>
                  <a:gd name="T5" fmla="*/ 73 h 73"/>
                  <a:gd name="T6" fmla="*/ 66 w 66"/>
                  <a:gd name="T7" fmla="*/ 16 h 73"/>
                  <a:gd name="T8" fmla="*/ 9 w 6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73">
                    <a:moveTo>
                      <a:pt x="9" y="0"/>
                    </a:moveTo>
                    <a:lnTo>
                      <a:pt x="0" y="59"/>
                    </a:lnTo>
                    <a:lnTo>
                      <a:pt x="59" y="73"/>
                    </a:lnTo>
                    <a:lnTo>
                      <a:pt x="66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36" name="Freeform 454">
                <a:extLst>
                  <a:ext uri="{FF2B5EF4-FFF2-40B4-BE49-F238E27FC236}">
                    <a16:creationId xmlns="" xmlns:a16="http://schemas.microsoft.com/office/drawing/2014/main" id="{C9289F9B-B6C2-4DE8-8DB1-81539AFD280E}"/>
                  </a:ext>
                </a:extLst>
              </p:cNvPr>
              <p:cNvSpPr/>
              <p:nvPr/>
            </p:nvSpPr>
            <p:spPr bwMode="auto">
              <a:xfrm>
                <a:off x="3039" y="2528"/>
                <a:ext cx="79" cy="73"/>
              </a:xfrm>
              <a:custGeom>
                <a:avLst/>
                <a:gdLst>
                  <a:gd name="T0" fmla="*/ 6 w 79"/>
                  <a:gd name="T1" fmla="*/ 0 h 73"/>
                  <a:gd name="T2" fmla="*/ 0 w 79"/>
                  <a:gd name="T3" fmla="*/ 55 h 73"/>
                  <a:gd name="T4" fmla="*/ 70 w 79"/>
                  <a:gd name="T5" fmla="*/ 73 h 73"/>
                  <a:gd name="T6" fmla="*/ 79 w 79"/>
                  <a:gd name="T7" fmla="*/ 21 h 73"/>
                  <a:gd name="T8" fmla="*/ 6 w 79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3">
                    <a:moveTo>
                      <a:pt x="6" y="0"/>
                    </a:moveTo>
                    <a:lnTo>
                      <a:pt x="0" y="55"/>
                    </a:lnTo>
                    <a:lnTo>
                      <a:pt x="70" y="73"/>
                    </a:lnTo>
                    <a:lnTo>
                      <a:pt x="79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37" name="Freeform 455">
                <a:extLst>
                  <a:ext uri="{FF2B5EF4-FFF2-40B4-BE49-F238E27FC236}">
                    <a16:creationId xmlns="" xmlns:a16="http://schemas.microsoft.com/office/drawing/2014/main" id="{A998435F-4C3D-4F8B-B0F1-9438926AF6D1}"/>
                  </a:ext>
                </a:extLst>
              </p:cNvPr>
              <p:cNvSpPr/>
              <p:nvPr/>
            </p:nvSpPr>
            <p:spPr bwMode="auto">
              <a:xfrm>
                <a:off x="3109" y="2549"/>
                <a:ext cx="72" cy="67"/>
              </a:xfrm>
              <a:custGeom>
                <a:avLst/>
                <a:gdLst>
                  <a:gd name="T0" fmla="*/ 32 w 32"/>
                  <a:gd name="T1" fmla="*/ 8 h 30"/>
                  <a:gd name="T2" fmla="*/ 4 w 32"/>
                  <a:gd name="T3" fmla="*/ 0 h 30"/>
                  <a:gd name="T4" fmla="*/ 0 w 32"/>
                  <a:gd name="T5" fmla="*/ 23 h 30"/>
                  <a:gd name="T6" fmla="*/ 28 w 32"/>
                  <a:gd name="T7" fmla="*/ 30 h 30"/>
                  <a:gd name="T8" fmla="*/ 32 w 32"/>
                  <a:gd name="T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">
                    <a:moveTo>
                      <a:pt x="32" y="8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22"/>
                      <a:pt x="31" y="15"/>
                      <a:pt x="32" y="8"/>
                    </a:cubicBez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38" name="Freeform 456">
                <a:extLst>
                  <a:ext uri="{FF2B5EF4-FFF2-40B4-BE49-F238E27FC236}">
                    <a16:creationId xmlns="" xmlns:a16="http://schemas.microsoft.com/office/drawing/2014/main" id="{96A66012-B4C5-4A8F-8CCE-CF0AFA664E21}"/>
                  </a:ext>
                </a:extLst>
              </p:cNvPr>
              <p:cNvSpPr/>
              <p:nvPr/>
            </p:nvSpPr>
            <p:spPr bwMode="auto">
              <a:xfrm>
                <a:off x="2971" y="2508"/>
                <a:ext cx="74" cy="75"/>
              </a:xfrm>
              <a:custGeom>
                <a:avLst/>
                <a:gdLst>
                  <a:gd name="T0" fmla="*/ 7 w 74"/>
                  <a:gd name="T1" fmla="*/ 0 h 75"/>
                  <a:gd name="T2" fmla="*/ 0 w 74"/>
                  <a:gd name="T3" fmla="*/ 57 h 75"/>
                  <a:gd name="T4" fmla="*/ 68 w 74"/>
                  <a:gd name="T5" fmla="*/ 75 h 75"/>
                  <a:gd name="T6" fmla="*/ 74 w 74"/>
                  <a:gd name="T7" fmla="*/ 20 h 75"/>
                  <a:gd name="T8" fmla="*/ 7 w 74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5">
                    <a:moveTo>
                      <a:pt x="7" y="0"/>
                    </a:moveTo>
                    <a:lnTo>
                      <a:pt x="0" y="57"/>
                    </a:lnTo>
                    <a:lnTo>
                      <a:pt x="68" y="75"/>
                    </a:lnTo>
                    <a:lnTo>
                      <a:pt x="74" y="2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39" name="Freeform 457">
                <a:extLst>
                  <a:ext uri="{FF2B5EF4-FFF2-40B4-BE49-F238E27FC236}">
                    <a16:creationId xmlns="" xmlns:a16="http://schemas.microsoft.com/office/drawing/2014/main" id="{ADF6D655-3E55-4B8F-A148-E91C8884CEE9}"/>
                  </a:ext>
                </a:extLst>
              </p:cNvPr>
              <p:cNvSpPr/>
              <p:nvPr/>
            </p:nvSpPr>
            <p:spPr bwMode="auto">
              <a:xfrm>
                <a:off x="2802" y="2522"/>
                <a:ext cx="370" cy="135"/>
              </a:xfrm>
              <a:custGeom>
                <a:avLst/>
                <a:gdLst>
                  <a:gd name="T0" fmla="*/ 164 w 164"/>
                  <a:gd name="T1" fmla="*/ 42 h 60"/>
                  <a:gd name="T2" fmla="*/ 1 w 164"/>
                  <a:gd name="T3" fmla="*/ 0 h 60"/>
                  <a:gd name="T4" fmla="*/ 0 w 164"/>
                  <a:gd name="T5" fmla="*/ 21 h 60"/>
                  <a:gd name="T6" fmla="*/ 160 w 164"/>
                  <a:gd name="T7" fmla="*/ 60 h 60"/>
                  <a:gd name="T8" fmla="*/ 164 w 164"/>
                  <a:gd name="T9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60">
                    <a:moveTo>
                      <a:pt x="164" y="4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1" y="14"/>
                      <a:pt x="0" y="21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1" y="54"/>
                      <a:pt x="162" y="48"/>
                      <a:pt x="164" y="42"/>
                    </a:cubicBezTo>
                    <a:close/>
                  </a:path>
                </a:pathLst>
              </a:custGeom>
              <a:solidFill>
                <a:srgbClr val="5B8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0" name="Freeform 458">
                <a:extLst>
                  <a:ext uri="{FF2B5EF4-FFF2-40B4-BE49-F238E27FC236}">
                    <a16:creationId xmlns="" xmlns:a16="http://schemas.microsoft.com/office/drawing/2014/main" id="{5D4F426F-9EF8-4A7A-A32D-0A3F37F47E25}"/>
                  </a:ext>
                </a:extLst>
              </p:cNvPr>
              <p:cNvSpPr/>
              <p:nvPr/>
            </p:nvSpPr>
            <p:spPr bwMode="auto">
              <a:xfrm>
                <a:off x="2795" y="2569"/>
                <a:ext cx="368" cy="192"/>
              </a:xfrm>
              <a:custGeom>
                <a:avLst/>
                <a:gdLst>
                  <a:gd name="T0" fmla="*/ 3 w 163"/>
                  <a:gd name="T1" fmla="*/ 0 h 85"/>
                  <a:gd name="T2" fmla="*/ 0 w 163"/>
                  <a:gd name="T3" fmla="*/ 54 h 85"/>
                  <a:gd name="T4" fmla="*/ 157 w 163"/>
                  <a:gd name="T5" fmla="*/ 85 h 85"/>
                  <a:gd name="T6" fmla="*/ 163 w 163"/>
                  <a:gd name="T7" fmla="*/ 39 h 85"/>
                  <a:gd name="T8" fmla="*/ 3 w 163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85">
                    <a:moveTo>
                      <a:pt x="3" y="0"/>
                    </a:moveTo>
                    <a:cubicBezTo>
                      <a:pt x="2" y="17"/>
                      <a:pt x="1" y="35"/>
                      <a:pt x="0" y="54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9" y="69"/>
                      <a:pt x="161" y="54"/>
                      <a:pt x="163" y="39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468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1" name="Freeform 459">
                <a:extLst>
                  <a:ext uri="{FF2B5EF4-FFF2-40B4-BE49-F238E27FC236}">
                    <a16:creationId xmlns="" xmlns:a16="http://schemas.microsoft.com/office/drawing/2014/main" id="{F2B8989D-B76B-4706-B93D-C8A6ACFD2A34}"/>
                  </a:ext>
                </a:extLst>
              </p:cNvPr>
              <p:cNvSpPr/>
              <p:nvPr/>
            </p:nvSpPr>
            <p:spPr bwMode="auto">
              <a:xfrm>
                <a:off x="2791" y="2691"/>
                <a:ext cx="58" cy="67"/>
              </a:xfrm>
              <a:custGeom>
                <a:avLst/>
                <a:gdLst>
                  <a:gd name="T0" fmla="*/ 2 w 26"/>
                  <a:gd name="T1" fmla="*/ 0 h 30"/>
                  <a:gd name="T2" fmla="*/ 0 w 26"/>
                  <a:gd name="T3" fmla="*/ 26 h 30"/>
                  <a:gd name="T4" fmla="*/ 26 w 26"/>
                  <a:gd name="T5" fmla="*/ 30 h 30"/>
                  <a:gd name="T6" fmla="*/ 26 w 26"/>
                  <a:gd name="T7" fmla="*/ 5 h 30"/>
                  <a:gd name="T8" fmla="*/ 2 w 2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0">
                    <a:moveTo>
                      <a:pt x="2" y="0"/>
                    </a:moveTo>
                    <a:cubicBezTo>
                      <a:pt x="1" y="8"/>
                      <a:pt x="1" y="17"/>
                      <a:pt x="0" y="26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5"/>
                      <a:pt x="26" y="5"/>
                      <a:pt x="26" y="5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2" name="Freeform 460">
                <a:extLst>
                  <a:ext uri="{FF2B5EF4-FFF2-40B4-BE49-F238E27FC236}">
                    <a16:creationId xmlns="" xmlns:a16="http://schemas.microsoft.com/office/drawing/2014/main" id="{1FE874AB-6C19-4469-9BBB-16867E47B453}"/>
                  </a:ext>
                </a:extLst>
              </p:cNvPr>
              <p:cNvSpPr/>
              <p:nvPr/>
            </p:nvSpPr>
            <p:spPr bwMode="auto">
              <a:xfrm>
                <a:off x="2849" y="2702"/>
                <a:ext cx="66" cy="68"/>
              </a:xfrm>
              <a:custGeom>
                <a:avLst/>
                <a:gdLst>
                  <a:gd name="T0" fmla="*/ 0 w 66"/>
                  <a:gd name="T1" fmla="*/ 0 h 68"/>
                  <a:gd name="T2" fmla="*/ 0 w 66"/>
                  <a:gd name="T3" fmla="*/ 56 h 68"/>
                  <a:gd name="T4" fmla="*/ 61 w 66"/>
                  <a:gd name="T5" fmla="*/ 68 h 68"/>
                  <a:gd name="T6" fmla="*/ 66 w 66"/>
                  <a:gd name="T7" fmla="*/ 11 h 68"/>
                  <a:gd name="T8" fmla="*/ 0 w 66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8">
                    <a:moveTo>
                      <a:pt x="0" y="0"/>
                    </a:moveTo>
                    <a:lnTo>
                      <a:pt x="0" y="56"/>
                    </a:lnTo>
                    <a:lnTo>
                      <a:pt x="61" y="68"/>
                    </a:lnTo>
                    <a:lnTo>
                      <a:pt x="66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3" name="Freeform 461">
                <a:extLst>
                  <a:ext uri="{FF2B5EF4-FFF2-40B4-BE49-F238E27FC236}">
                    <a16:creationId xmlns="" xmlns:a16="http://schemas.microsoft.com/office/drawing/2014/main" id="{41840EDC-53AA-4B0E-99D2-60919B2C97F2}"/>
                  </a:ext>
                </a:extLst>
              </p:cNvPr>
              <p:cNvSpPr/>
              <p:nvPr/>
            </p:nvSpPr>
            <p:spPr bwMode="auto">
              <a:xfrm>
                <a:off x="2910" y="2713"/>
                <a:ext cx="66" cy="68"/>
              </a:xfrm>
              <a:custGeom>
                <a:avLst/>
                <a:gdLst>
                  <a:gd name="T0" fmla="*/ 5 w 66"/>
                  <a:gd name="T1" fmla="*/ 0 h 68"/>
                  <a:gd name="T2" fmla="*/ 0 w 66"/>
                  <a:gd name="T3" fmla="*/ 57 h 68"/>
                  <a:gd name="T4" fmla="*/ 59 w 66"/>
                  <a:gd name="T5" fmla="*/ 68 h 68"/>
                  <a:gd name="T6" fmla="*/ 66 w 66"/>
                  <a:gd name="T7" fmla="*/ 14 h 68"/>
                  <a:gd name="T8" fmla="*/ 5 w 66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8">
                    <a:moveTo>
                      <a:pt x="5" y="0"/>
                    </a:moveTo>
                    <a:lnTo>
                      <a:pt x="0" y="57"/>
                    </a:lnTo>
                    <a:lnTo>
                      <a:pt x="59" y="68"/>
                    </a:lnTo>
                    <a:lnTo>
                      <a:pt x="66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4" name="Freeform 462">
                <a:extLst>
                  <a:ext uri="{FF2B5EF4-FFF2-40B4-BE49-F238E27FC236}">
                    <a16:creationId xmlns="" xmlns:a16="http://schemas.microsoft.com/office/drawing/2014/main" id="{81841165-2BCD-4C69-94A2-ACDF8D48606C}"/>
                  </a:ext>
                </a:extLst>
              </p:cNvPr>
              <p:cNvSpPr/>
              <p:nvPr/>
            </p:nvSpPr>
            <p:spPr bwMode="auto">
              <a:xfrm>
                <a:off x="2969" y="2727"/>
                <a:ext cx="72" cy="65"/>
              </a:xfrm>
              <a:custGeom>
                <a:avLst/>
                <a:gdLst>
                  <a:gd name="T0" fmla="*/ 7 w 72"/>
                  <a:gd name="T1" fmla="*/ 0 h 65"/>
                  <a:gd name="T2" fmla="*/ 0 w 72"/>
                  <a:gd name="T3" fmla="*/ 54 h 65"/>
                  <a:gd name="T4" fmla="*/ 67 w 72"/>
                  <a:gd name="T5" fmla="*/ 65 h 65"/>
                  <a:gd name="T6" fmla="*/ 72 w 72"/>
                  <a:gd name="T7" fmla="*/ 11 h 65"/>
                  <a:gd name="T8" fmla="*/ 7 w 7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5">
                    <a:moveTo>
                      <a:pt x="7" y="0"/>
                    </a:moveTo>
                    <a:lnTo>
                      <a:pt x="0" y="54"/>
                    </a:lnTo>
                    <a:lnTo>
                      <a:pt x="67" y="65"/>
                    </a:lnTo>
                    <a:lnTo>
                      <a:pt x="7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5" name="Freeform 463">
                <a:extLst>
                  <a:ext uri="{FF2B5EF4-FFF2-40B4-BE49-F238E27FC236}">
                    <a16:creationId xmlns="" xmlns:a16="http://schemas.microsoft.com/office/drawing/2014/main" id="{BD423F57-6C79-4140-AB94-04C076D90461}"/>
                  </a:ext>
                </a:extLst>
              </p:cNvPr>
              <p:cNvSpPr/>
              <p:nvPr/>
            </p:nvSpPr>
            <p:spPr bwMode="auto">
              <a:xfrm>
                <a:off x="3095" y="2752"/>
                <a:ext cx="54" cy="58"/>
              </a:xfrm>
              <a:custGeom>
                <a:avLst/>
                <a:gdLst>
                  <a:gd name="T0" fmla="*/ 24 w 24"/>
                  <a:gd name="T1" fmla="*/ 4 h 26"/>
                  <a:gd name="T2" fmla="*/ 3 w 24"/>
                  <a:gd name="T3" fmla="*/ 0 h 26"/>
                  <a:gd name="T4" fmla="*/ 0 w 24"/>
                  <a:gd name="T5" fmla="*/ 22 h 26"/>
                  <a:gd name="T6" fmla="*/ 21 w 24"/>
                  <a:gd name="T7" fmla="*/ 26 h 26"/>
                  <a:gd name="T8" fmla="*/ 24 w 24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2" y="18"/>
                      <a:pt x="23" y="11"/>
                      <a:pt x="24" y="4"/>
                    </a:cubicBez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6" name="Freeform 464">
                <a:extLst>
                  <a:ext uri="{FF2B5EF4-FFF2-40B4-BE49-F238E27FC236}">
                    <a16:creationId xmlns="" xmlns:a16="http://schemas.microsoft.com/office/drawing/2014/main" id="{25FF9358-B09F-4278-AB54-B95F1117F24F}"/>
                  </a:ext>
                </a:extLst>
              </p:cNvPr>
              <p:cNvSpPr/>
              <p:nvPr/>
            </p:nvSpPr>
            <p:spPr bwMode="auto">
              <a:xfrm>
                <a:off x="3036" y="2738"/>
                <a:ext cx="66" cy="63"/>
              </a:xfrm>
              <a:custGeom>
                <a:avLst/>
                <a:gdLst>
                  <a:gd name="T0" fmla="*/ 5 w 66"/>
                  <a:gd name="T1" fmla="*/ 0 h 63"/>
                  <a:gd name="T2" fmla="*/ 0 w 66"/>
                  <a:gd name="T3" fmla="*/ 54 h 63"/>
                  <a:gd name="T4" fmla="*/ 59 w 66"/>
                  <a:gd name="T5" fmla="*/ 63 h 63"/>
                  <a:gd name="T6" fmla="*/ 66 w 66"/>
                  <a:gd name="T7" fmla="*/ 14 h 63"/>
                  <a:gd name="T8" fmla="*/ 5 w 6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3">
                    <a:moveTo>
                      <a:pt x="5" y="0"/>
                    </a:moveTo>
                    <a:lnTo>
                      <a:pt x="0" y="54"/>
                    </a:lnTo>
                    <a:lnTo>
                      <a:pt x="59" y="63"/>
                    </a:lnTo>
                    <a:lnTo>
                      <a:pt x="66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7" name="Freeform 465">
                <a:extLst>
                  <a:ext uri="{FF2B5EF4-FFF2-40B4-BE49-F238E27FC236}">
                    <a16:creationId xmlns="" xmlns:a16="http://schemas.microsoft.com/office/drawing/2014/main" id="{43BAAA03-5F99-4AA1-8789-5F1BBA200DBF}"/>
                  </a:ext>
                </a:extLst>
              </p:cNvPr>
              <p:cNvSpPr/>
              <p:nvPr/>
            </p:nvSpPr>
            <p:spPr bwMode="auto">
              <a:xfrm>
                <a:off x="2768" y="2932"/>
                <a:ext cx="368" cy="144"/>
              </a:xfrm>
              <a:custGeom>
                <a:avLst/>
                <a:gdLst>
                  <a:gd name="T0" fmla="*/ 163 w 163"/>
                  <a:gd name="T1" fmla="*/ 0 h 64"/>
                  <a:gd name="T2" fmla="*/ 4 w 163"/>
                  <a:gd name="T3" fmla="*/ 6 h 64"/>
                  <a:gd name="T4" fmla="*/ 0 w 163"/>
                  <a:gd name="T5" fmla="*/ 64 h 64"/>
                  <a:gd name="T6" fmla="*/ 163 w 163"/>
                  <a:gd name="T7" fmla="*/ 62 h 64"/>
                  <a:gd name="T8" fmla="*/ 163 w 163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4">
                    <a:moveTo>
                      <a:pt x="163" y="0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3" y="25"/>
                      <a:pt x="1" y="45"/>
                      <a:pt x="0" y="64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2" y="38"/>
                      <a:pt x="162" y="17"/>
                      <a:pt x="163" y="0"/>
                    </a:cubicBezTo>
                    <a:close/>
                  </a:path>
                </a:pathLst>
              </a:cu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8" name="Freeform 466">
                <a:extLst>
                  <a:ext uri="{FF2B5EF4-FFF2-40B4-BE49-F238E27FC236}">
                    <a16:creationId xmlns="" xmlns:a16="http://schemas.microsoft.com/office/drawing/2014/main" id="{1C69A366-C804-48A3-ADBE-A0C9110EA052}"/>
                  </a:ext>
                </a:extLst>
              </p:cNvPr>
              <p:cNvSpPr/>
              <p:nvPr/>
            </p:nvSpPr>
            <p:spPr bwMode="auto">
              <a:xfrm>
                <a:off x="2761" y="3072"/>
                <a:ext cx="379" cy="178"/>
              </a:xfrm>
              <a:custGeom>
                <a:avLst/>
                <a:gdLst>
                  <a:gd name="T0" fmla="*/ 166 w 168"/>
                  <a:gd name="T1" fmla="*/ 0 h 79"/>
                  <a:gd name="T2" fmla="*/ 3 w 168"/>
                  <a:gd name="T3" fmla="*/ 2 h 79"/>
                  <a:gd name="T4" fmla="*/ 0 w 168"/>
                  <a:gd name="T5" fmla="*/ 41 h 79"/>
                  <a:gd name="T6" fmla="*/ 168 w 168"/>
                  <a:gd name="T7" fmla="*/ 79 h 79"/>
                  <a:gd name="T8" fmla="*/ 166 w 168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79">
                    <a:moveTo>
                      <a:pt x="166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5"/>
                      <a:pt x="1" y="28"/>
                      <a:pt x="0" y="41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167" y="51"/>
                      <a:pt x="166" y="24"/>
                      <a:pt x="166" y="0"/>
                    </a:cubicBezTo>
                    <a:close/>
                  </a:path>
                </a:pathLst>
              </a:cu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9" name="Freeform 467">
                <a:extLst>
                  <a:ext uri="{FF2B5EF4-FFF2-40B4-BE49-F238E27FC236}">
                    <a16:creationId xmlns="" xmlns:a16="http://schemas.microsoft.com/office/drawing/2014/main" id="{4101DED9-4C4E-425E-A7FC-131234F5BF1D}"/>
                  </a:ext>
                </a:extLst>
              </p:cNvPr>
              <p:cNvSpPr/>
              <p:nvPr/>
            </p:nvSpPr>
            <p:spPr bwMode="auto">
              <a:xfrm>
                <a:off x="2755" y="3164"/>
                <a:ext cx="394" cy="275"/>
              </a:xfrm>
              <a:custGeom>
                <a:avLst/>
                <a:gdLst>
                  <a:gd name="T0" fmla="*/ 3 w 175"/>
                  <a:gd name="T1" fmla="*/ 0 h 122"/>
                  <a:gd name="T2" fmla="*/ 0 w 175"/>
                  <a:gd name="T3" fmla="*/ 44 h 122"/>
                  <a:gd name="T4" fmla="*/ 175 w 175"/>
                  <a:gd name="T5" fmla="*/ 122 h 122"/>
                  <a:gd name="T6" fmla="*/ 171 w 175"/>
                  <a:gd name="T7" fmla="*/ 38 h 122"/>
                  <a:gd name="T8" fmla="*/ 3 w 175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22">
                    <a:moveTo>
                      <a:pt x="3" y="0"/>
                    </a:moveTo>
                    <a:cubicBezTo>
                      <a:pt x="2" y="14"/>
                      <a:pt x="1" y="29"/>
                      <a:pt x="0" y="44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74" y="93"/>
                      <a:pt x="172" y="65"/>
                      <a:pt x="171" y="38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50" name="Freeform 468">
                <a:extLst>
                  <a:ext uri="{FF2B5EF4-FFF2-40B4-BE49-F238E27FC236}">
                    <a16:creationId xmlns="" xmlns:a16="http://schemas.microsoft.com/office/drawing/2014/main" id="{84E64104-C918-4323-AE4A-224C42C91BB8}"/>
                  </a:ext>
                </a:extLst>
              </p:cNvPr>
              <p:cNvSpPr/>
              <p:nvPr/>
            </p:nvSpPr>
            <p:spPr bwMode="auto">
              <a:xfrm>
                <a:off x="2723" y="3263"/>
                <a:ext cx="442" cy="424"/>
              </a:xfrm>
              <a:custGeom>
                <a:avLst/>
                <a:gdLst>
                  <a:gd name="T0" fmla="*/ 14 w 196"/>
                  <a:gd name="T1" fmla="*/ 0 h 188"/>
                  <a:gd name="T2" fmla="*/ 0 w 196"/>
                  <a:gd name="T3" fmla="*/ 171 h 188"/>
                  <a:gd name="T4" fmla="*/ 196 w 196"/>
                  <a:gd name="T5" fmla="*/ 188 h 188"/>
                  <a:gd name="T6" fmla="*/ 189 w 196"/>
                  <a:gd name="T7" fmla="*/ 78 h 188"/>
                  <a:gd name="T8" fmla="*/ 14 w 196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88">
                    <a:moveTo>
                      <a:pt x="14" y="0"/>
                    </a:moveTo>
                    <a:cubicBezTo>
                      <a:pt x="9" y="58"/>
                      <a:pt x="5" y="116"/>
                      <a:pt x="0" y="171"/>
                    </a:cubicBezTo>
                    <a:cubicBezTo>
                      <a:pt x="65" y="177"/>
                      <a:pt x="130" y="184"/>
                      <a:pt x="196" y="188"/>
                    </a:cubicBezTo>
                    <a:cubicBezTo>
                      <a:pt x="193" y="152"/>
                      <a:pt x="191" y="114"/>
                      <a:pt x="189" y="78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C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51" name="Freeform 469">
                <a:extLst>
                  <a:ext uri="{FF2B5EF4-FFF2-40B4-BE49-F238E27FC236}">
                    <a16:creationId xmlns="" xmlns:a16="http://schemas.microsoft.com/office/drawing/2014/main" id="{A681C5DC-1470-4FEA-A3C3-A96E2E7587FF}"/>
                  </a:ext>
                </a:extLst>
              </p:cNvPr>
              <p:cNvSpPr/>
              <p:nvPr/>
            </p:nvSpPr>
            <p:spPr bwMode="auto">
              <a:xfrm>
                <a:off x="2732" y="3317"/>
                <a:ext cx="117" cy="217"/>
              </a:xfrm>
              <a:custGeom>
                <a:avLst/>
                <a:gdLst>
                  <a:gd name="T0" fmla="*/ 8 w 52"/>
                  <a:gd name="T1" fmla="*/ 0 h 96"/>
                  <a:gd name="T2" fmla="*/ 7 w 52"/>
                  <a:gd name="T3" fmla="*/ 0 h 96"/>
                  <a:gd name="T4" fmla="*/ 0 w 52"/>
                  <a:gd name="T5" fmla="*/ 95 h 96"/>
                  <a:gd name="T6" fmla="*/ 8 w 52"/>
                  <a:gd name="T7" fmla="*/ 96 h 96"/>
                  <a:gd name="T8" fmla="*/ 52 w 52"/>
                  <a:gd name="T9" fmla="*/ 48 h 96"/>
                  <a:gd name="T10" fmla="*/ 8 w 52"/>
                  <a:gd name="T1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96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" y="95"/>
                      <a:pt x="5" y="96"/>
                      <a:pt x="8" y="96"/>
                    </a:cubicBezTo>
                    <a:cubicBezTo>
                      <a:pt x="32" y="96"/>
                      <a:pt x="52" y="74"/>
                      <a:pt x="52" y="48"/>
                    </a:cubicBezTo>
                    <a:cubicBezTo>
                      <a:pt x="52" y="22"/>
                      <a:pt x="32" y="0"/>
                      <a:pt x="8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52" name="Freeform 470">
                <a:extLst>
                  <a:ext uri="{FF2B5EF4-FFF2-40B4-BE49-F238E27FC236}">
                    <a16:creationId xmlns="" xmlns:a16="http://schemas.microsoft.com/office/drawing/2014/main" id="{AF98809A-520B-4758-93F4-9832011871BC}"/>
                  </a:ext>
                </a:extLst>
              </p:cNvPr>
              <p:cNvSpPr/>
              <p:nvPr/>
            </p:nvSpPr>
            <p:spPr bwMode="auto">
              <a:xfrm>
                <a:off x="2752" y="3597"/>
                <a:ext cx="176" cy="69"/>
              </a:xfrm>
              <a:custGeom>
                <a:avLst/>
                <a:gdLst>
                  <a:gd name="T0" fmla="*/ 37 w 78"/>
                  <a:gd name="T1" fmla="*/ 0 h 31"/>
                  <a:gd name="T2" fmla="*/ 0 w 78"/>
                  <a:gd name="T3" fmla="*/ 24 h 31"/>
                  <a:gd name="T4" fmla="*/ 78 w 78"/>
                  <a:gd name="T5" fmla="*/ 31 h 31"/>
                  <a:gd name="T6" fmla="*/ 37 w 7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31">
                    <a:moveTo>
                      <a:pt x="37" y="0"/>
                    </a:moveTo>
                    <a:cubicBezTo>
                      <a:pt x="21" y="0"/>
                      <a:pt x="7" y="9"/>
                      <a:pt x="0" y="24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2" y="13"/>
                      <a:pt x="56" y="0"/>
                      <a:pt x="37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53" name="Freeform 471">
                <a:extLst>
                  <a:ext uri="{FF2B5EF4-FFF2-40B4-BE49-F238E27FC236}">
                    <a16:creationId xmlns="" xmlns:a16="http://schemas.microsoft.com/office/drawing/2014/main" id="{CE509FF2-70CD-420D-A393-B8FED9A27FFE}"/>
                  </a:ext>
                </a:extLst>
              </p:cNvPr>
              <p:cNvSpPr/>
              <p:nvPr/>
            </p:nvSpPr>
            <p:spPr bwMode="auto">
              <a:xfrm>
                <a:off x="2962" y="3358"/>
                <a:ext cx="176" cy="124"/>
              </a:xfrm>
              <a:custGeom>
                <a:avLst/>
                <a:gdLst>
                  <a:gd name="T0" fmla="*/ 78 w 78"/>
                  <a:gd name="T1" fmla="*/ 34 h 55"/>
                  <a:gd name="T2" fmla="*/ 0 w 78"/>
                  <a:gd name="T3" fmla="*/ 0 h 55"/>
                  <a:gd name="T4" fmla="*/ 0 w 78"/>
                  <a:gd name="T5" fmla="*/ 7 h 55"/>
                  <a:gd name="T6" fmla="*/ 43 w 78"/>
                  <a:gd name="T7" fmla="*/ 55 h 55"/>
                  <a:gd name="T8" fmla="*/ 78 w 78"/>
                  <a:gd name="T9" fmla="*/ 35 h 55"/>
                  <a:gd name="T10" fmla="*/ 78 w 78"/>
                  <a:gd name="T11" fmla="*/ 3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5">
                    <a:moveTo>
                      <a:pt x="78" y="3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5"/>
                      <a:pt x="0" y="7"/>
                    </a:cubicBezTo>
                    <a:cubicBezTo>
                      <a:pt x="0" y="34"/>
                      <a:pt x="19" y="55"/>
                      <a:pt x="43" y="55"/>
                    </a:cubicBezTo>
                    <a:cubicBezTo>
                      <a:pt x="58" y="55"/>
                      <a:pt x="71" y="47"/>
                      <a:pt x="78" y="35"/>
                    </a:cubicBezTo>
                    <a:lnTo>
                      <a:pt x="78" y="34"/>
                    </a:ln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54" name="Oval 472">
                <a:extLst>
                  <a:ext uri="{FF2B5EF4-FFF2-40B4-BE49-F238E27FC236}">
                    <a16:creationId xmlns="" xmlns:a16="http://schemas.microsoft.com/office/drawing/2014/main" id="{0546A009-7926-4F3E-9F03-9B6DF9A67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2" y="3475"/>
                <a:ext cx="108" cy="119"/>
              </a:xfrm>
              <a:prstGeom prst="ellipse">
                <a:avLst/>
              </a:pr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55" name="Freeform 473">
                <a:extLst>
                  <a:ext uri="{FF2B5EF4-FFF2-40B4-BE49-F238E27FC236}">
                    <a16:creationId xmlns="" xmlns:a16="http://schemas.microsoft.com/office/drawing/2014/main" id="{1AF2C805-4329-4B2F-A794-359693EF03E4}"/>
                  </a:ext>
                </a:extLst>
              </p:cNvPr>
              <p:cNvSpPr/>
              <p:nvPr/>
            </p:nvSpPr>
            <p:spPr bwMode="auto">
              <a:xfrm>
                <a:off x="3043" y="3545"/>
                <a:ext cx="117" cy="144"/>
              </a:xfrm>
              <a:custGeom>
                <a:avLst/>
                <a:gdLst>
                  <a:gd name="T0" fmla="*/ 44 w 52"/>
                  <a:gd name="T1" fmla="*/ 0 h 64"/>
                  <a:gd name="T2" fmla="*/ 0 w 52"/>
                  <a:gd name="T3" fmla="*/ 48 h 64"/>
                  <a:gd name="T4" fmla="*/ 2 w 52"/>
                  <a:gd name="T5" fmla="*/ 59 h 64"/>
                  <a:gd name="T6" fmla="*/ 52 w 52"/>
                  <a:gd name="T7" fmla="*/ 64 h 64"/>
                  <a:gd name="T8" fmla="*/ 47 w 52"/>
                  <a:gd name="T9" fmla="*/ 0 h 64"/>
                  <a:gd name="T10" fmla="*/ 44 w 52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64">
                    <a:moveTo>
                      <a:pt x="44" y="0"/>
                    </a:moveTo>
                    <a:cubicBezTo>
                      <a:pt x="20" y="0"/>
                      <a:pt x="0" y="21"/>
                      <a:pt x="0" y="48"/>
                    </a:cubicBezTo>
                    <a:cubicBezTo>
                      <a:pt x="0" y="52"/>
                      <a:pt x="1" y="56"/>
                      <a:pt x="2" y="59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0"/>
                      <a:pt x="45" y="0"/>
                      <a:pt x="44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56" name="Oval 474">
                <a:extLst>
                  <a:ext uri="{FF2B5EF4-FFF2-40B4-BE49-F238E27FC236}">
                    <a16:creationId xmlns="" xmlns:a16="http://schemas.microsoft.com/office/drawing/2014/main" id="{07DA770D-80F4-42C3-B565-BAF677D0A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3673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57" name="Oval 475">
                <a:extLst>
                  <a:ext uri="{FF2B5EF4-FFF2-40B4-BE49-F238E27FC236}">
                    <a16:creationId xmlns="" xmlns:a16="http://schemas.microsoft.com/office/drawing/2014/main" id="{F4F0A912-37F4-4B1D-ADFB-94AB38F42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3709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58" name="Oval 476">
                <a:extLst>
                  <a:ext uri="{FF2B5EF4-FFF2-40B4-BE49-F238E27FC236}">
                    <a16:creationId xmlns="" xmlns:a16="http://schemas.microsoft.com/office/drawing/2014/main" id="{A05C0BC4-8476-4673-B8AD-7DCF456D3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4" y="3698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59" name="Oval 477">
                <a:extLst>
                  <a:ext uri="{FF2B5EF4-FFF2-40B4-BE49-F238E27FC236}">
                    <a16:creationId xmlns="" xmlns:a16="http://schemas.microsoft.com/office/drawing/2014/main" id="{479501F1-8D81-42F2-B18B-0B170FB1C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41"/>
                <a:ext cx="29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0" name="Oval 478">
                <a:extLst>
                  <a:ext uri="{FF2B5EF4-FFF2-40B4-BE49-F238E27FC236}">
                    <a16:creationId xmlns="" xmlns:a16="http://schemas.microsoft.com/office/drawing/2014/main" id="{4A2F967E-4591-45DF-B4C0-B1B08362B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4" y="3795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1" name="Oval 479">
                <a:extLst>
                  <a:ext uri="{FF2B5EF4-FFF2-40B4-BE49-F238E27FC236}">
                    <a16:creationId xmlns="" xmlns:a16="http://schemas.microsoft.com/office/drawing/2014/main" id="{1BACCEC1-4411-4872-84CB-2ABBCB31B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6" y="3806"/>
                <a:ext cx="30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2" name="Oval 480">
                <a:extLst>
                  <a:ext uri="{FF2B5EF4-FFF2-40B4-BE49-F238E27FC236}">
                    <a16:creationId xmlns="" xmlns:a16="http://schemas.microsoft.com/office/drawing/2014/main" id="{8E97E5BB-9A0C-4FA0-A7F5-2F8378F43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3" y="3784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3" name="Oval 481">
                <a:extLst>
                  <a:ext uri="{FF2B5EF4-FFF2-40B4-BE49-F238E27FC236}">
                    <a16:creationId xmlns="" xmlns:a16="http://schemas.microsoft.com/office/drawing/2014/main" id="{69ACFFB0-46A8-4351-971C-8E3826EE3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" y="3700"/>
                <a:ext cx="27" cy="30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4" name="Oval 482">
                <a:extLst>
                  <a:ext uri="{FF2B5EF4-FFF2-40B4-BE49-F238E27FC236}">
                    <a16:creationId xmlns="" xmlns:a16="http://schemas.microsoft.com/office/drawing/2014/main" id="{55DEBA5D-61F9-4788-9E10-154383167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1" y="3795"/>
                <a:ext cx="29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5" name="Oval 483">
                <a:extLst>
                  <a:ext uri="{FF2B5EF4-FFF2-40B4-BE49-F238E27FC236}">
                    <a16:creationId xmlns="" xmlns:a16="http://schemas.microsoft.com/office/drawing/2014/main" id="{85B5AA2B-275F-4CF3-BE02-A120E67F6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" y="2995"/>
                <a:ext cx="31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6" name="Oval 484">
                <a:extLst>
                  <a:ext uri="{FF2B5EF4-FFF2-40B4-BE49-F238E27FC236}">
                    <a16:creationId xmlns="" xmlns:a16="http://schemas.microsoft.com/office/drawing/2014/main" id="{3C8639C4-0053-4176-8434-A3A46E5BB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" y="3112"/>
                <a:ext cx="31" cy="32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7" name="Oval 485">
                <a:extLst>
                  <a:ext uri="{FF2B5EF4-FFF2-40B4-BE49-F238E27FC236}">
                    <a16:creationId xmlns="" xmlns:a16="http://schemas.microsoft.com/office/drawing/2014/main" id="{5AB1394F-9DC3-4620-ABFD-A1CC81E7C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123"/>
                <a:ext cx="31" cy="32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8" name="Oval 486">
                <a:extLst>
                  <a:ext uri="{FF2B5EF4-FFF2-40B4-BE49-F238E27FC236}">
                    <a16:creationId xmlns="" xmlns:a16="http://schemas.microsoft.com/office/drawing/2014/main" id="{6E06CEA7-8D1C-413C-B266-6CCFB290E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3" y="3128"/>
                <a:ext cx="32" cy="31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9" name="Oval 487">
                <a:extLst>
                  <a:ext uri="{FF2B5EF4-FFF2-40B4-BE49-F238E27FC236}">
                    <a16:creationId xmlns="" xmlns:a16="http://schemas.microsoft.com/office/drawing/2014/main" id="{16F91B35-F053-4423-BFE3-2FE80802C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8" y="3144"/>
                <a:ext cx="32" cy="31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0" name="Oval 488">
                <a:extLst>
                  <a:ext uri="{FF2B5EF4-FFF2-40B4-BE49-F238E27FC236}">
                    <a16:creationId xmlns="" xmlns:a16="http://schemas.microsoft.com/office/drawing/2014/main" id="{0E0E8A16-F504-4962-A57B-38E4D67B3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9" y="2990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1" name="Oval 489">
                <a:extLst>
                  <a:ext uri="{FF2B5EF4-FFF2-40B4-BE49-F238E27FC236}">
                    <a16:creationId xmlns="" xmlns:a16="http://schemas.microsoft.com/office/drawing/2014/main" id="{DEB55469-318B-484A-A773-E8E5BFEBD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5" y="2990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2" name="Oval 490">
                <a:extLst>
                  <a:ext uri="{FF2B5EF4-FFF2-40B4-BE49-F238E27FC236}">
                    <a16:creationId xmlns="" xmlns:a16="http://schemas.microsoft.com/office/drawing/2014/main" id="{5732B56D-FEF1-491A-BA6A-4DC860552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6" y="2984"/>
                <a:ext cx="32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3" name="Oval 491">
                <a:extLst>
                  <a:ext uri="{FF2B5EF4-FFF2-40B4-BE49-F238E27FC236}">
                    <a16:creationId xmlns="" xmlns:a16="http://schemas.microsoft.com/office/drawing/2014/main" id="{8319F100-1AD0-445C-B6DC-ADD35F5ED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3211"/>
                <a:ext cx="31" cy="30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4" name="Oval 492">
                <a:extLst>
                  <a:ext uri="{FF2B5EF4-FFF2-40B4-BE49-F238E27FC236}">
                    <a16:creationId xmlns="" xmlns:a16="http://schemas.microsoft.com/office/drawing/2014/main" id="{C63ECE19-0425-43F4-A8EC-30B2175FE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3250"/>
                <a:ext cx="31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5" name="Oval 493">
                <a:extLst>
                  <a:ext uri="{FF2B5EF4-FFF2-40B4-BE49-F238E27FC236}">
                    <a16:creationId xmlns="" xmlns:a16="http://schemas.microsoft.com/office/drawing/2014/main" id="{3BB7C806-B2CE-4BA7-AABB-B0D58A034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8" y="3292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6" name="Oval 494">
                <a:extLst>
                  <a:ext uri="{FF2B5EF4-FFF2-40B4-BE49-F238E27FC236}">
                    <a16:creationId xmlns="" xmlns:a16="http://schemas.microsoft.com/office/drawing/2014/main" id="{420D4368-6BD0-4DF9-BBCB-FF8820232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6" y="3324"/>
                <a:ext cx="32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7" name="Freeform 495">
                <a:extLst>
                  <a:ext uri="{FF2B5EF4-FFF2-40B4-BE49-F238E27FC236}">
                    <a16:creationId xmlns="" xmlns:a16="http://schemas.microsoft.com/office/drawing/2014/main" id="{3B96FC17-9BE0-480D-AB72-6F4ED9B2D68A}"/>
                  </a:ext>
                </a:extLst>
              </p:cNvPr>
              <p:cNvSpPr/>
              <p:nvPr/>
            </p:nvSpPr>
            <p:spPr bwMode="auto">
              <a:xfrm>
                <a:off x="2809" y="2395"/>
                <a:ext cx="372" cy="172"/>
              </a:xfrm>
              <a:custGeom>
                <a:avLst/>
                <a:gdLst>
                  <a:gd name="T0" fmla="*/ 2 w 372"/>
                  <a:gd name="T1" fmla="*/ 0 h 172"/>
                  <a:gd name="T2" fmla="*/ 47 w 372"/>
                  <a:gd name="T3" fmla="*/ 82 h 172"/>
                  <a:gd name="T4" fmla="*/ 110 w 372"/>
                  <a:gd name="T5" fmla="*/ 12 h 172"/>
                  <a:gd name="T6" fmla="*/ 151 w 372"/>
                  <a:gd name="T7" fmla="*/ 104 h 172"/>
                  <a:gd name="T8" fmla="*/ 227 w 372"/>
                  <a:gd name="T9" fmla="*/ 28 h 172"/>
                  <a:gd name="T10" fmla="*/ 263 w 372"/>
                  <a:gd name="T11" fmla="*/ 140 h 172"/>
                  <a:gd name="T12" fmla="*/ 351 w 372"/>
                  <a:gd name="T13" fmla="*/ 41 h 172"/>
                  <a:gd name="T14" fmla="*/ 372 w 372"/>
                  <a:gd name="T15" fmla="*/ 172 h 172"/>
                  <a:gd name="T16" fmla="*/ 0 w 372"/>
                  <a:gd name="T17" fmla="*/ 66 h 172"/>
                  <a:gd name="T18" fmla="*/ 2 w 3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2" h="172">
                    <a:moveTo>
                      <a:pt x="2" y="0"/>
                    </a:moveTo>
                    <a:lnTo>
                      <a:pt x="47" y="82"/>
                    </a:lnTo>
                    <a:lnTo>
                      <a:pt x="110" y="12"/>
                    </a:lnTo>
                    <a:lnTo>
                      <a:pt x="151" y="104"/>
                    </a:lnTo>
                    <a:lnTo>
                      <a:pt x="227" y="28"/>
                    </a:lnTo>
                    <a:lnTo>
                      <a:pt x="263" y="140"/>
                    </a:lnTo>
                    <a:lnTo>
                      <a:pt x="351" y="41"/>
                    </a:lnTo>
                    <a:lnTo>
                      <a:pt x="372" y="172"/>
                    </a:lnTo>
                    <a:lnTo>
                      <a:pt x="0" y="6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7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8" name="Freeform 496">
                <a:extLst>
                  <a:ext uri="{FF2B5EF4-FFF2-40B4-BE49-F238E27FC236}">
                    <a16:creationId xmlns="" xmlns:a16="http://schemas.microsoft.com/office/drawing/2014/main" id="{908EF8B5-3BFD-44B2-82C9-1C0AC80D9E9A}"/>
                  </a:ext>
                </a:extLst>
              </p:cNvPr>
              <p:cNvSpPr/>
              <p:nvPr/>
            </p:nvSpPr>
            <p:spPr bwMode="auto">
              <a:xfrm>
                <a:off x="2802" y="2522"/>
                <a:ext cx="361" cy="142"/>
              </a:xfrm>
              <a:custGeom>
                <a:avLst/>
                <a:gdLst>
                  <a:gd name="T0" fmla="*/ 142 w 160"/>
                  <a:gd name="T1" fmla="*/ 36 h 63"/>
                  <a:gd name="T2" fmla="*/ 136 w 160"/>
                  <a:gd name="T3" fmla="*/ 35 h 63"/>
                  <a:gd name="T4" fmla="*/ 108 w 160"/>
                  <a:gd name="T5" fmla="*/ 43 h 63"/>
                  <a:gd name="T6" fmla="*/ 98 w 160"/>
                  <a:gd name="T7" fmla="*/ 25 h 63"/>
                  <a:gd name="T8" fmla="*/ 95 w 160"/>
                  <a:gd name="T9" fmla="*/ 24 h 63"/>
                  <a:gd name="T10" fmla="*/ 71 w 160"/>
                  <a:gd name="T11" fmla="*/ 34 h 63"/>
                  <a:gd name="T12" fmla="*/ 53 w 160"/>
                  <a:gd name="T13" fmla="*/ 14 h 63"/>
                  <a:gd name="T14" fmla="*/ 48 w 160"/>
                  <a:gd name="T15" fmla="*/ 12 h 63"/>
                  <a:gd name="T16" fmla="*/ 23 w 160"/>
                  <a:gd name="T17" fmla="*/ 22 h 63"/>
                  <a:gd name="T18" fmla="*/ 2 w 160"/>
                  <a:gd name="T19" fmla="*/ 1 h 63"/>
                  <a:gd name="T20" fmla="*/ 1 w 160"/>
                  <a:gd name="T21" fmla="*/ 0 h 63"/>
                  <a:gd name="T22" fmla="*/ 0 w 160"/>
                  <a:gd name="T23" fmla="*/ 20 h 63"/>
                  <a:gd name="T24" fmla="*/ 24 w 160"/>
                  <a:gd name="T25" fmla="*/ 33 h 63"/>
                  <a:gd name="T26" fmla="*/ 48 w 160"/>
                  <a:gd name="T27" fmla="*/ 23 h 63"/>
                  <a:gd name="T28" fmla="*/ 66 w 160"/>
                  <a:gd name="T29" fmla="*/ 45 h 63"/>
                  <a:gd name="T30" fmla="*/ 91 w 160"/>
                  <a:gd name="T31" fmla="*/ 35 h 63"/>
                  <a:gd name="T32" fmla="*/ 109 w 160"/>
                  <a:gd name="T33" fmla="*/ 53 h 63"/>
                  <a:gd name="T34" fmla="*/ 137 w 160"/>
                  <a:gd name="T35" fmla="*/ 45 h 63"/>
                  <a:gd name="T36" fmla="*/ 159 w 160"/>
                  <a:gd name="T37" fmla="*/ 63 h 63"/>
                  <a:gd name="T38" fmla="*/ 160 w 160"/>
                  <a:gd name="T39" fmla="*/ 54 h 63"/>
                  <a:gd name="T40" fmla="*/ 142 w 160"/>
                  <a:gd name="T41" fmla="*/ 3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0" h="63">
                    <a:moveTo>
                      <a:pt x="142" y="36"/>
                    </a:moveTo>
                    <a:cubicBezTo>
                      <a:pt x="136" y="35"/>
                      <a:pt x="136" y="35"/>
                      <a:pt x="136" y="35"/>
                    </a:cubicBezTo>
                    <a:cubicBezTo>
                      <a:pt x="129" y="41"/>
                      <a:pt x="118" y="49"/>
                      <a:pt x="108" y="43"/>
                    </a:cubicBezTo>
                    <a:cubicBezTo>
                      <a:pt x="99" y="38"/>
                      <a:pt x="98" y="31"/>
                      <a:pt x="98" y="25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1" y="29"/>
                      <a:pt x="83" y="35"/>
                      <a:pt x="71" y="34"/>
                    </a:cubicBezTo>
                    <a:cubicBezTo>
                      <a:pt x="59" y="32"/>
                      <a:pt x="55" y="21"/>
                      <a:pt x="53" y="14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4" y="18"/>
                      <a:pt x="36" y="23"/>
                      <a:pt x="23" y="22"/>
                    </a:cubicBezTo>
                    <a:cubicBezTo>
                      <a:pt x="8" y="21"/>
                      <a:pt x="3" y="9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8" y="34"/>
                      <a:pt x="24" y="33"/>
                    </a:cubicBezTo>
                    <a:cubicBezTo>
                      <a:pt x="40" y="32"/>
                      <a:pt x="48" y="23"/>
                      <a:pt x="48" y="23"/>
                    </a:cubicBezTo>
                    <a:cubicBezTo>
                      <a:pt x="48" y="23"/>
                      <a:pt x="49" y="42"/>
                      <a:pt x="66" y="45"/>
                    </a:cubicBezTo>
                    <a:cubicBezTo>
                      <a:pt x="83" y="47"/>
                      <a:pt x="91" y="35"/>
                      <a:pt x="91" y="35"/>
                    </a:cubicBezTo>
                    <a:cubicBezTo>
                      <a:pt x="91" y="35"/>
                      <a:pt x="95" y="50"/>
                      <a:pt x="109" y="53"/>
                    </a:cubicBezTo>
                    <a:cubicBezTo>
                      <a:pt x="123" y="57"/>
                      <a:pt x="137" y="45"/>
                      <a:pt x="137" y="45"/>
                    </a:cubicBezTo>
                    <a:cubicBezTo>
                      <a:pt x="143" y="60"/>
                      <a:pt x="159" y="63"/>
                      <a:pt x="159" y="63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48" y="51"/>
                      <a:pt x="144" y="43"/>
                      <a:pt x="142" y="36"/>
                    </a:cubicBezTo>
                    <a:close/>
                  </a:path>
                </a:pathLst>
              </a:cu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9" name="Freeform 497">
                <a:extLst>
                  <a:ext uri="{FF2B5EF4-FFF2-40B4-BE49-F238E27FC236}">
                    <a16:creationId xmlns="" xmlns:a16="http://schemas.microsoft.com/office/drawing/2014/main" id="{64621679-57AC-48FC-81BE-804C4AA97042}"/>
                  </a:ext>
                </a:extLst>
              </p:cNvPr>
              <p:cNvSpPr/>
              <p:nvPr/>
            </p:nvSpPr>
            <p:spPr bwMode="auto">
              <a:xfrm>
                <a:off x="2802" y="2526"/>
                <a:ext cx="358" cy="156"/>
              </a:xfrm>
              <a:custGeom>
                <a:avLst/>
                <a:gdLst>
                  <a:gd name="T0" fmla="*/ 145 w 159"/>
                  <a:gd name="T1" fmla="*/ 51 h 69"/>
                  <a:gd name="T2" fmla="*/ 139 w 159"/>
                  <a:gd name="T3" fmla="*/ 36 h 69"/>
                  <a:gd name="T4" fmla="*/ 107 w 159"/>
                  <a:gd name="T5" fmla="*/ 50 h 69"/>
                  <a:gd name="T6" fmla="*/ 98 w 159"/>
                  <a:gd name="T7" fmla="*/ 41 h 69"/>
                  <a:gd name="T8" fmla="*/ 93 w 159"/>
                  <a:gd name="T9" fmla="*/ 28 h 69"/>
                  <a:gd name="T10" fmla="*/ 70 w 159"/>
                  <a:gd name="T11" fmla="*/ 40 h 69"/>
                  <a:gd name="T12" fmla="*/ 51 w 159"/>
                  <a:gd name="T13" fmla="*/ 15 h 69"/>
                  <a:gd name="T14" fmla="*/ 39 w 159"/>
                  <a:gd name="T15" fmla="*/ 25 h 69"/>
                  <a:gd name="T16" fmla="*/ 22 w 159"/>
                  <a:gd name="T17" fmla="*/ 28 h 69"/>
                  <a:gd name="T18" fmla="*/ 1 w 159"/>
                  <a:gd name="T19" fmla="*/ 0 h 69"/>
                  <a:gd name="T20" fmla="*/ 0 w 159"/>
                  <a:gd name="T21" fmla="*/ 26 h 69"/>
                  <a:gd name="T22" fmla="*/ 23 w 159"/>
                  <a:gd name="T23" fmla="*/ 39 h 69"/>
                  <a:gd name="T24" fmla="*/ 47 w 159"/>
                  <a:gd name="T25" fmla="*/ 29 h 69"/>
                  <a:gd name="T26" fmla="*/ 66 w 159"/>
                  <a:gd name="T27" fmla="*/ 51 h 69"/>
                  <a:gd name="T28" fmla="*/ 91 w 159"/>
                  <a:gd name="T29" fmla="*/ 41 h 69"/>
                  <a:gd name="T30" fmla="*/ 108 w 159"/>
                  <a:gd name="T31" fmla="*/ 59 h 69"/>
                  <a:gd name="T32" fmla="*/ 136 w 159"/>
                  <a:gd name="T33" fmla="*/ 51 h 69"/>
                  <a:gd name="T34" fmla="*/ 159 w 159"/>
                  <a:gd name="T35" fmla="*/ 69 h 69"/>
                  <a:gd name="T36" fmla="*/ 159 w 159"/>
                  <a:gd name="T37" fmla="*/ 60 h 69"/>
                  <a:gd name="T38" fmla="*/ 145 w 159"/>
                  <a:gd name="T39" fmla="*/ 5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9" h="69">
                    <a:moveTo>
                      <a:pt x="145" y="51"/>
                    </a:moveTo>
                    <a:cubicBezTo>
                      <a:pt x="142" y="46"/>
                      <a:pt x="139" y="42"/>
                      <a:pt x="139" y="36"/>
                    </a:cubicBezTo>
                    <a:cubicBezTo>
                      <a:pt x="131" y="44"/>
                      <a:pt x="120" y="57"/>
                      <a:pt x="107" y="50"/>
                    </a:cubicBezTo>
                    <a:cubicBezTo>
                      <a:pt x="104" y="48"/>
                      <a:pt x="100" y="44"/>
                      <a:pt x="98" y="41"/>
                    </a:cubicBezTo>
                    <a:cubicBezTo>
                      <a:pt x="97" y="39"/>
                      <a:pt x="92" y="30"/>
                      <a:pt x="93" y="28"/>
                    </a:cubicBezTo>
                    <a:cubicBezTo>
                      <a:pt x="89" y="37"/>
                      <a:pt x="80" y="41"/>
                      <a:pt x="70" y="40"/>
                    </a:cubicBezTo>
                    <a:cubicBezTo>
                      <a:pt x="58" y="38"/>
                      <a:pt x="52" y="26"/>
                      <a:pt x="51" y="15"/>
                    </a:cubicBezTo>
                    <a:cubicBezTo>
                      <a:pt x="46" y="19"/>
                      <a:pt x="44" y="23"/>
                      <a:pt x="39" y="25"/>
                    </a:cubicBezTo>
                    <a:cubicBezTo>
                      <a:pt x="34" y="28"/>
                      <a:pt x="28" y="29"/>
                      <a:pt x="22" y="28"/>
                    </a:cubicBezTo>
                    <a:cubicBezTo>
                      <a:pt x="2" y="26"/>
                      <a:pt x="1" y="5"/>
                      <a:pt x="1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7" y="40"/>
                      <a:pt x="23" y="39"/>
                    </a:cubicBezTo>
                    <a:cubicBezTo>
                      <a:pt x="40" y="38"/>
                      <a:pt x="47" y="29"/>
                      <a:pt x="47" y="29"/>
                    </a:cubicBezTo>
                    <a:cubicBezTo>
                      <a:pt x="47" y="29"/>
                      <a:pt x="49" y="48"/>
                      <a:pt x="66" y="51"/>
                    </a:cubicBezTo>
                    <a:cubicBezTo>
                      <a:pt x="82" y="53"/>
                      <a:pt x="91" y="41"/>
                      <a:pt x="91" y="41"/>
                    </a:cubicBezTo>
                    <a:cubicBezTo>
                      <a:pt x="91" y="41"/>
                      <a:pt x="94" y="56"/>
                      <a:pt x="108" y="59"/>
                    </a:cubicBezTo>
                    <a:cubicBezTo>
                      <a:pt x="123" y="63"/>
                      <a:pt x="136" y="51"/>
                      <a:pt x="136" y="51"/>
                    </a:cubicBezTo>
                    <a:cubicBezTo>
                      <a:pt x="142" y="66"/>
                      <a:pt x="159" y="69"/>
                      <a:pt x="159" y="69"/>
                    </a:cubicBezTo>
                    <a:cubicBezTo>
                      <a:pt x="159" y="60"/>
                      <a:pt x="159" y="60"/>
                      <a:pt x="159" y="60"/>
                    </a:cubicBezTo>
                    <a:cubicBezTo>
                      <a:pt x="159" y="62"/>
                      <a:pt x="146" y="52"/>
                      <a:pt x="145" y="51"/>
                    </a:cubicBezTo>
                    <a:close/>
                  </a:path>
                </a:pathLst>
              </a:custGeom>
              <a:solidFill>
                <a:srgbClr val="D4D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0" name="Oval 498">
                <a:extLst>
                  <a:ext uri="{FF2B5EF4-FFF2-40B4-BE49-F238E27FC236}">
                    <a16:creationId xmlns="" xmlns:a16="http://schemas.microsoft.com/office/drawing/2014/main" id="{D1F4EA61-020B-4D7F-A371-89B0F4C55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3" y="2537"/>
                <a:ext cx="15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1" name="Oval 499">
                <a:extLst>
                  <a:ext uri="{FF2B5EF4-FFF2-40B4-BE49-F238E27FC236}">
                    <a16:creationId xmlns="" xmlns:a16="http://schemas.microsoft.com/office/drawing/2014/main" id="{35FAAB8E-E27B-454F-9A7A-B92F47E17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2" y="2569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2" name="Oval 500">
                <a:extLst>
                  <a:ext uri="{FF2B5EF4-FFF2-40B4-BE49-F238E27FC236}">
                    <a16:creationId xmlns="" xmlns:a16="http://schemas.microsoft.com/office/drawing/2014/main" id="{8EEB8175-D276-4870-9FAB-910C4E331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0" y="2594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3" name="Oval 501">
                <a:extLst>
                  <a:ext uri="{FF2B5EF4-FFF2-40B4-BE49-F238E27FC236}">
                    <a16:creationId xmlns="" xmlns:a16="http://schemas.microsoft.com/office/drawing/2014/main" id="{D5BAE752-3DEB-4F55-98B2-C7F97469D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1" y="2616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4" name="Oval 502">
                <a:extLst>
                  <a:ext uri="{FF2B5EF4-FFF2-40B4-BE49-F238E27FC236}">
                    <a16:creationId xmlns="" xmlns:a16="http://schemas.microsoft.com/office/drawing/2014/main" id="{89118734-0990-4166-B1C5-56EA3A8C3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1" y="2623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5" name="Oval 503">
                <a:extLst>
                  <a:ext uri="{FF2B5EF4-FFF2-40B4-BE49-F238E27FC236}">
                    <a16:creationId xmlns="" xmlns:a16="http://schemas.microsoft.com/office/drawing/2014/main" id="{1CA72592-1615-4DE6-9F99-9B2D74B8B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1" y="2650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6" name="Oval 504">
                <a:extLst>
                  <a:ext uri="{FF2B5EF4-FFF2-40B4-BE49-F238E27FC236}">
                    <a16:creationId xmlns="" xmlns:a16="http://schemas.microsoft.com/office/drawing/2014/main" id="{23307342-1658-499F-B4B5-0C9C961EC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4" y="2668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7" name="Oval 505">
                <a:extLst>
                  <a:ext uri="{FF2B5EF4-FFF2-40B4-BE49-F238E27FC236}">
                    <a16:creationId xmlns="" xmlns:a16="http://schemas.microsoft.com/office/drawing/2014/main" id="{41321FB2-E2A0-4532-B1C1-589BFDE5C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7" y="1841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8" name="Oval 506">
                <a:extLst>
                  <a:ext uri="{FF2B5EF4-FFF2-40B4-BE49-F238E27FC236}">
                    <a16:creationId xmlns="" xmlns:a16="http://schemas.microsoft.com/office/drawing/2014/main" id="{26E9B799-CB79-474C-A0B2-6C67B2F13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" y="1864"/>
                <a:ext cx="25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9" name="Oval 507">
                <a:extLst>
                  <a:ext uri="{FF2B5EF4-FFF2-40B4-BE49-F238E27FC236}">
                    <a16:creationId xmlns="" xmlns:a16="http://schemas.microsoft.com/office/drawing/2014/main" id="{48A72141-72D1-41B8-B081-7377FB16D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8" y="188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0" name="Oval 508">
                <a:extLst>
                  <a:ext uri="{FF2B5EF4-FFF2-40B4-BE49-F238E27FC236}">
                    <a16:creationId xmlns="" xmlns:a16="http://schemas.microsoft.com/office/drawing/2014/main" id="{97E7BD96-5343-4C2B-B1DC-B61B3445D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1940"/>
                <a:ext cx="25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1" name="Oval 509">
                <a:extLst>
                  <a:ext uri="{FF2B5EF4-FFF2-40B4-BE49-F238E27FC236}">
                    <a16:creationId xmlns="" xmlns:a16="http://schemas.microsoft.com/office/drawing/2014/main" id="{93429676-758C-4A25-AE6D-932158FD8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192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2" name="Oval 510">
                <a:extLst>
                  <a:ext uri="{FF2B5EF4-FFF2-40B4-BE49-F238E27FC236}">
                    <a16:creationId xmlns="" xmlns:a16="http://schemas.microsoft.com/office/drawing/2014/main" id="{6522CD4A-49E6-4A28-8BA2-6C2466976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0" y="192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3" name="Oval 511">
                <a:extLst>
                  <a:ext uri="{FF2B5EF4-FFF2-40B4-BE49-F238E27FC236}">
                    <a16:creationId xmlns="" xmlns:a16="http://schemas.microsoft.com/office/drawing/2014/main" id="{7649221C-3418-4254-8D80-F00485B96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" y="1999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4" name="Oval 512">
                <a:extLst>
                  <a:ext uri="{FF2B5EF4-FFF2-40B4-BE49-F238E27FC236}">
                    <a16:creationId xmlns="" xmlns:a16="http://schemas.microsoft.com/office/drawing/2014/main" id="{A3D5DF00-4A8E-453D-85EE-C96FFF905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2024"/>
                <a:ext cx="25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5" name="Oval 513">
                <a:extLst>
                  <a:ext uri="{FF2B5EF4-FFF2-40B4-BE49-F238E27FC236}">
                    <a16:creationId xmlns="" xmlns:a16="http://schemas.microsoft.com/office/drawing/2014/main" id="{18C817FB-4B4C-456C-ADE0-67731A61A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" y="1965"/>
                <a:ext cx="27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6" name="Oval 514">
                <a:extLst>
                  <a:ext uri="{FF2B5EF4-FFF2-40B4-BE49-F238E27FC236}">
                    <a16:creationId xmlns="" xmlns:a16="http://schemas.microsoft.com/office/drawing/2014/main" id="{22645C59-422C-47C0-B0F0-823081397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8" y="1983"/>
                <a:ext cx="27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7" name="Oval 515">
                <a:extLst>
                  <a:ext uri="{FF2B5EF4-FFF2-40B4-BE49-F238E27FC236}">
                    <a16:creationId xmlns="" xmlns:a16="http://schemas.microsoft.com/office/drawing/2014/main" id="{F301E97C-F76D-4FD1-BBEB-E46C9935A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4" y="2024"/>
                <a:ext cx="27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8" name="Oval 516">
                <a:extLst>
                  <a:ext uri="{FF2B5EF4-FFF2-40B4-BE49-F238E27FC236}">
                    <a16:creationId xmlns="" xmlns:a16="http://schemas.microsoft.com/office/drawing/2014/main" id="{F4B65779-9416-43D9-B30F-1AC4F2ABD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" y="2012"/>
                <a:ext cx="25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9" name="Oval 517">
                <a:extLst>
                  <a:ext uri="{FF2B5EF4-FFF2-40B4-BE49-F238E27FC236}">
                    <a16:creationId xmlns="" xmlns:a16="http://schemas.microsoft.com/office/drawing/2014/main" id="{04A4A8CC-736F-4312-A0AA-04FA07C69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4" y="2024"/>
                <a:ext cx="27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0" name="Line 518">
                <a:extLst>
                  <a:ext uri="{FF2B5EF4-FFF2-40B4-BE49-F238E27FC236}">
                    <a16:creationId xmlns="" xmlns:a16="http://schemas.microsoft.com/office/drawing/2014/main" id="{30599995-CE0E-4126-BB40-E3FF5014A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" y="379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1" name="Line 519">
                <a:extLst>
                  <a:ext uri="{FF2B5EF4-FFF2-40B4-BE49-F238E27FC236}">
                    <a16:creationId xmlns="" xmlns:a16="http://schemas.microsoft.com/office/drawing/2014/main" id="{11D7E3FA-5411-4060-8763-8FA0DC0E5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" y="379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2" name="Freeform 520">
                <a:extLst>
                  <a:ext uri="{FF2B5EF4-FFF2-40B4-BE49-F238E27FC236}">
                    <a16:creationId xmlns="" xmlns:a16="http://schemas.microsoft.com/office/drawing/2014/main" id="{5F08BBFA-16E6-4E29-89A8-85B6E2178360}"/>
                  </a:ext>
                </a:extLst>
              </p:cNvPr>
              <p:cNvSpPr/>
              <p:nvPr/>
            </p:nvSpPr>
            <p:spPr bwMode="auto">
              <a:xfrm>
                <a:off x="2750" y="1122"/>
                <a:ext cx="183" cy="304"/>
              </a:xfrm>
              <a:custGeom>
                <a:avLst/>
                <a:gdLst>
                  <a:gd name="T0" fmla="*/ 120 w 183"/>
                  <a:gd name="T1" fmla="*/ 0 h 304"/>
                  <a:gd name="T2" fmla="*/ 0 w 183"/>
                  <a:gd name="T3" fmla="*/ 88 h 304"/>
                  <a:gd name="T4" fmla="*/ 135 w 183"/>
                  <a:gd name="T5" fmla="*/ 88 h 304"/>
                  <a:gd name="T6" fmla="*/ 11 w 183"/>
                  <a:gd name="T7" fmla="*/ 163 h 304"/>
                  <a:gd name="T8" fmla="*/ 151 w 183"/>
                  <a:gd name="T9" fmla="*/ 187 h 304"/>
                  <a:gd name="T10" fmla="*/ 16 w 183"/>
                  <a:gd name="T11" fmla="*/ 239 h 304"/>
                  <a:gd name="T12" fmla="*/ 183 w 183"/>
                  <a:gd name="T13" fmla="*/ 304 h 304"/>
                  <a:gd name="T14" fmla="*/ 120 w 183"/>
                  <a:gd name="T1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3" h="304">
                    <a:moveTo>
                      <a:pt x="120" y="0"/>
                    </a:moveTo>
                    <a:lnTo>
                      <a:pt x="0" y="88"/>
                    </a:lnTo>
                    <a:lnTo>
                      <a:pt x="135" y="88"/>
                    </a:lnTo>
                    <a:lnTo>
                      <a:pt x="11" y="163"/>
                    </a:lnTo>
                    <a:lnTo>
                      <a:pt x="151" y="187"/>
                    </a:lnTo>
                    <a:lnTo>
                      <a:pt x="16" y="239"/>
                    </a:lnTo>
                    <a:lnTo>
                      <a:pt x="183" y="30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3" name="Freeform 521">
                <a:extLst>
                  <a:ext uri="{FF2B5EF4-FFF2-40B4-BE49-F238E27FC236}">
                    <a16:creationId xmlns="" xmlns:a16="http://schemas.microsoft.com/office/drawing/2014/main" id="{306581E1-8B19-4E74-A37B-42933F31D00F}"/>
                  </a:ext>
                </a:extLst>
              </p:cNvPr>
              <p:cNvSpPr/>
              <p:nvPr/>
            </p:nvSpPr>
            <p:spPr bwMode="auto">
              <a:xfrm>
                <a:off x="2813" y="3908"/>
                <a:ext cx="201" cy="135"/>
              </a:xfrm>
              <a:custGeom>
                <a:avLst/>
                <a:gdLst>
                  <a:gd name="T0" fmla="*/ 142 w 201"/>
                  <a:gd name="T1" fmla="*/ 0 h 135"/>
                  <a:gd name="T2" fmla="*/ 0 w 201"/>
                  <a:gd name="T3" fmla="*/ 87 h 135"/>
                  <a:gd name="T4" fmla="*/ 201 w 201"/>
                  <a:gd name="T5" fmla="*/ 135 h 135"/>
                  <a:gd name="T6" fmla="*/ 142 w 201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35">
                    <a:moveTo>
                      <a:pt x="142" y="0"/>
                    </a:moveTo>
                    <a:lnTo>
                      <a:pt x="0" y="87"/>
                    </a:lnTo>
                    <a:lnTo>
                      <a:pt x="201" y="135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4" name="Freeform 522">
                <a:extLst>
                  <a:ext uri="{FF2B5EF4-FFF2-40B4-BE49-F238E27FC236}">
                    <a16:creationId xmlns="" xmlns:a16="http://schemas.microsoft.com/office/drawing/2014/main" id="{EB0438CD-C0F4-4FD5-8EE8-C0597BD8F456}"/>
                  </a:ext>
                </a:extLst>
              </p:cNvPr>
              <p:cNvSpPr/>
              <p:nvPr/>
            </p:nvSpPr>
            <p:spPr bwMode="auto">
              <a:xfrm>
                <a:off x="2820" y="4171"/>
                <a:ext cx="257" cy="106"/>
              </a:xfrm>
              <a:custGeom>
                <a:avLst/>
                <a:gdLst>
                  <a:gd name="T0" fmla="*/ 0 w 257"/>
                  <a:gd name="T1" fmla="*/ 106 h 106"/>
                  <a:gd name="T2" fmla="*/ 153 w 257"/>
                  <a:gd name="T3" fmla="*/ 0 h 106"/>
                  <a:gd name="T4" fmla="*/ 257 w 257"/>
                  <a:gd name="T5" fmla="*/ 95 h 106"/>
                  <a:gd name="T6" fmla="*/ 0 w 2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7" h="106">
                    <a:moveTo>
                      <a:pt x="0" y="106"/>
                    </a:moveTo>
                    <a:lnTo>
                      <a:pt x="153" y="0"/>
                    </a:lnTo>
                    <a:lnTo>
                      <a:pt x="257" y="95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A7C5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5" name="Freeform 523">
                <a:extLst>
                  <a:ext uri="{FF2B5EF4-FFF2-40B4-BE49-F238E27FC236}">
                    <a16:creationId xmlns="" xmlns:a16="http://schemas.microsoft.com/office/drawing/2014/main" id="{0FD7F314-64B2-41F7-B077-49DE8D144F23}"/>
                  </a:ext>
                </a:extLst>
              </p:cNvPr>
              <p:cNvSpPr/>
              <p:nvPr/>
            </p:nvSpPr>
            <p:spPr bwMode="auto">
              <a:xfrm>
                <a:off x="2721" y="4079"/>
                <a:ext cx="140" cy="135"/>
              </a:xfrm>
              <a:custGeom>
                <a:avLst/>
                <a:gdLst>
                  <a:gd name="T0" fmla="*/ 0 w 140"/>
                  <a:gd name="T1" fmla="*/ 0 h 135"/>
                  <a:gd name="T2" fmla="*/ 140 w 140"/>
                  <a:gd name="T3" fmla="*/ 34 h 135"/>
                  <a:gd name="T4" fmla="*/ 4 w 140"/>
                  <a:gd name="T5" fmla="*/ 135 h 135"/>
                  <a:gd name="T6" fmla="*/ 0 w 140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135">
                    <a:moveTo>
                      <a:pt x="0" y="0"/>
                    </a:moveTo>
                    <a:lnTo>
                      <a:pt x="140" y="34"/>
                    </a:lnTo>
                    <a:lnTo>
                      <a:pt x="4" y="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6" name="Freeform 524">
                <a:extLst>
                  <a:ext uri="{FF2B5EF4-FFF2-40B4-BE49-F238E27FC236}">
                    <a16:creationId xmlns="" xmlns:a16="http://schemas.microsoft.com/office/drawing/2014/main" id="{D058832B-B164-4757-8D30-7265E1920F37}"/>
                  </a:ext>
                </a:extLst>
              </p:cNvPr>
              <p:cNvSpPr/>
              <p:nvPr/>
            </p:nvSpPr>
            <p:spPr bwMode="auto">
              <a:xfrm>
                <a:off x="3066" y="3867"/>
                <a:ext cx="130" cy="304"/>
              </a:xfrm>
              <a:custGeom>
                <a:avLst/>
                <a:gdLst>
                  <a:gd name="T0" fmla="*/ 112 w 130"/>
                  <a:gd name="T1" fmla="*/ 0 h 304"/>
                  <a:gd name="T2" fmla="*/ 0 w 130"/>
                  <a:gd name="T3" fmla="*/ 23 h 304"/>
                  <a:gd name="T4" fmla="*/ 130 w 130"/>
                  <a:gd name="T5" fmla="*/ 304 h 304"/>
                  <a:gd name="T6" fmla="*/ 112 w 130"/>
                  <a:gd name="T7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304">
                    <a:moveTo>
                      <a:pt x="112" y="0"/>
                    </a:moveTo>
                    <a:lnTo>
                      <a:pt x="0" y="23"/>
                    </a:lnTo>
                    <a:lnTo>
                      <a:pt x="130" y="30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7" name="Freeform 525">
                <a:extLst>
                  <a:ext uri="{FF2B5EF4-FFF2-40B4-BE49-F238E27FC236}">
                    <a16:creationId xmlns="" xmlns:a16="http://schemas.microsoft.com/office/drawing/2014/main" id="{93FBEB06-E9DD-48D9-9A04-70DDB358FCB2}"/>
                  </a:ext>
                </a:extLst>
              </p:cNvPr>
              <p:cNvSpPr/>
              <p:nvPr/>
            </p:nvSpPr>
            <p:spPr bwMode="auto">
              <a:xfrm>
                <a:off x="2831" y="1661"/>
                <a:ext cx="106" cy="110"/>
              </a:xfrm>
              <a:custGeom>
                <a:avLst/>
                <a:gdLst>
                  <a:gd name="T0" fmla="*/ 0 w 106"/>
                  <a:gd name="T1" fmla="*/ 0 h 110"/>
                  <a:gd name="T2" fmla="*/ 41 w 106"/>
                  <a:gd name="T3" fmla="*/ 110 h 110"/>
                  <a:gd name="T4" fmla="*/ 106 w 106"/>
                  <a:gd name="T5" fmla="*/ 47 h 110"/>
                  <a:gd name="T6" fmla="*/ 0 w 106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110">
                    <a:moveTo>
                      <a:pt x="0" y="0"/>
                    </a:moveTo>
                    <a:lnTo>
                      <a:pt x="41" y="110"/>
                    </a:lnTo>
                    <a:lnTo>
                      <a:pt x="106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5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8" name="Oval 526">
                <a:extLst>
                  <a:ext uri="{FF2B5EF4-FFF2-40B4-BE49-F238E27FC236}">
                    <a16:creationId xmlns="" xmlns:a16="http://schemas.microsoft.com/office/drawing/2014/main" id="{A3B1FD7E-2016-43F4-BC9F-298CEFADB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7" y="974"/>
                <a:ext cx="24" cy="24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9" name="Oval 527">
                <a:extLst>
                  <a:ext uri="{FF2B5EF4-FFF2-40B4-BE49-F238E27FC236}">
                    <a16:creationId xmlns="" xmlns:a16="http://schemas.microsoft.com/office/drawing/2014/main" id="{8741D587-876E-424D-BA49-0CC08D4E4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" y="980"/>
                <a:ext cx="22" cy="23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10" name="Oval 528">
                <a:extLst>
                  <a:ext uri="{FF2B5EF4-FFF2-40B4-BE49-F238E27FC236}">
                    <a16:creationId xmlns="" xmlns:a16="http://schemas.microsoft.com/office/drawing/2014/main" id="{42A062FF-6E63-4503-908A-CD3CA7B28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3" y="1032"/>
                <a:ext cx="24" cy="25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11" name="Oval 529">
                <a:extLst>
                  <a:ext uri="{FF2B5EF4-FFF2-40B4-BE49-F238E27FC236}">
                    <a16:creationId xmlns="" xmlns:a16="http://schemas.microsoft.com/office/drawing/2014/main" id="{5AF991FE-E218-4A0A-AABF-AE7FFB890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1" y="1061"/>
                <a:ext cx="25" cy="25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12" name="Oval 530">
                <a:extLst>
                  <a:ext uri="{FF2B5EF4-FFF2-40B4-BE49-F238E27FC236}">
                    <a16:creationId xmlns="" xmlns:a16="http://schemas.microsoft.com/office/drawing/2014/main" id="{B418DFBC-361E-4EDF-B000-6B9C22A4B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0" y="1097"/>
                <a:ext cx="23" cy="23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13" name="Freeform 531">
                <a:extLst>
                  <a:ext uri="{FF2B5EF4-FFF2-40B4-BE49-F238E27FC236}">
                    <a16:creationId xmlns="" xmlns:a16="http://schemas.microsoft.com/office/drawing/2014/main" id="{71C58050-71F6-4EA6-B93E-271464A4D261}"/>
                  </a:ext>
                </a:extLst>
              </p:cNvPr>
              <p:cNvSpPr/>
              <p:nvPr/>
            </p:nvSpPr>
            <p:spPr bwMode="auto">
              <a:xfrm>
                <a:off x="2673" y="1602"/>
                <a:ext cx="34" cy="176"/>
              </a:xfrm>
              <a:custGeom>
                <a:avLst/>
                <a:gdLst>
                  <a:gd name="T0" fmla="*/ 0 w 34"/>
                  <a:gd name="T1" fmla="*/ 111 h 176"/>
                  <a:gd name="T2" fmla="*/ 30 w 34"/>
                  <a:gd name="T3" fmla="*/ 0 h 176"/>
                  <a:gd name="T4" fmla="*/ 34 w 34"/>
                  <a:gd name="T5" fmla="*/ 176 h 176"/>
                  <a:gd name="T6" fmla="*/ 5 w 34"/>
                  <a:gd name="T7" fmla="*/ 129 h 176"/>
                  <a:gd name="T8" fmla="*/ 0 w 34"/>
                  <a:gd name="T9" fmla="*/ 11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6">
                    <a:moveTo>
                      <a:pt x="0" y="111"/>
                    </a:moveTo>
                    <a:lnTo>
                      <a:pt x="30" y="0"/>
                    </a:lnTo>
                    <a:lnTo>
                      <a:pt x="34" y="176"/>
                    </a:lnTo>
                    <a:lnTo>
                      <a:pt x="5" y="12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62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14" name="Freeform 532">
                <a:extLst>
                  <a:ext uri="{FF2B5EF4-FFF2-40B4-BE49-F238E27FC236}">
                    <a16:creationId xmlns="" xmlns:a16="http://schemas.microsoft.com/office/drawing/2014/main" id="{76CCE6A4-7382-436F-80E1-AA566106ACCB}"/>
                  </a:ext>
                </a:extLst>
              </p:cNvPr>
              <p:cNvSpPr/>
              <p:nvPr/>
            </p:nvSpPr>
            <p:spPr bwMode="auto">
              <a:xfrm>
                <a:off x="2673" y="1602"/>
                <a:ext cx="34" cy="176"/>
              </a:xfrm>
              <a:custGeom>
                <a:avLst/>
                <a:gdLst>
                  <a:gd name="T0" fmla="*/ 0 w 34"/>
                  <a:gd name="T1" fmla="*/ 111 h 176"/>
                  <a:gd name="T2" fmla="*/ 30 w 34"/>
                  <a:gd name="T3" fmla="*/ 0 h 176"/>
                  <a:gd name="T4" fmla="*/ 34 w 34"/>
                  <a:gd name="T5" fmla="*/ 176 h 176"/>
                  <a:gd name="T6" fmla="*/ 5 w 34"/>
                  <a:gd name="T7" fmla="*/ 12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76">
                    <a:moveTo>
                      <a:pt x="0" y="111"/>
                    </a:moveTo>
                    <a:lnTo>
                      <a:pt x="30" y="0"/>
                    </a:lnTo>
                    <a:lnTo>
                      <a:pt x="34" y="176"/>
                    </a:lnTo>
                    <a:lnTo>
                      <a:pt x="5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15" name="Freeform 533">
                <a:extLst>
                  <a:ext uri="{FF2B5EF4-FFF2-40B4-BE49-F238E27FC236}">
                    <a16:creationId xmlns="" xmlns:a16="http://schemas.microsoft.com/office/drawing/2014/main" id="{5D7B6966-41AB-4646-A97D-7FA5F7BF988E}"/>
                  </a:ext>
                </a:extLst>
              </p:cNvPr>
              <p:cNvSpPr/>
              <p:nvPr/>
            </p:nvSpPr>
            <p:spPr bwMode="auto">
              <a:xfrm>
                <a:off x="3471" y="3401"/>
                <a:ext cx="334" cy="279"/>
              </a:xfrm>
              <a:custGeom>
                <a:avLst/>
                <a:gdLst>
                  <a:gd name="T0" fmla="*/ 3 w 148"/>
                  <a:gd name="T1" fmla="*/ 17 h 124"/>
                  <a:gd name="T2" fmla="*/ 35 w 148"/>
                  <a:gd name="T3" fmla="*/ 20 h 124"/>
                  <a:gd name="T4" fmla="*/ 25 w 148"/>
                  <a:gd name="T5" fmla="*/ 51 h 124"/>
                  <a:gd name="T6" fmla="*/ 74 w 148"/>
                  <a:gd name="T7" fmla="*/ 50 h 124"/>
                  <a:gd name="T8" fmla="*/ 67 w 148"/>
                  <a:gd name="T9" fmla="*/ 88 h 124"/>
                  <a:gd name="T10" fmla="*/ 124 w 148"/>
                  <a:gd name="T11" fmla="*/ 84 h 124"/>
                  <a:gd name="T12" fmla="*/ 114 w 148"/>
                  <a:gd name="T13" fmla="*/ 124 h 124"/>
                  <a:gd name="T14" fmla="*/ 148 w 148"/>
                  <a:gd name="T15" fmla="*/ 117 h 124"/>
                  <a:gd name="T16" fmla="*/ 64 w 148"/>
                  <a:gd name="T17" fmla="*/ 0 h 124"/>
                  <a:gd name="T18" fmla="*/ 3 w 148"/>
                  <a:gd name="T19" fmla="*/ 14 h 124"/>
                  <a:gd name="T20" fmla="*/ 3 w 148"/>
                  <a:gd name="T21" fmla="*/ 1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124">
                    <a:moveTo>
                      <a:pt x="3" y="17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48" y="117"/>
                      <a:pt x="148" y="117"/>
                      <a:pt x="148" y="117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5" y="13"/>
                      <a:pt x="3" y="14"/>
                    </a:cubicBezTo>
                    <a:cubicBezTo>
                      <a:pt x="0" y="15"/>
                      <a:pt x="3" y="17"/>
                      <a:pt x="3" y="17"/>
                    </a:cubicBezTo>
                    <a:close/>
                  </a:path>
                </a:pathLst>
              </a:custGeom>
              <a:solidFill>
                <a:srgbClr val="9D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16" name="Freeform 534">
                <a:extLst>
                  <a:ext uri="{FF2B5EF4-FFF2-40B4-BE49-F238E27FC236}">
                    <a16:creationId xmlns="" xmlns:a16="http://schemas.microsoft.com/office/drawing/2014/main" id="{0C6F7065-49BE-4C4B-84C8-00AE73003035}"/>
                  </a:ext>
                </a:extLst>
              </p:cNvPr>
              <p:cNvSpPr/>
              <p:nvPr/>
            </p:nvSpPr>
            <p:spPr bwMode="auto">
              <a:xfrm>
                <a:off x="2987" y="1494"/>
                <a:ext cx="137" cy="259"/>
              </a:xfrm>
              <a:custGeom>
                <a:avLst/>
                <a:gdLst>
                  <a:gd name="T0" fmla="*/ 0 w 61"/>
                  <a:gd name="T1" fmla="*/ 0 h 115"/>
                  <a:gd name="T2" fmla="*/ 0 w 61"/>
                  <a:gd name="T3" fmla="*/ 92 h 115"/>
                  <a:gd name="T4" fmla="*/ 61 w 61"/>
                  <a:gd name="T5" fmla="*/ 115 h 115"/>
                  <a:gd name="T6" fmla="*/ 0 w 61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15">
                    <a:moveTo>
                      <a:pt x="0" y="0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61" y="115"/>
                      <a:pt x="61" y="115"/>
                      <a:pt x="61" y="115"/>
                    </a:cubicBezTo>
                    <a:cubicBezTo>
                      <a:pt x="61" y="115"/>
                      <a:pt x="26" y="72"/>
                      <a:pt x="0" y="0"/>
                    </a:cubicBezTo>
                    <a:close/>
                  </a:path>
                </a:pathLst>
              </a:custGeom>
              <a:solidFill>
                <a:srgbClr val="FFC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17" name="Freeform 535">
                <a:extLst>
                  <a:ext uri="{FF2B5EF4-FFF2-40B4-BE49-F238E27FC236}">
                    <a16:creationId xmlns="" xmlns:a16="http://schemas.microsoft.com/office/drawing/2014/main" id="{F209EC51-2536-41CD-86CA-F17542DF3C88}"/>
                  </a:ext>
                </a:extLst>
              </p:cNvPr>
              <p:cNvSpPr/>
              <p:nvPr/>
            </p:nvSpPr>
            <p:spPr bwMode="auto">
              <a:xfrm>
                <a:off x="3007" y="1593"/>
                <a:ext cx="65" cy="115"/>
              </a:xfrm>
              <a:custGeom>
                <a:avLst/>
                <a:gdLst>
                  <a:gd name="T0" fmla="*/ 2 w 29"/>
                  <a:gd name="T1" fmla="*/ 0 h 51"/>
                  <a:gd name="T2" fmla="*/ 0 w 29"/>
                  <a:gd name="T3" fmla="*/ 35 h 51"/>
                  <a:gd name="T4" fmla="*/ 29 w 29"/>
                  <a:gd name="T5" fmla="*/ 51 h 51"/>
                  <a:gd name="T6" fmla="*/ 2 w 29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1">
                    <a:moveTo>
                      <a:pt x="2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1"/>
                      <a:pt x="3" y="12"/>
                      <a:pt x="2" y="0"/>
                    </a:cubicBezTo>
                    <a:close/>
                  </a:path>
                </a:pathLst>
              </a:custGeom>
              <a:solidFill>
                <a:srgbClr val="818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18" name="Freeform 536">
                <a:extLst>
                  <a:ext uri="{FF2B5EF4-FFF2-40B4-BE49-F238E27FC236}">
                    <a16:creationId xmlns="" xmlns:a16="http://schemas.microsoft.com/office/drawing/2014/main" id="{E72189D8-1FF9-4B83-8D99-6C0497A5FB58}"/>
                  </a:ext>
                </a:extLst>
              </p:cNvPr>
              <p:cNvSpPr/>
              <p:nvPr/>
            </p:nvSpPr>
            <p:spPr bwMode="auto">
              <a:xfrm>
                <a:off x="4283" y="1411"/>
                <a:ext cx="122" cy="1990"/>
              </a:xfrm>
              <a:custGeom>
                <a:avLst/>
                <a:gdLst>
                  <a:gd name="T0" fmla="*/ 36 w 54"/>
                  <a:gd name="T1" fmla="*/ 471 h 883"/>
                  <a:gd name="T2" fmla="*/ 44 w 54"/>
                  <a:gd name="T3" fmla="*/ 293 h 883"/>
                  <a:gd name="T4" fmla="*/ 49 w 54"/>
                  <a:gd name="T5" fmla="*/ 131 h 883"/>
                  <a:gd name="T6" fmla="*/ 33 w 54"/>
                  <a:gd name="T7" fmla="*/ 33 h 883"/>
                  <a:gd name="T8" fmla="*/ 19 w 54"/>
                  <a:gd name="T9" fmla="*/ 5 h 883"/>
                  <a:gd name="T10" fmla="*/ 0 w 54"/>
                  <a:gd name="T11" fmla="*/ 13 h 883"/>
                  <a:gd name="T12" fmla="*/ 39 w 54"/>
                  <a:gd name="T13" fmla="*/ 168 h 883"/>
                  <a:gd name="T14" fmla="*/ 32 w 54"/>
                  <a:gd name="T15" fmla="*/ 298 h 883"/>
                  <a:gd name="T16" fmla="*/ 28 w 54"/>
                  <a:gd name="T17" fmla="*/ 367 h 883"/>
                  <a:gd name="T18" fmla="*/ 23 w 54"/>
                  <a:gd name="T19" fmla="*/ 786 h 883"/>
                  <a:gd name="T20" fmla="*/ 22 w 54"/>
                  <a:gd name="T21" fmla="*/ 878 h 883"/>
                  <a:gd name="T22" fmla="*/ 31 w 54"/>
                  <a:gd name="T23" fmla="*/ 883 h 883"/>
                  <a:gd name="T24" fmla="*/ 36 w 54"/>
                  <a:gd name="T25" fmla="*/ 471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883">
                    <a:moveTo>
                      <a:pt x="36" y="471"/>
                    </a:moveTo>
                    <a:cubicBezTo>
                      <a:pt x="38" y="411"/>
                      <a:pt x="42" y="352"/>
                      <a:pt x="44" y="293"/>
                    </a:cubicBezTo>
                    <a:cubicBezTo>
                      <a:pt x="47" y="239"/>
                      <a:pt x="54" y="186"/>
                      <a:pt x="49" y="131"/>
                    </a:cubicBezTo>
                    <a:cubicBezTo>
                      <a:pt x="45" y="98"/>
                      <a:pt x="44" y="65"/>
                      <a:pt x="33" y="33"/>
                    </a:cubicBezTo>
                    <a:cubicBezTo>
                      <a:pt x="30" y="23"/>
                      <a:pt x="27" y="11"/>
                      <a:pt x="19" y="5"/>
                    </a:cubicBezTo>
                    <a:cubicBezTo>
                      <a:pt x="12" y="0"/>
                      <a:pt x="0" y="3"/>
                      <a:pt x="0" y="13"/>
                    </a:cubicBezTo>
                    <a:cubicBezTo>
                      <a:pt x="37" y="0"/>
                      <a:pt x="37" y="138"/>
                      <a:pt x="39" y="168"/>
                    </a:cubicBezTo>
                    <a:cubicBezTo>
                      <a:pt x="42" y="210"/>
                      <a:pt x="36" y="256"/>
                      <a:pt x="32" y="298"/>
                    </a:cubicBezTo>
                    <a:cubicBezTo>
                      <a:pt x="30" y="321"/>
                      <a:pt x="29" y="344"/>
                      <a:pt x="28" y="367"/>
                    </a:cubicBezTo>
                    <a:cubicBezTo>
                      <a:pt x="22" y="505"/>
                      <a:pt x="24" y="647"/>
                      <a:pt x="23" y="786"/>
                    </a:cubicBezTo>
                    <a:cubicBezTo>
                      <a:pt x="22" y="817"/>
                      <a:pt x="23" y="847"/>
                      <a:pt x="22" y="878"/>
                    </a:cubicBezTo>
                    <a:cubicBezTo>
                      <a:pt x="31" y="883"/>
                      <a:pt x="31" y="883"/>
                      <a:pt x="31" y="883"/>
                    </a:cubicBezTo>
                    <a:cubicBezTo>
                      <a:pt x="37" y="745"/>
                      <a:pt x="29" y="608"/>
                      <a:pt x="36" y="471"/>
                    </a:cubicBezTo>
                    <a:close/>
                  </a:path>
                </a:pathLst>
              </a:custGeom>
              <a:solidFill>
                <a:srgbClr val="6F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19" name="Freeform 537">
                <a:extLst>
                  <a:ext uri="{FF2B5EF4-FFF2-40B4-BE49-F238E27FC236}">
                    <a16:creationId xmlns="" xmlns:a16="http://schemas.microsoft.com/office/drawing/2014/main" id="{0F3FE269-3DE7-4FFC-8F00-118A085058CB}"/>
                  </a:ext>
                </a:extLst>
              </p:cNvPr>
              <p:cNvSpPr/>
              <p:nvPr/>
            </p:nvSpPr>
            <p:spPr bwMode="auto">
              <a:xfrm>
                <a:off x="3368" y="3466"/>
                <a:ext cx="329" cy="228"/>
              </a:xfrm>
              <a:custGeom>
                <a:avLst/>
                <a:gdLst>
                  <a:gd name="T0" fmla="*/ 0 w 146"/>
                  <a:gd name="T1" fmla="*/ 0 h 101"/>
                  <a:gd name="T2" fmla="*/ 52 w 146"/>
                  <a:gd name="T3" fmla="*/ 5 h 101"/>
                  <a:gd name="T4" fmla="*/ 42 w 146"/>
                  <a:gd name="T5" fmla="*/ 41 h 101"/>
                  <a:gd name="T6" fmla="*/ 100 w 146"/>
                  <a:gd name="T7" fmla="*/ 37 h 101"/>
                  <a:gd name="T8" fmla="*/ 94 w 146"/>
                  <a:gd name="T9" fmla="*/ 77 h 101"/>
                  <a:gd name="T10" fmla="*/ 146 w 146"/>
                  <a:gd name="T11" fmla="*/ 72 h 101"/>
                  <a:gd name="T12" fmla="*/ 141 w 146"/>
                  <a:gd name="T13" fmla="*/ 101 h 101"/>
                  <a:gd name="T14" fmla="*/ 0 w 146"/>
                  <a:gd name="T1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6" h="101">
                    <a:moveTo>
                      <a:pt x="0" y="0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94" y="77"/>
                      <a:pt x="94" y="77"/>
                      <a:pt x="94" y="77"/>
                    </a:cubicBezTo>
                    <a:cubicBezTo>
                      <a:pt x="146" y="72"/>
                      <a:pt x="146" y="72"/>
                      <a:pt x="146" y="72"/>
                    </a:cubicBezTo>
                    <a:cubicBezTo>
                      <a:pt x="141" y="101"/>
                      <a:pt x="141" y="101"/>
                      <a:pt x="141" y="101"/>
                    </a:cubicBezTo>
                    <a:cubicBezTo>
                      <a:pt x="141" y="101"/>
                      <a:pt x="81" y="87"/>
                      <a:pt x="0" y="0"/>
                    </a:cubicBezTo>
                    <a:close/>
                  </a:path>
                </a:pathLst>
              </a:custGeom>
              <a:solidFill>
                <a:srgbClr val="FF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20" name="Freeform 538">
                <a:extLst>
                  <a:ext uri="{FF2B5EF4-FFF2-40B4-BE49-F238E27FC236}">
                    <a16:creationId xmlns="" xmlns:a16="http://schemas.microsoft.com/office/drawing/2014/main" id="{0D52FF9B-5E67-4C9F-A7C1-B177EF3D2CB5}"/>
                  </a:ext>
                </a:extLst>
              </p:cNvPr>
              <p:cNvSpPr/>
              <p:nvPr/>
            </p:nvSpPr>
            <p:spPr bwMode="auto">
              <a:xfrm>
                <a:off x="3634" y="3405"/>
                <a:ext cx="61" cy="61"/>
              </a:xfrm>
              <a:custGeom>
                <a:avLst/>
                <a:gdLst>
                  <a:gd name="T0" fmla="*/ 26 w 27"/>
                  <a:gd name="T1" fmla="*/ 13 h 27"/>
                  <a:gd name="T2" fmla="*/ 8 w 27"/>
                  <a:gd name="T3" fmla="*/ 1 h 27"/>
                  <a:gd name="T4" fmla="*/ 0 w 27"/>
                  <a:gd name="T5" fmla="*/ 4 h 27"/>
                  <a:gd name="T6" fmla="*/ 16 w 27"/>
                  <a:gd name="T7" fmla="*/ 27 h 27"/>
                  <a:gd name="T8" fmla="*/ 26 w 27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6" y="13"/>
                    </a:moveTo>
                    <a:cubicBezTo>
                      <a:pt x="25" y="5"/>
                      <a:pt x="17" y="0"/>
                      <a:pt x="8" y="1"/>
                    </a:cubicBezTo>
                    <a:cubicBezTo>
                      <a:pt x="5" y="2"/>
                      <a:pt x="2" y="2"/>
                      <a:pt x="0" y="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22" y="25"/>
                      <a:pt x="27" y="19"/>
                      <a:pt x="26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21" name="Freeform 539">
                <a:extLst>
                  <a:ext uri="{FF2B5EF4-FFF2-40B4-BE49-F238E27FC236}">
                    <a16:creationId xmlns="" xmlns:a16="http://schemas.microsoft.com/office/drawing/2014/main" id="{4854F6C7-44C9-40E8-AA1F-425526C7AC95}"/>
                  </a:ext>
                </a:extLst>
              </p:cNvPr>
              <p:cNvSpPr/>
              <p:nvPr/>
            </p:nvSpPr>
            <p:spPr bwMode="auto">
              <a:xfrm>
                <a:off x="3875" y="3491"/>
                <a:ext cx="81" cy="65"/>
              </a:xfrm>
              <a:custGeom>
                <a:avLst/>
                <a:gdLst>
                  <a:gd name="T0" fmla="*/ 35 w 36"/>
                  <a:gd name="T1" fmla="*/ 13 h 29"/>
                  <a:gd name="T2" fmla="*/ 20 w 36"/>
                  <a:gd name="T3" fmla="*/ 28 h 29"/>
                  <a:gd name="T4" fmla="*/ 1 w 36"/>
                  <a:gd name="T5" fmla="*/ 17 h 29"/>
                  <a:gd name="T6" fmla="*/ 16 w 36"/>
                  <a:gd name="T7" fmla="*/ 1 h 29"/>
                  <a:gd name="T8" fmla="*/ 35 w 36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35" y="13"/>
                    </a:moveTo>
                    <a:cubicBezTo>
                      <a:pt x="36" y="20"/>
                      <a:pt x="29" y="27"/>
                      <a:pt x="20" y="28"/>
                    </a:cubicBezTo>
                    <a:cubicBezTo>
                      <a:pt x="10" y="29"/>
                      <a:pt x="2" y="24"/>
                      <a:pt x="1" y="17"/>
                    </a:cubicBezTo>
                    <a:cubicBezTo>
                      <a:pt x="0" y="9"/>
                      <a:pt x="7" y="2"/>
                      <a:pt x="16" y="1"/>
                    </a:cubicBezTo>
                    <a:cubicBezTo>
                      <a:pt x="26" y="0"/>
                      <a:pt x="34" y="6"/>
                      <a:pt x="35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22" name="Freeform 540">
                <a:extLst>
                  <a:ext uri="{FF2B5EF4-FFF2-40B4-BE49-F238E27FC236}">
                    <a16:creationId xmlns="" xmlns:a16="http://schemas.microsoft.com/office/drawing/2014/main" id="{521DF2A5-41D0-40F6-82F1-499B613BA9FF}"/>
                  </a:ext>
                </a:extLst>
              </p:cNvPr>
              <p:cNvSpPr/>
              <p:nvPr/>
            </p:nvSpPr>
            <p:spPr bwMode="auto">
              <a:xfrm>
                <a:off x="3737" y="3556"/>
                <a:ext cx="68" cy="63"/>
              </a:xfrm>
              <a:custGeom>
                <a:avLst/>
                <a:gdLst>
                  <a:gd name="T0" fmla="*/ 29 w 30"/>
                  <a:gd name="T1" fmla="*/ 13 h 28"/>
                  <a:gd name="T2" fmla="*/ 10 w 30"/>
                  <a:gd name="T3" fmla="*/ 1 h 28"/>
                  <a:gd name="T4" fmla="*/ 0 w 30"/>
                  <a:gd name="T5" fmla="*/ 6 h 28"/>
                  <a:gd name="T6" fmla="*/ 14 w 30"/>
                  <a:gd name="T7" fmla="*/ 28 h 28"/>
                  <a:gd name="T8" fmla="*/ 29 w 30"/>
                  <a:gd name="T9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9" y="13"/>
                    </a:moveTo>
                    <a:cubicBezTo>
                      <a:pt x="28" y="6"/>
                      <a:pt x="20" y="0"/>
                      <a:pt x="10" y="1"/>
                    </a:cubicBezTo>
                    <a:cubicBezTo>
                      <a:pt x="6" y="2"/>
                      <a:pt x="2" y="3"/>
                      <a:pt x="0" y="6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23" y="27"/>
                      <a:pt x="30" y="20"/>
                      <a:pt x="29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23" name="Freeform 541">
                <a:extLst>
                  <a:ext uri="{FF2B5EF4-FFF2-40B4-BE49-F238E27FC236}">
                    <a16:creationId xmlns="" xmlns:a16="http://schemas.microsoft.com/office/drawing/2014/main" id="{12A0BBF8-477D-4710-8235-A0A098C81C5E}"/>
                  </a:ext>
                </a:extLst>
              </p:cNvPr>
              <p:cNvSpPr/>
              <p:nvPr/>
            </p:nvSpPr>
            <p:spPr bwMode="auto">
              <a:xfrm>
                <a:off x="3762" y="3441"/>
                <a:ext cx="57" cy="47"/>
              </a:xfrm>
              <a:custGeom>
                <a:avLst/>
                <a:gdLst>
                  <a:gd name="T0" fmla="*/ 25 w 25"/>
                  <a:gd name="T1" fmla="*/ 9 h 21"/>
                  <a:gd name="T2" fmla="*/ 14 w 25"/>
                  <a:gd name="T3" fmla="*/ 20 h 21"/>
                  <a:gd name="T4" fmla="*/ 0 w 25"/>
                  <a:gd name="T5" fmla="*/ 11 h 21"/>
                  <a:gd name="T6" fmla="*/ 11 w 25"/>
                  <a:gd name="T7" fmla="*/ 1 h 21"/>
                  <a:gd name="T8" fmla="*/ 25 w 25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9"/>
                    </a:moveTo>
                    <a:cubicBezTo>
                      <a:pt x="25" y="14"/>
                      <a:pt x="20" y="19"/>
                      <a:pt x="14" y="20"/>
                    </a:cubicBezTo>
                    <a:cubicBezTo>
                      <a:pt x="7" y="21"/>
                      <a:pt x="1" y="17"/>
                      <a:pt x="0" y="11"/>
                    </a:cubicBezTo>
                    <a:cubicBezTo>
                      <a:pt x="0" y="6"/>
                      <a:pt x="5" y="1"/>
                      <a:pt x="11" y="1"/>
                    </a:cubicBezTo>
                    <a:cubicBezTo>
                      <a:pt x="18" y="0"/>
                      <a:pt x="24" y="4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24" name="Freeform 542">
                <a:extLst>
                  <a:ext uri="{FF2B5EF4-FFF2-40B4-BE49-F238E27FC236}">
                    <a16:creationId xmlns="" xmlns:a16="http://schemas.microsoft.com/office/drawing/2014/main" id="{28774610-0226-49FD-932E-875C1A1C3EA9}"/>
                  </a:ext>
                </a:extLst>
              </p:cNvPr>
              <p:cNvSpPr/>
              <p:nvPr/>
            </p:nvSpPr>
            <p:spPr bwMode="auto">
              <a:xfrm>
                <a:off x="3864" y="3590"/>
                <a:ext cx="56" cy="47"/>
              </a:xfrm>
              <a:custGeom>
                <a:avLst/>
                <a:gdLst>
                  <a:gd name="T0" fmla="*/ 25 w 25"/>
                  <a:gd name="T1" fmla="*/ 9 h 21"/>
                  <a:gd name="T2" fmla="*/ 14 w 25"/>
                  <a:gd name="T3" fmla="*/ 20 h 21"/>
                  <a:gd name="T4" fmla="*/ 1 w 25"/>
                  <a:gd name="T5" fmla="*/ 11 h 21"/>
                  <a:gd name="T6" fmla="*/ 11 w 25"/>
                  <a:gd name="T7" fmla="*/ 0 h 21"/>
                  <a:gd name="T8" fmla="*/ 25 w 25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9"/>
                    </a:moveTo>
                    <a:cubicBezTo>
                      <a:pt x="25" y="14"/>
                      <a:pt x="21" y="19"/>
                      <a:pt x="14" y="20"/>
                    </a:cubicBezTo>
                    <a:cubicBezTo>
                      <a:pt x="7" y="21"/>
                      <a:pt x="1" y="17"/>
                      <a:pt x="1" y="11"/>
                    </a:cubicBezTo>
                    <a:cubicBezTo>
                      <a:pt x="0" y="6"/>
                      <a:pt x="5" y="1"/>
                      <a:pt x="11" y="0"/>
                    </a:cubicBezTo>
                    <a:cubicBezTo>
                      <a:pt x="18" y="0"/>
                      <a:pt x="24" y="4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25" name="Freeform 543">
                <a:extLst>
                  <a:ext uri="{FF2B5EF4-FFF2-40B4-BE49-F238E27FC236}">
                    <a16:creationId xmlns="" xmlns:a16="http://schemas.microsoft.com/office/drawing/2014/main" id="{3346DD36-7E62-4D89-A632-59B601EE8ACF}"/>
                  </a:ext>
                </a:extLst>
              </p:cNvPr>
              <p:cNvSpPr/>
              <p:nvPr/>
            </p:nvSpPr>
            <p:spPr bwMode="auto">
              <a:xfrm>
                <a:off x="3756" y="3355"/>
                <a:ext cx="58" cy="46"/>
              </a:xfrm>
              <a:custGeom>
                <a:avLst/>
                <a:gdLst>
                  <a:gd name="T0" fmla="*/ 25 w 26"/>
                  <a:gd name="T1" fmla="*/ 9 h 20"/>
                  <a:gd name="T2" fmla="*/ 14 w 26"/>
                  <a:gd name="T3" fmla="*/ 20 h 20"/>
                  <a:gd name="T4" fmla="*/ 1 w 26"/>
                  <a:gd name="T5" fmla="*/ 11 h 20"/>
                  <a:gd name="T6" fmla="*/ 12 w 26"/>
                  <a:gd name="T7" fmla="*/ 0 h 20"/>
                  <a:gd name="T8" fmla="*/ 25 w 26"/>
                  <a:gd name="T9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0">
                    <a:moveTo>
                      <a:pt x="25" y="9"/>
                    </a:moveTo>
                    <a:cubicBezTo>
                      <a:pt x="26" y="14"/>
                      <a:pt x="21" y="19"/>
                      <a:pt x="14" y="20"/>
                    </a:cubicBezTo>
                    <a:cubicBezTo>
                      <a:pt x="8" y="20"/>
                      <a:pt x="2" y="17"/>
                      <a:pt x="1" y="11"/>
                    </a:cubicBezTo>
                    <a:cubicBezTo>
                      <a:pt x="0" y="6"/>
                      <a:pt x="5" y="1"/>
                      <a:pt x="12" y="0"/>
                    </a:cubicBezTo>
                    <a:cubicBezTo>
                      <a:pt x="19" y="0"/>
                      <a:pt x="25" y="3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4" name="Freeform 545">
              <a:extLst>
                <a:ext uri="{FF2B5EF4-FFF2-40B4-BE49-F238E27FC236}">
                  <a16:creationId xmlns="" xmlns:a16="http://schemas.microsoft.com/office/drawing/2014/main" id="{57BCA52D-E548-43C4-9F56-B409D8C5EEB1}"/>
                </a:ext>
              </a:extLst>
            </p:cNvPr>
            <p:cNvSpPr/>
            <p:nvPr/>
          </p:nvSpPr>
          <p:spPr bwMode="auto">
            <a:xfrm>
              <a:off x="6870700" y="5394325"/>
              <a:ext cx="39688" cy="33338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1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" name="Oval 546">
              <a:extLst>
                <a:ext uri="{FF2B5EF4-FFF2-40B4-BE49-F238E27FC236}">
                  <a16:creationId xmlns="" xmlns:a16="http://schemas.microsoft.com/office/drawing/2014/main" id="{0355F452-BFD7-4EA6-975E-988C520BC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6075" y="5437188"/>
              <a:ext cx="34925" cy="33338"/>
            </a:xfrm>
            <a:prstGeom prst="ellipse">
              <a:avLst/>
            </a:pr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" name="Freeform 547">
              <a:extLst>
                <a:ext uri="{FF2B5EF4-FFF2-40B4-BE49-F238E27FC236}">
                  <a16:creationId xmlns="" xmlns:a16="http://schemas.microsoft.com/office/drawing/2014/main" id="{4D8FDD4A-835D-492E-9AF1-2A0F1A32FD8A}"/>
                </a:ext>
              </a:extLst>
            </p:cNvPr>
            <p:cNvSpPr/>
            <p:nvPr/>
          </p:nvSpPr>
          <p:spPr bwMode="auto">
            <a:xfrm>
              <a:off x="6781800" y="5534025"/>
              <a:ext cx="34925" cy="31750"/>
            </a:xfrm>
            <a:custGeom>
              <a:avLst/>
              <a:gdLst>
                <a:gd name="T0" fmla="*/ 10 w 10"/>
                <a:gd name="T1" fmla="*/ 4 h 9"/>
                <a:gd name="T2" fmla="*/ 5 w 10"/>
                <a:gd name="T3" fmla="*/ 9 h 9"/>
                <a:gd name="T4" fmla="*/ 0 w 10"/>
                <a:gd name="T5" fmla="*/ 4 h 9"/>
                <a:gd name="T6" fmla="*/ 5 w 10"/>
                <a:gd name="T7" fmla="*/ 0 h 9"/>
                <a:gd name="T8" fmla="*/ 1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cubicBezTo>
                    <a:pt x="10" y="7"/>
                    <a:pt x="8" y="9"/>
                    <a:pt x="5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" name="Freeform 548">
              <a:extLst>
                <a:ext uri="{FF2B5EF4-FFF2-40B4-BE49-F238E27FC236}">
                  <a16:creationId xmlns="" xmlns:a16="http://schemas.microsoft.com/office/drawing/2014/main" id="{DDA63518-CC71-4634-83B5-1DCBE2FF7C48}"/>
                </a:ext>
              </a:extLst>
            </p:cNvPr>
            <p:cNvSpPr/>
            <p:nvPr/>
          </p:nvSpPr>
          <p:spPr bwMode="auto">
            <a:xfrm>
              <a:off x="7024688" y="5473700"/>
              <a:ext cx="39688" cy="3175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" name="Freeform 549">
              <a:extLst>
                <a:ext uri="{FF2B5EF4-FFF2-40B4-BE49-F238E27FC236}">
                  <a16:creationId xmlns="" xmlns:a16="http://schemas.microsoft.com/office/drawing/2014/main" id="{AF6FB1F3-ECA5-426F-B12A-6F95EB707B4F}"/>
                </a:ext>
              </a:extLst>
            </p:cNvPr>
            <p:cNvSpPr/>
            <p:nvPr/>
          </p:nvSpPr>
          <p:spPr bwMode="auto">
            <a:xfrm>
              <a:off x="6799263" y="5437188"/>
              <a:ext cx="36513" cy="33338"/>
            </a:xfrm>
            <a:custGeom>
              <a:avLst/>
              <a:gdLst>
                <a:gd name="T0" fmla="*/ 10 w 10"/>
                <a:gd name="T1" fmla="*/ 4 h 9"/>
                <a:gd name="T2" fmla="*/ 5 w 10"/>
                <a:gd name="T3" fmla="*/ 9 h 9"/>
                <a:gd name="T4" fmla="*/ 0 w 10"/>
                <a:gd name="T5" fmla="*/ 4 h 9"/>
                <a:gd name="T6" fmla="*/ 5 w 10"/>
                <a:gd name="T7" fmla="*/ 0 h 9"/>
                <a:gd name="T8" fmla="*/ 1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cubicBezTo>
                    <a:pt x="10" y="7"/>
                    <a:pt x="8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" name="Freeform 550">
              <a:extLst>
                <a:ext uri="{FF2B5EF4-FFF2-40B4-BE49-F238E27FC236}">
                  <a16:creationId xmlns="" xmlns:a16="http://schemas.microsoft.com/office/drawing/2014/main" id="{3C59BA60-5044-42AD-9ACD-2EC5F2C2E6B1}"/>
                </a:ext>
              </a:extLst>
            </p:cNvPr>
            <p:cNvSpPr/>
            <p:nvPr/>
          </p:nvSpPr>
          <p:spPr bwMode="auto">
            <a:xfrm>
              <a:off x="6892925" y="5499100"/>
              <a:ext cx="38100" cy="3175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" name="Freeform 551">
              <a:extLst>
                <a:ext uri="{FF2B5EF4-FFF2-40B4-BE49-F238E27FC236}">
                  <a16:creationId xmlns="" xmlns:a16="http://schemas.microsoft.com/office/drawing/2014/main" id="{CA0A3013-82A7-452F-B19E-4C3E9DEC77DE}"/>
                </a:ext>
              </a:extLst>
            </p:cNvPr>
            <p:cNvSpPr/>
            <p:nvPr/>
          </p:nvSpPr>
          <p:spPr bwMode="auto">
            <a:xfrm>
              <a:off x="5475288" y="2608263"/>
              <a:ext cx="211138" cy="3116263"/>
            </a:xfrm>
            <a:custGeom>
              <a:avLst/>
              <a:gdLst>
                <a:gd name="T0" fmla="*/ 45 w 59"/>
                <a:gd name="T1" fmla="*/ 239 h 871"/>
                <a:gd name="T2" fmla="*/ 48 w 59"/>
                <a:gd name="T3" fmla="*/ 113 h 871"/>
                <a:gd name="T4" fmla="*/ 27 w 59"/>
                <a:gd name="T5" fmla="*/ 21 h 871"/>
                <a:gd name="T6" fmla="*/ 0 w 59"/>
                <a:gd name="T7" fmla="*/ 19 h 871"/>
                <a:gd name="T8" fmla="*/ 27 w 59"/>
                <a:gd name="T9" fmla="*/ 357 h 871"/>
                <a:gd name="T10" fmla="*/ 14 w 59"/>
                <a:gd name="T11" fmla="*/ 726 h 871"/>
                <a:gd name="T12" fmla="*/ 20 w 59"/>
                <a:gd name="T13" fmla="*/ 864 h 871"/>
                <a:gd name="T14" fmla="*/ 29 w 59"/>
                <a:gd name="T15" fmla="*/ 871 h 871"/>
                <a:gd name="T16" fmla="*/ 45 w 59"/>
                <a:gd name="T17" fmla="*/ 239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71">
                  <a:moveTo>
                    <a:pt x="45" y="239"/>
                  </a:moveTo>
                  <a:cubicBezTo>
                    <a:pt x="45" y="196"/>
                    <a:pt x="53" y="158"/>
                    <a:pt x="48" y="113"/>
                  </a:cubicBezTo>
                  <a:cubicBezTo>
                    <a:pt x="45" y="85"/>
                    <a:pt x="44" y="42"/>
                    <a:pt x="27" y="21"/>
                  </a:cubicBezTo>
                  <a:cubicBezTo>
                    <a:pt x="12" y="3"/>
                    <a:pt x="13" y="15"/>
                    <a:pt x="0" y="19"/>
                  </a:cubicBezTo>
                  <a:cubicBezTo>
                    <a:pt x="59" y="0"/>
                    <a:pt x="27" y="320"/>
                    <a:pt x="27" y="357"/>
                  </a:cubicBezTo>
                  <a:cubicBezTo>
                    <a:pt x="28" y="481"/>
                    <a:pt x="14" y="602"/>
                    <a:pt x="14" y="726"/>
                  </a:cubicBezTo>
                  <a:cubicBezTo>
                    <a:pt x="14" y="774"/>
                    <a:pt x="17" y="819"/>
                    <a:pt x="20" y="864"/>
                  </a:cubicBezTo>
                  <a:cubicBezTo>
                    <a:pt x="29" y="871"/>
                    <a:pt x="29" y="871"/>
                    <a:pt x="29" y="871"/>
                  </a:cubicBezTo>
                  <a:cubicBezTo>
                    <a:pt x="11" y="662"/>
                    <a:pt x="45" y="450"/>
                    <a:pt x="45" y="239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" name="Oval 552">
              <a:extLst>
                <a:ext uri="{FF2B5EF4-FFF2-40B4-BE49-F238E27FC236}">
                  <a16:creationId xmlns="" xmlns:a16="http://schemas.microsoft.com/office/drawing/2014/main" id="{1CEEAEC1-F256-41A7-9CE9-C37846D03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438" y="1524000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" name="Oval 553">
              <a:extLst>
                <a:ext uri="{FF2B5EF4-FFF2-40B4-BE49-F238E27FC236}">
                  <a16:creationId xmlns="" xmlns:a16="http://schemas.microsoft.com/office/drawing/2014/main" id="{E8DFC202-8EF1-4B53-B3EB-35AB958EE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850" y="1538288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" name="Oval 554">
              <a:extLst>
                <a:ext uri="{FF2B5EF4-FFF2-40B4-BE49-F238E27FC236}">
                  <a16:creationId xmlns="" xmlns:a16="http://schemas.microsoft.com/office/drawing/2014/main" id="{E2877921-E1EA-4BAC-B16D-5A079F675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700" y="1595438"/>
              <a:ext cx="23813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Oval 555">
              <a:extLst>
                <a:ext uri="{FF2B5EF4-FFF2-40B4-BE49-F238E27FC236}">
                  <a16:creationId xmlns="" xmlns:a16="http://schemas.microsoft.com/office/drawing/2014/main" id="{393E9C5E-BB5B-4891-B88B-5FE5EA98A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200" y="1627188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" name="Oval 556">
              <a:extLst>
                <a:ext uri="{FF2B5EF4-FFF2-40B4-BE49-F238E27FC236}">
                  <a16:creationId xmlns="" xmlns:a16="http://schemas.microsoft.com/office/drawing/2014/main" id="{8DE2CDF2-40BF-4CD9-A6A2-8E789ACD8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275" y="1692275"/>
              <a:ext cx="25400" cy="20638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" name="Oval 557">
              <a:extLst>
                <a:ext uri="{FF2B5EF4-FFF2-40B4-BE49-F238E27FC236}">
                  <a16:creationId xmlns="" xmlns:a16="http://schemas.microsoft.com/office/drawing/2014/main" id="{5FFB59A1-B2C0-4017-9154-A8CCC436D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550" y="1646238"/>
              <a:ext cx="20638" cy="23813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" name="Oval 558">
              <a:extLst>
                <a:ext uri="{FF2B5EF4-FFF2-40B4-BE49-F238E27FC236}">
                  <a16:creationId xmlns="" xmlns:a16="http://schemas.microsoft.com/office/drawing/2014/main" id="{E36336A3-FF31-42D9-B495-76D6A3A15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9638" y="1592263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" name="Freeform 559">
              <a:extLst>
                <a:ext uri="{FF2B5EF4-FFF2-40B4-BE49-F238E27FC236}">
                  <a16:creationId xmlns="" xmlns:a16="http://schemas.microsoft.com/office/drawing/2014/main" id="{AB44818F-82F7-4F4B-ADB3-AB67851360EA}"/>
                </a:ext>
              </a:extLst>
            </p:cNvPr>
            <p:cNvSpPr/>
            <p:nvPr/>
          </p:nvSpPr>
          <p:spPr bwMode="auto">
            <a:xfrm>
              <a:off x="4759325" y="1066800"/>
              <a:ext cx="271463" cy="411163"/>
            </a:xfrm>
            <a:custGeom>
              <a:avLst/>
              <a:gdLst>
                <a:gd name="T0" fmla="*/ 0 w 76"/>
                <a:gd name="T1" fmla="*/ 115 h 115"/>
                <a:gd name="T2" fmla="*/ 34 w 76"/>
                <a:gd name="T3" fmla="*/ 111 h 115"/>
                <a:gd name="T4" fmla="*/ 16 w 76"/>
                <a:gd name="T5" fmla="*/ 85 h 115"/>
                <a:gd name="T6" fmla="*/ 49 w 76"/>
                <a:gd name="T7" fmla="*/ 82 h 115"/>
                <a:gd name="T8" fmla="*/ 27 w 76"/>
                <a:gd name="T9" fmla="*/ 57 h 115"/>
                <a:gd name="T10" fmla="*/ 63 w 76"/>
                <a:gd name="T11" fmla="*/ 53 h 115"/>
                <a:gd name="T12" fmla="*/ 40 w 76"/>
                <a:gd name="T13" fmla="*/ 29 h 115"/>
                <a:gd name="T14" fmla="*/ 76 w 76"/>
                <a:gd name="T15" fmla="*/ 19 h 115"/>
                <a:gd name="T16" fmla="*/ 50 w 76"/>
                <a:gd name="T17" fmla="*/ 0 h 115"/>
                <a:gd name="T18" fmla="*/ 0 w 76"/>
                <a:gd name="T1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15">
                  <a:moveTo>
                    <a:pt x="0" y="115"/>
                  </a:moveTo>
                  <a:cubicBezTo>
                    <a:pt x="34" y="111"/>
                    <a:pt x="34" y="111"/>
                    <a:pt x="34" y="111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11" y="100"/>
                    <a:pt x="0" y="115"/>
                  </a:cubicBezTo>
                  <a:close/>
                </a:path>
              </a:pathLst>
            </a:custGeom>
            <a:solidFill>
              <a:srgbClr val="775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" name="Freeform 560">
              <a:extLst>
                <a:ext uri="{FF2B5EF4-FFF2-40B4-BE49-F238E27FC236}">
                  <a16:creationId xmlns="" xmlns:a16="http://schemas.microsoft.com/office/drawing/2014/main" id="{2A92B775-6A4E-48C1-9FDF-D3A9A566EDA2}"/>
                </a:ext>
              </a:extLst>
            </p:cNvPr>
            <p:cNvSpPr/>
            <p:nvPr/>
          </p:nvSpPr>
          <p:spPr bwMode="auto">
            <a:xfrm>
              <a:off x="4899025" y="1181100"/>
              <a:ext cx="171450" cy="311150"/>
            </a:xfrm>
            <a:custGeom>
              <a:avLst/>
              <a:gdLst>
                <a:gd name="T0" fmla="*/ 48 w 48"/>
                <a:gd name="T1" fmla="*/ 0 h 87"/>
                <a:gd name="T2" fmla="*/ 28 w 48"/>
                <a:gd name="T3" fmla="*/ 3 h 87"/>
                <a:gd name="T4" fmla="*/ 41 w 48"/>
                <a:gd name="T5" fmla="*/ 18 h 87"/>
                <a:gd name="T6" fmla="*/ 38 w 48"/>
                <a:gd name="T7" fmla="*/ 33 h 87"/>
                <a:gd name="T8" fmla="*/ 13 w 48"/>
                <a:gd name="T9" fmla="*/ 34 h 87"/>
                <a:gd name="T10" fmla="*/ 32 w 48"/>
                <a:gd name="T11" fmla="*/ 51 h 87"/>
                <a:gd name="T12" fmla="*/ 30 w 48"/>
                <a:gd name="T13" fmla="*/ 62 h 87"/>
                <a:gd name="T14" fmla="*/ 0 w 48"/>
                <a:gd name="T15" fmla="*/ 64 h 87"/>
                <a:gd name="T16" fmla="*/ 22 w 48"/>
                <a:gd name="T17" fmla="*/ 87 h 87"/>
                <a:gd name="T18" fmla="*/ 48 w 48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7">
                  <a:moveTo>
                    <a:pt x="48" y="0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46" y="3"/>
                    <a:pt x="48" y="0"/>
                  </a:cubicBezTo>
                  <a:close/>
                </a:path>
              </a:pathLst>
            </a:custGeom>
            <a:solidFill>
              <a:srgbClr val="775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" name="Freeform 561">
              <a:extLst>
                <a:ext uri="{FF2B5EF4-FFF2-40B4-BE49-F238E27FC236}">
                  <a16:creationId xmlns="" xmlns:a16="http://schemas.microsoft.com/office/drawing/2014/main" id="{CC45FCD8-84FC-4608-9D53-D372849C00EB}"/>
                </a:ext>
              </a:extLst>
            </p:cNvPr>
            <p:cNvSpPr/>
            <p:nvPr/>
          </p:nvSpPr>
          <p:spPr bwMode="auto">
            <a:xfrm>
              <a:off x="4337050" y="239713"/>
              <a:ext cx="74613" cy="65088"/>
            </a:xfrm>
            <a:custGeom>
              <a:avLst/>
              <a:gdLst>
                <a:gd name="T0" fmla="*/ 0 w 21"/>
                <a:gd name="T1" fmla="*/ 6 h 18"/>
                <a:gd name="T2" fmla="*/ 0 w 21"/>
                <a:gd name="T3" fmla="*/ 7 h 18"/>
                <a:gd name="T4" fmla="*/ 10 w 21"/>
                <a:gd name="T5" fmla="*/ 18 h 18"/>
                <a:gd name="T6" fmla="*/ 21 w 21"/>
                <a:gd name="T7" fmla="*/ 7 h 18"/>
                <a:gd name="T8" fmla="*/ 18 w 21"/>
                <a:gd name="T9" fmla="*/ 0 h 18"/>
                <a:gd name="T10" fmla="*/ 0 w 21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8">
                  <a:moveTo>
                    <a:pt x="0" y="6"/>
                  </a:moveTo>
                  <a:cubicBezTo>
                    <a:pt x="0" y="6"/>
                    <a:pt x="0" y="7"/>
                    <a:pt x="0" y="7"/>
                  </a:cubicBezTo>
                  <a:cubicBezTo>
                    <a:pt x="0" y="13"/>
                    <a:pt x="4" y="18"/>
                    <a:pt x="10" y="18"/>
                  </a:cubicBezTo>
                  <a:cubicBezTo>
                    <a:pt x="16" y="18"/>
                    <a:pt x="21" y="13"/>
                    <a:pt x="21" y="7"/>
                  </a:cubicBezTo>
                  <a:cubicBezTo>
                    <a:pt x="21" y="5"/>
                    <a:pt x="19" y="2"/>
                    <a:pt x="18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Freeform 562">
              <a:extLst>
                <a:ext uri="{FF2B5EF4-FFF2-40B4-BE49-F238E27FC236}">
                  <a16:creationId xmlns="" xmlns:a16="http://schemas.microsoft.com/office/drawing/2014/main" id="{9FCD0576-84A3-486C-9B41-517336BEF85F}"/>
                </a:ext>
              </a:extLst>
            </p:cNvPr>
            <p:cNvSpPr/>
            <p:nvPr/>
          </p:nvSpPr>
          <p:spPr bwMode="auto">
            <a:xfrm>
              <a:off x="4422775" y="282575"/>
              <a:ext cx="36513" cy="100013"/>
            </a:xfrm>
            <a:custGeom>
              <a:avLst/>
              <a:gdLst>
                <a:gd name="T0" fmla="*/ 0 w 10"/>
                <a:gd name="T1" fmla="*/ 14 h 28"/>
                <a:gd name="T2" fmla="*/ 10 w 10"/>
                <a:gd name="T3" fmla="*/ 28 h 28"/>
                <a:gd name="T4" fmla="*/ 10 w 10"/>
                <a:gd name="T5" fmla="*/ 0 h 28"/>
                <a:gd name="T6" fmla="*/ 0 w 10"/>
                <a:gd name="T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0" y="14"/>
                  </a:moveTo>
                  <a:cubicBezTo>
                    <a:pt x="0" y="21"/>
                    <a:pt x="4" y="26"/>
                    <a:pt x="10" y="2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Freeform 563">
              <a:extLst>
                <a:ext uri="{FF2B5EF4-FFF2-40B4-BE49-F238E27FC236}">
                  <a16:creationId xmlns="" xmlns:a16="http://schemas.microsoft.com/office/drawing/2014/main" id="{8896CBE9-DE8F-4B68-884C-20FD2B2B9300}"/>
                </a:ext>
              </a:extLst>
            </p:cNvPr>
            <p:cNvSpPr/>
            <p:nvPr/>
          </p:nvSpPr>
          <p:spPr bwMode="auto">
            <a:xfrm>
              <a:off x="4305300" y="407988"/>
              <a:ext cx="68263" cy="107950"/>
            </a:xfrm>
            <a:custGeom>
              <a:avLst/>
              <a:gdLst>
                <a:gd name="T0" fmla="*/ 4 w 19"/>
                <a:gd name="T1" fmla="*/ 0 h 30"/>
                <a:gd name="T2" fmla="*/ 1 w 19"/>
                <a:gd name="T3" fmla="*/ 0 h 30"/>
                <a:gd name="T4" fmla="*/ 0 w 19"/>
                <a:gd name="T5" fmla="*/ 29 h 30"/>
                <a:gd name="T6" fmla="*/ 4 w 19"/>
                <a:gd name="T7" fmla="*/ 30 h 30"/>
                <a:gd name="T8" fmla="*/ 19 w 19"/>
                <a:gd name="T9" fmla="*/ 15 h 30"/>
                <a:gd name="T10" fmla="*/ 4 w 1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0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3" y="30"/>
                    <a:pt x="4" y="30"/>
                  </a:cubicBezTo>
                  <a:cubicBezTo>
                    <a:pt x="12" y="30"/>
                    <a:pt x="19" y="23"/>
                    <a:pt x="19" y="15"/>
                  </a:cubicBezTo>
                  <a:cubicBezTo>
                    <a:pt x="19" y="7"/>
                    <a:pt x="12" y="0"/>
                    <a:pt x="4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Freeform 564">
              <a:extLst>
                <a:ext uri="{FF2B5EF4-FFF2-40B4-BE49-F238E27FC236}">
                  <a16:creationId xmlns="" xmlns:a16="http://schemas.microsoft.com/office/drawing/2014/main" id="{5DB05882-3747-4086-8405-21339342C346}"/>
                </a:ext>
              </a:extLst>
            </p:cNvPr>
            <p:cNvSpPr/>
            <p:nvPr/>
          </p:nvSpPr>
          <p:spPr bwMode="auto">
            <a:xfrm>
              <a:off x="4402138" y="515938"/>
              <a:ext cx="60325" cy="88900"/>
            </a:xfrm>
            <a:custGeom>
              <a:avLst/>
              <a:gdLst>
                <a:gd name="T0" fmla="*/ 13 w 17"/>
                <a:gd name="T1" fmla="*/ 0 h 25"/>
                <a:gd name="T2" fmla="*/ 0 w 17"/>
                <a:gd name="T3" fmla="*/ 13 h 25"/>
                <a:gd name="T4" fmla="*/ 13 w 17"/>
                <a:gd name="T5" fmla="*/ 25 h 25"/>
                <a:gd name="T6" fmla="*/ 17 w 17"/>
                <a:gd name="T7" fmla="*/ 25 h 25"/>
                <a:gd name="T8" fmla="*/ 17 w 17"/>
                <a:gd name="T9" fmla="*/ 0 h 25"/>
                <a:gd name="T10" fmla="*/ 13 w 17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5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5"/>
                    <a:pt x="13" y="25"/>
                  </a:cubicBezTo>
                  <a:cubicBezTo>
                    <a:pt x="14" y="25"/>
                    <a:pt x="16" y="25"/>
                    <a:pt x="17" y="2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Freeform 565">
              <a:extLst>
                <a:ext uri="{FF2B5EF4-FFF2-40B4-BE49-F238E27FC236}">
                  <a16:creationId xmlns="" xmlns:a16="http://schemas.microsoft.com/office/drawing/2014/main" id="{4A241ED0-4952-4ACE-B5DD-45102397CF39}"/>
                </a:ext>
              </a:extLst>
            </p:cNvPr>
            <p:cNvSpPr/>
            <p:nvPr/>
          </p:nvSpPr>
          <p:spPr bwMode="auto">
            <a:xfrm>
              <a:off x="4302125" y="590550"/>
              <a:ext cx="46038" cy="74613"/>
            </a:xfrm>
            <a:custGeom>
              <a:avLst/>
              <a:gdLst>
                <a:gd name="T0" fmla="*/ 3 w 13"/>
                <a:gd name="T1" fmla="*/ 0 h 21"/>
                <a:gd name="T2" fmla="*/ 1 w 13"/>
                <a:gd name="T3" fmla="*/ 0 h 21"/>
                <a:gd name="T4" fmla="*/ 0 w 13"/>
                <a:gd name="T5" fmla="*/ 20 h 21"/>
                <a:gd name="T6" fmla="*/ 3 w 13"/>
                <a:gd name="T7" fmla="*/ 21 h 21"/>
                <a:gd name="T8" fmla="*/ 13 w 13"/>
                <a:gd name="T9" fmla="*/ 10 h 21"/>
                <a:gd name="T10" fmla="*/ 3 w 13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1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2" y="21"/>
                    <a:pt x="3" y="21"/>
                  </a:cubicBezTo>
                  <a:cubicBezTo>
                    <a:pt x="8" y="21"/>
                    <a:pt x="13" y="16"/>
                    <a:pt x="13" y="10"/>
                  </a:cubicBezTo>
                  <a:cubicBezTo>
                    <a:pt x="13" y="4"/>
                    <a:pt x="8" y="0"/>
                    <a:pt x="3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Oval 566">
              <a:extLst>
                <a:ext uri="{FF2B5EF4-FFF2-40B4-BE49-F238E27FC236}">
                  <a16:creationId xmlns="" xmlns:a16="http://schemas.microsoft.com/office/drawing/2014/main" id="{A14C9A9A-DE51-4EA8-95B0-3B4367C08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379413"/>
              <a:ext cx="50800" cy="49213"/>
            </a:xfrm>
            <a:prstGeom prst="ellipse">
              <a:avLst/>
            </a:pr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26" name="组合 593">
            <a:extLst>
              <a:ext uri="{FF2B5EF4-FFF2-40B4-BE49-F238E27FC236}">
                <a16:creationId xmlns="" xmlns:a16="http://schemas.microsoft.com/office/drawing/2014/main" id="{53FD5346-360D-4F02-9FED-5E1BC440BDD5}"/>
              </a:ext>
            </a:extLst>
          </p:cNvPr>
          <p:cNvGrpSpPr/>
          <p:nvPr/>
        </p:nvGrpSpPr>
        <p:grpSpPr>
          <a:xfrm>
            <a:off x="888042" y="4675244"/>
            <a:ext cx="393166" cy="502909"/>
            <a:chOff x="7016750" y="3297238"/>
            <a:chExt cx="654050" cy="836613"/>
          </a:xfrm>
        </p:grpSpPr>
        <p:sp>
          <p:nvSpPr>
            <p:cNvPr id="227" name="Freeform 257">
              <a:extLst>
                <a:ext uri="{FF2B5EF4-FFF2-40B4-BE49-F238E27FC236}">
                  <a16:creationId xmlns="" xmlns:a16="http://schemas.microsoft.com/office/drawing/2014/main" id="{88646BF3-BA54-44FA-BBBF-E11FF68342F9}"/>
                </a:ext>
              </a:extLst>
            </p:cNvPr>
            <p:cNvSpPr/>
            <p:nvPr/>
          </p:nvSpPr>
          <p:spPr bwMode="auto">
            <a:xfrm>
              <a:off x="7156450" y="3297238"/>
              <a:ext cx="395288" cy="217488"/>
            </a:xfrm>
            <a:custGeom>
              <a:avLst/>
              <a:gdLst>
                <a:gd name="T0" fmla="*/ 79 w 93"/>
                <a:gd name="T1" fmla="*/ 31 h 51"/>
                <a:gd name="T2" fmla="*/ 61 w 93"/>
                <a:gd name="T3" fmla="*/ 17 h 51"/>
                <a:gd name="T4" fmla="*/ 49 w 93"/>
                <a:gd name="T5" fmla="*/ 1 h 51"/>
                <a:gd name="T6" fmla="*/ 33 w 93"/>
                <a:gd name="T7" fmla="*/ 12 h 51"/>
                <a:gd name="T8" fmla="*/ 13 w 93"/>
                <a:gd name="T9" fmla="*/ 27 h 51"/>
                <a:gd name="T10" fmla="*/ 1 w 93"/>
                <a:gd name="T11" fmla="*/ 36 h 51"/>
                <a:gd name="T12" fmla="*/ 31 w 93"/>
                <a:gd name="T13" fmla="*/ 49 h 51"/>
                <a:gd name="T14" fmla="*/ 73 w 93"/>
                <a:gd name="T15" fmla="*/ 49 h 51"/>
                <a:gd name="T16" fmla="*/ 92 w 93"/>
                <a:gd name="T17" fmla="*/ 43 h 51"/>
                <a:gd name="T18" fmla="*/ 79 w 93"/>
                <a:gd name="T19" fmla="*/ 3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51">
                  <a:moveTo>
                    <a:pt x="79" y="31"/>
                  </a:moveTo>
                  <a:cubicBezTo>
                    <a:pt x="73" y="27"/>
                    <a:pt x="66" y="22"/>
                    <a:pt x="61" y="17"/>
                  </a:cubicBezTo>
                  <a:cubicBezTo>
                    <a:pt x="57" y="12"/>
                    <a:pt x="54" y="3"/>
                    <a:pt x="49" y="1"/>
                  </a:cubicBezTo>
                  <a:cubicBezTo>
                    <a:pt x="42" y="0"/>
                    <a:pt x="38" y="7"/>
                    <a:pt x="33" y="12"/>
                  </a:cubicBezTo>
                  <a:cubicBezTo>
                    <a:pt x="27" y="18"/>
                    <a:pt x="21" y="23"/>
                    <a:pt x="13" y="27"/>
                  </a:cubicBezTo>
                  <a:cubicBezTo>
                    <a:pt x="9" y="29"/>
                    <a:pt x="0" y="30"/>
                    <a:pt x="1" y="36"/>
                  </a:cubicBezTo>
                  <a:cubicBezTo>
                    <a:pt x="2" y="45"/>
                    <a:pt x="25" y="48"/>
                    <a:pt x="31" y="49"/>
                  </a:cubicBezTo>
                  <a:cubicBezTo>
                    <a:pt x="45" y="51"/>
                    <a:pt x="59" y="51"/>
                    <a:pt x="73" y="49"/>
                  </a:cubicBezTo>
                  <a:cubicBezTo>
                    <a:pt x="77" y="49"/>
                    <a:pt x="90" y="48"/>
                    <a:pt x="92" y="43"/>
                  </a:cubicBezTo>
                  <a:cubicBezTo>
                    <a:pt x="93" y="38"/>
                    <a:pt x="84" y="34"/>
                    <a:pt x="79" y="31"/>
                  </a:cubicBezTo>
                  <a:close/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8" name="Freeform 258">
              <a:extLst>
                <a:ext uri="{FF2B5EF4-FFF2-40B4-BE49-F238E27FC236}">
                  <a16:creationId xmlns="" xmlns:a16="http://schemas.microsoft.com/office/drawing/2014/main" id="{65F2967A-3D3D-4FA5-8779-99AF90AF6D23}"/>
                </a:ext>
              </a:extLst>
            </p:cNvPr>
            <p:cNvSpPr/>
            <p:nvPr/>
          </p:nvSpPr>
          <p:spPr bwMode="auto">
            <a:xfrm>
              <a:off x="7080250" y="3471863"/>
              <a:ext cx="504825" cy="234950"/>
            </a:xfrm>
            <a:custGeom>
              <a:avLst/>
              <a:gdLst>
                <a:gd name="T0" fmla="*/ 46 w 119"/>
                <a:gd name="T1" fmla="*/ 0 h 55"/>
                <a:gd name="T2" fmla="*/ 8 w 119"/>
                <a:gd name="T3" fmla="*/ 32 h 55"/>
                <a:gd name="T4" fmla="*/ 6 w 119"/>
                <a:gd name="T5" fmla="*/ 42 h 55"/>
                <a:gd name="T6" fmla="*/ 17 w 119"/>
                <a:gd name="T7" fmla="*/ 48 h 55"/>
                <a:gd name="T8" fmla="*/ 80 w 119"/>
                <a:gd name="T9" fmla="*/ 55 h 55"/>
                <a:gd name="T10" fmla="*/ 110 w 119"/>
                <a:gd name="T11" fmla="*/ 51 h 55"/>
                <a:gd name="T12" fmla="*/ 115 w 119"/>
                <a:gd name="T13" fmla="*/ 42 h 55"/>
                <a:gd name="T14" fmla="*/ 104 w 119"/>
                <a:gd name="T15" fmla="*/ 36 h 55"/>
                <a:gd name="T16" fmla="*/ 94 w 119"/>
                <a:gd name="T17" fmla="*/ 28 h 55"/>
                <a:gd name="T18" fmla="*/ 80 w 119"/>
                <a:gd name="T1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55">
                  <a:moveTo>
                    <a:pt x="46" y="0"/>
                  </a:moveTo>
                  <a:cubicBezTo>
                    <a:pt x="37" y="15"/>
                    <a:pt x="25" y="27"/>
                    <a:pt x="8" y="32"/>
                  </a:cubicBezTo>
                  <a:cubicBezTo>
                    <a:pt x="3" y="34"/>
                    <a:pt x="0" y="37"/>
                    <a:pt x="6" y="42"/>
                  </a:cubicBezTo>
                  <a:cubicBezTo>
                    <a:pt x="9" y="46"/>
                    <a:pt x="13" y="46"/>
                    <a:pt x="17" y="48"/>
                  </a:cubicBezTo>
                  <a:cubicBezTo>
                    <a:pt x="37" y="55"/>
                    <a:pt x="59" y="55"/>
                    <a:pt x="80" y="55"/>
                  </a:cubicBezTo>
                  <a:cubicBezTo>
                    <a:pt x="90" y="55"/>
                    <a:pt x="101" y="55"/>
                    <a:pt x="110" y="51"/>
                  </a:cubicBezTo>
                  <a:cubicBezTo>
                    <a:pt x="115" y="49"/>
                    <a:pt x="119" y="46"/>
                    <a:pt x="115" y="42"/>
                  </a:cubicBezTo>
                  <a:cubicBezTo>
                    <a:pt x="113" y="39"/>
                    <a:pt x="107" y="38"/>
                    <a:pt x="104" y="36"/>
                  </a:cubicBezTo>
                  <a:cubicBezTo>
                    <a:pt x="100" y="34"/>
                    <a:pt x="97" y="32"/>
                    <a:pt x="94" y="28"/>
                  </a:cubicBezTo>
                  <a:cubicBezTo>
                    <a:pt x="88" y="21"/>
                    <a:pt x="84" y="12"/>
                    <a:pt x="80" y="3"/>
                  </a:cubicBezTo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9" name="Freeform 259">
              <a:extLst>
                <a:ext uri="{FF2B5EF4-FFF2-40B4-BE49-F238E27FC236}">
                  <a16:creationId xmlns="" xmlns:a16="http://schemas.microsoft.com/office/drawing/2014/main" id="{5E95EC59-43F3-4808-9823-F2644D837822}"/>
                </a:ext>
              </a:extLst>
            </p:cNvPr>
            <p:cNvSpPr/>
            <p:nvPr/>
          </p:nvSpPr>
          <p:spPr bwMode="auto">
            <a:xfrm>
              <a:off x="7016750" y="3656013"/>
              <a:ext cx="654050" cy="280988"/>
            </a:xfrm>
            <a:custGeom>
              <a:avLst/>
              <a:gdLst>
                <a:gd name="T0" fmla="*/ 52 w 154"/>
                <a:gd name="T1" fmla="*/ 0 h 66"/>
                <a:gd name="T2" fmla="*/ 18 w 154"/>
                <a:gd name="T3" fmla="*/ 32 h 66"/>
                <a:gd name="T4" fmla="*/ 3 w 154"/>
                <a:gd name="T5" fmla="*/ 40 h 66"/>
                <a:gd name="T6" fmla="*/ 12 w 154"/>
                <a:gd name="T7" fmla="*/ 51 h 66"/>
                <a:gd name="T8" fmla="*/ 54 w 154"/>
                <a:gd name="T9" fmla="*/ 63 h 66"/>
                <a:gd name="T10" fmla="*/ 114 w 154"/>
                <a:gd name="T11" fmla="*/ 63 h 66"/>
                <a:gd name="T12" fmla="*/ 142 w 154"/>
                <a:gd name="T13" fmla="*/ 54 h 66"/>
                <a:gd name="T14" fmla="*/ 135 w 154"/>
                <a:gd name="T15" fmla="*/ 39 h 66"/>
                <a:gd name="T16" fmla="*/ 103 w 154"/>
                <a:gd name="T17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6">
                  <a:moveTo>
                    <a:pt x="52" y="0"/>
                  </a:moveTo>
                  <a:cubicBezTo>
                    <a:pt x="41" y="10"/>
                    <a:pt x="31" y="24"/>
                    <a:pt x="18" y="32"/>
                  </a:cubicBezTo>
                  <a:cubicBezTo>
                    <a:pt x="14" y="34"/>
                    <a:pt x="6" y="36"/>
                    <a:pt x="3" y="40"/>
                  </a:cubicBezTo>
                  <a:cubicBezTo>
                    <a:pt x="0" y="45"/>
                    <a:pt x="8" y="48"/>
                    <a:pt x="12" y="51"/>
                  </a:cubicBezTo>
                  <a:cubicBezTo>
                    <a:pt x="25" y="58"/>
                    <a:pt x="41" y="61"/>
                    <a:pt x="54" y="63"/>
                  </a:cubicBezTo>
                  <a:cubicBezTo>
                    <a:pt x="76" y="66"/>
                    <a:pt x="94" y="66"/>
                    <a:pt x="114" y="63"/>
                  </a:cubicBezTo>
                  <a:cubicBezTo>
                    <a:pt x="124" y="61"/>
                    <a:pt x="134" y="59"/>
                    <a:pt x="142" y="54"/>
                  </a:cubicBezTo>
                  <a:cubicBezTo>
                    <a:pt x="154" y="47"/>
                    <a:pt x="143" y="43"/>
                    <a:pt x="135" y="39"/>
                  </a:cubicBezTo>
                  <a:cubicBezTo>
                    <a:pt x="119" y="31"/>
                    <a:pt x="110" y="18"/>
                    <a:pt x="103" y="2"/>
                  </a:cubicBezTo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0" name="Freeform 260">
              <a:extLst>
                <a:ext uri="{FF2B5EF4-FFF2-40B4-BE49-F238E27FC236}">
                  <a16:creationId xmlns="" xmlns:a16="http://schemas.microsoft.com/office/drawing/2014/main" id="{3C89B84D-88B6-4064-A082-2B19E260B03F}"/>
                </a:ext>
              </a:extLst>
            </p:cNvPr>
            <p:cNvSpPr/>
            <p:nvPr/>
          </p:nvSpPr>
          <p:spPr bwMode="auto">
            <a:xfrm>
              <a:off x="7308850" y="3395663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1 w 6"/>
                <a:gd name="T5" fmla="*/ 2 h 5"/>
                <a:gd name="T6" fmla="*/ 3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1" name="Freeform 261">
              <a:extLst>
                <a:ext uri="{FF2B5EF4-FFF2-40B4-BE49-F238E27FC236}">
                  <a16:creationId xmlns="" xmlns:a16="http://schemas.microsoft.com/office/drawing/2014/main" id="{57E5AC31-20C5-4FE7-83EE-B5A5CFE0CA5E}"/>
                </a:ext>
              </a:extLst>
            </p:cNvPr>
            <p:cNvSpPr/>
            <p:nvPr/>
          </p:nvSpPr>
          <p:spPr bwMode="auto">
            <a:xfrm>
              <a:off x="7440613" y="3451225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1 w 6"/>
                <a:gd name="T5" fmla="*/ 2 h 5"/>
                <a:gd name="T6" fmla="*/ 3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2" name="Freeform 262">
              <a:extLst>
                <a:ext uri="{FF2B5EF4-FFF2-40B4-BE49-F238E27FC236}">
                  <a16:creationId xmlns="" xmlns:a16="http://schemas.microsoft.com/office/drawing/2014/main" id="{D80B232D-22B5-46B7-8F05-FC8F5052E7E0}"/>
                </a:ext>
              </a:extLst>
            </p:cNvPr>
            <p:cNvSpPr/>
            <p:nvPr/>
          </p:nvSpPr>
          <p:spPr bwMode="auto">
            <a:xfrm>
              <a:off x="7346950" y="3317875"/>
              <a:ext cx="26988" cy="25400"/>
            </a:xfrm>
            <a:custGeom>
              <a:avLst/>
              <a:gdLst>
                <a:gd name="T0" fmla="*/ 5 w 6"/>
                <a:gd name="T1" fmla="*/ 3 h 6"/>
                <a:gd name="T2" fmla="*/ 3 w 6"/>
                <a:gd name="T3" fmla="*/ 5 h 6"/>
                <a:gd name="T4" fmla="*/ 0 w 6"/>
                <a:gd name="T5" fmla="*/ 3 h 6"/>
                <a:gd name="T6" fmla="*/ 3 w 6"/>
                <a:gd name="T7" fmla="*/ 0 h 6"/>
                <a:gd name="T8" fmla="*/ 5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3" name="Freeform 263">
              <a:extLst>
                <a:ext uri="{FF2B5EF4-FFF2-40B4-BE49-F238E27FC236}">
                  <a16:creationId xmlns="" xmlns:a16="http://schemas.microsoft.com/office/drawing/2014/main" id="{19524A16-4F5C-4584-A2CD-1D71FE4AB5E9}"/>
                </a:ext>
              </a:extLst>
            </p:cNvPr>
            <p:cNvSpPr/>
            <p:nvPr/>
          </p:nvSpPr>
          <p:spPr bwMode="auto">
            <a:xfrm>
              <a:off x="7207250" y="3438525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1 w 6"/>
                <a:gd name="T5" fmla="*/ 2 h 5"/>
                <a:gd name="T6" fmla="*/ 3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4" name="Freeform 264">
              <a:extLst>
                <a:ext uri="{FF2B5EF4-FFF2-40B4-BE49-F238E27FC236}">
                  <a16:creationId xmlns="" xmlns:a16="http://schemas.microsoft.com/office/drawing/2014/main" id="{05F091BF-C5FD-4BF6-A0CC-92062BB1E464}"/>
                </a:ext>
              </a:extLst>
            </p:cNvPr>
            <p:cNvSpPr/>
            <p:nvPr/>
          </p:nvSpPr>
          <p:spPr bwMode="auto">
            <a:xfrm>
              <a:off x="7321550" y="3527425"/>
              <a:ext cx="22225" cy="22225"/>
            </a:xfrm>
            <a:custGeom>
              <a:avLst/>
              <a:gdLst>
                <a:gd name="T0" fmla="*/ 5 w 5"/>
                <a:gd name="T1" fmla="*/ 2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5" name="Freeform 265">
              <a:extLst>
                <a:ext uri="{FF2B5EF4-FFF2-40B4-BE49-F238E27FC236}">
                  <a16:creationId xmlns="" xmlns:a16="http://schemas.microsoft.com/office/drawing/2014/main" id="{119A6B67-47D7-46D5-B657-0BC476182DF8}"/>
                </a:ext>
              </a:extLst>
            </p:cNvPr>
            <p:cNvSpPr/>
            <p:nvPr/>
          </p:nvSpPr>
          <p:spPr bwMode="auto">
            <a:xfrm>
              <a:off x="7440613" y="3582988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6" name="Freeform 266">
              <a:extLst>
                <a:ext uri="{FF2B5EF4-FFF2-40B4-BE49-F238E27FC236}">
                  <a16:creationId xmlns="" xmlns:a16="http://schemas.microsoft.com/office/drawing/2014/main" id="{15EB9C83-965D-4C3C-8A1C-5D39D68C3E17}"/>
                </a:ext>
              </a:extLst>
            </p:cNvPr>
            <p:cNvSpPr/>
            <p:nvPr/>
          </p:nvSpPr>
          <p:spPr bwMode="auto">
            <a:xfrm>
              <a:off x="7351713" y="3630613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7" name="Freeform 267">
              <a:extLst>
                <a:ext uri="{FF2B5EF4-FFF2-40B4-BE49-F238E27FC236}">
                  <a16:creationId xmlns="" xmlns:a16="http://schemas.microsoft.com/office/drawing/2014/main" id="{3BBF7284-226B-4A22-B1ED-B8408E820787}"/>
                </a:ext>
              </a:extLst>
            </p:cNvPr>
            <p:cNvSpPr/>
            <p:nvPr/>
          </p:nvSpPr>
          <p:spPr bwMode="auto">
            <a:xfrm>
              <a:off x="7215188" y="3600450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8" name="Freeform 268">
              <a:extLst>
                <a:ext uri="{FF2B5EF4-FFF2-40B4-BE49-F238E27FC236}">
                  <a16:creationId xmlns="" xmlns:a16="http://schemas.microsoft.com/office/drawing/2014/main" id="{E7EF6268-94DB-47DA-8C59-8C492508CE7D}"/>
                </a:ext>
              </a:extLst>
            </p:cNvPr>
            <p:cNvSpPr/>
            <p:nvPr/>
          </p:nvSpPr>
          <p:spPr bwMode="auto">
            <a:xfrm>
              <a:off x="7118350" y="3630613"/>
              <a:ext cx="20638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" name="Freeform 269">
              <a:extLst>
                <a:ext uri="{FF2B5EF4-FFF2-40B4-BE49-F238E27FC236}">
                  <a16:creationId xmlns="" xmlns:a16="http://schemas.microsoft.com/office/drawing/2014/main" id="{B558A1DD-CBFC-43A2-BAA7-A40A746EDF68}"/>
                </a:ext>
              </a:extLst>
            </p:cNvPr>
            <p:cNvSpPr/>
            <p:nvPr/>
          </p:nvSpPr>
          <p:spPr bwMode="auto">
            <a:xfrm>
              <a:off x="7496175" y="3646488"/>
              <a:ext cx="22225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3 h 5"/>
                <a:gd name="T6" fmla="*/ 2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0" name="Freeform 270">
              <a:extLst>
                <a:ext uri="{FF2B5EF4-FFF2-40B4-BE49-F238E27FC236}">
                  <a16:creationId xmlns="" xmlns:a16="http://schemas.microsoft.com/office/drawing/2014/main" id="{0D15F104-6DF4-42C7-92C0-CDDEE449027F}"/>
                </a:ext>
              </a:extLst>
            </p:cNvPr>
            <p:cNvSpPr/>
            <p:nvPr/>
          </p:nvSpPr>
          <p:spPr bwMode="auto">
            <a:xfrm>
              <a:off x="7242175" y="3729038"/>
              <a:ext cx="25400" cy="20638"/>
            </a:xfrm>
            <a:custGeom>
              <a:avLst/>
              <a:gdLst>
                <a:gd name="T0" fmla="*/ 5 w 6"/>
                <a:gd name="T1" fmla="*/ 2 h 5"/>
                <a:gd name="T2" fmla="*/ 3 w 6"/>
                <a:gd name="T3" fmla="*/ 5 h 5"/>
                <a:gd name="T4" fmla="*/ 0 w 6"/>
                <a:gd name="T5" fmla="*/ 2 h 5"/>
                <a:gd name="T6" fmla="*/ 3 w 6"/>
                <a:gd name="T7" fmla="*/ 0 h 5"/>
                <a:gd name="T8" fmla="*/ 5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5" y="2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1" name="Freeform 271">
              <a:extLst>
                <a:ext uri="{FF2B5EF4-FFF2-40B4-BE49-F238E27FC236}">
                  <a16:creationId xmlns="" xmlns:a16="http://schemas.microsoft.com/office/drawing/2014/main" id="{AA0EF337-1C62-4863-A1E5-DEF45622BEB1}"/>
                </a:ext>
              </a:extLst>
            </p:cNvPr>
            <p:cNvSpPr/>
            <p:nvPr/>
          </p:nvSpPr>
          <p:spPr bwMode="auto">
            <a:xfrm>
              <a:off x="7364413" y="3762375"/>
              <a:ext cx="25400" cy="22225"/>
            </a:xfrm>
            <a:custGeom>
              <a:avLst/>
              <a:gdLst>
                <a:gd name="T0" fmla="*/ 5 w 6"/>
                <a:gd name="T1" fmla="*/ 3 h 5"/>
                <a:gd name="T2" fmla="*/ 3 w 6"/>
                <a:gd name="T3" fmla="*/ 5 h 5"/>
                <a:gd name="T4" fmla="*/ 0 w 6"/>
                <a:gd name="T5" fmla="*/ 2 h 5"/>
                <a:gd name="T6" fmla="*/ 3 w 6"/>
                <a:gd name="T7" fmla="*/ 0 h 5"/>
                <a:gd name="T8" fmla="*/ 5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2" name="Freeform 272">
              <a:extLst>
                <a:ext uri="{FF2B5EF4-FFF2-40B4-BE49-F238E27FC236}">
                  <a16:creationId xmlns="" xmlns:a16="http://schemas.microsoft.com/office/drawing/2014/main" id="{076BB2D8-CF0C-43B5-970C-8C8E6E8C8FF8}"/>
                </a:ext>
              </a:extLst>
            </p:cNvPr>
            <p:cNvSpPr/>
            <p:nvPr/>
          </p:nvSpPr>
          <p:spPr bwMode="auto">
            <a:xfrm>
              <a:off x="7453313" y="3736975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" name="Freeform 273">
              <a:extLst>
                <a:ext uri="{FF2B5EF4-FFF2-40B4-BE49-F238E27FC236}">
                  <a16:creationId xmlns="" xmlns:a16="http://schemas.microsoft.com/office/drawing/2014/main" id="{73E24CAE-AC65-41DB-AC71-A4B96AD3A5FD}"/>
                </a:ext>
              </a:extLst>
            </p:cNvPr>
            <p:cNvSpPr/>
            <p:nvPr/>
          </p:nvSpPr>
          <p:spPr bwMode="auto">
            <a:xfrm>
              <a:off x="7280275" y="3825875"/>
              <a:ext cx="20638" cy="26988"/>
            </a:xfrm>
            <a:custGeom>
              <a:avLst/>
              <a:gdLst>
                <a:gd name="T0" fmla="*/ 5 w 5"/>
                <a:gd name="T1" fmla="*/ 3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1 h 6"/>
                <a:gd name="T8" fmla="*/ 5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" name="Freeform 274">
              <a:extLst>
                <a:ext uri="{FF2B5EF4-FFF2-40B4-BE49-F238E27FC236}">
                  <a16:creationId xmlns="" xmlns:a16="http://schemas.microsoft.com/office/drawing/2014/main" id="{FE344F8C-FA9E-4AE5-A218-8C61CC5A5C5F}"/>
                </a:ext>
              </a:extLst>
            </p:cNvPr>
            <p:cNvSpPr/>
            <p:nvPr/>
          </p:nvSpPr>
          <p:spPr bwMode="auto">
            <a:xfrm>
              <a:off x="7445375" y="3835400"/>
              <a:ext cx="20638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" name="Freeform 275">
              <a:extLst>
                <a:ext uri="{FF2B5EF4-FFF2-40B4-BE49-F238E27FC236}">
                  <a16:creationId xmlns="" xmlns:a16="http://schemas.microsoft.com/office/drawing/2014/main" id="{14A09A27-431F-4B2A-A926-CE8129651417}"/>
                </a:ext>
              </a:extLst>
            </p:cNvPr>
            <p:cNvSpPr/>
            <p:nvPr/>
          </p:nvSpPr>
          <p:spPr bwMode="auto">
            <a:xfrm>
              <a:off x="7569200" y="3848100"/>
              <a:ext cx="25400" cy="25400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5 h 6"/>
                <a:gd name="T4" fmla="*/ 1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" name="Freeform 276">
              <a:extLst>
                <a:ext uri="{FF2B5EF4-FFF2-40B4-BE49-F238E27FC236}">
                  <a16:creationId xmlns="" xmlns:a16="http://schemas.microsoft.com/office/drawing/2014/main" id="{6003352D-624C-4FCB-B926-CFEEEBE83D92}"/>
                </a:ext>
              </a:extLst>
            </p:cNvPr>
            <p:cNvSpPr/>
            <p:nvPr/>
          </p:nvSpPr>
          <p:spPr bwMode="auto">
            <a:xfrm>
              <a:off x="7356475" y="3890963"/>
              <a:ext cx="20638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" name="Freeform 277">
              <a:extLst>
                <a:ext uri="{FF2B5EF4-FFF2-40B4-BE49-F238E27FC236}">
                  <a16:creationId xmlns="" xmlns:a16="http://schemas.microsoft.com/office/drawing/2014/main" id="{2C75B577-54E5-4AB8-9F65-DA5456521694}"/>
                </a:ext>
              </a:extLst>
            </p:cNvPr>
            <p:cNvSpPr/>
            <p:nvPr/>
          </p:nvSpPr>
          <p:spPr bwMode="auto">
            <a:xfrm>
              <a:off x="7173913" y="3860800"/>
              <a:ext cx="25400" cy="20638"/>
            </a:xfrm>
            <a:custGeom>
              <a:avLst/>
              <a:gdLst>
                <a:gd name="T0" fmla="*/ 5 w 6"/>
                <a:gd name="T1" fmla="*/ 3 h 5"/>
                <a:gd name="T2" fmla="*/ 3 w 6"/>
                <a:gd name="T3" fmla="*/ 5 h 5"/>
                <a:gd name="T4" fmla="*/ 0 w 6"/>
                <a:gd name="T5" fmla="*/ 2 h 5"/>
                <a:gd name="T6" fmla="*/ 3 w 6"/>
                <a:gd name="T7" fmla="*/ 0 h 5"/>
                <a:gd name="T8" fmla="*/ 5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8" name="Freeform 278">
              <a:extLst>
                <a:ext uri="{FF2B5EF4-FFF2-40B4-BE49-F238E27FC236}">
                  <a16:creationId xmlns="" xmlns:a16="http://schemas.microsoft.com/office/drawing/2014/main" id="{F7F0E897-5106-4831-94FF-3B0F36F0CDE6}"/>
                </a:ext>
              </a:extLst>
            </p:cNvPr>
            <p:cNvSpPr/>
            <p:nvPr/>
          </p:nvSpPr>
          <p:spPr bwMode="auto">
            <a:xfrm>
              <a:off x="7067550" y="3813175"/>
              <a:ext cx="20638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9" name="Freeform 279">
              <a:extLst>
                <a:ext uri="{FF2B5EF4-FFF2-40B4-BE49-F238E27FC236}">
                  <a16:creationId xmlns="" xmlns:a16="http://schemas.microsoft.com/office/drawing/2014/main" id="{B723FF4B-34BA-47D7-9CBB-372998A6273A}"/>
                </a:ext>
              </a:extLst>
            </p:cNvPr>
            <p:cNvSpPr/>
            <p:nvPr/>
          </p:nvSpPr>
          <p:spPr bwMode="auto">
            <a:xfrm>
              <a:off x="7177088" y="3762375"/>
              <a:ext cx="22225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0" name="Freeform 280">
              <a:extLst>
                <a:ext uri="{FF2B5EF4-FFF2-40B4-BE49-F238E27FC236}">
                  <a16:creationId xmlns="" xmlns:a16="http://schemas.microsoft.com/office/drawing/2014/main" id="{879DE30D-9C4F-41DE-8874-DA83B1E84FE9}"/>
                </a:ext>
              </a:extLst>
            </p:cNvPr>
            <p:cNvSpPr/>
            <p:nvPr/>
          </p:nvSpPr>
          <p:spPr bwMode="auto">
            <a:xfrm>
              <a:off x="7242175" y="3903663"/>
              <a:ext cx="173038" cy="230188"/>
            </a:xfrm>
            <a:custGeom>
              <a:avLst/>
              <a:gdLst>
                <a:gd name="T0" fmla="*/ 9 w 41"/>
                <a:gd name="T1" fmla="*/ 0 h 54"/>
                <a:gd name="T2" fmla="*/ 7 w 41"/>
                <a:gd name="T3" fmla="*/ 23 h 54"/>
                <a:gd name="T4" fmla="*/ 0 w 41"/>
                <a:gd name="T5" fmla="*/ 44 h 54"/>
                <a:gd name="T6" fmla="*/ 41 w 41"/>
                <a:gd name="T7" fmla="*/ 47 h 54"/>
                <a:gd name="T8" fmla="*/ 34 w 41"/>
                <a:gd name="T9" fmla="*/ 25 h 54"/>
                <a:gd name="T10" fmla="*/ 34 w 41"/>
                <a:gd name="T11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4">
                  <a:moveTo>
                    <a:pt x="9" y="0"/>
                  </a:moveTo>
                  <a:cubicBezTo>
                    <a:pt x="8" y="8"/>
                    <a:pt x="8" y="15"/>
                    <a:pt x="7" y="23"/>
                  </a:cubicBezTo>
                  <a:cubicBezTo>
                    <a:pt x="6" y="30"/>
                    <a:pt x="2" y="37"/>
                    <a:pt x="0" y="44"/>
                  </a:cubicBezTo>
                  <a:cubicBezTo>
                    <a:pt x="10" y="54"/>
                    <a:pt x="29" y="51"/>
                    <a:pt x="41" y="47"/>
                  </a:cubicBezTo>
                  <a:cubicBezTo>
                    <a:pt x="40" y="40"/>
                    <a:pt x="35" y="32"/>
                    <a:pt x="34" y="25"/>
                  </a:cubicBezTo>
                  <a:cubicBezTo>
                    <a:pt x="33" y="21"/>
                    <a:pt x="31" y="8"/>
                    <a:pt x="34" y="5"/>
                  </a:cubicBezTo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51" name="组合 649">
            <a:extLst>
              <a:ext uri="{FF2B5EF4-FFF2-40B4-BE49-F238E27FC236}">
                <a16:creationId xmlns="" xmlns:a16="http://schemas.microsoft.com/office/drawing/2014/main" id="{C1AE23B4-1FF8-4C74-B533-1081C2A904D8}"/>
              </a:ext>
            </a:extLst>
          </p:cNvPr>
          <p:cNvGrpSpPr/>
          <p:nvPr/>
        </p:nvGrpSpPr>
        <p:grpSpPr>
          <a:xfrm>
            <a:off x="-96131" y="4662979"/>
            <a:ext cx="1040423" cy="573838"/>
            <a:chOff x="4541838" y="2732088"/>
            <a:chExt cx="2568575" cy="1231900"/>
          </a:xfrm>
        </p:grpSpPr>
        <p:sp>
          <p:nvSpPr>
            <p:cNvPr id="252" name="Freeform 242">
              <a:extLst>
                <a:ext uri="{FF2B5EF4-FFF2-40B4-BE49-F238E27FC236}">
                  <a16:creationId xmlns="" xmlns:a16="http://schemas.microsoft.com/office/drawing/2014/main" id="{B367C3BE-08A5-4C1B-820F-02E605CD4A51}"/>
                </a:ext>
              </a:extLst>
            </p:cNvPr>
            <p:cNvSpPr/>
            <p:nvPr/>
          </p:nvSpPr>
          <p:spPr bwMode="auto">
            <a:xfrm>
              <a:off x="4541838" y="2732088"/>
              <a:ext cx="1497013" cy="1146175"/>
            </a:xfrm>
            <a:custGeom>
              <a:avLst/>
              <a:gdLst>
                <a:gd name="T0" fmla="*/ 176 w 352"/>
                <a:gd name="T1" fmla="*/ 0 h 268"/>
                <a:gd name="T2" fmla="*/ 0 w 352"/>
                <a:gd name="T3" fmla="*/ 262 h 268"/>
                <a:gd name="T4" fmla="*/ 352 w 352"/>
                <a:gd name="T5" fmla="*/ 268 h 268"/>
                <a:gd name="T6" fmla="*/ 352 w 352"/>
                <a:gd name="T7" fmla="*/ 258 h 268"/>
                <a:gd name="T8" fmla="*/ 318 w 352"/>
                <a:gd name="T9" fmla="*/ 254 h 268"/>
                <a:gd name="T10" fmla="*/ 319 w 352"/>
                <a:gd name="T11" fmla="*/ 266 h 268"/>
                <a:gd name="T12" fmla="*/ 38 w 352"/>
                <a:gd name="T13" fmla="*/ 260 h 268"/>
                <a:gd name="T14" fmla="*/ 178 w 352"/>
                <a:gd name="T15" fmla="*/ 47 h 268"/>
                <a:gd name="T16" fmla="*/ 185 w 352"/>
                <a:gd name="T17" fmla="*/ 47 h 268"/>
                <a:gd name="T18" fmla="*/ 310 w 352"/>
                <a:gd name="T19" fmla="*/ 192 h 268"/>
                <a:gd name="T20" fmla="*/ 339 w 352"/>
                <a:gd name="T21" fmla="*/ 167 h 268"/>
                <a:gd name="T22" fmla="*/ 184 w 352"/>
                <a:gd name="T23" fmla="*/ 0 h 268"/>
                <a:gd name="T24" fmla="*/ 176 w 352"/>
                <a:gd name="T2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268">
                  <a:moveTo>
                    <a:pt x="176" y="0"/>
                  </a:moveTo>
                  <a:cubicBezTo>
                    <a:pt x="32" y="0"/>
                    <a:pt x="0" y="262"/>
                    <a:pt x="0" y="262"/>
                  </a:cubicBezTo>
                  <a:cubicBezTo>
                    <a:pt x="352" y="268"/>
                    <a:pt x="352" y="268"/>
                    <a:pt x="352" y="268"/>
                  </a:cubicBezTo>
                  <a:cubicBezTo>
                    <a:pt x="352" y="266"/>
                    <a:pt x="352" y="262"/>
                    <a:pt x="352" y="258"/>
                  </a:cubicBezTo>
                  <a:cubicBezTo>
                    <a:pt x="318" y="254"/>
                    <a:pt x="318" y="254"/>
                    <a:pt x="318" y="254"/>
                  </a:cubicBezTo>
                  <a:cubicBezTo>
                    <a:pt x="319" y="259"/>
                    <a:pt x="319" y="263"/>
                    <a:pt x="319" y="266"/>
                  </a:cubicBezTo>
                  <a:cubicBezTo>
                    <a:pt x="38" y="260"/>
                    <a:pt x="38" y="260"/>
                    <a:pt x="38" y="260"/>
                  </a:cubicBezTo>
                  <a:cubicBezTo>
                    <a:pt x="38" y="260"/>
                    <a:pt x="63" y="47"/>
                    <a:pt x="178" y="47"/>
                  </a:cubicBezTo>
                  <a:cubicBezTo>
                    <a:pt x="180" y="47"/>
                    <a:pt x="182" y="47"/>
                    <a:pt x="185" y="47"/>
                  </a:cubicBezTo>
                  <a:cubicBezTo>
                    <a:pt x="264" y="53"/>
                    <a:pt x="297" y="130"/>
                    <a:pt x="310" y="192"/>
                  </a:cubicBezTo>
                  <a:cubicBezTo>
                    <a:pt x="318" y="183"/>
                    <a:pt x="328" y="175"/>
                    <a:pt x="339" y="167"/>
                  </a:cubicBezTo>
                  <a:cubicBezTo>
                    <a:pt x="320" y="93"/>
                    <a:pt x="278" y="7"/>
                    <a:pt x="184" y="0"/>
                  </a:cubicBezTo>
                  <a:cubicBezTo>
                    <a:pt x="181" y="0"/>
                    <a:pt x="178" y="0"/>
                    <a:pt x="176" y="0"/>
                  </a:cubicBezTo>
                </a:path>
              </a:pathLst>
            </a:custGeom>
            <a:solidFill>
              <a:srgbClr val="C0D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3" name="Freeform 243">
              <a:extLst>
                <a:ext uri="{FF2B5EF4-FFF2-40B4-BE49-F238E27FC236}">
                  <a16:creationId xmlns="" xmlns:a16="http://schemas.microsoft.com/office/drawing/2014/main" id="{CDCB245D-EB26-4D1F-9520-8062ECD2F169}"/>
                </a:ext>
              </a:extLst>
            </p:cNvPr>
            <p:cNvSpPr/>
            <p:nvPr/>
          </p:nvSpPr>
          <p:spPr bwMode="auto">
            <a:xfrm>
              <a:off x="4703763" y="2933700"/>
              <a:ext cx="1193800" cy="935038"/>
            </a:xfrm>
            <a:custGeom>
              <a:avLst/>
              <a:gdLst>
                <a:gd name="T0" fmla="*/ 140 w 281"/>
                <a:gd name="T1" fmla="*/ 0 h 219"/>
                <a:gd name="T2" fmla="*/ 0 w 281"/>
                <a:gd name="T3" fmla="*/ 213 h 219"/>
                <a:gd name="T4" fmla="*/ 281 w 281"/>
                <a:gd name="T5" fmla="*/ 219 h 219"/>
                <a:gd name="T6" fmla="*/ 280 w 281"/>
                <a:gd name="T7" fmla="*/ 207 h 219"/>
                <a:gd name="T8" fmla="*/ 244 w 281"/>
                <a:gd name="T9" fmla="*/ 203 h 219"/>
                <a:gd name="T10" fmla="*/ 245 w 281"/>
                <a:gd name="T11" fmla="*/ 216 h 219"/>
                <a:gd name="T12" fmla="*/ 218 w 281"/>
                <a:gd name="T13" fmla="*/ 216 h 219"/>
                <a:gd name="T14" fmla="*/ 218 w 281"/>
                <a:gd name="T15" fmla="*/ 216 h 219"/>
                <a:gd name="T16" fmla="*/ 71 w 281"/>
                <a:gd name="T17" fmla="*/ 213 h 219"/>
                <a:gd name="T18" fmla="*/ 71 w 281"/>
                <a:gd name="T19" fmla="*/ 213 h 219"/>
                <a:gd name="T20" fmla="*/ 40 w 281"/>
                <a:gd name="T21" fmla="*/ 212 h 219"/>
                <a:gd name="T22" fmla="*/ 142 w 281"/>
                <a:gd name="T23" fmla="*/ 56 h 219"/>
                <a:gd name="T24" fmla="*/ 147 w 281"/>
                <a:gd name="T25" fmla="*/ 56 h 219"/>
                <a:gd name="T26" fmla="*/ 242 w 281"/>
                <a:gd name="T27" fmla="*/ 183 h 219"/>
                <a:gd name="T28" fmla="*/ 272 w 281"/>
                <a:gd name="T29" fmla="*/ 145 h 219"/>
                <a:gd name="T30" fmla="*/ 147 w 281"/>
                <a:gd name="T31" fmla="*/ 0 h 219"/>
                <a:gd name="T32" fmla="*/ 140 w 281"/>
                <a:gd name="T3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" h="219">
                  <a:moveTo>
                    <a:pt x="140" y="0"/>
                  </a:moveTo>
                  <a:cubicBezTo>
                    <a:pt x="25" y="0"/>
                    <a:pt x="0" y="213"/>
                    <a:pt x="0" y="213"/>
                  </a:cubicBezTo>
                  <a:cubicBezTo>
                    <a:pt x="281" y="219"/>
                    <a:pt x="281" y="219"/>
                    <a:pt x="281" y="219"/>
                  </a:cubicBezTo>
                  <a:cubicBezTo>
                    <a:pt x="281" y="216"/>
                    <a:pt x="281" y="212"/>
                    <a:pt x="280" y="207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5" y="208"/>
                    <a:pt x="245" y="213"/>
                    <a:pt x="245" y="216"/>
                  </a:cubicBezTo>
                  <a:cubicBezTo>
                    <a:pt x="218" y="216"/>
                    <a:pt x="218" y="216"/>
                    <a:pt x="218" y="216"/>
                  </a:cubicBezTo>
                  <a:cubicBezTo>
                    <a:pt x="218" y="216"/>
                    <a:pt x="218" y="216"/>
                    <a:pt x="218" y="216"/>
                  </a:cubicBezTo>
                  <a:cubicBezTo>
                    <a:pt x="71" y="213"/>
                    <a:pt x="71" y="213"/>
                    <a:pt x="71" y="213"/>
                  </a:cubicBezTo>
                  <a:cubicBezTo>
                    <a:pt x="71" y="213"/>
                    <a:pt x="71" y="213"/>
                    <a:pt x="71" y="213"/>
                  </a:cubicBezTo>
                  <a:cubicBezTo>
                    <a:pt x="40" y="212"/>
                    <a:pt x="40" y="212"/>
                    <a:pt x="40" y="212"/>
                  </a:cubicBezTo>
                  <a:cubicBezTo>
                    <a:pt x="40" y="212"/>
                    <a:pt x="58" y="56"/>
                    <a:pt x="142" y="56"/>
                  </a:cubicBezTo>
                  <a:cubicBezTo>
                    <a:pt x="144" y="56"/>
                    <a:pt x="145" y="56"/>
                    <a:pt x="147" y="56"/>
                  </a:cubicBezTo>
                  <a:cubicBezTo>
                    <a:pt x="214" y="61"/>
                    <a:pt x="236" y="136"/>
                    <a:pt x="242" y="183"/>
                  </a:cubicBezTo>
                  <a:cubicBezTo>
                    <a:pt x="249" y="172"/>
                    <a:pt x="259" y="159"/>
                    <a:pt x="272" y="145"/>
                  </a:cubicBezTo>
                  <a:cubicBezTo>
                    <a:pt x="259" y="83"/>
                    <a:pt x="226" y="6"/>
                    <a:pt x="147" y="0"/>
                  </a:cubicBezTo>
                  <a:cubicBezTo>
                    <a:pt x="144" y="0"/>
                    <a:pt x="142" y="0"/>
                    <a:pt x="140" y="0"/>
                  </a:cubicBezTo>
                </a:path>
              </a:pathLst>
            </a:custGeom>
            <a:solidFill>
              <a:srgbClr val="8B9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4" name="Freeform 244">
              <a:extLst>
                <a:ext uri="{FF2B5EF4-FFF2-40B4-BE49-F238E27FC236}">
                  <a16:creationId xmlns="" xmlns:a16="http://schemas.microsoft.com/office/drawing/2014/main" id="{A5A3766F-2173-4153-9369-5F354C107465}"/>
                </a:ext>
              </a:extLst>
            </p:cNvPr>
            <p:cNvSpPr/>
            <p:nvPr/>
          </p:nvSpPr>
          <p:spPr bwMode="auto">
            <a:xfrm>
              <a:off x="4873625" y="3173413"/>
              <a:ext cx="871538" cy="682625"/>
            </a:xfrm>
            <a:custGeom>
              <a:avLst/>
              <a:gdLst>
                <a:gd name="T0" fmla="*/ 102 w 205"/>
                <a:gd name="T1" fmla="*/ 0 h 160"/>
                <a:gd name="T2" fmla="*/ 0 w 205"/>
                <a:gd name="T3" fmla="*/ 156 h 160"/>
                <a:gd name="T4" fmla="*/ 31 w 205"/>
                <a:gd name="T5" fmla="*/ 157 h 160"/>
                <a:gd name="T6" fmla="*/ 104 w 205"/>
                <a:gd name="T7" fmla="*/ 45 h 160"/>
                <a:gd name="T8" fmla="*/ 108 w 205"/>
                <a:gd name="T9" fmla="*/ 46 h 160"/>
                <a:gd name="T10" fmla="*/ 178 w 205"/>
                <a:gd name="T11" fmla="*/ 160 h 160"/>
                <a:gd name="T12" fmla="*/ 205 w 205"/>
                <a:gd name="T13" fmla="*/ 160 h 160"/>
                <a:gd name="T14" fmla="*/ 204 w 205"/>
                <a:gd name="T15" fmla="*/ 147 h 160"/>
                <a:gd name="T16" fmla="*/ 192 w 205"/>
                <a:gd name="T17" fmla="*/ 145 h 160"/>
                <a:gd name="T18" fmla="*/ 202 w 205"/>
                <a:gd name="T19" fmla="*/ 127 h 160"/>
                <a:gd name="T20" fmla="*/ 107 w 205"/>
                <a:gd name="T21" fmla="*/ 0 h 160"/>
                <a:gd name="T22" fmla="*/ 102 w 205"/>
                <a:gd name="T2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160">
                  <a:moveTo>
                    <a:pt x="102" y="0"/>
                  </a:moveTo>
                  <a:cubicBezTo>
                    <a:pt x="18" y="0"/>
                    <a:pt x="0" y="156"/>
                    <a:pt x="0" y="156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54"/>
                    <a:pt x="45" y="45"/>
                    <a:pt x="104" y="45"/>
                  </a:cubicBezTo>
                  <a:cubicBezTo>
                    <a:pt x="105" y="45"/>
                    <a:pt x="107" y="45"/>
                    <a:pt x="108" y="46"/>
                  </a:cubicBezTo>
                  <a:cubicBezTo>
                    <a:pt x="171" y="50"/>
                    <a:pt x="178" y="141"/>
                    <a:pt x="178" y="160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5" y="157"/>
                    <a:pt x="205" y="152"/>
                    <a:pt x="204" y="147"/>
                  </a:cubicBezTo>
                  <a:cubicBezTo>
                    <a:pt x="192" y="145"/>
                    <a:pt x="192" y="145"/>
                    <a:pt x="192" y="145"/>
                  </a:cubicBezTo>
                  <a:cubicBezTo>
                    <a:pt x="192" y="145"/>
                    <a:pt x="195" y="138"/>
                    <a:pt x="202" y="127"/>
                  </a:cubicBezTo>
                  <a:cubicBezTo>
                    <a:pt x="196" y="80"/>
                    <a:pt x="174" y="5"/>
                    <a:pt x="107" y="0"/>
                  </a:cubicBezTo>
                  <a:cubicBezTo>
                    <a:pt x="105" y="0"/>
                    <a:pt x="104" y="0"/>
                    <a:pt x="102" y="0"/>
                  </a:cubicBezTo>
                </a:path>
              </a:pathLst>
            </a:custGeom>
            <a:solidFill>
              <a:srgbClr val="E0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5" name="Freeform 245">
              <a:extLst>
                <a:ext uri="{FF2B5EF4-FFF2-40B4-BE49-F238E27FC236}">
                  <a16:creationId xmlns="" xmlns:a16="http://schemas.microsoft.com/office/drawing/2014/main" id="{C49493DC-5C64-4F2D-8BAD-42A5656EC5AF}"/>
                </a:ext>
              </a:extLst>
            </p:cNvPr>
            <p:cNvSpPr/>
            <p:nvPr/>
          </p:nvSpPr>
          <p:spPr bwMode="auto">
            <a:xfrm>
              <a:off x="5005388" y="3843338"/>
              <a:ext cx="625475" cy="12700"/>
            </a:xfrm>
            <a:custGeom>
              <a:avLst/>
              <a:gdLst>
                <a:gd name="T0" fmla="*/ 0 w 147"/>
                <a:gd name="T1" fmla="*/ 0 h 3"/>
                <a:gd name="T2" fmla="*/ 0 w 147"/>
                <a:gd name="T3" fmla="*/ 0 h 3"/>
                <a:gd name="T4" fmla="*/ 147 w 147"/>
                <a:gd name="T5" fmla="*/ 3 h 3"/>
                <a:gd name="T6" fmla="*/ 147 w 147"/>
                <a:gd name="T7" fmla="*/ 3 h 3"/>
                <a:gd name="T8" fmla="*/ 0 w 14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2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6" name="Freeform 246">
              <a:extLst>
                <a:ext uri="{FF2B5EF4-FFF2-40B4-BE49-F238E27FC236}">
                  <a16:creationId xmlns="" xmlns:a16="http://schemas.microsoft.com/office/drawing/2014/main" id="{7C731389-646B-4334-9536-0657707E8C7D}"/>
                </a:ext>
              </a:extLst>
            </p:cNvPr>
            <p:cNvSpPr/>
            <p:nvPr/>
          </p:nvSpPr>
          <p:spPr bwMode="auto">
            <a:xfrm>
              <a:off x="5005388" y="3365500"/>
              <a:ext cx="625475" cy="490538"/>
            </a:xfrm>
            <a:custGeom>
              <a:avLst/>
              <a:gdLst>
                <a:gd name="T0" fmla="*/ 73 w 147"/>
                <a:gd name="T1" fmla="*/ 0 h 115"/>
                <a:gd name="T2" fmla="*/ 0 w 147"/>
                <a:gd name="T3" fmla="*/ 112 h 115"/>
                <a:gd name="T4" fmla="*/ 147 w 147"/>
                <a:gd name="T5" fmla="*/ 115 h 115"/>
                <a:gd name="T6" fmla="*/ 77 w 147"/>
                <a:gd name="T7" fmla="*/ 1 h 115"/>
                <a:gd name="T8" fmla="*/ 73 w 147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5">
                  <a:moveTo>
                    <a:pt x="73" y="0"/>
                  </a:moveTo>
                  <a:cubicBezTo>
                    <a:pt x="14" y="0"/>
                    <a:pt x="0" y="109"/>
                    <a:pt x="0" y="112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96"/>
                    <a:pt x="140" y="5"/>
                    <a:pt x="77" y="1"/>
                  </a:cubicBezTo>
                  <a:cubicBezTo>
                    <a:pt x="76" y="0"/>
                    <a:pt x="74" y="0"/>
                    <a:pt x="73" y="0"/>
                  </a:cubicBezTo>
                </a:path>
              </a:pathLst>
            </a:custGeom>
            <a:solidFill>
              <a:srgbClr val="A97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257" name="组合 655">
              <a:extLst>
                <a:ext uri="{FF2B5EF4-FFF2-40B4-BE49-F238E27FC236}">
                  <a16:creationId xmlns="" xmlns:a16="http://schemas.microsoft.com/office/drawing/2014/main" id="{06B73EDC-5DCB-442A-8644-5092DA83B48B}"/>
                </a:ext>
              </a:extLst>
            </p:cNvPr>
            <p:cNvGrpSpPr/>
            <p:nvPr/>
          </p:nvGrpSpPr>
          <p:grpSpPr>
            <a:xfrm>
              <a:off x="5689600" y="3313113"/>
              <a:ext cx="1420813" cy="650875"/>
              <a:chOff x="5689600" y="3313113"/>
              <a:chExt cx="1420813" cy="650875"/>
            </a:xfrm>
          </p:grpSpPr>
          <p:sp>
            <p:nvSpPr>
              <p:cNvPr id="258" name="Freeform 247">
                <a:extLst>
                  <a:ext uri="{FF2B5EF4-FFF2-40B4-BE49-F238E27FC236}">
                    <a16:creationId xmlns="" xmlns:a16="http://schemas.microsoft.com/office/drawing/2014/main" id="{CB59A93D-1D5F-480A-A823-DAABE8FA704D}"/>
                  </a:ext>
                </a:extLst>
              </p:cNvPr>
              <p:cNvSpPr/>
              <p:nvPr/>
            </p:nvSpPr>
            <p:spPr bwMode="auto">
              <a:xfrm>
                <a:off x="5983288" y="3313113"/>
                <a:ext cx="1127125" cy="650875"/>
              </a:xfrm>
              <a:custGeom>
                <a:avLst/>
                <a:gdLst>
                  <a:gd name="T0" fmla="*/ 92 w 265"/>
                  <a:gd name="T1" fmla="*/ 0 h 152"/>
                  <a:gd name="T2" fmla="*/ 0 w 265"/>
                  <a:gd name="T3" fmla="*/ 31 h 152"/>
                  <a:gd name="T4" fmla="*/ 7 w 265"/>
                  <a:gd name="T5" fmla="*/ 68 h 152"/>
                  <a:gd name="T6" fmla="*/ 95 w 265"/>
                  <a:gd name="T7" fmla="*/ 30 h 152"/>
                  <a:gd name="T8" fmla="*/ 103 w 265"/>
                  <a:gd name="T9" fmla="*/ 30 h 152"/>
                  <a:gd name="T10" fmla="*/ 227 w 265"/>
                  <a:gd name="T11" fmla="*/ 146 h 152"/>
                  <a:gd name="T12" fmla="*/ 13 w 265"/>
                  <a:gd name="T13" fmla="*/ 121 h 152"/>
                  <a:gd name="T14" fmla="*/ 13 w 265"/>
                  <a:gd name="T15" fmla="*/ 122 h 152"/>
                  <a:gd name="T16" fmla="*/ 263 w 265"/>
                  <a:gd name="T17" fmla="*/ 152 h 152"/>
                  <a:gd name="T18" fmla="*/ 103 w 265"/>
                  <a:gd name="T19" fmla="*/ 1 h 152"/>
                  <a:gd name="T20" fmla="*/ 92 w 265"/>
                  <a:gd name="T2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5" h="152">
                    <a:moveTo>
                      <a:pt x="92" y="0"/>
                    </a:moveTo>
                    <a:cubicBezTo>
                      <a:pt x="54" y="0"/>
                      <a:pt x="24" y="14"/>
                      <a:pt x="0" y="31"/>
                    </a:cubicBezTo>
                    <a:cubicBezTo>
                      <a:pt x="3" y="44"/>
                      <a:pt x="5" y="56"/>
                      <a:pt x="7" y="68"/>
                    </a:cubicBezTo>
                    <a:cubicBezTo>
                      <a:pt x="28" y="48"/>
                      <a:pt x="57" y="30"/>
                      <a:pt x="95" y="30"/>
                    </a:cubicBezTo>
                    <a:cubicBezTo>
                      <a:pt x="98" y="30"/>
                      <a:pt x="101" y="30"/>
                      <a:pt x="103" y="30"/>
                    </a:cubicBezTo>
                    <a:cubicBezTo>
                      <a:pt x="193" y="36"/>
                      <a:pt x="229" y="128"/>
                      <a:pt x="227" y="146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13" y="121"/>
                      <a:pt x="13" y="122"/>
                      <a:pt x="13" y="122"/>
                    </a:cubicBezTo>
                    <a:cubicBezTo>
                      <a:pt x="263" y="152"/>
                      <a:pt x="263" y="152"/>
                      <a:pt x="263" y="152"/>
                    </a:cubicBezTo>
                    <a:cubicBezTo>
                      <a:pt x="265" y="129"/>
                      <a:pt x="219" y="9"/>
                      <a:pt x="103" y="1"/>
                    </a:cubicBezTo>
                    <a:cubicBezTo>
                      <a:pt x="99" y="1"/>
                      <a:pt x="95" y="0"/>
                      <a:pt x="92" y="0"/>
                    </a:cubicBezTo>
                  </a:path>
                </a:pathLst>
              </a:custGeom>
              <a:solidFill>
                <a:srgbClr val="BBC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59" name="Freeform 248">
                <a:extLst>
                  <a:ext uri="{FF2B5EF4-FFF2-40B4-BE49-F238E27FC236}">
                    <a16:creationId xmlns="" xmlns:a16="http://schemas.microsoft.com/office/drawing/2014/main" id="{B9AB581F-592A-4843-82D2-67B4FFD3DB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59463" y="3446463"/>
                <a:ext cx="179388" cy="388938"/>
              </a:xfrm>
              <a:custGeom>
                <a:avLst/>
                <a:gdLst>
                  <a:gd name="T0" fmla="*/ 8 w 42"/>
                  <a:gd name="T1" fmla="*/ 86 h 91"/>
                  <a:gd name="T2" fmla="*/ 8 w 42"/>
                  <a:gd name="T3" fmla="*/ 87 h 91"/>
                  <a:gd name="T4" fmla="*/ 42 w 42"/>
                  <a:gd name="T5" fmla="*/ 91 h 91"/>
                  <a:gd name="T6" fmla="*/ 42 w 42"/>
                  <a:gd name="T7" fmla="*/ 90 h 91"/>
                  <a:gd name="T8" fmla="*/ 8 w 42"/>
                  <a:gd name="T9" fmla="*/ 86 h 91"/>
                  <a:gd name="T10" fmla="*/ 29 w 42"/>
                  <a:gd name="T11" fmla="*/ 0 h 91"/>
                  <a:gd name="T12" fmla="*/ 0 w 42"/>
                  <a:gd name="T13" fmla="*/ 25 h 91"/>
                  <a:gd name="T14" fmla="*/ 7 w 42"/>
                  <a:gd name="T15" fmla="*/ 74 h 91"/>
                  <a:gd name="T16" fmla="*/ 36 w 42"/>
                  <a:gd name="T17" fmla="*/ 37 h 91"/>
                  <a:gd name="T18" fmla="*/ 29 w 42"/>
                  <a:gd name="T1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91">
                    <a:moveTo>
                      <a:pt x="8" y="86"/>
                    </a:moveTo>
                    <a:cubicBezTo>
                      <a:pt x="8" y="86"/>
                      <a:pt x="8" y="87"/>
                      <a:pt x="8" y="87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2" y="91"/>
                      <a:pt x="42" y="90"/>
                      <a:pt x="42" y="90"/>
                    </a:cubicBezTo>
                    <a:cubicBezTo>
                      <a:pt x="8" y="86"/>
                      <a:pt x="8" y="86"/>
                      <a:pt x="8" y="86"/>
                    </a:cubicBezTo>
                    <a:moveTo>
                      <a:pt x="29" y="0"/>
                    </a:moveTo>
                    <a:cubicBezTo>
                      <a:pt x="18" y="8"/>
                      <a:pt x="8" y="16"/>
                      <a:pt x="0" y="25"/>
                    </a:cubicBezTo>
                    <a:cubicBezTo>
                      <a:pt x="4" y="43"/>
                      <a:pt x="6" y="60"/>
                      <a:pt x="7" y="74"/>
                    </a:cubicBezTo>
                    <a:cubicBezTo>
                      <a:pt x="13" y="64"/>
                      <a:pt x="23" y="50"/>
                      <a:pt x="36" y="37"/>
                    </a:cubicBezTo>
                    <a:cubicBezTo>
                      <a:pt x="34" y="25"/>
                      <a:pt x="32" y="13"/>
                      <a:pt x="29" y="0"/>
                    </a:cubicBezTo>
                  </a:path>
                </a:pathLst>
              </a:custGeom>
              <a:solidFill>
                <a:srgbClr val="AAC0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60" name="Freeform 249">
                <a:extLst>
                  <a:ext uri="{FF2B5EF4-FFF2-40B4-BE49-F238E27FC236}">
                    <a16:creationId xmlns="" xmlns:a16="http://schemas.microsoft.com/office/drawing/2014/main" id="{F8A3F4AE-D9AF-471C-B00D-000E3A8E5A51}"/>
                  </a:ext>
                </a:extLst>
              </p:cNvPr>
              <p:cNvSpPr/>
              <p:nvPr/>
            </p:nvSpPr>
            <p:spPr bwMode="auto">
              <a:xfrm>
                <a:off x="5732463" y="3552825"/>
                <a:ext cx="161925" cy="265113"/>
              </a:xfrm>
              <a:custGeom>
                <a:avLst/>
                <a:gdLst>
                  <a:gd name="T0" fmla="*/ 30 w 38"/>
                  <a:gd name="T1" fmla="*/ 0 h 62"/>
                  <a:gd name="T2" fmla="*/ 0 w 38"/>
                  <a:gd name="T3" fmla="*/ 38 h 62"/>
                  <a:gd name="T4" fmla="*/ 2 w 38"/>
                  <a:gd name="T5" fmla="*/ 58 h 62"/>
                  <a:gd name="T6" fmla="*/ 38 w 38"/>
                  <a:gd name="T7" fmla="*/ 62 h 62"/>
                  <a:gd name="T8" fmla="*/ 38 w 38"/>
                  <a:gd name="T9" fmla="*/ 61 h 62"/>
                  <a:gd name="T10" fmla="*/ 31 w 38"/>
                  <a:gd name="T11" fmla="*/ 60 h 62"/>
                  <a:gd name="T12" fmla="*/ 37 w 38"/>
                  <a:gd name="T13" fmla="*/ 49 h 62"/>
                  <a:gd name="T14" fmla="*/ 30 w 38"/>
                  <a:gd name="T1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62">
                    <a:moveTo>
                      <a:pt x="30" y="0"/>
                    </a:moveTo>
                    <a:cubicBezTo>
                      <a:pt x="17" y="14"/>
                      <a:pt x="7" y="27"/>
                      <a:pt x="0" y="38"/>
                    </a:cubicBezTo>
                    <a:cubicBezTo>
                      <a:pt x="1" y="45"/>
                      <a:pt x="2" y="52"/>
                      <a:pt x="2" y="5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2"/>
                      <a:pt x="38" y="61"/>
                      <a:pt x="38" y="61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1" y="60"/>
                      <a:pt x="33" y="56"/>
                      <a:pt x="37" y="49"/>
                    </a:cubicBezTo>
                    <a:cubicBezTo>
                      <a:pt x="36" y="35"/>
                      <a:pt x="34" y="18"/>
                      <a:pt x="30" y="0"/>
                    </a:cubicBezTo>
                  </a:path>
                </a:pathLst>
              </a:custGeom>
              <a:solidFill>
                <a:srgbClr val="9CA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61" name="Freeform 250">
                <a:extLst>
                  <a:ext uri="{FF2B5EF4-FFF2-40B4-BE49-F238E27FC236}">
                    <a16:creationId xmlns="" xmlns:a16="http://schemas.microsoft.com/office/drawing/2014/main" id="{3334904F-7BEF-4151-ADE8-FD1801F0F855}"/>
                  </a:ext>
                </a:extLst>
              </p:cNvPr>
              <p:cNvSpPr/>
              <p:nvPr/>
            </p:nvSpPr>
            <p:spPr bwMode="auto">
              <a:xfrm>
                <a:off x="5689600" y="3714750"/>
                <a:ext cx="50800" cy="85725"/>
              </a:xfrm>
              <a:custGeom>
                <a:avLst/>
                <a:gdLst>
                  <a:gd name="T0" fmla="*/ 10 w 12"/>
                  <a:gd name="T1" fmla="*/ 0 h 20"/>
                  <a:gd name="T2" fmla="*/ 0 w 12"/>
                  <a:gd name="T3" fmla="*/ 18 h 20"/>
                  <a:gd name="T4" fmla="*/ 12 w 12"/>
                  <a:gd name="T5" fmla="*/ 20 h 20"/>
                  <a:gd name="T6" fmla="*/ 10 w 12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0">
                    <a:moveTo>
                      <a:pt x="10" y="0"/>
                    </a:moveTo>
                    <a:cubicBezTo>
                      <a:pt x="3" y="11"/>
                      <a:pt x="0" y="18"/>
                      <a:pt x="0" y="18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14"/>
                      <a:pt x="11" y="7"/>
                      <a:pt x="10" y="0"/>
                    </a:cubicBezTo>
                  </a:path>
                </a:pathLst>
              </a:custGeom>
              <a:solidFill>
                <a:srgbClr val="B2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62" name="Freeform 251">
                <a:extLst>
                  <a:ext uri="{FF2B5EF4-FFF2-40B4-BE49-F238E27FC236}">
                    <a16:creationId xmlns="" xmlns:a16="http://schemas.microsoft.com/office/drawing/2014/main" id="{DD46C56C-8CDF-40FB-A397-E819BFA38FFE}"/>
                  </a:ext>
                </a:extLst>
              </p:cNvPr>
              <p:cNvSpPr/>
              <p:nvPr/>
            </p:nvSpPr>
            <p:spPr bwMode="auto">
              <a:xfrm>
                <a:off x="6013450" y="3441700"/>
                <a:ext cx="942975" cy="495300"/>
              </a:xfrm>
              <a:custGeom>
                <a:avLst/>
                <a:gdLst>
                  <a:gd name="T0" fmla="*/ 88 w 222"/>
                  <a:gd name="T1" fmla="*/ 0 h 116"/>
                  <a:gd name="T2" fmla="*/ 0 w 222"/>
                  <a:gd name="T3" fmla="*/ 38 h 116"/>
                  <a:gd name="T4" fmla="*/ 5 w 222"/>
                  <a:gd name="T5" fmla="*/ 77 h 116"/>
                  <a:gd name="T6" fmla="*/ 91 w 222"/>
                  <a:gd name="T7" fmla="*/ 24 h 116"/>
                  <a:gd name="T8" fmla="*/ 97 w 222"/>
                  <a:gd name="T9" fmla="*/ 25 h 116"/>
                  <a:gd name="T10" fmla="*/ 191 w 222"/>
                  <a:gd name="T11" fmla="*/ 112 h 116"/>
                  <a:gd name="T12" fmla="*/ 6 w 222"/>
                  <a:gd name="T13" fmla="*/ 91 h 116"/>
                  <a:gd name="T14" fmla="*/ 6 w 222"/>
                  <a:gd name="T15" fmla="*/ 91 h 116"/>
                  <a:gd name="T16" fmla="*/ 220 w 222"/>
                  <a:gd name="T17" fmla="*/ 116 h 116"/>
                  <a:gd name="T18" fmla="*/ 96 w 222"/>
                  <a:gd name="T19" fmla="*/ 0 h 116"/>
                  <a:gd name="T20" fmla="*/ 88 w 222"/>
                  <a:gd name="T2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2" h="116">
                    <a:moveTo>
                      <a:pt x="88" y="0"/>
                    </a:moveTo>
                    <a:cubicBezTo>
                      <a:pt x="50" y="0"/>
                      <a:pt x="21" y="18"/>
                      <a:pt x="0" y="38"/>
                    </a:cubicBezTo>
                    <a:cubicBezTo>
                      <a:pt x="3" y="53"/>
                      <a:pt x="4" y="66"/>
                      <a:pt x="5" y="77"/>
                    </a:cubicBezTo>
                    <a:cubicBezTo>
                      <a:pt x="17" y="58"/>
                      <a:pt x="46" y="24"/>
                      <a:pt x="91" y="24"/>
                    </a:cubicBezTo>
                    <a:cubicBezTo>
                      <a:pt x="93" y="24"/>
                      <a:pt x="95" y="25"/>
                      <a:pt x="97" y="25"/>
                    </a:cubicBezTo>
                    <a:cubicBezTo>
                      <a:pt x="165" y="29"/>
                      <a:pt x="192" y="99"/>
                      <a:pt x="191" y="112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220" y="116"/>
                      <a:pt x="220" y="116"/>
                      <a:pt x="220" y="116"/>
                    </a:cubicBezTo>
                    <a:cubicBezTo>
                      <a:pt x="222" y="98"/>
                      <a:pt x="186" y="6"/>
                      <a:pt x="96" y="0"/>
                    </a:cubicBezTo>
                    <a:cubicBezTo>
                      <a:pt x="94" y="0"/>
                      <a:pt x="91" y="0"/>
                      <a:pt x="88" y="0"/>
                    </a:cubicBezTo>
                  </a:path>
                </a:pathLst>
              </a:custGeom>
              <a:solidFill>
                <a:srgbClr val="ECF1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63" name="Freeform 252">
                <a:extLst>
                  <a:ext uri="{FF2B5EF4-FFF2-40B4-BE49-F238E27FC236}">
                    <a16:creationId xmlns="" xmlns:a16="http://schemas.microsoft.com/office/drawing/2014/main" id="{CE86965E-0399-416D-A806-7FC101D1301B}"/>
                  </a:ext>
                </a:extLst>
              </p:cNvPr>
              <p:cNvSpPr/>
              <p:nvPr/>
            </p:nvSpPr>
            <p:spPr bwMode="auto">
              <a:xfrm>
                <a:off x="5889625" y="3603625"/>
                <a:ext cx="149225" cy="227013"/>
              </a:xfrm>
              <a:custGeom>
                <a:avLst/>
                <a:gdLst>
                  <a:gd name="T0" fmla="*/ 29 w 35"/>
                  <a:gd name="T1" fmla="*/ 0 h 53"/>
                  <a:gd name="T2" fmla="*/ 0 w 35"/>
                  <a:gd name="T3" fmla="*/ 37 h 53"/>
                  <a:gd name="T4" fmla="*/ 1 w 35"/>
                  <a:gd name="T5" fmla="*/ 49 h 53"/>
                  <a:gd name="T6" fmla="*/ 35 w 35"/>
                  <a:gd name="T7" fmla="*/ 53 h 53"/>
                  <a:gd name="T8" fmla="*/ 35 w 35"/>
                  <a:gd name="T9" fmla="*/ 53 h 53"/>
                  <a:gd name="T10" fmla="*/ 27 w 35"/>
                  <a:gd name="T11" fmla="*/ 52 h 53"/>
                  <a:gd name="T12" fmla="*/ 34 w 35"/>
                  <a:gd name="T13" fmla="*/ 39 h 53"/>
                  <a:gd name="T14" fmla="*/ 29 w 35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53">
                    <a:moveTo>
                      <a:pt x="29" y="0"/>
                    </a:moveTo>
                    <a:cubicBezTo>
                      <a:pt x="16" y="13"/>
                      <a:pt x="6" y="27"/>
                      <a:pt x="0" y="37"/>
                    </a:cubicBezTo>
                    <a:cubicBezTo>
                      <a:pt x="1" y="41"/>
                      <a:pt x="1" y="46"/>
                      <a:pt x="1" y="49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9" y="47"/>
                      <a:pt x="34" y="39"/>
                    </a:cubicBezTo>
                    <a:cubicBezTo>
                      <a:pt x="33" y="28"/>
                      <a:pt x="32" y="15"/>
                      <a:pt x="29" y="0"/>
                    </a:cubicBezTo>
                  </a:path>
                </a:pathLst>
              </a:custGeom>
              <a:solidFill>
                <a:srgbClr val="E8EE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64" name="Freeform 253">
                <a:extLst>
                  <a:ext uri="{FF2B5EF4-FFF2-40B4-BE49-F238E27FC236}">
                    <a16:creationId xmlns="" xmlns:a16="http://schemas.microsoft.com/office/drawing/2014/main" id="{BE9453F4-1916-4EE8-97C2-09E52401241A}"/>
                  </a:ext>
                </a:extLst>
              </p:cNvPr>
              <p:cNvSpPr/>
              <p:nvPr/>
            </p:nvSpPr>
            <p:spPr bwMode="auto">
              <a:xfrm>
                <a:off x="5864225" y="3762375"/>
                <a:ext cx="30163" cy="50800"/>
              </a:xfrm>
              <a:custGeom>
                <a:avLst/>
                <a:gdLst>
                  <a:gd name="T0" fmla="*/ 6 w 7"/>
                  <a:gd name="T1" fmla="*/ 0 h 12"/>
                  <a:gd name="T2" fmla="*/ 0 w 7"/>
                  <a:gd name="T3" fmla="*/ 11 h 12"/>
                  <a:gd name="T4" fmla="*/ 7 w 7"/>
                  <a:gd name="T5" fmla="*/ 12 h 12"/>
                  <a:gd name="T6" fmla="*/ 6 w 7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6" y="0"/>
                    </a:moveTo>
                    <a:cubicBezTo>
                      <a:pt x="2" y="7"/>
                      <a:pt x="0" y="11"/>
                      <a:pt x="0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9"/>
                      <a:pt x="7" y="4"/>
                      <a:pt x="6" y="0"/>
                    </a:cubicBezTo>
                  </a:path>
                </a:pathLst>
              </a:custGeom>
              <a:solidFill>
                <a:srgbClr val="E4E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65" name="Freeform 254">
                <a:extLst>
                  <a:ext uri="{FF2B5EF4-FFF2-40B4-BE49-F238E27FC236}">
                    <a16:creationId xmlns="" xmlns:a16="http://schemas.microsoft.com/office/drawing/2014/main" id="{7CDC9478-355D-4F54-8FE1-45F6433F8B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34088" y="3544888"/>
                <a:ext cx="795338" cy="376238"/>
              </a:xfrm>
              <a:custGeom>
                <a:avLst/>
                <a:gdLst>
                  <a:gd name="T0" fmla="*/ 151 w 187"/>
                  <a:gd name="T1" fmla="*/ 84 h 88"/>
                  <a:gd name="T2" fmla="*/ 31 w 187"/>
                  <a:gd name="T3" fmla="*/ 70 h 88"/>
                  <a:gd name="T4" fmla="*/ 89 w 187"/>
                  <a:gd name="T5" fmla="*/ 29 h 88"/>
                  <a:gd name="T6" fmla="*/ 93 w 187"/>
                  <a:gd name="T7" fmla="*/ 29 h 88"/>
                  <a:gd name="T8" fmla="*/ 151 w 187"/>
                  <a:gd name="T9" fmla="*/ 84 h 88"/>
                  <a:gd name="T10" fmla="*/ 86 w 187"/>
                  <a:gd name="T11" fmla="*/ 0 h 88"/>
                  <a:gd name="T12" fmla="*/ 0 w 187"/>
                  <a:gd name="T13" fmla="*/ 53 h 88"/>
                  <a:gd name="T14" fmla="*/ 1 w 187"/>
                  <a:gd name="T15" fmla="*/ 67 h 88"/>
                  <a:gd name="T16" fmla="*/ 186 w 187"/>
                  <a:gd name="T17" fmla="*/ 88 h 88"/>
                  <a:gd name="T18" fmla="*/ 92 w 187"/>
                  <a:gd name="T19" fmla="*/ 1 h 88"/>
                  <a:gd name="T20" fmla="*/ 86 w 187"/>
                  <a:gd name="T2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" h="88">
                    <a:moveTo>
                      <a:pt x="151" y="84"/>
                    </a:move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50" y="29"/>
                      <a:pt x="89" y="29"/>
                    </a:cubicBezTo>
                    <a:cubicBezTo>
                      <a:pt x="91" y="29"/>
                      <a:pt x="92" y="29"/>
                      <a:pt x="93" y="29"/>
                    </a:cubicBezTo>
                    <a:cubicBezTo>
                      <a:pt x="135" y="32"/>
                      <a:pt x="152" y="75"/>
                      <a:pt x="151" y="84"/>
                    </a:cubicBezTo>
                    <a:moveTo>
                      <a:pt x="86" y="0"/>
                    </a:moveTo>
                    <a:cubicBezTo>
                      <a:pt x="41" y="0"/>
                      <a:pt x="12" y="34"/>
                      <a:pt x="0" y="53"/>
                    </a:cubicBezTo>
                    <a:cubicBezTo>
                      <a:pt x="0" y="58"/>
                      <a:pt x="1" y="63"/>
                      <a:pt x="1" y="67"/>
                    </a:cubicBezTo>
                    <a:cubicBezTo>
                      <a:pt x="186" y="88"/>
                      <a:pt x="186" y="88"/>
                      <a:pt x="186" y="88"/>
                    </a:cubicBezTo>
                    <a:cubicBezTo>
                      <a:pt x="187" y="75"/>
                      <a:pt x="160" y="5"/>
                      <a:pt x="92" y="1"/>
                    </a:cubicBezTo>
                    <a:cubicBezTo>
                      <a:pt x="90" y="1"/>
                      <a:pt x="88" y="0"/>
                      <a:pt x="86" y="0"/>
                    </a:cubicBezTo>
                  </a:path>
                </a:pathLst>
              </a:custGeom>
              <a:solidFill>
                <a:srgbClr val="8FC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66" name="Freeform 255">
                <a:extLst>
                  <a:ext uri="{FF2B5EF4-FFF2-40B4-BE49-F238E27FC236}">
                    <a16:creationId xmlns="" xmlns:a16="http://schemas.microsoft.com/office/drawing/2014/main" id="{7CA23DF7-DB5C-4308-A1D4-CBCDB59AB44A}"/>
                  </a:ext>
                </a:extLst>
              </p:cNvPr>
              <p:cNvSpPr/>
              <p:nvPr/>
            </p:nvSpPr>
            <p:spPr bwMode="auto">
              <a:xfrm>
                <a:off x="6003925" y="3770313"/>
                <a:ext cx="34925" cy="60325"/>
              </a:xfrm>
              <a:custGeom>
                <a:avLst/>
                <a:gdLst>
                  <a:gd name="T0" fmla="*/ 7 w 8"/>
                  <a:gd name="T1" fmla="*/ 0 h 14"/>
                  <a:gd name="T2" fmla="*/ 0 w 8"/>
                  <a:gd name="T3" fmla="*/ 13 h 14"/>
                  <a:gd name="T4" fmla="*/ 8 w 8"/>
                  <a:gd name="T5" fmla="*/ 14 h 14"/>
                  <a:gd name="T6" fmla="*/ 7 w 8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4">
                    <a:moveTo>
                      <a:pt x="7" y="0"/>
                    </a:moveTo>
                    <a:cubicBezTo>
                      <a:pt x="2" y="8"/>
                      <a:pt x="0" y="13"/>
                      <a:pt x="0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0"/>
                      <a:pt x="7" y="5"/>
                      <a:pt x="7" y="0"/>
                    </a:cubicBezTo>
                  </a:path>
                </a:pathLst>
              </a:custGeom>
              <a:solidFill>
                <a:srgbClr val="8EC1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67" name="Freeform 256">
                <a:extLst>
                  <a:ext uri="{FF2B5EF4-FFF2-40B4-BE49-F238E27FC236}">
                    <a16:creationId xmlns="" xmlns:a16="http://schemas.microsoft.com/office/drawing/2014/main" id="{5BA32B15-BB0E-45C0-AE0B-4744DD200BA5}"/>
                  </a:ext>
                </a:extLst>
              </p:cNvPr>
              <p:cNvSpPr/>
              <p:nvPr/>
            </p:nvSpPr>
            <p:spPr bwMode="auto">
              <a:xfrm>
                <a:off x="6165850" y="3668713"/>
                <a:ext cx="514350" cy="234950"/>
              </a:xfrm>
              <a:custGeom>
                <a:avLst/>
                <a:gdLst>
                  <a:gd name="T0" fmla="*/ 58 w 121"/>
                  <a:gd name="T1" fmla="*/ 0 h 55"/>
                  <a:gd name="T2" fmla="*/ 0 w 121"/>
                  <a:gd name="T3" fmla="*/ 41 h 55"/>
                  <a:gd name="T4" fmla="*/ 120 w 121"/>
                  <a:gd name="T5" fmla="*/ 55 h 55"/>
                  <a:gd name="T6" fmla="*/ 62 w 121"/>
                  <a:gd name="T7" fmla="*/ 0 h 55"/>
                  <a:gd name="T8" fmla="*/ 58 w 121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55">
                    <a:moveTo>
                      <a:pt x="58" y="0"/>
                    </a:moveTo>
                    <a:cubicBezTo>
                      <a:pt x="19" y="0"/>
                      <a:pt x="0" y="41"/>
                      <a:pt x="0" y="41"/>
                    </a:cubicBezTo>
                    <a:cubicBezTo>
                      <a:pt x="120" y="55"/>
                      <a:pt x="120" y="55"/>
                      <a:pt x="120" y="55"/>
                    </a:cubicBezTo>
                    <a:cubicBezTo>
                      <a:pt x="121" y="46"/>
                      <a:pt x="104" y="3"/>
                      <a:pt x="62" y="0"/>
                    </a:cubicBezTo>
                    <a:cubicBezTo>
                      <a:pt x="61" y="0"/>
                      <a:pt x="60" y="0"/>
                      <a:pt x="58" y="0"/>
                    </a:cubicBezTo>
                  </a:path>
                </a:pathLst>
              </a:custGeom>
              <a:solidFill>
                <a:srgbClr val="B494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  <p:sp>
        <p:nvSpPr>
          <p:cNvPr id="269" name="TextBox 268">
            <a:extLst>
              <a:ext uri="{FF2B5EF4-FFF2-40B4-BE49-F238E27FC236}">
                <a16:creationId xmlns="" xmlns:a16="http://schemas.microsoft.com/office/drawing/2014/main" id="{7BB3DBB0-5AE9-4021-BE00-858C9C8B7BBA}"/>
              </a:ext>
            </a:extLst>
          </p:cNvPr>
          <p:cNvSpPr txBox="1"/>
          <p:nvPr/>
        </p:nvSpPr>
        <p:spPr>
          <a:xfrm>
            <a:off x="1321740" y="983172"/>
            <a:ext cx="76662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made a decision: </a:t>
            </a:r>
          </a:p>
          <a:p>
            <a:endParaRPr lang="en-US" sz="24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reduced it: 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trip where your travel and hotels are arranged for you: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endParaRPr lang="en-US" sz="24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move around and discover things: </a:t>
            </a:r>
          </a:p>
          <a:p>
            <a:endParaRPr lang="en-US" sz="24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something you don't really like: </a:t>
            </a: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3" name="Picture 8192">
            <a:extLst>
              <a:ext uri="{FF2B5EF4-FFF2-40B4-BE49-F238E27FC236}">
                <a16:creationId xmlns="" xmlns:a16="http://schemas.microsoft.com/office/drawing/2014/main" id="{D10F0305-9F2F-4907-B687-9B2E18BD6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95" y="2975"/>
            <a:ext cx="7683961" cy="660677"/>
          </a:xfrm>
          <a:prstGeom prst="rect">
            <a:avLst/>
          </a:prstGeom>
        </p:spPr>
      </p:pic>
      <p:sp>
        <p:nvSpPr>
          <p:cNvPr id="282" name="วงรี 5">
            <a:extLst>
              <a:ext uri="{FF2B5EF4-FFF2-40B4-BE49-F238E27FC236}">
                <a16:creationId xmlns="" xmlns:a16="http://schemas.microsoft.com/office/drawing/2014/main" id="{71E3E8F9-1F6C-4C84-8038-AC6629330A1F}"/>
              </a:ext>
            </a:extLst>
          </p:cNvPr>
          <p:cNvSpPr/>
          <p:nvPr/>
        </p:nvSpPr>
        <p:spPr>
          <a:xfrm>
            <a:off x="3943244" y="947556"/>
            <a:ext cx="3371241" cy="480339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made up your mind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3" name="วงรี 5">
            <a:extLst>
              <a:ext uri="{FF2B5EF4-FFF2-40B4-BE49-F238E27FC236}">
                <a16:creationId xmlns="" xmlns:a16="http://schemas.microsoft.com/office/drawing/2014/main" id="{510492F6-CB16-4AEC-B3D7-78875CB77622}"/>
              </a:ext>
            </a:extLst>
          </p:cNvPr>
          <p:cNvSpPr/>
          <p:nvPr/>
        </p:nvSpPr>
        <p:spPr>
          <a:xfrm>
            <a:off x="3221610" y="1680656"/>
            <a:ext cx="3371241" cy="480339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narrowed it down</a:t>
            </a:r>
          </a:p>
        </p:txBody>
      </p:sp>
      <p:sp>
        <p:nvSpPr>
          <p:cNvPr id="284" name="วงรี 5">
            <a:extLst>
              <a:ext uri="{FF2B5EF4-FFF2-40B4-BE49-F238E27FC236}">
                <a16:creationId xmlns="" xmlns:a16="http://schemas.microsoft.com/office/drawing/2014/main" id="{C0AAEA3A-4FBE-46CF-9B55-33B44F162C4A}"/>
              </a:ext>
            </a:extLst>
          </p:cNvPr>
          <p:cNvSpPr/>
          <p:nvPr/>
        </p:nvSpPr>
        <p:spPr>
          <a:xfrm>
            <a:off x="2489605" y="2868096"/>
            <a:ext cx="3371241" cy="480339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package tour</a:t>
            </a:r>
          </a:p>
        </p:txBody>
      </p:sp>
      <p:sp>
        <p:nvSpPr>
          <p:cNvPr id="285" name="วงรี 5">
            <a:extLst>
              <a:ext uri="{FF2B5EF4-FFF2-40B4-BE49-F238E27FC236}">
                <a16:creationId xmlns="" xmlns:a16="http://schemas.microsoft.com/office/drawing/2014/main" id="{352143A5-3400-485A-B727-BAEF89E8A632}"/>
              </a:ext>
            </a:extLst>
          </p:cNvPr>
          <p:cNvSpPr/>
          <p:nvPr/>
        </p:nvSpPr>
        <p:spPr>
          <a:xfrm>
            <a:off x="5994191" y="3573233"/>
            <a:ext cx="1688871" cy="43292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 </a:t>
            </a:r>
          </a:p>
        </p:txBody>
      </p:sp>
      <p:sp>
        <p:nvSpPr>
          <p:cNvPr id="286" name="วงรี 5">
            <a:extLst>
              <a:ext uri="{FF2B5EF4-FFF2-40B4-BE49-F238E27FC236}">
                <a16:creationId xmlns="" xmlns:a16="http://schemas.microsoft.com/office/drawing/2014/main" id="{0285BFA4-460E-4B69-B103-56EBABE80466}"/>
              </a:ext>
            </a:extLst>
          </p:cNvPr>
          <p:cNvSpPr/>
          <p:nvPr/>
        </p:nvSpPr>
        <p:spPr>
          <a:xfrm>
            <a:off x="5628864" y="4304580"/>
            <a:ext cx="2765554" cy="43292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my cup of tea </a:t>
            </a:r>
          </a:p>
        </p:txBody>
      </p:sp>
    </p:spTree>
    <p:extLst>
      <p:ext uri="{BB962C8B-B14F-4D97-AF65-F5344CB8AC3E}">
        <p14:creationId xmlns:p14="http://schemas.microsoft.com/office/powerpoint/2010/main" val="273406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 animBg="1"/>
      <p:bldP spid="283" grpId="0" animBg="1"/>
      <p:bldP spid="284" grpId="0" animBg="1"/>
      <p:bldP spid="285" grpId="0" animBg="1"/>
      <p:bldP spid="2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66">
            <a:extLst>
              <a:ext uri="{FF2B5EF4-FFF2-40B4-BE49-F238E27FC236}">
                <a16:creationId xmlns="" xmlns:a16="http://schemas.microsoft.com/office/drawing/2014/main" id="{0F077654-6012-4B5B-8DA4-898B1A05BDAF}"/>
              </a:ext>
            </a:extLst>
          </p:cNvPr>
          <p:cNvGrpSpPr/>
          <p:nvPr/>
        </p:nvGrpSpPr>
        <p:grpSpPr>
          <a:xfrm>
            <a:off x="-23820" y="2172843"/>
            <a:ext cx="1518973" cy="2619777"/>
            <a:chOff x="3857625" y="-3175"/>
            <a:chExt cx="4505325" cy="6861175"/>
          </a:xfrm>
        </p:grpSpPr>
        <p:grpSp>
          <p:nvGrpSpPr>
            <p:cNvPr id="3" name="Group 544">
              <a:extLst>
                <a:ext uri="{FF2B5EF4-FFF2-40B4-BE49-F238E27FC236}">
                  <a16:creationId xmlns="" xmlns:a16="http://schemas.microsoft.com/office/drawing/2014/main" id="{C7010359-74E2-4BE6-8348-9C24588CE769}"/>
                </a:ext>
              </a:extLst>
            </p:cNvPr>
            <p:cNvGrpSpPr/>
            <p:nvPr/>
          </p:nvGrpSpPr>
          <p:grpSpPr bwMode="auto">
            <a:xfrm>
              <a:off x="3857625" y="-3175"/>
              <a:ext cx="4505325" cy="6861175"/>
              <a:chOff x="2430" y="-2"/>
              <a:chExt cx="2838" cy="4322"/>
            </a:xfrm>
          </p:grpSpPr>
          <p:sp>
            <p:nvSpPr>
              <p:cNvPr id="26" name="Freeform 344">
                <a:extLst>
                  <a:ext uri="{FF2B5EF4-FFF2-40B4-BE49-F238E27FC236}">
                    <a16:creationId xmlns="" xmlns:a16="http://schemas.microsoft.com/office/drawing/2014/main" id="{A3B640DC-699B-47CF-9B03-98154435045E}"/>
                  </a:ext>
                </a:extLst>
              </p:cNvPr>
              <p:cNvSpPr/>
              <p:nvPr/>
            </p:nvSpPr>
            <p:spPr bwMode="auto">
              <a:xfrm>
                <a:off x="2939" y="1023"/>
                <a:ext cx="147" cy="108"/>
              </a:xfrm>
              <a:custGeom>
                <a:avLst/>
                <a:gdLst>
                  <a:gd name="T0" fmla="*/ 5 w 65"/>
                  <a:gd name="T1" fmla="*/ 0 h 48"/>
                  <a:gd name="T2" fmla="*/ 0 w 65"/>
                  <a:gd name="T3" fmla="*/ 8 h 48"/>
                  <a:gd name="T4" fmla="*/ 61 w 65"/>
                  <a:gd name="T5" fmla="*/ 48 h 48"/>
                  <a:gd name="T6" fmla="*/ 65 w 65"/>
                  <a:gd name="T7" fmla="*/ 37 h 48"/>
                  <a:gd name="T8" fmla="*/ 5 w 65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8">
                    <a:moveTo>
                      <a:pt x="5" y="0"/>
                    </a:moveTo>
                    <a:cubicBezTo>
                      <a:pt x="3" y="3"/>
                      <a:pt x="1" y="5"/>
                      <a:pt x="0" y="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3" y="45"/>
                      <a:pt x="64" y="41"/>
                      <a:pt x="65" y="37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7" name="Freeform 345">
                <a:extLst>
                  <a:ext uri="{FF2B5EF4-FFF2-40B4-BE49-F238E27FC236}">
                    <a16:creationId xmlns="" xmlns:a16="http://schemas.microsoft.com/office/drawing/2014/main" id="{EE0FA2D4-2B36-44FF-B5DB-FC86126655B9}"/>
                  </a:ext>
                </a:extLst>
              </p:cNvPr>
              <p:cNvSpPr/>
              <p:nvPr/>
            </p:nvSpPr>
            <p:spPr bwMode="auto">
              <a:xfrm>
                <a:off x="2903" y="1079"/>
                <a:ext cx="158" cy="118"/>
              </a:xfrm>
              <a:custGeom>
                <a:avLst/>
                <a:gdLst>
                  <a:gd name="T0" fmla="*/ 5 w 70"/>
                  <a:gd name="T1" fmla="*/ 0 h 52"/>
                  <a:gd name="T2" fmla="*/ 0 w 70"/>
                  <a:gd name="T3" fmla="*/ 8 h 52"/>
                  <a:gd name="T4" fmla="*/ 67 w 70"/>
                  <a:gd name="T5" fmla="*/ 52 h 52"/>
                  <a:gd name="T6" fmla="*/ 70 w 70"/>
                  <a:gd name="T7" fmla="*/ 43 h 52"/>
                  <a:gd name="T8" fmla="*/ 5 w 70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2">
                    <a:moveTo>
                      <a:pt x="5" y="0"/>
                    </a:moveTo>
                    <a:cubicBezTo>
                      <a:pt x="3" y="3"/>
                      <a:pt x="2" y="5"/>
                      <a:pt x="0" y="8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8" y="49"/>
                      <a:pt x="69" y="46"/>
                      <a:pt x="70" y="4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8" name="Freeform 346">
                <a:extLst>
                  <a:ext uri="{FF2B5EF4-FFF2-40B4-BE49-F238E27FC236}">
                    <a16:creationId xmlns="" xmlns:a16="http://schemas.microsoft.com/office/drawing/2014/main" id="{F9EEC301-EF03-4605-A8A5-32729163D15F}"/>
                  </a:ext>
                </a:extLst>
              </p:cNvPr>
              <p:cNvSpPr/>
              <p:nvPr/>
            </p:nvSpPr>
            <p:spPr bwMode="auto">
              <a:xfrm>
                <a:off x="2894" y="1097"/>
                <a:ext cx="160" cy="115"/>
              </a:xfrm>
              <a:custGeom>
                <a:avLst/>
                <a:gdLst>
                  <a:gd name="T0" fmla="*/ 71 w 71"/>
                  <a:gd name="T1" fmla="*/ 44 h 51"/>
                  <a:gd name="T2" fmla="*/ 4 w 71"/>
                  <a:gd name="T3" fmla="*/ 0 h 51"/>
                  <a:gd name="T4" fmla="*/ 0 w 71"/>
                  <a:gd name="T5" fmla="*/ 6 h 51"/>
                  <a:gd name="T6" fmla="*/ 68 w 71"/>
                  <a:gd name="T7" fmla="*/ 51 h 51"/>
                  <a:gd name="T8" fmla="*/ 71 w 71"/>
                  <a:gd name="T9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51">
                    <a:moveTo>
                      <a:pt x="71" y="44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4"/>
                      <a:pt x="0" y="6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9" y="49"/>
                      <a:pt x="70" y="46"/>
                      <a:pt x="71" y="44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9" name="Freeform 347">
                <a:extLst>
                  <a:ext uri="{FF2B5EF4-FFF2-40B4-BE49-F238E27FC236}">
                    <a16:creationId xmlns="" xmlns:a16="http://schemas.microsoft.com/office/drawing/2014/main" id="{B5069E33-93ED-458E-A8E1-5A02BC420C13}"/>
                  </a:ext>
                </a:extLst>
              </p:cNvPr>
              <p:cNvSpPr/>
              <p:nvPr/>
            </p:nvSpPr>
            <p:spPr bwMode="auto">
              <a:xfrm>
                <a:off x="2888" y="1111"/>
                <a:ext cx="160" cy="126"/>
              </a:xfrm>
              <a:custGeom>
                <a:avLst/>
                <a:gdLst>
                  <a:gd name="T0" fmla="*/ 67 w 71"/>
                  <a:gd name="T1" fmla="*/ 56 h 56"/>
                  <a:gd name="T2" fmla="*/ 71 w 71"/>
                  <a:gd name="T3" fmla="*/ 45 h 56"/>
                  <a:gd name="T4" fmla="*/ 3 w 71"/>
                  <a:gd name="T5" fmla="*/ 0 h 56"/>
                  <a:gd name="T6" fmla="*/ 0 w 71"/>
                  <a:gd name="T7" fmla="*/ 4 h 56"/>
                  <a:gd name="T8" fmla="*/ 1 w 71"/>
                  <a:gd name="T9" fmla="*/ 11 h 56"/>
                  <a:gd name="T10" fmla="*/ 67 w 71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56">
                    <a:moveTo>
                      <a:pt x="67" y="56"/>
                    </a:moveTo>
                    <a:cubicBezTo>
                      <a:pt x="68" y="52"/>
                      <a:pt x="69" y="49"/>
                      <a:pt x="71" y="4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4"/>
                    </a:cubicBezTo>
                    <a:cubicBezTo>
                      <a:pt x="1" y="11"/>
                      <a:pt x="1" y="11"/>
                      <a:pt x="1" y="11"/>
                    </a:cubicBezTo>
                    <a:lnTo>
                      <a:pt x="67" y="56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0" name="Freeform 348">
                <a:extLst>
                  <a:ext uri="{FF2B5EF4-FFF2-40B4-BE49-F238E27FC236}">
                    <a16:creationId xmlns="" xmlns:a16="http://schemas.microsoft.com/office/drawing/2014/main" id="{5AB978F4-EFFD-4283-BC0D-1BDCE76FF450}"/>
                  </a:ext>
                </a:extLst>
              </p:cNvPr>
              <p:cNvSpPr/>
              <p:nvPr/>
            </p:nvSpPr>
            <p:spPr bwMode="auto">
              <a:xfrm>
                <a:off x="2890" y="1136"/>
                <a:ext cx="149" cy="121"/>
              </a:xfrm>
              <a:custGeom>
                <a:avLst/>
                <a:gdLst>
                  <a:gd name="T0" fmla="*/ 62 w 66"/>
                  <a:gd name="T1" fmla="*/ 54 h 54"/>
                  <a:gd name="T2" fmla="*/ 66 w 66"/>
                  <a:gd name="T3" fmla="*/ 45 h 54"/>
                  <a:gd name="T4" fmla="*/ 0 w 66"/>
                  <a:gd name="T5" fmla="*/ 0 h 54"/>
                  <a:gd name="T6" fmla="*/ 3 w 66"/>
                  <a:gd name="T7" fmla="*/ 16 h 54"/>
                  <a:gd name="T8" fmla="*/ 62 w 66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54">
                    <a:moveTo>
                      <a:pt x="62" y="54"/>
                    </a:moveTo>
                    <a:cubicBezTo>
                      <a:pt x="63" y="51"/>
                      <a:pt x="64" y="48"/>
                      <a:pt x="66" y="4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62" y="5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1" name="Freeform 349">
                <a:extLst>
                  <a:ext uri="{FF2B5EF4-FFF2-40B4-BE49-F238E27FC236}">
                    <a16:creationId xmlns="" xmlns:a16="http://schemas.microsoft.com/office/drawing/2014/main" id="{EAC64AAC-95FF-475B-8FCF-246A0823DD1A}"/>
                  </a:ext>
                </a:extLst>
              </p:cNvPr>
              <p:cNvSpPr/>
              <p:nvPr/>
            </p:nvSpPr>
            <p:spPr bwMode="auto">
              <a:xfrm>
                <a:off x="2897" y="1172"/>
                <a:ext cx="133" cy="110"/>
              </a:xfrm>
              <a:custGeom>
                <a:avLst/>
                <a:gdLst>
                  <a:gd name="T0" fmla="*/ 54 w 59"/>
                  <a:gd name="T1" fmla="*/ 49 h 49"/>
                  <a:gd name="T2" fmla="*/ 59 w 59"/>
                  <a:gd name="T3" fmla="*/ 38 h 49"/>
                  <a:gd name="T4" fmla="*/ 0 w 59"/>
                  <a:gd name="T5" fmla="*/ 0 h 49"/>
                  <a:gd name="T6" fmla="*/ 3 w 59"/>
                  <a:gd name="T7" fmla="*/ 15 h 49"/>
                  <a:gd name="T8" fmla="*/ 54 w 59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9">
                    <a:moveTo>
                      <a:pt x="54" y="49"/>
                    </a:moveTo>
                    <a:cubicBezTo>
                      <a:pt x="56" y="46"/>
                      <a:pt x="57" y="42"/>
                      <a:pt x="59" y="3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"/>
                      <a:pt x="3" y="15"/>
                      <a:pt x="3" y="15"/>
                    </a:cubicBezTo>
                    <a:lnTo>
                      <a:pt x="54" y="49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2" name="Freeform 350">
                <a:extLst>
                  <a:ext uri="{FF2B5EF4-FFF2-40B4-BE49-F238E27FC236}">
                    <a16:creationId xmlns="" xmlns:a16="http://schemas.microsoft.com/office/drawing/2014/main" id="{49D6E141-8A8C-4506-941E-71589B59A2AC}"/>
                  </a:ext>
                </a:extLst>
              </p:cNvPr>
              <p:cNvSpPr/>
              <p:nvPr/>
            </p:nvSpPr>
            <p:spPr bwMode="auto">
              <a:xfrm>
                <a:off x="2903" y="1206"/>
                <a:ext cx="115" cy="99"/>
              </a:xfrm>
              <a:custGeom>
                <a:avLst/>
                <a:gdLst>
                  <a:gd name="T0" fmla="*/ 47 w 51"/>
                  <a:gd name="T1" fmla="*/ 44 h 44"/>
                  <a:gd name="T2" fmla="*/ 51 w 51"/>
                  <a:gd name="T3" fmla="*/ 34 h 44"/>
                  <a:gd name="T4" fmla="*/ 0 w 51"/>
                  <a:gd name="T5" fmla="*/ 0 h 44"/>
                  <a:gd name="T6" fmla="*/ 2 w 51"/>
                  <a:gd name="T7" fmla="*/ 15 h 44"/>
                  <a:gd name="T8" fmla="*/ 47 w 51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4">
                    <a:moveTo>
                      <a:pt x="47" y="44"/>
                    </a:moveTo>
                    <a:cubicBezTo>
                      <a:pt x="49" y="40"/>
                      <a:pt x="50" y="37"/>
                      <a:pt x="51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5"/>
                      <a:pt x="2" y="15"/>
                      <a:pt x="2" y="15"/>
                    </a:cubicBezTo>
                    <a:lnTo>
                      <a:pt x="47" y="4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3" name="Freeform 351">
                <a:extLst>
                  <a:ext uri="{FF2B5EF4-FFF2-40B4-BE49-F238E27FC236}">
                    <a16:creationId xmlns="" xmlns:a16="http://schemas.microsoft.com/office/drawing/2014/main" id="{93C7B6ED-7682-4F49-8B76-55CEAEB62D4A}"/>
                  </a:ext>
                </a:extLst>
              </p:cNvPr>
              <p:cNvSpPr/>
              <p:nvPr/>
            </p:nvSpPr>
            <p:spPr bwMode="auto">
              <a:xfrm>
                <a:off x="2908" y="1239"/>
                <a:ext cx="101" cy="91"/>
              </a:xfrm>
              <a:custGeom>
                <a:avLst/>
                <a:gdLst>
                  <a:gd name="T0" fmla="*/ 41 w 45"/>
                  <a:gd name="T1" fmla="*/ 40 h 40"/>
                  <a:gd name="T2" fmla="*/ 45 w 45"/>
                  <a:gd name="T3" fmla="*/ 29 h 40"/>
                  <a:gd name="T4" fmla="*/ 0 w 45"/>
                  <a:gd name="T5" fmla="*/ 0 h 40"/>
                  <a:gd name="T6" fmla="*/ 3 w 45"/>
                  <a:gd name="T7" fmla="*/ 16 h 40"/>
                  <a:gd name="T8" fmla="*/ 41 w 4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41" y="40"/>
                    </a:moveTo>
                    <a:cubicBezTo>
                      <a:pt x="42" y="36"/>
                      <a:pt x="44" y="32"/>
                      <a:pt x="45" y="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41" y="4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4" name="Freeform 352">
                <a:extLst>
                  <a:ext uri="{FF2B5EF4-FFF2-40B4-BE49-F238E27FC236}">
                    <a16:creationId xmlns="" xmlns:a16="http://schemas.microsoft.com/office/drawing/2014/main" id="{0E7EF585-CE82-470C-9B99-D0F5A5445FED}"/>
                  </a:ext>
                </a:extLst>
              </p:cNvPr>
              <p:cNvSpPr/>
              <p:nvPr/>
            </p:nvSpPr>
            <p:spPr bwMode="auto">
              <a:xfrm>
                <a:off x="2915" y="1276"/>
                <a:ext cx="85" cy="76"/>
              </a:xfrm>
              <a:custGeom>
                <a:avLst/>
                <a:gdLst>
                  <a:gd name="T0" fmla="*/ 34 w 38"/>
                  <a:gd name="T1" fmla="*/ 34 h 34"/>
                  <a:gd name="T2" fmla="*/ 38 w 38"/>
                  <a:gd name="T3" fmla="*/ 24 h 34"/>
                  <a:gd name="T4" fmla="*/ 0 w 38"/>
                  <a:gd name="T5" fmla="*/ 0 h 34"/>
                  <a:gd name="T6" fmla="*/ 3 w 38"/>
                  <a:gd name="T7" fmla="*/ 15 h 34"/>
                  <a:gd name="T8" fmla="*/ 34 w 38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4">
                    <a:moveTo>
                      <a:pt x="34" y="34"/>
                    </a:moveTo>
                    <a:cubicBezTo>
                      <a:pt x="35" y="30"/>
                      <a:pt x="37" y="27"/>
                      <a:pt x="38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"/>
                      <a:pt x="3" y="15"/>
                      <a:pt x="3" y="15"/>
                    </a:cubicBez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5" name="Freeform 353">
                <a:extLst>
                  <a:ext uri="{FF2B5EF4-FFF2-40B4-BE49-F238E27FC236}">
                    <a16:creationId xmlns="" xmlns:a16="http://schemas.microsoft.com/office/drawing/2014/main" id="{417BF086-78E3-4EC7-8852-392613605CE2}"/>
                  </a:ext>
                </a:extLst>
              </p:cNvPr>
              <p:cNvSpPr/>
              <p:nvPr/>
            </p:nvSpPr>
            <p:spPr bwMode="auto">
              <a:xfrm>
                <a:off x="2921" y="1309"/>
                <a:ext cx="70" cy="66"/>
              </a:xfrm>
              <a:custGeom>
                <a:avLst/>
                <a:gdLst>
                  <a:gd name="T0" fmla="*/ 27 w 31"/>
                  <a:gd name="T1" fmla="*/ 29 h 29"/>
                  <a:gd name="T2" fmla="*/ 31 w 31"/>
                  <a:gd name="T3" fmla="*/ 19 h 29"/>
                  <a:gd name="T4" fmla="*/ 0 w 31"/>
                  <a:gd name="T5" fmla="*/ 0 h 29"/>
                  <a:gd name="T6" fmla="*/ 3 w 31"/>
                  <a:gd name="T7" fmla="*/ 14 h 29"/>
                  <a:gd name="T8" fmla="*/ 27 w 31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9">
                    <a:moveTo>
                      <a:pt x="27" y="29"/>
                    </a:moveTo>
                    <a:cubicBezTo>
                      <a:pt x="28" y="26"/>
                      <a:pt x="30" y="22"/>
                      <a:pt x="3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4"/>
                      <a:pt x="3" y="14"/>
                      <a:pt x="3" y="14"/>
                    </a:cubicBezTo>
                    <a:lnTo>
                      <a:pt x="27" y="29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6" name="Freeform 354">
                <a:extLst>
                  <a:ext uri="{FF2B5EF4-FFF2-40B4-BE49-F238E27FC236}">
                    <a16:creationId xmlns="" xmlns:a16="http://schemas.microsoft.com/office/drawing/2014/main" id="{9C9341BA-BE94-4D6D-8534-15BE05FBFFD2}"/>
                  </a:ext>
                </a:extLst>
              </p:cNvPr>
              <p:cNvSpPr/>
              <p:nvPr/>
            </p:nvSpPr>
            <p:spPr bwMode="auto">
              <a:xfrm>
                <a:off x="2928" y="1341"/>
                <a:ext cx="54" cy="54"/>
              </a:xfrm>
              <a:custGeom>
                <a:avLst/>
                <a:gdLst>
                  <a:gd name="T0" fmla="*/ 21 w 24"/>
                  <a:gd name="T1" fmla="*/ 24 h 24"/>
                  <a:gd name="T2" fmla="*/ 24 w 24"/>
                  <a:gd name="T3" fmla="*/ 15 h 24"/>
                  <a:gd name="T4" fmla="*/ 0 w 24"/>
                  <a:gd name="T5" fmla="*/ 0 h 24"/>
                  <a:gd name="T6" fmla="*/ 2 w 24"/>
                  <a:gd name="T7" fmla="*/ 13 h 24"/>
                  <a:gd name="T8" fmla="*/ 21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1" y="24"/>
                    </a:moveTo>
                    <a:cubicBezTo>
                      <a:pt x="22" y="21"/>
                      <a:pt x="23" y="18"/>
                      <a:pt x="2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3"/>
                      <a:pt x="2" y="13"/>
                      <a:pt x="2" y="13"/>
                    </a:cubicBez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7" name="Freeform 355">
                <a:extLst>
                  <a:ext uri="{FF2B5EF4-FFF2-40B4-BE49-F238E27FC236}">
                    <a16:creationId xmlns="" xmlns:a16="http://schemas.microsoft.com/office/drawing/2014/main" id="{474B63F4-2BB0-44B8-84E4-548E85F7706B}"/>
                  </a:ext>
                </a:extLst>
              </p:cNvPr>
              <p:cNvSpPr/>
              <p:nvPr/>
            </p:nvSpPr>
            <p:spPr bwMode="auto">
              <a:xfrm>
                <a:off x="2933" y="1370"/>
                <a:ext cx="43" cy="45"/>
              </a:xfrm>
              <a:custGeom>
                <a:avLst/>
                <a:gdLst>
                  <a:gd name="T0" fmla="*/ 19 w 19"/>
                  <a:gd name="T1" fmla="*/ 11 h 20"/>
                  <a:gd name="T2" fmla="*/ 0 w 19"/>
                  <a:gd name="T3" fmla="*/ 0 h 20"/>
                  <a:gd name="T4" fmla="*/ 2 w 19"/>
                  <a:gd name="T5" fmla="*/ 14 h 20"/>
                  <a:gd name="T6" fmla="*/ 16 w 19"/>
                  <a:gd name="T7" fmla="*/ 20 h 20"/>
                  <a:gd name="T8" fmla="*/ 19 w 19"/>
                  <a:gd name="T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17"/>
                      <a:pt x="18" y="14"/>
                      <a:pt x="19" y="11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8" name="Freeform 356">
                <a:extLst>
                  <a:ext uri="{FF2B5EF4-FFF2-40B4-BE49-F238E27FC236}">
                    <a16:creationId xmlns="" xmlns:a16="http://schemas.microsoft.com/office/drawing/2014/main" id="{DE1433FB-4312-47F8-9346-637C26E97C5A}"/>
                  </a:ext>
                </a:extLst>
              </p:cNvPr>
              <p:cNvSpPr/>
              <p:nvPr/>
            </p:nvSpPr>
            <p:spPr bwMode="auto">
              <a:xfrm>
                <a:off x="2937" y="1402"/>
                <a:ext cx="32" cy="70"/>
              </a:xfrm>
              <a:custGeom>
                <a:avLst/>
                <a:gdLst>
                  <a:gd name="T0" fmla="*/ 14 w 14"/>
                  <a:gd name="T1" fmla="*/ 6 h 31"/>
                  <a:gd name="T2" fmla="*/ 0 w 14"/>
                  <a:gd name="T3" fmla="*/ 0 h 31"/>
                  <a:gd name="T4" fmla="*/ 6 w 14"/>
                  <a:gd name="T5" fmla="*/ 31 h 31"/>
                  <a:gd name="T6" fmla="*/ 14 w 14"/>
                  <a:gd name="T7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1">
                    <a:moveTo>
                      <a:pt x="14" y="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8" y="23"/>
                      <a:pt x="11" y="14"/>
                      <a:pt x="14" y="6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39" name="Freeform 357">
                <a:extLst>
                  <a:ext uri="{FF2B5EF4-FFF2-40B4-BE49-F238E27FC236}">
                    <a16:creationId xmlns="" xmlns:a16="http://schemas.microsoft.com/office/drawing/2014/main" id="{F8926DA7-B8E3-4223-8255-5BA6FCD7CA51}"/>
                  </a:ext>
                </a:extLst>
              </p:cNvPr>
              <p:cNvSpPr/>
              <p:nvPr/>
            </p:nvSpPr>
            <p:spPr bwMode="auto">
              <a:xfrm>
                <a:off x="2915" y="1057"/>
                <a:ext cx="155" cy="119"/>
              </a:xfrm>
              <a:custGeom>
                <a:avLst/>
                <a:gdLst>
                  <a:gd name="T0" fmla="*/ 6 w 69"/>
                  <a:gd name="T1" fmla="*/ 0 h 53"/>
                  <a:gd name="T2" fmla="*/ 0 w 69"/>
                  <a:gd name="T3" fmla="*/ 10 h 53"/>
                  <a:gd name="T4" fmla="*/ 65 w 69"/>
                  <a:gd name="T5" fmla="*/ 53 h 53"/>
                  <a:gd name="T6" fmla="*/ 69 w 69"/>
                  <a:gd name="T7" fmla="*/ 42 h 53"/>
                  <a:gd name="T8" fmla="*/ 6 w 69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3">
                    <a:moveTo>
                      <a:pt x="6" y="0"/>
                    </a:moveTo>
                    <a:cubicBezTo>
                      <a:pt x="4" y="4"/>
                      <a:pt x="2" y="7"/>
                      <a:pt x="0" y="10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49"/>
                      <a:pt x="68" y="46"/>
                      <a:pt x="69" y="4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0" name="Freeform 358">
                <a:extLst>
                  <a:ext uri="{FF2B5EF4-FFF2-40B4-BE49-F238E27FC236}">
                    <a16:creationId xmlns="" xmlns:a16="http://schemas.microsoft.com/office/drawing/2014/main" id="{9D35F344-995F-44FD-9F60-FA5AC04AD0DE}"/>
                  </a:ext>
                </a:extLst>
              </p:cNvPr>
              <p:cNvSpPr/>
              <p:nvPr/>
            </p:nvSpPr>
            <p:spPr bwMode="auto">
              <a:xfrm>
                <a:off x="2928" y="1041"/>
                <a:ext cx="149" cy="111"/>
              </a:xfrm>
              <a:custGeom>
                <a:avLst/>
                <a:gdLst>
                  <a:gd name="T0" fmla="*/ 5 w 66"/>
                  <a:gd name="T1" fmla="*/ 0 h 49"/>
                  <a:gd name="T2" fmla="*/ 0 w 66"/>
                  <a:gd name="T3" fmla="*/ 7 h 49"/>
                  <a:gd name="T4" fmla="*/ 63 w 66"/>
                  <a:gd name="T5" fmla="*/ 49 h 49"/>
                  <a:gd name="T6" fmla="*/ 66 w 66"/>
                  <a:gd name="T7" fmla="*/ 40 h 49"/>
                  <a:gd name="T8" fmla="*/ 5 w 6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9">
                    <a:moveTo>
                      <a:pt x="5" y="0"/>
                    </a:moveTo>
                    <a:cubicBezTo>
                      <a:pt x="3" y="2"/>
                      <a:pt x="2" y="5"/>
                      <a:pt x="0" y="7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4" y="46"/>
                      <a:pt x="65" y="43"/>
                      <a:pt x="66" y="4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1" name="Freeform 359">
                <a:extLst>
                  <a:ext uri="{FF2B5EF4-FFF2-40B4-BE49-F238E27FC236}">
                    <a16:creationId xmlns="" xmlns:a16="http://schemas.microsoft.com/office/drawing/2014/main" id="{4FE84A73-5742-4E01-BBD4-ED6F76D6F3F6}"/>
                  </a:ext>
                </a:extLst>
              </p:cNvPr>
              <p:cNvSpPr/>
              <p:nvPr/>
            </p:nvSpPr>
            <p:spPr bwMode="auto">
              <a:xfrm>
                <a:off x="2951" y="931"/>
                <a:ext cx="180" cy="176"/>
              </a:xfrm>
              <a:custGeom>
                <a:avLst/>
                <a:gdLst>
                  <a:gd name="T0" fmla="*/ 0 w 80"/>
                  <a:gd name="T1" fmla="*/ 41 h 78"/>
                  <a:gd name="T2" fmla="*/ 60 w 80"/>
                  <a:gd name="T3" fmla="*/ 78 h 78"/>
                  <a:gd name="T4" fmla="*/ 61 w 80"/>
                  <a:gd name="T5" fmla="*/ 76 h 78"/>
                  <a:gd name="T6" fmla="*/ 80 w 80"/>
                  <a:gd name="T7" fmla="*/ 15 h 78"/>
                  <a:gd name="T8" fmla="*/ 21 w 80"/>
                  <a:gd name="T9" fmla="*/ 0 h 78"/>
                  <a:gd name="T10" fmla="*/ 0 w 80"/>
                  <a:gd name="T11" fmla="*/ 4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78">
                    <a:moveTo>
                      <a:pt x="0" y="41"/>
                    </a:moveTo>
                    <a:cubicBezTo>
                      <a:pt x="60" y="78"/>
                      <a:pt x="60" y="78"/>
                      <a:pt x="60" y="78"/>
                    </a:cubicBezTo>
                    <a:cubicBezTo>
                      <a:pt x="60" y="77"/>
                      <a:pt x="61" y="77"/>
                      <a:pt x="61" y="76"/>
                    </a:cubicBezTo>
                    <a:cubicBezTo>
                      <a:pt x="68" y="55"/>
                      <a:pt x="74" y="35"/>
                      <a:pt x="80" y="1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4" y="14"/>
                      <a:pt x="7" y="28"/>
                      <a:pt x="0" y="41"/>
                    </a:cubicBezTo>
                    <a:close/>
                  </a:path>
                </a:pathLst>
              </a:custGeom>
              <a:solidFill>
                <a:srgbClr val="6F3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2" name="Freeform 360">
                <a:extLst>
                  <a:ext uri="{FF2B5EF4-FFF2-40B4-BE49-F238E27FC236}">
                    <a16:creationId xmlns="" xmlns:a16="http://schemas.microsoft.com/office/drawing/2014/main" id="{E70DA58E-8DDC-48C0-A8F9-EF24564BF2BA}"/>
                  </a:ext>
                </a:extLst>
              </p:cNvPr>
              <p:cNvSpPr/>
              <p:nvPr/>
            </p:nvSpPr>
            <p:spPr bwMode="auto">
              <a:xfrm>
                <a:off x="2998" y="672"/>
                <a:ext cx="201" cy="293"/>
              </a:xfrm>
              <a:custGeom>
                <a:avLst/>
                <a:gdLst>
                  <a:gd name="T0" fmla="*/ 0 w 89"/>
                  <a:gd name="T1" fmla="*/ 115 h 130"/>
                  <a:gd name="T2" fmla="*/ 59 w 89"/>
                  <a:gd name="T3" fmla="*/ 130 h 130"/>
                  <a:gd name="T4" fmla="*/ 89 w 89"/>
                  <a:gd name="T5" fmla="*/ 25 h 130"/>
                  <a:gd name="T6" fmla="*/ 50 w 89"/>
                  <a:gd name="T7" fmla="*/ 0 h 130"/>
                  <a:gd name="T8" fmla="*/ 0 w 89"/>
                  <a:gd name="T9" fmla="*/ 11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30">
                    <a:moveTo>
                      <a:pt x="0" y="115"/>
                    </a:moveTo>
                    <a:cubicBezTo>
                      <a:pt x="59" y="130"/>
                      <a:pt x="59" y="130"/>
                      <a:pt x="59" y="130"/>
                    </a:cubicBezTo>
                    <a:cubicBezTo>
                      <a:pt x="69" y="95"/>
                      <a:pt x="78" y="60"/>
                      <a:pt x="89" y="25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35" y="38"/>
                      <a:pt x="19" y="78"/>
                      <a:pt x="0" y="115"/>
                    </a:cubicBezTo>
                    <a:close/>
                  </a:path>
                </a:pathLst>
              </a:custGeom>
              <a:solidFill>
                <a:srgbClr val="9DB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3" name="Freeform 361">
                <a:extLst>
                  <a:ext uri="{FF2B5EF4-FFF2-40B4-BE49-F238E27FC236}">
                    <a16:creationId xmlns="" xmlns:a16="http://schemas.microsoft.com/office/drawing/2014/main" id="{09BDC2A9-BAE0-47C8-9ECC-11849B7BFBA5}"/>
                  </a:ext>
                </a:extLst>
              </p:cNvPr>
              <p:cNvSpPr/>
              <p:nvPr/>
            </p:nvSpPr>
            <p:spPr bwMode="auto">
              <a:xfrm>
                <a:off x="3111" y="487"/>
                <a:ext cx="151" cy="241"/>
              </a:xfrm>
              <a:custGeom>
                <a:avLst/>
                <a:gdLst>
                  <a:gd name="T0" fmla="*/ 20 w 67"/>
                  <a:gd name="T1" fmla="*/ 31 h 107"/>
                  <a:gd name="T2" fmla="*/ 0 w 67"/>
                  <a:gd name="T3" fmla="*/ 82 h 107"/>
                  <a:gd name="T4" fmla="*/ 39 w 67"/>
                  <a:gd name="T5" fmla="*/ 107 h 107"/>
                  <a:gd name="T6" fmla="*/ 41 w 67"/>
                  <a:gd name="T7" fmla="*/ 100 h 107"/>
                  <a:gd name="T8" fmla="*/ 67 w 67"/>
                  <a:gd name="T9" fmla="*/ 12 h 107"/>
                  <a:gd name="T10" fmla="*/ 31 w 67"/>
                  <a:gd name="T11" fmla="*/ 0 h 107"/>
                  <a:gd name="T12" fmla="*/ 20 w 67"/>
                  <a:gd name="T13" fmla="*/ 3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07">
                    <a:moveTo>
                      <a:pt x="20" y="31"/>
                    </a:moveTo>
                    <a:cubicBezTo>
                      <a:pt x="13" y="48"/>
                      <a:pt x="7" y="65"/>
                      <a:pt x="0" y="82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9" y="105"/>
                      <a:pt x="40" y="103"/>
                      <a:pt x="41" y="100"/>
                    </a:cubicBezTo>
                    <a:cubicBezTo>
                      <a:pt x="49" y="71"/>
                      <a:pt x="58" y="42"/>
                      <a:pt x="67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8" y="10"/>
                      <a:pt x="24" y="20"/>
                      <a:pt x="20" y="31"/>
                    </a:cubicBezTo>
                    <a:close/>
                  </a:path>
                </a:pathLst>
              </a:custGeom>
              <a:solidFill>
                <a:srgbClr val="FFD9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4" name="Freeform 362">
                <a:extLst>
                  <a:ext uri="{FF2B5EF4-FFF2-40B4-BE49-F238E27FC236}">
                    <a16:creationId xmlns="" xmlns:a16="http://schemas.microsoft.com/office/drawing/2014/main" id="{60313FE6-3531-439C-9E22-7424A021355F}"/>
                  </a:ext>
                </a:extLst>
              </p:cNvPr>
              <p:cNvSpPr/>
              <p:nvPr/>
            </p:nvSpPr>
            <p:spPr bwMode="auto">
              <a:xfrm>
                <a:off x="3284" y="-2"/>
                <a:ext cx="111" cy="144"/>
              </a:xfrm>
              <a:custGeom>
                <a:avLst/>
                <a:gdLst>
                  <a:gd name="T0" fmla="*/ 49 w 49"/>
                  <a:gd name="T1" fmla="*/ 0 h 64"/>
                  <a:gd name="T2" fmla="*/ 19 w 49"/>
                  <a:gd name="T3" fmla="*/ 2 h 64"/>
                  <a:gd name="T4" fmla="*/ 0 w 49"/>
                  <a:gd name="T5" fmla="*/ 59 h 64"/>
                  <a:gd name="T6" fmla="*/ 36 w 49"/>
                  <a:gd name="T7" fmla="*/ 64 h 64"/>
                  <a:gd name="T8" fmla="*/ 49 w 49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4">
                    <a:moveTo>
                      <a:pt x="49" y="0"/>
                    </a:moveTo>
                    <a:cubicBezTo>
                      <a:pt x="40" y="0"/>
                      <a:pt x="29" y="1"/>
                      <a:pt x="19" y="2"/>
                    </a:cubicBezTo>
                    <a:cubicBezTo>
                      <a:pt x="11" y="20"/>
                      <a:pt x="5" y="39"/>
                      <a:pt x="0" y="59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41" y="43"/>
                      <a:pt x="45" y="21"/>
                      <a:pt x="49" y="0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5" name="Freeform 363">
                <a:extLst>
                  <a:ext uri="{FF2B5EF4-FFF2-40B4-BE49-F238E27FC236}">
                    <a16:creationId xmlns="" xmlns:a16="http://schemas.microsoft.com/office/drawing/2014/main" id="{18B27980-A8BF-4E70-AA74-90769BC0CFA2}"/>
                  </a:ext>
                </a:extLst>
              </p:cNvPr>
              <p:cNvSpPr/>
              <p:nvPr/>
            </p:nvSpPr>
            <p:spPr bwMode="auto">
              <a:xfrm>
                <a:off x="3264" y="131"/>
                <a:ext cx="102" cy="79"/>
              </a:xfrm>
              <a:custGeom>
                <a:avLst/>
                <a:gdLst>
                  <a:gd name="T0" fmla="*/ 9 w 45"/>
                  <a:gd name="T1" fmla="*/ 0 h 35"/>
                  <a:gd name="T2" fmla="*/ 0 w 45"/>
                  <a:gd name="T3" fmla="*/ 30 h 35"/>
                  <a:gd name="T4" fmla="*/ 38 w 45"/>
                  <a:gd name="T5" fmla="*/ 35 h 35"/>
                  <a:gd name="T6" fmla="*/ 45 w 45"/>
                  <a:gd name="T7" fmla="*/ 5 h 35"/>
                  <a:gd name="T8" fmla="*/ 9 w 4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5">
                    <a:moveTo>
                      <a:pt x="9" y="0"/>
                    </a:moveTo>
                    <a:cubicBezTo>
                      <a:pt x="6" y="10"/>
                      <a:pt x="3" y="20"/>
                      <a:pt x="0" y="30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0" y="25"/>
                      <a:pt x="42" y="15"/>
                      <a:pt x="45" y="5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6" name="Freeform 364">
                <a:extLst>
                  <a:ext uri="{FF2B5EF4-FFF2-40B4-BE49-F238E27FC236}">
                    <a16:creationId xmlns="" xmlns:a16="http://schemas.microsoft.com/office/drawing/2014/main" id="{6219B856-A7F9-4932-8539-5B9B481E336E}"/>
                  </a:ext>
                </a:extLst>
              </p:cNvPr>
              <p:cNvSpPr/>
              <p:nvPr/>
            </p:nvSpPr>
            <p:spPr bwMode="auto">
              <a:xfrm>
                <a:off x="3203" y="198"/>
                <a:ext cx="147" cy="208"/>
              </a:xfrm>
              <a:custGeom>
                <a:avLst/>
                <a:gdLst>
                  <a:gd name="T0" fmla="*/ 27 w 65"/>
                  <a:gd name="T1" fmla="*/ 0 h 92"/>
                  <a:gd name="T2" fmla="*/ 20 w 65"/>
                  <a:gd name="T3" fmla="*/ 23 h 92"/>
                  <a:gd name="T4" fmla="*/ 0 w 65"/>
                  <a:gd name="T5" fmla="*/ 92 h 92"/>
                  <a:gd name="T6" fmla="*/ 41 w 65"/>
                  <a:gd name="T7" fmla="*/ 91 h 92"/>
                  <a:gd name="T8" fmla="*/ 65 w 65"/>
                  <a:gd name="T9" fmla="*/ 5 h 92"/>
                  <a:gd name="T10" fmla="*/ 27 w 65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92">
                    <a:moveTo>
                      <a:pt x="27" y="0"/>
                    </a:moveTo>
                    <a:cubicBezTo>
                      <a:pt x="25" y="8"/>
                      <a:pt x="22" y="16"/>
                      <a:pt x="20" y="23"/>
                    </a:cubicBezTo>
                    <a:cubicBezTo>
                      <a:pt x="13" y="47"/>
                      <a:pt x="7" y="70"/>
                      <a:pt x="0" y="92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49" y="62"/>
                      <a:pt x="57" y="33"/>
                      <a:pt x="65" y="5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4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7" name="Freeform 365">
                <a:extLst>
                  <a:ext uri="{FF2B5EF4-FFF2-40B4-BE49-F238E27FC236}">
                    <a16:creationId xmlns="" xmlns:a16="http://schemas.microsoft.com/office/drawing/2014/main" id="{599FAF98-C147-4049-9B3A-8A3530DD0734}"/>
                  </a:ext>
                </a:extLst>
              </p:cNvPr>
              <p:cNvSpPr/>
              <p:nvPr/>
            </p:nvSpPr>
            <p:spPr bwMode="auto">
              <a:xfrm>
                <a:off x="3181" y="403"/>
                <a:ext cx="115" cy="111"/>
              </a:xfrm>
              <a:custGeom>
                <a:avLst/>
                <a:gdLst>
                  <a:gd name="T0" fmla="*/ 10 w 51"/>
                  <a:gd name="T1" fmla="*/ 1 h 49"/>
                  <a:gd name="T2" fmla="*/ 0 w 51"/>
                  <a:gd name="T3" fmla="*/ 37 h 49"/>
                  <a:gd name="T4" fmla="*/ 36 w 51"/>
                  <a:gd name="T5" fmla="*/ 49 h 49"/>
                  <a:gd name="T6" fmla="*/ 51 w 51"/>
                  <a:gd name="T7" fmla="*/ 0 h 49"/>
                  <a:gd name="T8" fmla="*/ 10 w 51"/>
                  <a:gd name="T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10" y="1"/>
                    </a:moveTo>
                    <a:cubicBezTo>
                      <a:pt x="7" y="13"/>
                      <a:pt x="4" y="25"/>
                      <a:pt x="0" y="37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41" y="33"/>
                      <a:pt x="46" y="16"/>
                      <a:pt x="51" y="0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3FA9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8" name="Freeform 366">
                <a:extLst>
                  <a:ext uri="{FF2B5EF4-FFF2-40B4-BE49-F238E27FC236}">
                    <a16:creationId xmlns="" xmlns:a16="http://schemas.microsoft.com/office/drawing/2014/main" id="{906E7968-AE2A-4F94-ACE9-74F2329228AE}"/>
                  </a:ext>
                </a:extLst>
              </p:cNvPr>
              <p:cNvSpPr/>
              <p:nvPr/>
            </p:nvSpPr>
            <p:spPr bwMode="auto">
              <a:xfrm>
                <a:off x="3357" y="3457"/>
                <a:ext cx="1109" cy="347"/>
              </a:xfrm>
              <a:custGeom>
                <a:avLst/>
                <a:gdLst>
                  <a:gd name="T0" fmla="*/ 3 w 492"/>
                  <a:gd name="T1" fmla="*/ 0 h 154"/>
                  <a:gd name="T2" fmla="*/ 3 w 492"/>
                  <a:gd name="T3" fmla="*/ 56 h 154"/>
                  <a:gd name="T4" fmla="*/ 142 w 492"/>
                  <a:gd name="T5" fmla="*/ 151 h 154"/>
                  <a:gd name="T6" fmla="*/ 483 w 492"/>
                  <a:gd name="T7" fmla="*/ 50 h 154"/>
                  <a:gd name="T8" fmla="*/ 490 w 492"/>
                  <a:gd name="T9" fmla="*/ 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54">
                    <a:moveTo>
                      <a:pt x="3" y="0"/>
                    </a:moveTo>
                    <a:cubicBezTo>
                      <a:pt x="3" y="0"/>
                      <a:pt x="0" y="41"/>
                      <a:pt x="3" y="56"/>
                    </a:cubicBezTo>
                    <a:cubicBezTo>
                      <a:pt x="6" y="71"/>
                      <a:pt x="124" y="149"/>
                      <a:pt x="142" y="151"/>
                    </a:cubicBezTo>
                    <a:cubicBezTo>
                      <a:pt x="160" y="154"/>
                      <a:pt x="475" y="62"/>
                      <a:pt x="483" y="50"/>
                    </a:cubicBezTo>
                    <a:cubicBezTo>
                      <a:pt x="492" y="37"/>
                      <a:pt x="490" y="3"/>
                      <a:pt x="490" y="3"/>
                    </a:cubicBezTo>
                  </a:path>
                </a:pathLst>
              </a:custGeom>
              <a:solidFill>
                <a:srgbClr val="746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49" name="Freeform 367">
                <a:extLst>
                  <a:ext uri="{FF2B5EF4-FFF2-40B4-BE49-F238E27FC236}">
                    <a16:creationId xmlns="" xmlns:a16="http://schemas.microsoft.com/office/drawing/2014/main" id="{154CC9A3-03F1-4610-9790-6093D2C8B655}"/>
                  </a:ext>
                </a:extLst>
              </p:cNvPr>
              <p:cNvSpPr/>
              <p:nvPr/>
            </p:nvSpPr>
            <p:spPr bwMode="auto">
              <a:xfrm>
                <a:off x="3363" y="3401"/>
                <a:ext cx="442" cy="299"/>
              </a:xfrm>
              <a:custGeom>
                <a:avLst/>
                <a:gdLst>
                  <a:gd name="T0" fmla="*/ 0 w 196"/>
                  <a:gd name="T1" fmla="*/ 25 h 133"/>
                  <a:gd name="T2" fmla="*/ 143 w 196"/>
                  <a:gd name="T3" fmla="*/ 130 h 133"/>
                  <a:gd name="T4" fmla="*/ 196 w 196"/>
                  <a:gd name="T5" fmla="*/ 117 h 133"/>
                  <a:gd name="T6" fmla="*/ 112 w 196"/>
                  <a:gd name="T7" fmla="*/ 0 h 133"/>
                  <a:gd name="T8" fmla="*/ 0 w 196"/>
                  <a:gd name="T9" fmla="*/ 2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33">
                    <a:moveTo>
                      <a:pt x="0" y="25"/>
                    </a:moveTo>
                    <a:cubicBezTo>
                      <a:pt x="0" y="41"/>
                      <a:pt x="125" y="133"/>
                      <a:pt x="143" y="130"/>
                    </a:cubicBezTo>
                    <a:cubicBezTo>
                      <a:pt x="147" y="129"/>
                      <a:pt x="167" y="124"/>
                      <a:pt x="196" y="117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50" y="14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DE2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0" name="Freeform 368">
                <a:extLst>
                  <a:ext uri="{FF2B5EF4-FFF2-40B4-BE49-F238E27FC236}">
                    <a16:creationId xmlns="" xmlns:a16="http://schemas.microsoft.com/office/drawing/2014/main" id="{BB9BC1F6-08F1-4949-84AA-98E22B10B4C0}"/>
                  </a:ext>
                </a:extLst>
              </p:cNvPr>
              <p:cNvSpPr/>
              <p:nvPr/>
            </p:nvSpPr>
            <p:spPr bwMode="auto">
              <a:xfrm>
                <a:off x="3616" y="3342"/>
                <a:ext cx="642" cy="322"/>
              </a:xfrm>
              <a:custGeom>
                <a:avLst/>
                <a:gdLst>
                  <a:gd name="T0" fmla="*/ 0 w 285"/>
                  <a:gd name="T1" fmla="*/ 26 h 143"/>
                  <a:gd name="T2" fmla="*/ 84 w 285"/>
                  <a:gd name="T3" fmla="*/ 143 h 143"/>
                  <a:gd name="T4" fmla="*/ 285 w 285"/>
                  <a:gd name="T5" fmla="*/ 86 h 143"/>
                  <a:gd name="T6" fmla="*/ 114 w 285"/>
                  <a:gd name="T7" fmla="*/ 0 h 143"/>
                  <a:gd name="T8" fmla="*/ 0 w 285"/>
                  <a:gd name="T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143">
                    <a:moveTo>
                      <a:pt x="0" y="26"/>
                    </a:moveTo>
                    <a:cubicBezTo>
                      <a:pt x="84" y="143"/>
                      <a:pt x="84" y="143"/>
                      <a:pt x="84" y="143"/>
                    </a:cubicBezTo>
                    <a:cubicBezTo>
                      <a:pt x="137" y="128"/>
                      <a:pt x="220" y="105"/>
                      <a:pt x="285" y="86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77" y="8"/>
                      <a:pt x="36" y="18"/>
                      <a:pt x="0" y="26"/>
                    </a:cubicBezTo>
                    <a:close/>
                  </a:path>
                </a:pathLst>
              </a:custGeom>
              <a:solidFill>
                <a:srgbClr val="886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1" name="Freeform 369">
                <a:extLst>
                  <a:ext uri="{FF2B5EF4-FFF2-40B4-BE49-F238E27FC236}">
                    <a16:creationId xmlns="" xmlns:a16="http://schemas.microsoft.com/office/drawing/2014/main" id="{5545BCF7-5D4F-43D3-8687-236620113C14}"/>
                  </a:ext>
                </a:extLst>
              </p:cNvPr>
              <p:cNvSpPr/>
              <p:nvPr/>
            </p:nvSpPr>
            <p:spPr bwMode="auto">
              <a:xfrm>
                <a:off x="3918" y="3299"/>
                <a:ext cx="288" cy="81"/>
              </a:xfrm>
              <a:custGeom>
                <a:avLst/>
                <a:gdLst>
                  <a:gd name="T0" fmla="*/ 114 w 128"/>
                  <a:gd name="T1" fmla="*/ 0 h 36"/>
                  <a:gd name="T2" fmla="*/ 0 w 128"/>
                  <a:gd name="T3" fmla="*/ 29 h 36"/>
                  <a:gd name="T4" fmla="*/ 14 w 128"/>
                  <a:gd name="T5" fmla="*/ 36 h 36"/>
                  <a:gd name="T6" fmla="*/ 128 w 128"/>
                  <a:gd name="T7" fmla="*/ 7 h 36"/>
                  <a:gd name="T8" fmla="*/ 114 w 12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6">
                    <a:moveTo>
                      <a:pt x="114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23" y="5"/>
                      <a:pt x="118" y="2"/>
                      <a:pt x="114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2" name="Freeform 370">
                <a:extLst>
                  <a:ext uri="{FF2B5EF4-FFF2-40B4-BE49-F238E27FC236}">
                    <a16:creationId xmlns="" xmlns:a16="http://schemas.microsoft.com/office/drawing/2014/main" id="{9254B56E-4D67-48FB-8D3C-BA4A0A01ED00}"/>
                  </a:ext>
                </a:extLst>
              </p:cNvPr>
              <p:cNvSpPr/>
              <p:nvPr/>
            </p:nvSpPr>
            <p:spPr bwMode="auto">
              <a:xfrm>
                <a:off x="3949" y="3315"/>
                <a:ext cx="282" cy="83"/>
              </a:xfrm>
              <a:custGeom>
                <a:avLst/>
                <a:gdLst>
                  <a:gd name="T0" fmla="*/ 114 w 125"/>
                  <a:gd name="T1" fmla="*/ 0 h 37"/>
                  <a:gd name="T2" fmla="*/ 0 w 125"/>
                  <a:gd name="T3" fmla="*/ 29 h 37"/>
                  <a:gd name="T4" fmla="*/ 16 w 125"/>
                  <a:gd name="T5" fmla="*/ 37 h 37"/>
                  <a:gd name="T6" fmla="*/ 125 w 125"/>
                  <a:gd name="T7" fmla="*/ 6 h 37"/>
                  <a:gd name="T8" fmla="*/ 114 w 125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37">
                    <a:moveTo>
                      <a:pt x="114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1" y="4"/>
                      <a:pt x="118" y="2"/>
                      <a:pt x="114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3" name="Freeform 371">
                <a:extLst>
                  <a:ext uri="{FF2B5EF4-FFF2-40B4-BE49-F238E27FC236}">
                    <a16:creationId xmlns="" xmlns:a16="http://schemas.microsoft.com/office/drawing/2014/main" id="{15384CE9-8BD9-46A7-876C-6C68625D077F}"/>
                  </a:ext>
                </a:extLst>
              </p:cNvPr>
              <p:cNvSpPr/>
              <p:nvPr/>
            </p:nvSpPr>
            <p:spPr bwMode="auto">
              <a:xfrm>
                <a:off x="3985" y="3328"/>
                <a:ext cx="282" cy="91"/>
              </a:xfrm>
              <a:custGeom>
                <a:avLst/>
                <a:gdLst>
                  <a:gd name="T0" fmla="*/ 109 w 125"/>
                  <a:gd name="T1" fmla="*/ 0 h 40"/>
                  <a:gd name="T2" fmla="*/ 0 w 125"/>
                  <a:gd name="T3" fmla="*/ 31 h 40"/>
                  <a:gd name="T4" fmla="*/ 17 w 125"/>
                  <a:gd name="T5" fmla="*/ 40 h 40"/>
                  <a:gd name="T6" fmla="*/ 125 w 125"/>
                  <a:gd name="T7" fmla="*/ 8 h 40"/>
                  <a:gd name="T8" fmla="*/ 109 w 125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109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19" y="5"/>
                      <a:pt x="114" y="3"/>
                      <a:pt x="109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4" name="Freeform 372">
                <a:extLst>
                  <a:ext uri="{FF2B5EF4-FFF2-40B4-BE49-F238E27FC236}">
                    <a16:creationId xmlns="" xmlns:a16="http://schemas.microsoft.com/office/drawing/2014/main" id="{49F32A1E-121B-4073-AB7C-D81486390C63}"/>
                  </a:ext>
                </a:extLst>
              </p:cNvPr>
              <p:cNvSpPr/>
              <p:nvPr/>
            </p:nvSpPr>
            <p:spPr bwMode="auto">
              <a:xfrm>
                <a:off x="4024" y="3346"/>
                <a:ext cx="275" cy="84"/>
              </a:xfrm>
              <a:custGeom>
                <a:avLst/>
                <a:gdLst>
                  <a:gd name="T0" fmla="*/ 122 w 122"/>
                  <a:gd name="T1" fmla="*/ 7 h 37"/>
                  <a:gd name="T2" fmla="*/ 108 w 122"/>
                  <a:gd name="T3" fmla="*/ 0 h 37"/>
                  <a:gd name="T4" fmla="*/ 0 w 122"/>
                  <a:gd name="T5" fmla="*/ 32 h 37"/>
                  <a:gd name="T6" fmla="*/ 11 w 122"/>
                  <a:gd name="T7" fmla="*/ 37 h 37"/>
                  <a:gd name="T8" fmla="*/ 122 w 122"/>
                  <a:gd name="T9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7">
                    <a:moveTo>
                      <a:pt x="122" y="7"/>
                    </a:moveTo>
                    <a:cubicBezTo>
                      <a:pt x="117" y="5"/>
                      <a:pt x="113" y="3"/>
                      <a:pt x="108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1" y="37"/>
                      <a:pt x="11" y="37"/>
                      <a:pt x="11" y="37"/>
                    </a:cubicBezTo>
                    <a:lnTo>
                      <a:pt x="122" y="7"/>
                    </a:ln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5" name="Freeform 373">
                <a:extLst>
                  <a:ext uri="{FF2B5EF4-FFF2-40B4-BE49-F238E27FC236}">
                    <a16:creationId xmlns="" xmlns:a16="http://schemas.microsoft.com/office/drawing/2014/main" id="{9527D1AD-DB47-46C2-9E2E-1C9C8AB9CFE6}"/>
                  </a:ext>
                </a:extLst>
              </p:cNvPr>
              <p:cNvSpPr/>
              <p:nvPr/>
            </p:nvSpPr>
            <p:spPr bwMode="auto">
              <a:xfrm>
                <a:off x="4082" y="3378"/>
                <a:ext cx="386" cy="158"/>
              </a:xfrm>
              <a:custGeom>
                <a:avLst/>
                <a:gdLst>
                  <a:gd name="T0" fmla="*/ 108 w 171"/>
                  <a:gd name="T1" fmla="*/ 0 h 70"/>
                  <a:gd name="T2" fmla="*/ 0 w 171"/>
                  <a:gd name="T3" fmla="*/ 31 h 70"/>
                  <a:gd name="T4" fmla="*/ 78 w 171"/>
                  <a:gd name="T5" fmla="*/ 70 h 70"/>
                  <a:gd name="T6" fmla="*/ 171 w 171"/>
                  <a:gd name="T7" fmla="*/ 38 h 70"/>
                  <a:gd name="T8" fmla="*/ 108 w 171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70">
                    <a:moveTo>
                      <a:pt x="108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131" y="55"/>
                      <a:pt x="171" y="42"/>
                      <a:pt x="171" y="38"/>
                    </a:cubicBezTo>
                    <a:cubicBezTo>
                      <a:pt x="171" y="34"/>
                      <a:pt x="141" y="17"/>
                      <a:pt x="108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6" name="Freeform 374">
                <a:extLst>
                  <a:ext uri="{FF2B5EF4-FFF2-40B4-BE49-F238E27FC236}">
                    <a16:creationId xmlns="" xmlns:a16="http://schemas.microsoft.com/office/drawing/2014/main" id="{768FE2BB-B366-454E-9797-79256981B9A5}"/>
                  </a:ext>
                </a:extLst>
              </p:cNvPr>
              <p:cNvSpPr/>
              <p:nvPr/>
            </p:nvSpPr>
            <p:spPr bwMode="auto">
              <a:xfrm>
                <a:off x="4049" y="3362"/>
                <a:ext cx="277" cy="86"/>
              </a:xfrm>
              <a:custGeom>
                <a:avLst/>
                <a:gdLst>
                  <a:gd name="T0" fmla="*/ 111 w 123"/>
                  <a:gd name="T1" fmla="*/ 0 h 38"/>
                  <a:gd name="T2" fmla="*/ 0 w 123"/>
                  <a:gd name="T3" fmla="*/ 30 h 38"/>
                  <a:gd name="T4" fmla="*/ 15 w 123"/>
                  <a:gd name="T5" fmla="*/ 38 h 38"/>
                  <a:gd name="T6" fmla="*/ 123 w 123"/>
                  <a:gd name="T7" fmla="*/ 7 h 38"/>
                  <a:gd name="T8" fmla="*/ 111 w 123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8">
                    <a:moveTo>
                      <a:pt x="111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19" y="5"/>
                      <a:pt x="115" y="3"/>
                      <a:pt x="111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7" name="Freeform 375">
                <a:extLst>
                  <a:ext uri="{FF2B5EF4-FFF2-40B4-BE49-F238E27FC236}">
                    <a16:creationId xmlns="" xmlns:a16="http://schemas.microsoft.com/office/drawing/2014/main" id="{304E67A1-55F3-446E-836B-3A0388F6C14C}"/>
                  </a:ext>
                </a:extLst>
              </p:cNvPr>
              <p:cNvSpPr/>
              <p:nvPr/>
            </p:nvSpPr>
            <p:spPr bwMode="auto">
              <a:xfrm>
                <a:off x="3873" y="3283"/>
                <a:ext cx="302" cy="82"/>
              </a:xfrm>
              <a:custGeom>
                <a:avLst/>
                <a:gdLst>
                  <a:gd name="T0" fmla="*/ 120 w 134"/>
                  <a:gd name="T1" fmla="*/ 0 h 36"/>
                  <a:gd name="T2" fmla="*/ 0 w 134"/>
                  <a:gd name="T3" fmla="*/ 26 h 36"/>
                  <a:gd name="T4" fmla="*/ 20 w 134"/>
                  <a:gd name="T5" fmla="*/ 36 h 36"/>
                  <a:gd name="T6" fmla="*/ 134 w 134"/>
                  <a:gd name="T7" fmla="*/ 7 h 36"/>
                  <a:gd name="T8" fmla="*/ 120 w 13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36">
                    <a:moveTo>
                      <a:pt x="120" y="0"/>
                    </a:moveTo>
                    <a:cubicBezTo>
                      <a:pt x="111" y="2"/>
                      <a:pt x="60" y="13"/>
                      <a:pt x="0" y="2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26" y="3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8" name="Freeform 376">
                <a:extLst>
                  <a:ext uri="{FF2B5EF4-FFF2-40B4-BE49-F238E27FC236}">
                    <a16:creationId xmlns="" xmlns:a16="http://schemas.microsoft.com/office/drawing/2014/main" id="{AFA821F9-209F-4B0A-A248-A4295D07BF08}"/>
                  </a:ext>
                </a:extLst>
              </p:cNvPr>
              <p:cNvSpPr/>
              <p:nvPr/>
            </p:nvSpPr>
            <p:spPr bwMode="auto">
              <a:xfrm>
                <a:off x="2788" y="944"/>
                <a:ext cx="97" cy="190"/>
              </a:xfrm>
              <a:custGeom>
                <a:avLst/>
                <a:gdLst>
                  <a:gd name="T0" fmla="*/ 39 w 43"/>
                  <a:gd name="T1" fmla="*/ 62 h 84"/>
                  <a:gd name="T2" fmla="*/ 33 w 43"/>
                  <a:gd name="T3" fmla="*/ 29 h 84"/>
                  <a:gd name="T4" fmla="*/ 27 w 43"/>
                  <a:gd name="T5" fmla="*/ 0 h 84"/>
                  <a:gd name="T6" fmla="*/ 5 w 43"/>
                  <a:gd name="T7" fmla="*/ 15 h 84"/>
                  <a:gd name="T8" fmla="*/ 4 w 43"/>
                  <a:gd name="T9" fmla="*/ 63 h 84"/>
                  <a:gd name="T10" fmla="*/ 4 w 43"/>
                  <a:gd name="T11" fmla="*/ 84 h 84"/>
                  <a:gd name="T12" fmla="*/ 43 w 43"/>
                  <a:gd name="T13" fmla="*/ 79 h 84"/>
                  <a:gd name="T14" fmla="*/ 39 w 43"/>
                  <a:gd name="T15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84">
                    <a:moveTo>
                      <a:pt x="39" y="62"/>
                    </a:moveTo>
                    <a:cubicBezTo>
                      <a:pt x="37" y="51"/>
                      <a:pt x="35" y="40"/>
                      <a:pt x="33" y="29"/>
                    </a:cubicBezTo>
                    <a:cubicBezTo>
                      <a:pt x="31" y="20"/>
                      <a:pt x="32" y="8"/>
                      <a:pt x="27" y="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0" y="31"/>
                      <a:pt x="4" y="47"/>
                      <a:pt x="4" y="63"/>
                    </a:cubicBezTo>
                    <a:cubicBezTo>
                      <a:pt x="4" y="70"/>
                      <a:pt x="4" y="77"/>
                      <a:pt x="4" y="84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2" y="73"/>
                      <a:pt x="41" y="67"/>
                      <a:pt x="39" y="62"/>
                    </a:cubicBezTo>
                    <a:close/>
                  </a:path>
                </a:pathLst>
              </a:custGeom>
              <a:solidFill>
                <a:srgbClr val="74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59" name="Freeform 377">
                <a:extLst>
                  <a:ext uri="{FF2B5EF4-FFF2-40B4-BE49-F238E27FC236}">
                    <a16:creationId xmlns="" xmlns:a16="http://schemas.microsoft.com/office/drawing/2014/main" id="{45F6FD65-1603-459C-A4E2-CC7AEBD05B2A}"/>
                  </a:ext>
                </a:extLst>
              </p:cNvPr>
              <p:cNvSpPr/>
              <p:nvPr/>
            </p:nvSpPr>
            <p:spPr bwMode="auto">
              <a:xfrm>
                <a:off x="2797" y="1122"/>
                <a:ext cx="167" cy="307"/>
              </a:xfrm>
              <a:custGeom>
                <a:avLst/>
                <a:gdLst>
                  <a:gd name="T0" fmla="*/ 51 w 74"/>
                  <a:gd name="T1" fmla="*/ 48 h 136"/>
                  <a:gd name="T2" fmla="*/ 39 w 74"/>
                  <a:gd name="T3" fmla="*/ 0 h 136"/>
                  <a:gd name="T4" fmla="*/ 0 w 74"/>
                  <a:gd name="T5" fmla="*/ 5 h 136"/>
                  <a:gd name="T6" fmla="*/ 3 w 74"/>
                  <a:gd name="T7" fmla="*/ 40 h 136"/>
                  <a:gd name="T8" fmla="*/ 22 w 74"/>
                  <a:gd name="T9" fmla="*/ 136 h 136"/>
                  <a:gd name="T10" fmla="*/ 74 w 74"/>
                  <a:gd name="T11" fmla="*/ 134 h 136"/>
                  <a:gd name="T12" fmla="*/ 51 w 74"/>
                  <a:gd name="T13" fmla="*/ 4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36">
                    <a:moveTo>
                      <a:pt x="51" y="48"/>
                    </a:moveTo>
                    <a:cubicBezTo>
                      <a:pt x="47" y="32"/>
                      <a:pt x="43" y="16"/>
                      <a:pt x="39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6"/>
                      <a:pt x="1" y="28"/>
                      <a:pt x="3" y="40"/>
                    </a:cubicBezTo>
                    <a:cubicBezTo>
                      <a:pt x="8" y="72"/>
                      <a:pt x="15" y="104"/>
                      <a:pt x="22" y="136"/>
                    </a:cubicBezTo>
                    <a:cubicBezTo>
                      <a:pt x="74" y="134"/>
                      <a:pt x="74" y="134"/>
                      <a:pt x="74" y="134"/>
                    </a:cubicBezTo>
                    <a:cubicBezTo>
                      <a:pt x="65" y="106"/>
                      <a:pt x="57" y="77"/>
                      <a:pt x="51" y="48"/>
                    </a:cubicBez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0" name="Freeform 378">
                <a:extLst>
                  <a:ext uri="{FF2B5EF4-FFF2-40B4-BE49-F238E27FC236}">
                    <a16:creationId xmlns="" xmlns:a16="http://schemas.microsoft.com/office/drawing/2014/main" id="{6B09DCBC-B1CD-456B-AD19-DD54EF378853}"/>
                  </a:ext>
                </a:extLst>
              </p:cNvPr>
              <p:cNvSpPr/>
              <p:nvPr/>
            </p:nvSpPr>
            <p:spPr bwMode="auto">
              <a:xfrm>
                <a:off x="2856" y="1494"/>
                <a:ext cx="293" cy="311"/>
              </a:xfrm>
              <a:custGeom>
                <a:avLst/>
                <a:gdLst>
                  <a:gd name="T0" fmla="*/ 112 w 130"/>
                  <a:gd name="T1" fmla="*/ 107 h 138"/>
                  <a:gd name="T2" fmla="*/ 59 w 130"/>
                  <a:gd name="T3" fmla="*/ 7 h 138"/>
                  <a:gd name="T4" fmla="*/ 57 w 130"/>
                  <a:gd name="T5" fmla="*/ 0 h 138"/>
                  <a:gd name="T6" fmla="*/ 0 w 130"/>
                  <a:gd name="T7" fmla="*/ 4 h 138"/>
                  <a:gd name="T8" fmla="*/ 13 w 130"/>
                  <a:gd name="T9" fmla="*/ 34 h 138"/>
                  <a:gd name="T10" fmla="*/ 31 w 130"/>
                  <a:gd name="T11" fmla="*/ 85 h 138"/>
                  <a:gd name="T12" fmla="*/ 50 w 130"/>
                  <a:gd name="T13" fmla="*/ 112 h 138"/>
                  <a:gd name="T14" fmla="*/ 65 w 130"/>
                  <a:gd name="T15" fmla="*/ 121 h 138"/>
                  <a:gd name="T16" fmla="*/ 87 w 130"/>
                  <a:gd name="T17" fmla="*/ 132 h 138"/>
                  <a:gd name="T18" fmla="*/ 102 w 130"/>
                  <a:gd name="T19" fmla="*/ 134 h 138"/>
                  <a:gd name="T20" fmla="*/ 126 w 130"/>
                  <a:gd name="T21" fmla="*/ 129 h 138"/>
                  <a:gd name="T22" fmla="*/ 112 w 130"/>
                  <a:gd name="T23" fmla="*/ 10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138">
                    <a:moveTo>
                      <a:pt x="112" y="107"/>
                    </a:moveTo>
                    <a:cubicBezTo>
                      <a:pt x="89" y="80"/>
                      <a:pt x="73" y="40"/>
                      <a:pt x="59" y="7"/>
                    </a:cubicBezTo>
                    <a:cubicBezTo>
                      <a:pt x="58" y="5"/>
                      <a:pt x="58" y="3"/>
                      <a:pt x="5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13"/>
                      <a:pt x="10" y="25"/>
                      <a:pt x="13" y="34"/>
                    </a:cubicBezTo>
                    <a:cubicBezTo>
                      <a:pt x="19" y="51"/>
                      <a:pt x="22" y="70"/>
                      <a:pt x="31" y="85"/>
                    </a:cubicBezTo>
                    <a:cubicBezTo>
                      <a:pt x="36" y="94"/>
                      <a:pt x="44" y="103"/>
                      <a:pt x="50" y="112"/>
                    </a:cubicBezTo>
                    <a:cubicBezTo>
                      <a:pt x="55" y="119"/>
                      <a:pt x="58" y="118"/>
                      <a:pt x="65" y="121"/>
                    </a:cubicBezTo>
                    <a:cubicBezTo>
                      <a:pt x="73" y="124"/>
                      <a:pt x="79" y="130"/>
                      <a:pt x="87" y="132"/>
                    </a:cubicBezTo>
                    <a:cubicBezTo>
                      <a:pt x="92" y="134"/>
                      <a:pt x="97" y="133"/>
                      <a:pt x="102" y="134"/>
                    </a:cubicBezTo>
                    <a:cubicBezTo>
                      <a:pt x="109" y="134"/>
                      <a:pt x="123" y="138"/>
                      <a:pt x="126" y="129"/>
                    </a:cubicBezTo>
                    <a:cubicBezTo>
                      <a:pt x="130" y="121"/>
                      <a:pt x="116" y="112"/>
                      <a:pt x="112" y="107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1" name="Freeform 379">
                <a:extLst>
                  <a:ext uri="{FF2B5EF4-FFF2-40B4-BE49-F238E27FC236}">
                    <a16:creationId xmlns="" xmlns:a16="http://schemas.microsoft.com/office/drawing/2014/main" id="{A6538B2F-10D5-4E35-A7B0-992D90DFAD2A}"/>
                  </a:ext>
                </a:extLst>
              </p:cNvPr>
              <p:cNvSpPr/>
              <p:nvPr/>
            </p:nvSpPr>
            <p:spPr bwMode="auto">
              <a:xfrm>
                <a:off x="2847" y="1424"/>
                <a:ext cx="140" cy="79"/>
              </a:xfrm>
              <a:custGeom>
                <a:avLst/>
                <a:gdLst>
                  <a:gd name="T0" fmla="*/ 52 w 62"/>
                  <a:gd name="T1" fmla="*/ 0 h 35"/>
                  <a:gd name="T2" fmla="*/ 0 w 62"/>
                  <a:gd name="T3" fmla="*/ 2 h 35"/>
                  <a:gd name="T4" fmla="*/ 4 w 62"/>
                  <a:gd name="T5" fmla="*/ 20 h 35"/>
                  <a:gd name="T6" fmla="*/ 8 w 62"/>
                  <a:gd name="T7" fmla="*/ 35 h 35"/>
                  <a:gd name="T8" fmla="*/ 62 w 62"/>
                  <a:gd name="T9" fmla="*/ 31 h 35"/>
                  <a:gd name="T10" fmla="*/ 52 w 62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35">
                    <a:moveTo>
                      <a:pt x="5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8"/>
                      <a:pt x="3" y="14"/>
                      <a:pt x="4" y="20"/>
                    </a:cubicBezTo>
                    <a:cubicBezTo>
                      <a:pt x="5" y="27"/>
                      <a:pt x="6" y="29"/>
                      <a:pt x="8" y="35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8" y="21"/>
                      <a:pt x="56" y="11"/>
                      <a:pt x="52" y="0"/>
                    </a:cubicBez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2" name="Freeform 380">
                <a:extLst>
                  <a:ext uri="{FF2B5EF4-FFF2-40B4-BE49-F238E27FC236}">
                    <a16:creationId xmlns="" xmlns:a16="http://schemas.microsoft.com/office/drawing/2014/main" id="{C2FC16AE-668D-4C02-A219-88BCF421C15B}"/>
                  </a:ext>
                </a:extLst>
              </p:cNvPr>
              <p:cNvSpPr/>
              <p:nvPr/>
            </p:nvSpPr>
            <p:spPr bwMode="auto">
              <a:xfrm>
                <a:off x="2919" y="1846"/>
                <a:ext cx="586" cy="248"/>
              </a:xfrm>
              <a:custGeom>
                <a:avLst/>
                <a:gdLst>
                  <a:gd name="T0" fmla="*/ 1 w 260"/>
                  <a:gd name="T1" fmla="*/ 0 h 110"/>
                  <a:gd name="T2" fmla="*/ 2 w 260"/>
                  <a:gd name="T3" fmla="*/ 48 h 110"/>
                  <a:gd name="T4" fmla="*/ 6 w 260"/>
                  <a:gd name="T5" fmla="*/ 102 h 110"/>
                  <a:gd name="T6" fmla="*/ 185 w 260"/>
                  <a:gd name="T7" fmla="*/ 110 h 110"/>
                  <a:gd name="T8" fmla="*/ 185 w 260"/>
                  <a:gd name="T9" fmla="*/ 110 h 110"/>
                  <a:gd name="T10" fmla="*/ 260 w 260"/>
                  <a:gd name="T11" fmla="*/ 47 h 110"/>
                  <a:gd name="T12" fmla="*/ 38 w 260"/>
                  <a:gd name="T13" fmla="*/ 9 h 110"/>
                  <a:gd name="T14" fmla="*/ 1 w 260"/>
                  <a:gd name="T1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0" h="110">
                    <a:moveTo>
                      <a:pt x="1" y="0"/>
                    </a:moveTo>
                    <a:cubicBezTo>
                      <a:pt x="0" y="16"/>
                      <a:pt x="2" y="32"/>
                      <a:pt x="2" y="48"/>
                    </a:cubicBezTo>
                    <a:cubicBezTo>
                      <a:pt x="2" y="65"/>
                      <a:pt x="3" y="84"/>
                      <a:pt x="6" y="102"/>
                    </a:cubicBezTo>
                    <a:cubicBezTo>
                      <a:pt x="65" y="101"/>
                      <a:pt x="125" y="104"/>
                      <a:pt x="185" y="110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203" y="84"/>
                      <a:pt x="234" y="64"/>
                      <a:pt x="260" y="47"/>
                    </a:cubicBezTo>
                    <a:cubicBezTo>
                      <a:pt x="186" y="37"/>
                      <a:pt x="112" y="29"/>
                      <a:pt x="38" y="9"/>
                    </a:cubicBezTo>
                    <a:cubicBezTo>
                      <a:pt x="26" y="6"/>
                      <a:pt x="13" y="3"/>
                      <a:pt x="1" y="0"/>
                    </a:cubicBez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3" name="Freeform 381">
                <a:extLst>
                  <a:ext uri="{FF2B5EF4-FFF2-40B4-BE49-F238E27FC236}">
                    <a16:creationId xmlns="" xmlns:a16="http://schemas.microsoft.com/office/drawing/2014/main" id="{9876CC2E-221D-4BFD-9DF5-48BDDAEF52CE}"/>
                  </a:ext>
                </a:extLst>
              </p:cNvPr>
              <p:cNvSpPr/>
              <p:nvPr/>
            </p:nvSpPr>
            <p:spPr bwMode="auto">
              <a:xfrm>
                <a:off x="2921" y="1701"/>
                <a:ext cx="228" cy="199"/>
              </a:xfrm>
              <a:custGeom>
                <a:avLst/>
                <a:gdLst>
                  <a:gd name="T0" fmla="*/ 79 w 101"/>
                  <a:gd name="T1" fmla="*/ 20 h 88"/>
                  <a:gd name="T2" fmla="*/ 23 w 101"/>
                  <a:gd name="T3" fmla="*/ 0 h 88"/>
                  <a:gd name="T4" fmla="*/ 1 w 101"/>
                  <a:gd name="T5" fmla="*/ 51 h 88"/>
                  <a:gd name="T6" fmla="*/ 0 w 101"/>
                  <a:gd name="T7" fmla="*/ 64 h 88"/>
                  <a:gd name="T8" fmla="*/ 37 w 101"/>
                  <a:gd name="T9" fmla="*/ 73 h 88"/>
                  <a:gd name="T10" fmla="*/ 101 w 101"/>
                  <a:gd name="T11" fmla="*/ 88 h 88"/>
                  <a:gd name="T12" fmla="*/ 86 w 101"/>
                  <a:gd name="T13" fmla="*/ 21 h 88"/>
                  <a:gd name="T14" fmla="*/ 79 w 101"/>
                  <a:gd name="T15" fmla="*/ 2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88">
                    <a:moveTo>
                      <a:pt x="79" y="20"/>
                    </a:moveTo>
                    <a:cubicBezTo>
                      <a:pt x="59" y="17"/>
                      <a:pt x="42" y="5"/>
                      <a:pt x="23" y="0"/>
                    </a:cubicBezTo>
                    <a:cubicBezTo>
                      <a:pt x="16" y="19"/>
                      <a:pt x="4" y="32"/>
                      <a:pt x="1" y="51"/>
                    </a:cubicBezTo>
                    <a:cubicBezTo>
                      <a:pt x="0" y="56"/>
                      <a:pt x="0" y="60"/>
                      <a:pt x="0" y="64"/>
                    </a:cubicBezTo>
                    <a:cubicBezTo>
                      <a:pt x="12" y="67"/>
                      <a:pt x="25" y="70"/>
                      <a:pt x="37" y="73"/>
                    </a:cubicBezTo>
                    <a:cubicBezTo>
                      <a:pt x="59" y="79"/>
                      <a:pt x="80" y="84"/>
                      <a:pt x="101" y="88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4" y="21"/>
                      <a:pt x="81" y="21"/>
                      <a:pt x="79" y="20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4" name="Freeform 382">
                <a:extLst>
                  <a:ext uri="{FF2B5EF4-FFF2-40B4-BE49-F238E27FC236}">
                    <a16:creationId xmlns="" xmlns:a16="http://schemas.microsoft.com/office/drawing/2014/main" id="{AC3C9D11-6771-47A5-9868-573F2884914A}"/>
                  </a:ext>
                </a:extLst>
              </p:cNvPr>
              <p:cNvSpPr/>
              <p:nvPr/>
            </p:nvSpPr>
            <p:spPr bwMode="auto">
              <a:xfrm>
                <a:off x="3115" y="1706"/>
                <a:ext cx="408" cy="246"/>
              </a:xfrm>
              <a:custGeom>
                <a:avLst/>
                <a:gdLst>
                  <a:gd name="T0" fmla="*/ 60 w 181"/>
                  <a:gd name="T1" fmla="*/ 13 h 109"/>
                  <a:gd name="T2" fmla="*/ 0 w 181"/>
                  <a:gd name="T3" fmla="*/ 19 h 109"/>
                  <a:gd name="T4" fmla="*/ 15 w 181"/>
                  <a:gd name="T5" fmla="*/ 86 h 109"/>
                  <a:gd name="T6" fmla="*/ 173 w 181"/>
                  <a:gd name="T7" fmla="*/ 109 h 109"/>
                  <a:gd name="T8" fmla="*/ 174 w 181"/>
                  <a:gd name="T9" fmla="*/ 109 h 109"/>
                  <a:gd name="T10" fmla="*/ 181 w 181"/>
                  <a:gd name="T11" fmla="*/ 105 h 109"/>
                  <a:gd name="T12" fmla="*/ 117 w 181"/>
                  <a:gd name="T13" fmla="*/ 0 h 109"/>
                  <a:gd name="T14" fmla="*/ 60 w 181"/>
                  <a:gd name="T15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1" h="109">
                    <a:moveTo>
                      <a:pt x="60" y="13"/>
                    </a:moveTo>
                    <a:cubicBezTo>
                      <a:pt x="41" y="17"/>
                      <a:pt x="20" y="20"/>
                      <a:pt x="0" y="19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8" y="96"/>
                      <a:pt x="121" y="102"/>
                      <a:pt x="173" y="109"/>
                    </a:cubicBezTo>
                    <a:cubicBezTo>
                      <a:pt x="174" y="109"/>
                      <a:pt x="174" y="109"/>
                      <a:pt x="174" y="109"/>
                    </a:cubicBezTo>
                    <a:cubicBezTo>
                      <a:pt x="176" y="108"/>
                      <a:pt x="178" y="106"/>
                      <a:pt x="181" y="105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98" y="5"/>
                      <a:pt x="79" y="10"/>
                      <a:pt x="60" y="13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5" name="Freeform 383">
                <a:extLst>
                  <a:ext uri="{FF2B5EF4-FFF2-40B4-BE49-F238E27FC236}">
                    <a16:creationId xmlns="" xmlns:a16="http://schemas.microsoft.com/office/drawing/2014/main" id="{DC4FDDAF-2013-4F68-8B06-1C4B6A1B8D56}"/>
                  </a:ext>
                </a:extLst>
              </p:cNvPr>
              <p:cNvSpPr/>
              <p:nvPr/>
            </p:nvSpPr>
            <p:spPr bwMode="auto">
              <a:xfrm>
                <a:off x="3379" y="1672"/>
                <a:ext cx="228" cy="271"/>
              </a:xfrm>
              <a:custGeom>
                <a:avLst/>
                <a:gdLst>
                  <a:gd name="T0" fmla="*/ 11 w 101"/>
                  <a:gd name="T1" fmla="*/ 12 h 120"/>
                  <a:gd name="T2" fmla="*/ 0 w 101"/>
                  <a:gd name="T3" fmla="*/ 15 h 120"/>
                  <a:gd name="T4" fmla="*/ 64 w 101"/>
                  <a:gd name="T5" fmla="*/ 120 h 120"/>
                  <a:gd name="T6" fmla="*/ 101 w 101"/>
                  <a:gd name="T7" fmla="*/ 96 h 120"/>
                  <a:gd name="T8" fmla="*/ 58 w 101"/>
                  <a:gd name="T9" fmla="*/ 0 h 120"/>
                  <a:gd name="T10" fmla="*/ 11 w 101"/>
                  <a:gd name="T11" fmla="*/ 1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120">
                    <a:moveTo>
                      <a:pt x="11" y="12"/>
                    </a:moveTo>
                    <a:cubicBezTo>
                      <a:pt x="8" y="13"/>
                      <a:pt x="4" y="14"/>
                      <a:pt x="0" y="15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76" y="112"/>
                      <a:pt x="88" y="104"/>
                      <a:pt x="101" y="96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2" y="4"/>
                      <a:pt x="27" y="8"/>
                      <a:pt x="11" y="12"/>
                    </a:cubicBezTo>
                    <a:close/>
                  </a:path>
                </a:pathLst>
              </a:custGeom>
              <a:solidFill>
                <a:srgbClr val="E88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6" name="Freeform 384">
                <a:extLst>
                  <a:ext uri="{FF2B5EF4-FFF2-40B4-BE49-F238E27FC236}">
                    <a16:creationId xmlns="" xmlns:a16="http://schemas.microsoft.com/office/drawing/2014/main" id="{D667AE7C-7B92-4DE1-9ACB-97A900E2BDEE}"/>
                  </a:ext>
                </a:extLst>
              </p:cNvPr>
              <p:cNvSpPr/>
              <p:nvPr/>
            </p:nvSpPr>
            <p:spPr bwMode="auto">
              <a:xfrm>
                <a:off x="3510" y="1607"/>
                <a:ext cx="372" cy="281"/>
              </a:xfrm>
              <a:custGeom>
                <a:avLst/>
                <a:gdLst>
                  <a:gd name="T0" fmla="*/ 0 w 165"/>
                  <a:gd name="T1" fmla="*/ 29 h 125"/>
                  <a:gd name="T2" fmla="*/ 43 w 165"/>
                  <a:gd name="T3" fmla="*/ 125 h 125"/>
                  <a:gd name="T4" fmla="*/ 92 w 165"/>
                  <a:gd name="T5" fmla="*/ 94 h 125"/>
                  <a:gd name="T6" fmla="*/ 165 w 165"/>
                  <a:gd name="T7" fmla="*/ 53 h 125"/>
                  <a:gd name="T8" fmla="*/ 98 w 165"/>
                  <a:gd name="T9" fmla="*/ 0 h 125"/>
                  <a:gd name="T10" fmla="*/ 0 w 165"/>
                  <a:gd name="T11" fmla="*/ 2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25">
                    <a:moveTo>
                      <a:pt x="0" y="29"/>
                    </a:moveTo>
                    <a:cubicBezTo>
                      <a:pt x="43" y="125"/>
                      <a:pt x="43" y="125"/>
                      <a:pt x="43" y="125"/>
                    </a:cubicBezTo>
                    <a:cubicBezTo>
                      <a:pt x="59" y="114"/>
                      <a:pt x="75" y="104"/>
                      <a:pt x="92" y="94"/>
                    </a:cubicBezTo>
                    <a:cubicBezTo>
                      <a:pt x="116" y="80"/>
                      <a:pt x="140" y="66"/>
                      <a:pt x="165" y="53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65" y="10"/>
                      <a:pt x="32" y="20"/>
                      <a:pt x="0" y="29"/>
                    </a:cubicBezTo>
                    <a:close/>
                  </a:path>
                </a:pathLst>
              </a:custGeom>
              <a:solidFill>
                <a:srgbClr val="A78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7" name="Freeform 385">
                <a:extLst>
                  <a:ext uri="{FF2B5EF4-FFF2-40B4-BE49-F238E27FC236}">
                    <a16:creationId xmlns="" xmlns:a16="http://schemas.microsoft.com/office/drawing/2014/main" id="{CD598D77-B877-4F28-89B5-AABA0614A999}"/>
                  </a:ext>
                </a:extLst>
              </p:cNvPr>
              <p:cNvSpPr/>
              <p:nvPr/>
            </p:nvSpPr>
            <p:spPr bwMode="auto">
              <a:xfrm>
                <a:off x="3731" y="1514"/>
                <a:ext cx="340" cy="212"/>
              </a:xfrm>
              <a:custGeom>
                <a:avLst/>
                <a:gdLst>
                  <a:gd name="T0" fmla="*/ 3 w 151"/>
                  <a:gd name="T1" fmla="*/ 40 h 94"/>
                  <a:gd name="T2" fmla="*/ 0 w 151"/>
                  <a:gd name="T3" fmla="*/ 41 h 94"/>
                  <a:gd name="T4" fmla="*/ 67 w 151"/>
                  <a:gd name="T5" fmla="*/ 94 h 94"/>
                  <a:gd name="T6" fmla="*/ 151 w 151"/>
                  <a:gd name="T7" fmla="*/ 52 h 94"/>
                  <a:gd name="T8" fmla="*/ 134 w 151"/>
                  <a:gd name="T9" fmla="*/ 0 h 94"/>
                  <a:gd name="T10" fmla="*/ 3 w 151"/>
                  <a:gd name="T11" fmla="*/ 4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94">
                    <a:moveTo>
                      <a:pt x="3" y="40"/>
                    </a:moveTo>
                    <a:cubicBezTo>
                      <a:pt x="2" y="40"/>
                      <a:pt x="1" y="41"/>
                      <a:pt x="0" y="41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95" y="79"/>
                      <a:pt x="123" y="65"/>
                      <a:pt x="151" y="52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90" y="13"/>
                      <a:pt x="47" y="27"/>
                      <a:pt x="3" y="40"/>
                    </a:cubicBezTo>
                    <a:close/>
                  </a:path>
                </a:pathLst>
              </a:custGeom>
              <a:solidFill>
                <a:srgbClr val="BDC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8" name="Freeform 386">
                <a:extLst>
                  <a:ext uri="{FF2B5EF4-FFF2-40B4-BE49-F238E27FC236}">
                    <a16:creationId xmlns="" xmlns:a16="http://schemas.microsoft.com/office/drawing/2014/main" id="{F6437D3E-C9E7-4FE4-A0DF-37A3F0739A82}"/>
                  </a:ext>
                </a:extLst>
              </p:cNvPr>
              <p:cNvSpPr/>
              <p:nvPr/>
            </p:nvSpPr>
            <p:spPr bwMode="auto">
              <a:xfrm>
                <a:off x="4033" y="1417"/>
                <a:ext cx="347" cy="215"/>
              </a:xfrm>
              <a:custGeom>
                <a:avLst/>
                <a:gdLst>
                  <a:gd name="T0" fmla="*/ 0 w 154"/>
                  <a:gd name="T1" fmla="*/ 43 h 95"/>
                  <a:gd name="T2" fmla="*/ 17 w 154"/>
                  <a:gd name="T3" fmla="*/ 95 h 95"/>
                  <a:gd name="T4" fmla="*/ 49 w 154"/>
                  <a:gd name="T5" fmla="*/ 80 h 95"/>
                  <a:gd name="T6" fmla="*/ 154 w 154"/>
                  <a:gd name="T7" fmla="*/ 43 h 95"/>
                  <a:gd name="T8" fmla="*/ 151 w 154"/>
                  <a:gd name="T9" fmla="*/ 0 h 95"/>
                  <a:gd name="T10" fmla="*/ 0 w 154"/>
                  <a:gd name="T11" fmla="*/ 4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95">
                    <a:moveTo>
                      <a:pt x="0" y="43"/>
                    </a:moveTo>
                    <a:cubicBezTo>
                      <a:pt x="17" y="95"/>
                      <a:pt x="17" y="95"/>
                      <a:pt x="17" y="95"/>
                    </a:cubicBezTo>
                    <a:cubicBezTo>
                      <a:pt x="28" y="90"/>
                      <a:pt x="39" y="85"/>
                      <a:pt x="49" y="80"/>
                    </a:cubicBezTo>
                    <a:cubicBezTo>
                      <a:pt x="84" y="65"/>
                      <a:pt x="119" y="54"/>
                      <a:pt x="154" y="43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01" y="14"/>
                      <a:pt x="50" y="28"/>
                      <a:pt x="0" y="43"/>
                    </a:cubicBezTo>
                    <a:close/>
                  </a:path>
                </a:pathLst>
              </a:custGeom>
              <a:solidFill>
                <a:srgbClr val="FF5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69" name="Freeform 387">
                <a:extLst>
                  <a:ext uri="{FF2B5EF4-FFF2-40B4-BE49-F238E27FC236}">
                    <a16:creationId xmlns="" xmlns:a16="http://schemas.microsoft.com/office/drawing/2014/main" id="{79467CE8-7BED-4740-B3FB-088BC7B4159E}"/>
                  </a:ext>
                </a:extLst>
              </p:cNvPr>
              <p:cNvSpPr/>
              <p:nvPr/>
            </p:nvSpPr>
            <p:spPr bwMode="auto">
              <a:xfrm>
                <a:off x="4373" y="1388"/>
                <a:ext cx="158" cy="126"/>
              </a:xfrm>
              <a:custGeom>
                <a:avLst/>
                <a:gdLst>
                  <a:gd name="T0" fmla="*/ 16 w 70"/>
                  <a:gd name="T1" fmla="*/ 9 h 56"/>
                  <a:gd name="T2" fmla="*/ 0 w 70"/>
                  <a:gd name="T3" fmla="*/ 13 h 56"/>
                  <a:gd name="T4" fmla="*/ 3 w 70"/>
                  <a:gd name="T5" fmla="*/ 56 h 56"/>
                  <a:gd name="T6" fmla="*/ 70 w 70"/>
                  <a:gd name="T7" fmla="*/ 37 h 56"/>
                  <a:gd name="T8" fmla="*/ 47 w 70"/>
                  <a:gd name="T9" fmla="*/ 0 h 56"/>
                  <a:gd name="T10" fmla="*/ 16 w 70"/>
                  <a:gd name="T11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56">
                    <a:moveTo>
                      <a:pt x="16" y="9"/>
                    </a:moveTo>
                    <a:cubicBezTo>
                      <a:pt x="10" y="10"/>
                      <a:pt x="5" y="12"/>
                      <a:pt x="0" y="13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5" y="49"/>
                      <a:pt x="48" y="43"/>
                      <a:pt x="70" y="37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7" y="3"/>
                      <a:pt x="26" y="6"/>
                      <a:pt x="16" y="9"/>
                    </a:cubicBezTo>
                    <a:close/>
                  </a:path>
                </a:pathLst>
              </a:custGeom>
              <a:solidFill>
                <a:srgbClr val="813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70" name="Freeform 388">
                <a:extLst>
                  <a:ext uri="{FF2B5EF4-FFF2-40B4-BE49-F238E27FC236}">
                    <a16:creationId xmlns="" xmlns:a16="http://schemas.microsoft.com/office/drawing/2014/main" id="{BB4086E2-8B74-4428-83DB-989F0BC2ED71}"/>
                  </a:ext>
                </a:extLst>
              </p:cNvPr>
              <p:cNvSpPr/>
              <p:nvPr/>
            </p:nvSpPr>
            <p:spPr bwMode="auto">
              <a:xfrm>
                <a:off x="4479" y="1327"/>
                <a:ext cx="320" cy="145"/>
              </a:xfrm>
              <a:custGeom>
                <a:avLst/>
                <a:gdLst>
                  <a:gd name="T0" fmla="*/ 0 w 142"/>
                  <a:gd name="T1" fmla="*/ 27 h 64"/>
                  <a:gd name="T2" fmla="*/ 23 w 142"/>
                  <a:gd name="T3" fmla="*/ 64 h 64"/>
                  <a:gd name="T4" fmla="*/ 90 w 142"/>
                  <a:gd name="T5" fmla="*/ 45 h 64"/>
                  <a:gd name="T6" fmla="*/ 140 w 142"/>
                  <a:gd name="T7" fmla="*/ 31 h 64"/>
                  <a:gd name="T8" fmla="*/ 142 w 142"/>
                  <a:gd name="T9" fmla="*/ 0 h 64"/>
                  <a:gd name="T10" fmla="*/ 0 w 142"/>
                  <a:gd name="T11" fmla="*/ 2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64">
                    <a:moveTo>
                      <a:pt x="0" y="27"/>
                    </a:moveTo>
                    <a:cubicBezTo>
                      <a:pt x="23" y="64"/>
                      <a:pt x="23" y="64"/>
                      <a:pt x="23" y="64"/>
                    </a:cubicBezTo>
                    <a:cubicBezTo>
                      <a:pt x="46" y="58"/>
                      <a:pt x="68" y="52"/>
                      <a:pt x="90" y="45"/>
                    </a:cubicBezTo>
                    <a:cubicBezTo>
                      <a:pt x="107" y="40"/>
                      <a:pt x="124" y="35"/>
                      <a:pt x="140" y="31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94" y="6"/>
                      <a:pt x="47" y="16"/>
                      <a:pt x="0" y="27"/>
                    </a:cubicBezTo>
                    <a:close/>
                  </a:path>
                </a:pathLst>
              </a:custGeom>
              <a:solidFill>
                <a:srgbClr val="5BA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71" name="Freeform 389">
                <a:extLst>
                  <a:ext uri="{FF2B5EF4-FFF2-40B4-BE49-F238E27FC236}">
                    <a16:creationId xmlns="" xmlns:a16="http://schemas.microsoft.com/office/drawing/2014/main" id="{A6055CEA-C8EF-401B-9083-4A2007C45224}"/>
                  </a:ext>
                </a:extLst>
              </p:cNvPr>
              <p:cNvSpPr/>
              <p:nvPr/>
            </p:nvSpPr>
            <p:spPr bwMode="auto">
              <a:xfrm>
                <a:off x="4795" y="1309"/>
                <a:ext cx="203" cy="88"/>
              </a:xfrm>
              <a:custGeom>
                <a:avLst/>
                <a:gdLst>
                  <a:gd name="T0" fmla="*/ 2 w 90"/>
                  <a:gd name="T1" fmla="*/ 8 h 39"/>
                  <a:gd name="T2" fmla="*/ 0 w 90"/>
                  <a:gd name="T3" fmla="*/ 39 h 39"/>
                  <a:gd name="T4" fmla="*/ 48 w 90"/>
                  <a:gd name="T5" fmla="*/ 32 h 39"/>
                  <a:gd name="T6" fmla="*/ 90 w 90"/>
                  <a:gd name="T7" fmla="*/ 29 h 39"/>
                  <a:gd name="T8" fmla="*/ 81 w 90"/>
                  <a:gd name="T9" fmla="*/ 0 h 39"/>
                  <a:gd name="T10" fmla="*/ 2 w 90"/>
                  <a:gd name="T11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39">
                    <a:moveTo>
                      <a:pt x="2" y="8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6" y="36"/>
                      <a:pt x="32" y="33"/>
                      <a:pt x="48" y="32"/>
                    </a:cubicBezTo>
                    <a:cubicBezTo>
                      <a:pt x="62" y="32"/>
                      <a:pt x="76" y="31"/>
                      <a:pt x="90" y="29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5" y="2"/>
                      <a:pt x="28" y="4"/>
                      <a:pt x="2" y="8"/>
                    </a:cubicBezTo>
                    <a:close/>
                  </a:path>
                </a:pathLst>
              </a:custGeom>
              <a:solidFill>
                <a:srgbClr val="AC4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72" name="Freeform 390">
                <a:extLst>
                  <a:ext uri="{FF2B5EF4-FFF2-40B4-BE49-F238E27FC236}">
                    <a16:creationId xmlns="" xmlns:a16="http://schemas.microsoft.com/office/drawing/2014/main" id="{5D7522A2-78A5-4534-8520-3FDB181004B1}"/>
                  </a:ext>
                </a:extLst>
              </p:cNvPr>
              <p:cNvSpPr/>
              <p:nvPr/>
            </p:nvSpPr>
            <p:spPr bwMode="auto">
              <a:xfrm>
                <a:off x="4977" y="1287"/>
                <a:ext cx="291" cy="88"/>
              </a:xfrm>
              <a:custGeom>
                <a:avLst/>
                <a:gdLst>
                  <a:gd name="T0" fmla="*/ 47 w 129"/>
                  <a:gd name="T1" fmla="*/ 9 h 39"/>
                  <a:gd name="T2" fmla="*/ 0 w 129"/>
                  <a:gd name="T3" fmla="*/ 10 h 39"/>
                  <a:gd name="T4" fmla="*/ 9 w 129"/>
                  <a:gd name="T5" fmla="*/ 39 h 39"/>
                  <a:gd name="T6" fmla="*/ 119 w 129"/>
                  <a:gd name="T7" fmla="*/ 29 h 39"/>
                  <a:gd name="T8" fmla="*/ 47 w 129"/>
                  <a:gd name="T9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9">
                    <a:moveTo>
                      <a:pt x="47" y="9"/>
                    </a:moveTo>
                    <a:cubicBezTo>
                      <a:pt x="31" y="9"/>
                      <a:pt x="16" y="9"/>
                      <a:pt x="0" y="10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46" y="36"/>
                      <a:pt x="82" y="32"/>
                      <a:pt x="119" y="29"/>
                    </a:cubicBezTo>
                    <a:cubicBezTo>
                      <a:pt x="129" y="0"/>
                      <a:pt x="65" y="9"/>
                      <a:pt x="47" y="9"/>
                    </a:cubicBezTo>
                    <a:close/>
                  </a:path>
                </a:pathLst>
              </a:custGeom>
              <a:solidFill>
                <a:srgbClr val="AEC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73" name="Freeform 391">
                <a:extLst>
                  <a:ext uri="{FF2B5EF4-FFF2-40B4-BE49-F238E27FC236}">
                    <a16:creationId xmlns="" xmlns:a16="http://schemas.microsoft.com/office/drawing/2014/main" id="{0FFE2C06-CDF0-4A0A-95E0-C55F94E8882A}"/>
                  </a:ext>
                </a:extLst>
              </p:cNvPr>
              <p:cNvSpPr/>
              <p:nvPr/>
            </p:nvSpPr>
            <p:spPr bwMode="auto">
              <a:xfrm>
                <a:off x="2933" y="2073"/>
                <a:ext cx="403" cy="386"/>
              </a:xfrm>
              <a:custGeom>
                <a:avLst/>
                <a:gdLst>
                  <a:gd name="T0" fmla="*/ 0 w 179"/>
                  <a:gd name="T1" fmla="*/ 1 h 171"/>
                  <a:gd name="T2" fmla="*/ 23 w 179"/>
                  <a:gd name="T3" fmla="*/ 79 h 171"/>
                  <a:gd name="T4" fmla="*/ 85 w 179"/>
                  <a:gd name="T5" fmla="*/ 159 h 171"/>
                  <a:gd name="T6" fmla="*/ 127 w 179"/>
                  <a:gd name="T7" fmla="*/ 115 h 171"/>
                  <a:gd name="T8" fmla="*/ 179 w 179"/>
                  <a:gd name="T9" fmla="*/ 9 h 171"/>
                  <a:gd name="T10" fmla="*/ 0 w 179"/>
                  <a:gd name="T11" fmla="*/ 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171">
                    <a:moveTo>
                      <a:pt x="0" y="1"/>
                    </a:moveTo>
                    <a:cubicBezTo>
                      <a:pt x="3" y="29"/>
                      <a:pt x="11" y="56"/>
                      <a:pt x="23" y="79"/>
                    </a:cubicBezTo>
                    <a:cubicBezTo>
                      <a:pt x="34" y="101"/>
                      <a:pt x="61" y="150"/>
                      <a:pt x="85" y="159"/>
                    </a:cubicBezTo>
                    <a:cubicBezTo>
                      <a:pt x="116" y="171"/>
                      <a:pt x="120" y="136"/>
                      <a:pt x="127" y="115"/>
                    </a:cubicBezTo>
                    <a:cubicBezTo>
                      <a:pt x="139" y="79"/>
                      <a:pt x="156" y="40"/>
                      <a:pt x="179" y="9"/>
                    </a:cubicBezTo>
                    <a:cubicBezTo>
                      <a:pt x="119" y="3"/>
                      <a:pt x="59" y="0"/>
                      <a:pt x="0" y="1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74" name="Freeform 392">
                <a:extLst>
                  <a:ext uri="{FF2B5EF4-FFF2-40B4-BE49-F238E27FC236}">
                    <a16:creationId xmlns="" xmlns:a16="http://schemas.microsoft.com/office/drawing/2014/main" id="{0741CFFC-C0F8-45D6-B285-040ADA1CFC25}"/>
                  </a:ext>
                </a:extLst>
              </p:cNvPr>
              <p:cNvSpPr/>
              <p:nvPr/>
            </p:nvSpPr>
            <p:spPr bwMode="auto">
              <a:xfrm>
                <a:off x="2793" y="1134"/>
                <a:ext cx="140" cy="292"/>
              </a:xfrm>
              <a:custGeom>
                <a:avLst/>
                <a:gdLst>
                  <a:gd name="T0" fmla="*/ 33 w 62"/>
                  <a:gd name="T1" fmla="*/ 0 h 130"/>
                  <a:gd name="T2" fmla="*/ 9 w 62"/>
                  <a:gd name="T3" fmla="*/ 2 h 130"/>
                  <a:gd name="T4" fmla="*/ 16 w 62"/>
                  <a:gd name="T5" fmla="*/ 130 h 130"/>
                  <a:gd name="T6" fmla="*/ 62 w 62"/>
                  <a:gd name="T7" fmla="*/ 130 h 130"/>
                  <a:gd name="T8" fmla="*/ 33 w 62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30">
                    <a:moveTo>
                      <a:pt x="33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0" y="42"/>
                      <a:pt x="9" y="88"/>
                      <a:pt x="16" y="130"/>
                    </a:cubicBezTo>
                    <a:cubicBezTo>
                      <a:pt x="62" y="130"/>
                      <a:pt x="62" y="130"/>
                      <a:pt x="62" y="130"/>
                    </a:cubicBezTo>
                    <a:cubicBezTo>
                      <a:pt x="53" y="86"/>
                      <a:pt x="44" y="43"/>
                      <a:pt x="33" y="0"/>
                    </a:cubicBezTo>
                    <a:close/>
                  </a:path>
                </a:pathLst>
              </a:custGeom>
              <a:solidFill>
                <a:srgbClr val="FF7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75" name="Freeform 393">
                <a:extLst>
                  <a:ext uri="{FF2B5EF4-FFF2-40B4-BE49-F238E27FC236}">
                    <a16:creationId xmlns="" xmlns:a16="http://schemas.microsoft.com/office/drawing/2014/main" id="{02BE85A7-189E-4ECD-A66F-538E494D2AA4}"/>
                  </a:ext>
                </a:extLst>
              </p:cNvPr>
              <p:cNvSpPr/>
              <p:nvPr/>
            </p:nvSpPr>
            <p:spPr bwMode="auto">
              <a:xfrm>
                <a:off x="2829" y="1426"/>
                <a:ext cx="117" cy="82"/>
              </a:xfrm>
              <a:custGeom>
                <a:avLst/>
                <a:gdLst>
                  <a:gd name="T0" fmla="*/ 46 w 52"/>
                  <a:gd name="T1" fmla="*/ 0 h 36"/>
                  <a:gd name="T2" fmla="*/ 0 w 52"/>
                  <a:gd name="T3" fmla="*/ 0 h 36"/>
                  <a:gd name="T4" fmla="*/ 3 w 52"/>
                  <a:gd name="T5" fmla="*/ 18 h 36"/>
                  <a:gd name="T6" fmla="*/ 6 w 52"/>
                  <a:gd name="T7" fmla="*/ 36 h 36"/>
                  <a:gd name="T8" fmla="*/ 52 w 52"/>
                  <a:gd name="T9" fmla="*/ 31 h 36"/>
                  <a:gd name="T10" fmla="*/ 46 w 5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36">
                    <a:moveTo>
                      <a:pt x="4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4" y="24"/>
                      <a:pt x="5" y="30"/>
                      <a:pt x="6" y="36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0" y="21"/>
                      <a:pt x="48" y="10"/>
                      <a:pt x="46" y="0"/>
                    </a:cubicBez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76" name="Freeform 394">
                <a:extLst>
                  <a:ext uri="{FF2B5EF4-FFF2-40B4-BE49-F238E27FC236}">
                    <a16:creationId xmlns="" xmlns:a16="http://schemas.microsoft.com/office/drawing/2014/main" id="{D2373BA2-4D52-48BE-9F21-7F4349296F0F}"/>
                  </a:ext>
                </a:extLst>
              </p:cNvPr>
              <p:cNvSpPr/>
              <p:nvPr/>
            </p:nvSpPr>
            <p:spPr bwMode="auto">
              <a:xfrm>
                <a:off x="2858" y="1625"/>
                <a:ext cx="129" cy="216"/>
              </a:xfrm>
              <a:custGeom>
                <a:avLst/>
                <a:gdLst>
                  <a:gd name="T0" fmla="*/ 0 w 57"/>
                  <a:gd name="T1" fmla="*/ 0 h 96"/>
                  <a:gd name="T2" fmla="*/ 12 w 57"/>
                  <a:gd name="T3" fmla="*/ 96 h 96"/>
                  <a:gd name="T4" fmla="*/ 57 w 57"/>
                  <a:gd name="T5" fmla="*/ 34 h 96"/>
                  <a:gd name="T6" fmla="*/ 54 w 57"/>
                  <a:gd name="T7" fmla="*/ 18 h 96"/>
                  <a:gd name="T8" fmla="*/ 0 w 57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96">
                    <a:moveTo>
                      <a:pt x="0" y="0"/>
                    </a:moveTo>
                    <a:cubicBezTo>
                      <a:pt x="5" y="33"/>
                      <a:pt x="9" y="65"/>
                      <a:pt x="12" y="96"/>
                    </a:cubicBezTo>
                    <a:cubicBezTo>
                      <a:pt x="25" y="74"/>
                      <a:pt x="40" y="54"/>
                      <a:pt x="57" y="34"/>
                    </a:cubicBezTo>
                    <a:cubicBezTo>
                      <a:pt x="56" y="29"/>
                      <a:pt x="55" y="24"/>
                      <a:pt x="54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77" name="Freeform 395">
                <a:extLst>
                  <a:ext uri="{FF2B5EF4-FFF2-40B4-BE49-F238E27FC236}">
                    <a16:creationId xmlns="" xmlns:a16="http://schemas.microsoft.com/office/drawing/2014/main" id="{F0765CDA-D287-4455-8C3B-B33259BDD947}"/>
                  </a:ext>
                </a:extLst>
              </p:cNvPr>
              <p:cNvSpPr/>
              <p:nvPr/>
            </p:nvSpPr>
            <p:spPr bwMode="auto">
              <a:xfrm>
                <a:off x="2843" y="1496"/>
                <a:ext cx="137" cy="169"/>
              </a:xfrm>
              <a:custGeom>
                <a:avLst/>
                <a:gdLst>
                  <a:gd name="T0" fmla="*/ 60 w 61"/>
                  <a:gd name="T1" fmla="*/ 73 h 75"/>
                  <a:gd name="T2" fmla="*/ 46 w 61"/>
                  <a:gd name="T3" fmla="*/ 0 h 75"/>
                  <a:gd name="T4" fmla="*/ 0 w 61"/>
                  <a:gd name="T5" fmla="*/ 5 h 75"/>
                  <a:gd name="T6" fmla="*/ 7 w 61"/>
                  <a:gd name="T7" fmla="*/ 57 h 75"/>
                  <a:gd name="T8" fmla="*/ 61 w 61"/>
                  <a:gd name="T9" fmla="*/ 75 h 75"/>
                  <a:gd name="T10" fmla="*/ 60 w 61"/>
                  <a:gd name="T11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75">
                    <a:moveTo>
                      <a:pt x="60" y="73"/>
                    </a:moveTo>
                    <a:cubicBezTo>
                      <a:pt x="55" y="49"/>
                      <a:pt x="51" y="24"/>
                      <a:pt x="46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22"/>
                      <a:pt x="5" y="40"/>
                      <a:pt x="7" y="57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0" y="75"/>
                      <a:pt x="60" y="74"/>
                      <a:pt x="60" y="73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78" name="Freeform 396">
                <a:extLst>
                  <a:ext uri="{FF2B5EF4-FFF2-40B4-BE49-F238E27FC236}">
                    <a16:creationId xmlns="" xmlns:a16="http://schemas.microsoft.com/office/drawing/2014/main" id="{2F895028-2034-48A1-8356-CF0770FACDA2}"/>
                  </a:ext>
                </a:extLst>
              </p:cNvPr>
              <p:cNvSpPr/>
              <p:nvPr/>
            </p:nvSpPr>
            <p:spPr bwMode="auto">
              <a:xfrm>
                <a:off x="2885" y="1701"/>
                <a:ext cx="142" cy="178"/>
              </a:xfrm>
              <a:custGeom>
                <a:avLst/>
                <a:gdLst>
                  <a:gd name="T0" fmla="*/ 0 w 63"/>
                  <a:gd name="T1" fmla="*/ 62 h 79"/>
                  <a:gd name="T2" fmla="*/ 0 w 63"/>
                  <a:gd name="T3" fmla="*/ 66 h 79"/>
                  <a:gd name="T4" fmla="*/ 63 w 63"/>
                  <a:gd name="T5" fmla="*/ 79 h 79"/>
                  <a:gd name="T6" fmla="*/ 45 w 63"/>
                  <a:gd name="T7" fmla="*/ 0 h 79"/>
                  <a:gd name="T8" fmla="*/ 0 w 63"/>
                  <a:gd name="T9" fmla="*/ 6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9">
                    <a:moveTo>
                      <a:pt x="0" y="62"/>
                    </a:moveTo>
                    <a:cubicBezTo>
                      <a:pt x="0" y="63"/>
                      <a:pt x="0" y="64"/>
                      <a:pt x="0" y="66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0" y="62"/>
                      <a:pt x="52" y="35"/>
                      <a:pt x="45" y="0"/>
                    </a:cubicBezTo>
                    <a:cubicBezTo>
                      <a:pt x="28" y="20"/>
                      <a:pt x="13" y="40"/>
                      <a:pt x="0" y="62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79" name="Freeform 397">
                <a:extLst>
                  <a:ext uri="{FF2B5EF4-FFF2-40B4-BE49-F238E27FC236}">
                    <a16:creationId xmlns="" xmlns:a16="http://schemas.microsoft.com/office/drawing/2014/main" id="{220A93EA-9C84-46CC-B36A-C404101A35BB}"/>
                  </a:ext>
                </a:extLst>
              </p:cNvPr>
              <p:cNvSpPr/>
              <p:nvPr/>
            </p:nvSpPr>
            <p:spPr bwMode="auto">
              <a:xfrm>
                <a:off x="2890" y="1850"/>
                <a:ext cx="167" cy="228"/>
              </a:xfrm>
              <a:custGeom>
                <a:avLst/>
                <a:gdLst>
                  <a:gd name="T0" fmla="*/ 63 w 74"/>
                  <a:gd name="T1" fmla="*/ 31 h 101"/>
                  <a:gd name="T2" fmla="*/ 61 w 74"/>
                  <a:gd name="T3" fmla="*/ 12 h 101"/>
                  <a:gd name="T4" fmla="*/ 1 w 74"/>
                  <a:gd name="T5" fmla="*/ 0 h 101"/>
                  <a:gd name="T6" fmla="*/ 0 w 74"/>
                  <a:gd name="T7" fmla="*/ 12 h 101"/>
                  <a:gd name="T8" fmla="*/ 2 w 74"/>
                  <a:gd name="T9" fmla="*/ 99 h 101"/>
                  <a:gd name="T10" fmla="*/ 74 w 74"/>
                  <a:gd name="T11" fmla="*/ 101 h 101"/>
                  <a:gd name="T12" fmla="*/ 63 w 74"/>
                  <a:gd name="T13" fmla="*/ 3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01">
                    <a:moveTo>
                      <a:pt x="63" y="31"/>
                    </a:moveTo>
                    <a:cubicBezTo>
                      <a:pt x="62" y="24"/>
                      <a:pt x="62" y="19"/>
                      <a:pt x="61" y="1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7"/>
                      <a:pt x="0" y="12"/>
                    </a:cubicBezTo>
                    <a:cubicBezTo>
                      <a:pt x="2" y="34"/>
                      <a:pt x="1" y="66"/>
                      <a:pt x="2" y="99"/>
                    </a:cubicBezTo>
                    <a:cubicBezTo>
                      <a:pt x="74" y="101"/>
                      <a:pt x="74" y="101"/>
                      <a:pt x="74" y="101"/>
                    </a:cubicBezTo>
                    <a:cubicBezTo>
                      <a:pt x="69" y="78"/>
                      <a:pt x="66" y="55"/>
                      <a:pt x="63" y="31"/>
                    </a:cubicBez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80" name="Freeform 398">
                <a:extLst>
                  <a:ext uri="{FF2B5EF4-FFF2-40B4-BE49-F238E27FC236}">
                    <a16:creationId xmlns="" xmlns:a16="http://schemas.microsoft.com/office/drawing/2014/main" id="{2440A3A0-429B-4487-8428-9AD5C91E30D9}"/>
                  </a:ext>
                </a:extLst>
              </p:cNvPr>
              <p:cNvSpPr/>
              <p:nvPr/>
            </p:nvSpPr>
            <p:spPr bwMode="auto">
              <a:xfrm>
                <a:off x="2894" y="2073"/>
                <a:ext cx="197" cy="122"/>
              </a:xfrm>
              <a:custGeom>
                <a:avLst/>
                <a:gdLst>
                  <a:gd name="T0" fmla="*/ 84 w 87"/>
                  <a:gd name="T1" fmla="*/ 42 h 54"/>
                  <a:gd name="T2" fmla="*/ 72 w 87"/>
                  <a:gd name="T3" fmla="*/ 2 h 54"/>
                  <a:gd name="T4" fmla="*/ 0 w 87"/>
                  <a:gd name="T5" fmla="*/ 0 h 54"/>
                  <a:gd name="T6" fmla="*/ 6 w 87"/>
                  <a:gd name="T7" fmla="*/ 54 h 54"/>
                  <a:gd name="T8" fmla="*/ 87 w 87"/>
                  <a:gd name="T9" fmla="*/ 46 h 54"/>
                  <a:gd name="T10" fmla="*/ 84 w 87"/>
                  <a:gd name="T11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54">
                    <a:moveTo>
                      <a:pt x="84" y="42"/>
                    </a:moveTo>
                    <a:cubicBezTo>
                      <a:pt x="80" y="31"/>
                      <a:pt x="75" y="13"/>
                      <a:pt x="7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8"/>
                      <a:pt x="3" y="37"/>
                      <a:pt x="6" y="54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6" y="46"/>
                      <a:pt x="85" y="42"/>
                      <a:pt x="84" y="42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81" name="Freeform 399">
                <a:extLst>
                  <a:ext uri="{FF2B5EF4-FFF2-40B4-BE49-F238E27FC236}">
                    <a16:creationId xmlns="" xmlns:a16="http://schemas.microsoft.com/office/drawing/2014/main" id="{22EE4C6F-21C5-4092-A042-F81F6BCDE98A}"/>
                  </a:ext>
                </a:extLst>
              </p:cNvPr>
              <p:cNvSpPr/>
              <p:nvPr/>
            </p:nvSpPr>
            <p:spPr bwMode="auto">
              <a:xfrm>
                <a:off x="2910" y="2159"/>
                <a:ext cx="187" cy="70"/>
              </a:xfrm>
              <a:custGeom>
                <a:avLst/>
                <a:gdLst>
                  <a:gd name="T0" fmla="*/ 80 w 83"/>
                  <a:gd name="T1" fmla="*/ 21 h 31"/>
                  <a:gd name="T2" fmla="*/ 83 w 83"/>
                  <a:gd name="T3" fmla="*/ 0 h 31"/>
                  <a:gd name="T4" fmla="*/ 80 w 83"/>
                  <a:gd name="T5" fmla="*/ 3 h 31"/>
                  <a:gd name="T6" fmla="*/ 0 w 83"/>
                  <a:gd name="T7" fmla="*/ 18 h 31"/>
                  <a:gd name="T8" fmla="*/ 4 w 83"/>
                  <a:gd name="T9" fmla="*/ 31 h 31"/>
                  <a:gd name="T10" fmla="*/ 80 w 83"/>
                  <a:gd name="T11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1">
                    <a:moveTo>
                      <a:pt x="80" y="21"/>
                    </a:moveTo>
                    <a:cubicBezTo>
                      <a:pt x="82" y="13"/>
                      <a:pt x="83" y="6"/>
                      <a:pt x="83" y="0"/>
                    </a:cubicBezTo>
                    <a:cubicBezTo>
                      <a:pt x="81" y="0"/>
                      <a:pt x="81" y="3"/>
                      <a:pt x="80" y="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22"/>
                      <a:pt x="2" y="27"/>
                      <a:pt x="4" y="31"/>
                    </a:cubicBezTo>
                    <a:lnTo>
                      <a:pt x="80" y="21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82" name="Freeform 400">
                <a:extLst>
                  <a:ext uri="{FF2B5EF4-FFF2-40B4-BE49-F238E27FC236}">
                    <a16:creationId xmlns="" xmlns:a16="http://schemas.microsoft.com/office/drawing/2014/main" id="{477A8FE9-3E78-4C76-B224-796A7E185D59}"/>
                  </a:ext>
                </a:extLst>
              </p:cNvPr>
              <p:cNvSpPr/>
              <p:nvPr/>
            </p:nvSpPr>
            <p:spPr bwMode="auto">
              <a:xfrm>
                <a:off x="2915" y="2204"/>
                <a:ext cx="182" cy="56"/>
              </a:xfrm>
              <a:custGeom>
                <a:avLst/>
                <a:gdLst>
                  <a:gd name="T0" fmla="*/ 81 w 81"/>
                  <a:gd name="T1" fmla="*/ 0 h 25"/>
                  <a:gd name="T2" fmla="*/ 0 w 81"/>
                  <a:gd name="T3" fmla="*/ 10 h 25"/>
                  <a:gd name="T4" fmla="*/ 6 w 81"/>
                  <a:gd name="T5" fmla="*/ 25 h 25"/>
                  <a:gd name="T6" fmla="*/ 80 w 81"/>
                  <a:gd name="T7" fmla="*/ 16 h 25"/>
                  <a:gd name="T8" fmla="*/ 81 w 81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5">
                    <a:moveTo>
                      <a:pt x="81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14"/>
                      <a:pt x="4" y="22"/>
                      <a:pt x="6" y="25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1" y="11"/>
                      <a:pt x="80" y="4"/>
                      <a:pt x="81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83" name="Freeform 401">
                <a:extLst>
                  <a:ext uri="{FF2B5EF4-FFF2-40B4-BE49-F238E27FC236}">
                    <a16:creationId xmlns="" xmlns:a16="http://schemas.microsoft.com/office/drawing/2014/main" id="{F873481E-C571-40AB-9C45-0F0007603ED2}"/>
                  </a:ext>
                </a:extLst>
              </p:cNvPr>
              <p:cNvSpPr/>
              <p:nvPr/>
            </p:nvSpPr>
            <p:spPr bwMode="auto">
              <a:xfrm>
                <a:off x="2928" y="2240"/>
                <a:ext cx="154" cy="56"/>
              </a:xfrm>
              <a:custGeom>
                <a:avLst/>
                <a:gdLst>
                  <a:gd name="T0" fmla="*/ 68 w 68"/>
                  <a:gd name="T1" fmla="*/ 0 h 25"/>
                  <a:gd name="T2" fmla="*/ 0 w 68"/>
                  <a:gd name="T3" fmla="*/ 10 h 25"/>
                  <a:gd name="T4" fmla="*/ 10 w 68"/>
                  <a:gd name="T5" fmla="*/ 25 h 25"/>
                  <a:gd name="T6" fmla="*/ 58 w 68"/>
                  <a:gd name="T7" fmla="*/ 20 h 25"/>
                  <a:gd name="T8" fmla="*/ 68 w 6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5">
                    <a:moveTo>
                      <a:pt x="68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" y="18"/>
                      <a:pt x="5" y="19"/>
                      <a:pt x="10" y="25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1" y="13"/>
                      <a:pt x="66" y="8"/>
                      <a:pt x="68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84" name="Freeform 402">
                <a:extLst>
                  <a:ext uri="{FF2B5EF4-FFF2-40B4-BE49-F238E27FC236}">
                    <a16:creationId xmlns="" xmlns:a16="http://schemas.microsoft.com/office/drawing/2014/main" id="{892D1969-06F6-44BD-B290-700AA1DC81F5}"/>
                  </a:ext>
                </a:extLst>
              </p:cNvPr>
              <p:cNvSpPr/>
              <p:nvPr/>
            </p:nvSpPr>
            <p:spPr bwMode="auto">
              <a:xfrm>
                <a:off x="2951" y="2285"/>
                <a:ext cx="108" cy="65"/>
              </a:xfrm>
              <a:custGeom>
                <a:avLst/>
                <a:gdLst>
                  <a:gd name="T0" fmla="*/ 0 w 48"/>
                  <a:gd name="T1" fmla="*/ 5 h 29"/>
                  <a:gd name="T2" fmla="*/ 9 w 48"/>
                  <a:gd name="T3" fmla="*/ 15 h 29"/>
                  <a:gd name="T4" fmla="*/ 48 w 48"/>
                  <a:gd name="T5" fmla="*/ 0 h 29"/>
                  <a:gd name="T6" fmla="*/ 0 w 48"/>
                  <a:gd name="T7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9">
                    <a:moveTo>
                      <a:pt x="0" y="5"/>
                    </a:moveTo>
                    <a:cubicBezTo>
                      <a:pt x="2" y="9"/>
                      <a:pt x="6" y="12"/>
                      <a:pt x="9" y="15"/>
                    </a:cubicBezTo>
                    <a:cubicBezTo>
                      <a:pt x="25" y="29"/>
                      <a:pt x="38" y="17"/>
                      <a:pt x="48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85" name="Freeform 403">
                <a:extLst>
                  <a:ext uri="{FF2B5EF4-FFF2-40B4-BE49-F238E27FC236}">
                    <a16:creationId xmlns="" xmlns:a16="http://schemas.microsoft.com/office/drawing/2014/main" id="{B6E3D8B6-79A9-48E0-9C45-CE40F32FBE40}"/>
                  </a:ext>
                </a:extLst>
              </p:cNvPr>
              <p:cNvSpPr/>
              <p:nvPr/>
            </p:nvSpPr>
            <p:spPr bwMode="auto">
              <a:xfrm>
                <a:off x="2757" y="1618"/>
                <a:ext cx="11" cy="34"/>
              </a:xfrm>
              <a:custGeom>
                <a:avLst/>
                <a:gdLst>
                  <a:gd name="T0" fmla="*/ 0 w 5"/>
                  <a:gd name="T1" fmla="*/ 15 h 15"/>
                  <a:gd name="T2" fmla="*/ 5 w 5"/>
                  <a:gd name="T3" fmla="*/ 1 h 15"/>
                  <a:gd name="T4" fmla="*/ 3 w 5"/>
                  <a:gd name="T5" fmla="*/ 0 h 15"/>
                  <a:gd name="T6" fmla="*/ 0 w 5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5">
                    <a:moveTo>
                      <a:pt x="0" y="15"/>
                    </a:moveTo>
                    <a:cubicBezTo>
                      <a:pt x="1" y="14"/>
                      <a:pt x="5" y="1"/>
                      <a:pt x="5" y="1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11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86" name="Freeform 404">
                <a:extLst>
                  <a:ext uri="{FF2B5EF4-FFF2-40B4-BE49-F238E27FC236}">
                    <a16:creationId xmlns="" xmlns:a16="http://schemas.microsoft.com/office/drawing/2014/main" id="{70CED979-26FF-4568-8A9F-5A97B8CC20E2}"/>
                  </a:ext>
                </a:extLst>
              </p:cNvPr>
              <p:cNvSpPr/>
              <p:nvPr/>
            </p:nvSpPr>
            <p:spPr bwMode="auto">
              <a:xfrm>
                <a:off x="2667" y="4023"/>
                <a:ext cx="297" cy="297"/>
              </a:xfrm>
              <a:custGeom>
                <a:avLst/>
                <a:gdLst>
                  <a:gd name="T0" fmla="*/ 13 w 132"/>
                  <a:gd name="T1" fmla="*/ 0 h 132"/>
                  <a:gd name="T2" fmla="*/ 11 w 132"/>
                  <a:gd name="T3" fmla="*/ 1 h 132"/>
                  <a:gd name="T4" fmla="*/ 0 w 132"/>
                  <a:gd name="T5" fmla="*/ 132 h 132"/>
                  <a:gd name="T6" fmla="*/ 2 w 132"/>
                  <a:gd name="T7" fmla="*/ 131 h 132"/>
                  <a:gd name="T8" fmla="*/ 132 w 132"/>
                  <a:gd name="T9" fmla="*/ 22 h 132"/>
                  <a:gd name="T10" fmla="*/ 13 w 132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32">
                    <a:moveTo>
                      <a:pt x="13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4" y="80"/>
                      <a:pt x="0" y="132"/>
                      <a:pt x="0" y="132"/>
                    </a:cubicBezTo>
                    <a:cubicBezTo>
                      <a:pt x="2" y="131"/>
                      <a:pt x="2" y="131"/>
                      <a:pt x="2" y="131"/>
                    </a:cubicBezTo>
                    <a:cubicBezTo>
                      <a:pt x="132" y="22"/>
                      <a:pt x="132" y="22"/>
                      <a:pt x="132" y="2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B1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87" name="Freeform 405">
                <a:extLst>
                  <a:ext uri="{FF2B5EF4-FFF2-40B4-BE49-F238E27FC236}">
                    <a16:creationId xmlns="" xmlns:a16="http://schemas.microsoft.com/office/drawing/2014/main" id="{3AA5146B-AED0-4962-B3FD-66E992F2CC32}"/>
                  </a:ext>
                </a:extLst>
              </p:cNvPr>
              <p:cNvSpPr/>
              <p:nvPr/>
            </p:nvSpPr>
            <p:spPr bwMode="auto">
              <a:xfrm>
                <a:off x="2980" y="4074"/>
                <a:ext cx="194" cy="199"/>
              </a:xfrm>
              <a:custGeom>
                <a:avLst/>
                <a:gdLst>
                  <a:gd name="T0" fmla="*/ 117 w 194"/>
                  <a:gd name="T1" fmla="*/ 21 h 199"/>
                  <a:gd name="T2" fmla="*/ 0 w 194"/>
                  <a:gd name="T3" fmla="*/ 0 h 199"/>
                  <a:gd name="T4" fmla="*/ 194 w 194"/>
                  <a:gd name="T5" fmla="*/ 199 h 199"/>
                  <a:gd name="T6" fmla="*/ 117 w 194"/>
                  <a:gd name="T7" fmla="*/ 2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99">
                    <a:moveTo>
                      <a:pt x="117" y="21"/>
                    </a:moveTo>
                    <a:lnTo>
                      <a:pt x="0" y="0"/>
                    </a:lnTo>
                    <a:lnTo>
                      <a:pt x="194" y="199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6D9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88" name="Freeform 406">
                <a:extLst>
                  <a:ext uri="{FF2B5EF4-FFF2-40B4-BE49-F238E27FC236}">
                    <a16:creationId xmlns="" xmlns:a16="http://schemas.microsoft.com/office/drawing/2014/main" id="{2B8BAC97-A380-4D30-9CAC-3999D854E4B4}"/>
                  </a:ext>
                </a:extLst>
              </p:cNvPr>
              <p:cNvSpPr/>
              <p:nvPr/>
            </p:nvSpPr>
            <p:spPr bwMode="auto">
              <a:xfrm>
                <a:off x="2671" y="4072"/>
                <a:ext cx="505" cy="246"/>
              </a:xfrm>
              <a:custGeom>
                <a:avLst/>
                <a:gdLst>
                  <a:gd name="T0" fmla="*/ 309 w 505"/>
                  <a:gd name="T1" fmla="*/ 2 h 246"/>
                  <a:gd name="T2" fmla="*/ 293 w 505"/>
                  <a:gd name="T3" fmla="*/ 0 h 246"/>
                  <a:gd name="T4" fmla="*/ 0 w 505"/>
                  <a:gd name="T5" fmla="*/ 246 h 246"/>
                  <a:gd name="T6" fmla="*/ 505 w 505"/>
                  <a:gd name="T7" fmla="*/ 207 h 246"/>
                  <a:gd name="T8" fmla="*/ 503 w 505"/>
                  <a:gd name="T9" fmla="*/ 201 h 246"/>
                  <a:gd name="T10" fmla="*/ 309 w 505"/>
                  <a:gd name="T11" fmla="*/ 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5" h="246">
                    <a:moveTo>
                      <a:pt x="309" y="2"/>
                    </a:moveTo>
                    <a:lnTo>
                      <a:pt x="293" y="0"/>
                    </a:lnTo>
                    <a:lnTo>
                      <a:pt x="0" y="246"/>
                    </a:lnTo>
                    <a:lnTo>
                      <a:pt x="505" y="207"/>
                    </a:lnTo>
                    <a:lnTo>
                      <a:pt x="503" y="201"/>
                    </a:lnTo>
                    <a:lnTo>
                      <a:pt x="309" y="2"/>
                    </a:lnTo>
                    <a:close/>
                  </a:path>
                </a:pathLst>
              </a:custGeom>
              <a:solidFill>
                <a:srgbClr val="7451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89" name="Freeform 407">
                <a:extLst>
                  <a:ext uri="{FF2B5EF4-FFF2-40B4-BE49-F238E27FC236}">
                    <a16:creationId xmlns="" xmlns:a16="http://schemas.microsoft.com/office/drawing/2014/main" id="{803834BB-1A20-4083-9C08-98E92078BA44}"/>
                  </a:ext>
                </a:extLst>
              </p:cNvPr>
              <p:cNvSpPr/>
              <p:nvPr/>
            </p:nvSpPr>
            <p:spPr bwMode="auto">
              <a:xfrm>
                <a:off x="2696" y="3840"/>
                <a:ext cx="401" cy="255"/>
              </a:xfrm>
              <a:custGeom>
                <a:avLst/>
                <a:gdLst>
                  <a:gd name="T0" fmla="*/ 128 w 178"/>
                  <a:gd name="T1" fmla="*/ 0 h 113"/>
                  <a:gd name="T2" fmla="*/ 104 w 178"/>
                  <a:gd name="T3" fmla="*/ 1 h 113"/>
                  <a:gd name="T4" fmla="*/ 0 w 178"/>
                  <a:gd name="T5" fmla="*/ 81 h 113"/>
                  <a:gd name="T6" fmla="*/ 178 w 178"/>
                  <a:gd name="T7" fmla="*/ 113 h 113"/>
                  <a:gd name="T8" fmla="*/ 128 w 178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13">
                    <a:moveTo>
                      <a:pt x="128" y="0"/>
                    </a:moveTo>
                    <a:cubicBezTo>
                      <a:pt x="120" y="0"/>
                      <a:pt x="112" y="1"/>
                      <a:pt x="104" y="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178" y="113"/>
                      <a:pt x="178" y="113"/>
                      <a:pt x="178" y="113"/>
                    </a:cubicBez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936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90" name="Freeform 408">
                <a:extLst>
                  <a:ext uri="{FF2B5EF4-FFF2-40B4-BE49-F238E27FC236}">
                    <a16:creationId xmlns="" xmlns:a16="http://schemas.microsoft.com/office/drawing/2014/main" id="{25B0EFB0-3EA7-45CC-8B74-844402FD172B}"/>
                  </a:ext>
                </a:extLst>
              </p:cNvPr>
              <p:cNvSpPr/>
              <p:nvPr/>
            </p:nvSpPr>
            <p:spPr bwMode="auto">
              <a:xfrm>
                <a:off x="2985" y="3822"/>
                <a:ext cx="220" cy="457"/>
              </a:xfrm>
              <a:custGeom>
                <a:avLst/>
                <a:gdLst>
                  <a:gd name="T0" fmla="*/ 98 w 98"/>
                  <a:gd name="T1" fmla="*/ 202 h 203"/>
                  <a:gd name="T2" fmla="*/ 84 w 98"/>
                  <a:gd name="T3" fmla="*/ 0 h 203"/>
                  <a:gd name="T4" fmla="*/ 59 w 98"/>
                  <a:gd name="T5" fmla="*/ 3 h 203"/>
                  <a:gd name="T6" fmla="*/ 0 w 98"/>
                  <a:gd name="T7" fmla="*/ 8 h 203"/>
                  <a:gd name="T8" fmla="*/ 85 w 98"/>
                  <a:gd name="T9" fmla="*/ 203 h 203"/>
                  <a:gd name="T10" fmla="*/ 98 w 98"/>
                  <a:gd name="T1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203">
                    <a:moveTo>
                      <a:pt x="98" y="202"/>
                    </a:moveTo>
                    <a:cubicBezTo>
                      <a:pt x="98" y="202"/>
                      <a:pt x="91" y="112"/>
                      <a:pt x="84" y="0"/>
                    </a:cubicBezTo>
                    <a:cubicBezTo>
                      <a:pt x="75" y="1"/>
                      <a:pt x="67" y="2"/>
                      <a:pt x="59" y="3"/>
                    </a:cubicBezTo>
                    <a:cubicBezTo>
                      <a:pt x="39" y="5"/>
                      <a:pt x="20" y="6"/>
                      <a:pt x="0" y="8"/>
                    </a:cubicBezTo>
                    <a:cubicBezTo>
                      <a:pt x="85" y="203"/>
                      <a:pt x="85" y="203"/>
                      <a:pt x="85" y="203"/>
                    </a:cubicBezTo>
                    <a:lnTo>
                      <a:pt x="98" y="202"/>
                    </a:lnTo>
                    <a:close/>
                  </a:path>
                </a:pathLst>
              </a:custGeom>
              <a:solidFill>
                <a:srgbClr val="A4B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91" name="Freeform 409">
                <a:extLst>
                  <a:ext uri="{FF2B5EF4-FFF2-40B4-BE49-F238E27FC236}">
                    <a16:creationId xmlns="" xmlns:a16="http://schemas.microsoft.com/office/drawing/2014/main" id="{3AC949C1-6520-4E0C-ADA7-D5E9077A84CA}"/>
                  </a:ext>
                </a:extLst>
              </p:cNvPr>
              <p:cNvSpPr/>
              <p:nvPr/>
            </p:nvSpPr>
            <p:spPr bwMode="auto">
              <a:xfrm>
                <a:off x="2692" y="3842"/>
                <a:ext cx="238" cy="183"/>
              </a:xfrm>
              <a:custGeom>
                <a:avLst/>
                <a:gdLst>
                  <a:gd name="T0" fmla="*/ 6 w 106"/>
                  <a:gd name="T1" fmla="*/ 8 h 81"/>
                  <a:gd name="T2" fmla="*/ 0 w 106"/>
                  <a:gd name="T3" fmla="*/ 81 h 81"/>
                  <a:gd name="T4" fmla="*/ 106 w 106"/>
                  <a:gd name="T5" fmla="*/ 0 h 81"/>
                  <a:gd name="T6" fmla="*/ 6 w 106"/>
                  <a:gd name="T7" fmla="*/ 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81">
                    <a:moveTo>
                      <a:pt x="6" y="8"/>
                    </a:moveTo>
                    <a:cubicBezTo>
                      <a:pt x="4" y="34"/>
                      <a:pt x="2" y="59"/>
                      <a:pt x="0" y="8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73" y="2"/>
                      <a:pt x="40" y="4"/>
                      <a:pt x="6" y="8"/>
                    </a:cubicBezTo>
                    <a:close/>
                  </a:path>
                </a:pathLst>
              </a:custGeom>
              <a:solidFill>
                <a:srgbClr val="FF8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92" name="Freeform 410">
                <a:extLst>
                  <a:ext uri="{FF2B5EF4-FFF2-40B4-BE49-F238E27FC236}">
                    <a16:creationId xmlns="" xmlns:a16="http://schemas.microsoft.com/office/drawing/2014/main" id="{3F8C4340-9E01-412E-87FC-AED81452E98F}"/>
                  </a:ext>
                </a:extLst>
              </p:cNvPr>
              <p:cNvSpPr/>
              <p:nvPr/>
            </p:nvSpPr>
            <p:spPr bwMode="auto">
              <a:xfrm>
                <a:off x="2705" y="3648"/>
                <a:ext cx="469" cy="212"/>
              </a:xfrm>
              <a:custGeom>
                <a:avLst/>
                <a:gdLst>
                  <a:gd name="T0" fmla="*/ 0 w 208"/>
                  <a:gd name="T1" fmla="*/ 94 h 94"/>
                  <a:gd name="T2" fmla="*/ 183 w 208"/>
                  <a:gd name="T3" fmla="*/ 80 h 94"/>
                  <a:gd name="T4" fmla="*/ 208 w 208"/>
                  <a:gd name="T5" fmla="*/ 77 h 94"/>
                  <a:gd name="T6" fmla="*/ 204 w 208"/>
                  <a:gd name="T7" fmla="*/ 17 h 94"/>
                  <a:gd name="T8" fmla="*/ 8 w 208"/>
                  <a:gd name="T9" fmla="*/ 0 h 94"/>
                  <a:gd name="T10" fmla="*/ 0 w 208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94">
                    <a:moveTo>
                      <a:pt x="0" y="94"/>
                    </a:moveTo>
                    <a:cubicBezTo>
                      <a:pt x="62" y="87"/>
                      <a:pt x="122" y="87"/>
                      <a:pt x="183" y="80"/>
                    </a:cubicBezTo>
                    <a:cubicBezTo>
                      <a:pt x="191" y="79"/>
                      <a:pt x="199" y="78"/>
                      <a:pt x="208" y="77"/>
                    </a:cubicBezTo>
                    <a:cubicBezTo>
                      <a:pt x="206" y="58"/>
                      <a:pt x="205" y="38"/>
                      <a:pt x="204" y="17"/>
                    </a:cubicBezTo>
                    <a:cubicBezTo>
                      <a:pt x="138" y="13"/>
                      <a:pt x="73" y="6"/>
                      <a:pt x="8" y="0"/>
                    </a:cubicBezTo>
                    <a:cubicBezTo>
                      <a:pt x="5" y="33"/>
                      <a:pt x="3" y="65"/>
                      <a:pt x="0" y="94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93" name="Freeform 411">
                <a:extLst>
                  <a:ext uri="{FF2B5EF4-FFF2-40B4-BE49-F238E27FC236}">
                    <a16:creationId xmlns="" xmlns:a16="http://schemas.microsoft.com/office/drawing/2014/main" id="{9996B486-3A5F-46B9-874D-66E2D1F66683}"/>
                  </a:ext>
                </a:extLst>
              </p:cNvPr>
              <p:cNvSpPr/>
              <p:nvPr/>
            </p:nvSpPr>
            <p:spPr bwMode="auto">
              <a:xfrm>
                <a:off x="2786" y="2785"/>
                <a:ext cx="354" cy="81"/>
              </a:xfrm>
              <a:custGeom>
                <a:avLst/>
                <a:gdLst>
                  <a:gd name="T0" fmla="*/ 157 w 157"/>
                  <a:gd name="T1" fmla="*/ 24 h 36"/>
                  <a:gd name="T2" fmla="*/ 1 w 157"/>
                  <a:gd name="T3" fmla="*/ 0 h 36"/>
                  <a:gd name="T4" fmla="*/ 0 w 157"/>
                  <a:gd name="T5" fmla="*/ 17 h 36"/>
                  <a:gd name="T6" fmla="*/ 156 w 157"/>
                  <a:gd name="T7" fmla="*/ 36 h 36"/>
                  <a:gd name="T8" fmla="*/ 157 w 157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6">
                    <a:moveTo>
                      <a:pt x="157" y="2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7"/>
                    </a:cubicBezTo>
                    <a:cubicBezTo>
                      <a:pt x="156" y="36"/>
                      <a:pt x="156" y="36"/>
                      <a:pt x="156" y="36"/>
                    </a:cubicBezTo>
                    <a:cubicBezTo>
                      <a:pt x="156" y="32"/>
                      <a:pt x="157" y="28"/>
                      <a:pt x="157" y="24"/>
                    </a:cubicBezTo>
                    <a:close/>
                  </a:path>
                </a:pathLst>
              </a:custGeom>
              <a:solidFill>
                <a:srgbClr val="8B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94" name="Freeform 412">
                <a:extLst>
                  <a:ext uri="{FF2B5EF4-FFF2-40B4-BE49-F238E27FC236}">
                    <a16:creationId xmlns="" xmlns:a16="http://schemas.microsoft.com/office/drawing/2014/main" id="{E23DAC1D-A233-4A3A-B170-628338ED2532}"/>
                  </a:ext>
                </a:extLst>
              </p:cNvPr>
              <p:cNvSpPr/>
              <p:nvPr/>
            </p:nvSpPr>
            <p:spPr bwMode="auto">
              <a:xfrm>
                <a:off x="2784" y="2824"/>
                <a:ext cx="354" cy="67"/>
              </a:xfrm>
              <a:custGeom>
                <a:avLst/>
                <a:gdLst>
                  <a:gd name="T0" fmla="*/ 157 w 157"/>
                  <a:gd name="T1" fmla="*/ 19 h 30"/>
                  <a:gd name="T2" fmla="*/ 1 w 157"/>
                  <a:gd name="T3" fmla="*/ 0 h 30"/>
                  <a:gd name="T4" fmla="*/ 0 w 157"/>
                  <a:gd name="T5" fmla="*/ 21 h 30"/>
                  <a:gd name="T6" fmla="*/ 157 w 157"/>
                  <a:gd name="T7" fmla="*/ 30 h 30"/>
                  <a:gd name="T8" fmla="*/ 157 w 157"/>
                  <a:gd name="T9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0">
                    <a:moveTo>
                      <a:pt x="157" y="19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0" y="14"/>
                      <a:pt x="0" y="21"/>
                    </a:cubicBezTo>
                    <a:cubicBezTo>
                      <a:pt x="157" y="30"/>
                      <a:pt x="157" y="30"/>
                      <a:pt x="157" y="30"/>
                    </a:cubicBezTo>
                    <a:cubicBezTo>
                      <a:pt x="157" y="26"/>
                      <a:pt x="157" y="23"/>
                      <a:pt x="157" y="19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95" name="Freeform 413">
                <a:extLst>
                  <a:ext uri="{FF2B5EF4-FFF2-40B4-BE49-F238E27FC236}">
                    <a16:creationId xmlns="" xmlns:a16="http://schemas.microsoft.com/office/drawing/2014/main" id="{22640A14-3FCF-4C2D-BDF0-7E4876ED1E9E}"/>
                  </a:ext>
                </a:extLst>
              </p:cNvPr>
              <p:cNvSpPr/>
              <p:nvPr/>
            </p:nvSpPr>
            <p:spPr bwMode="auto">
              <a:xfrm>
                <a:off x="2779" y="2871"/>
                <a:ext cx="359" cy="45"/>
              </a:xfrm>
              <a:custGeom>
                <a:avLst/>
                <a:gdLst>
                  <a:gd name="T0" fmla="*/ 2 w 159"/>
                  <a:gd name="T1" fmla="*/ 0 h 20"/>
                  <a:gd name="T2" fmla="*/ 0 w 159"/>
                  <a:gd name="T3" fmla="*/ 20 h 20"/>
                  <a:gd name="T4" fmla="*/ 158 w 159"/>
                  <a:gd name="T5" fmla="*/ 17 h 20"/>
                  <a:gd name="T6" fmla="*/ 159 w 159"/>
                  <a:gd name="T7" fmla="*/ 9 h 20"/>
                  <a:gd name="T8" fmla="*/ 2 w 15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20">
                    <a:moveTo>
                      <a:pt x="2" y="0"/>
                    </a:moveTo>
                    <a:cubicBezTo>
                      <a:pt x="1" y="7"/>
                      <a:pt x="1" y="13"/>
                      <a:pt x="0" y="20"/>
                    </a:cubicBezTo>
                    <a:cubicBezTo>
                      <a:pt x="53" y="19"/>
                      <a:pt x="105" y="18"/>
                      <a:pt x="158" y="17"/>
                    </a:cubicBezTo>
                    <a:cubicBezTo>
                      <a:pt x="158" y="14"/>
                      <a:pt x="158" y="11"/>
                      <a:pt x="159" y="9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B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96" name="Freeform 414">
                <a:extLst>
                  <a:ext uri="{FF2B5EF4-FFF2-40B4-BE49-F238E27FC236}">
                    <a16:creationId xmlns="" xmlns:a16="http://schemas.microsoft.com/office/drawing/2014/main" id="{5BE90939-2402-4246-8675-6387FE0E3291}"/>
                  </a:ext>
                </a:extLst>
              </p:cNvPr>
              <p:cNvSpPr/>
              <p:nvPr/>
            </p:nvSpPr>
            <p:spPr bwMode="auto">
              <a:xfrm>
                <a:off x="2777" y="2909"/>
                <a:ext cx="359" cy="36"/>
              </a:xfrm>
              <a:custGeom>
                <a:avLst/>
                <a:gdLst>
                  <a:gd name="T0" fmla="*/ 1 w 159"/>
                  <a:gd name="T1" fmla="*/ 3 h 16"/>
                  <a:gd name="T2" fmla="*/ 0 w 159"/>
                  <a:gd name="T3" fmla="*/ 16 h 16"/>
                  <a:gd name="T4" fmla="*/ 159 w 159"/>
                  <a:gd name="T5" fmla="*/ 10 h 16"/>
                  <a:gd name="T6" fmla="*/ 159 w 159"/>
                  <a:gd name="T7" fmla="*/ 7 h 16"/>
                  <a:gd name="T8" fmla="*/ 159 w 159"/>
                  <a:gd name="T9" fmla="*/ 0 h 16"/>
                  <a:gd name="T10" fmla="*/ 1 w 159"/>
                  <a:gd name="T11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" h="16">
                    <a:moveTo>
                      <a:pt x="1" y="3"/>
                    </a:moveTo>
                    <a:cubicBezTo>
                      <a:pt x="1" y="7"/>
                      <a:pt x="1" y="12"/>
                      <a:pt x="0" y="16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9"/>
                      <a:pt x="159" y="8"/>
                      <a:pt x="159" y="7"/>
                    </a:cubicBezTo>
                    <a:cubicBezTo>
                      <a:pt x="159" y="5"/>
                      <a:pt x="159" y="2"/>
                      <a:pt x="159" y="0"/>
                    </a:cubicBezTo>
                    <a:cubicBezTo>
                      <a:pt x="106" y="1"/>
                      <a:pt x="54" y="2"/>
                      <a:pt x="1" y="3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97" name="Freeform 415">
                <a:extLst>
                  <a:ext uri="{FF2B5EF4-FFF2-40B4-BE49-F238E27FC236}">
                    <a16:creationId xmlns="" xmlns:a16="http://schemas.microsoft.com/office/drawing/2014/main" id="{7F4034AF-CAC9-44CE-9B99-45257099979D}"/>
                  </a:ext>
                </a:extLst>
              </p:cNvPr>
              <p:cNvSpPr/>
              <p:nvPr/>
            </p:nvSpPr>
            <p:spPr bwMode="auto">
              <a:xfrm>
                <a:off x="2788" y="2749"/>
                <a:ext cx="354" cy="90"/>
              </a:xfrm>
              <a:custGeom>
                <a:avLst/>
                <a:gdLst>
                  <a:gd name="T0" fmla="*/ 157 w 157"/>
                  <a:gd name="T1" fmla="*/ 27 h 40"/>
                  <a:gd name="T2" fmla="*/ 1 w 157"/>
                  <a:gd name="T3" fmla="*/ 0 h 40"/>
                  <a:gd name="T4" fmla="*/ 0 w 157"/>
                  <a:gd name="T5" fmla="*/ 16 h 40"/>
                  <a:gd name="T6" fmla="*/ 156 w 157"/>
                  <a:gd name="T7" fmla="*/ 40 h 40"/>
                  <a:gd name="T8" fmla="*/ 157 w 157"/>
                  <a:gd name="T9" fmla="*/ 2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0">
                    <a:moveTo>
                      <a:pt x="157" y="27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1" y="10"/>
                      <a:pt x="0" y="16"/>
                    </a:cubicBezTo>
                    <a:cubicBezTo>
                      <a:pt x="156" y="40"/>
                      <a:pt x="156" y="40"/>
                      <a:pt x="156" y="40"/>
                    </a:cubicBezTo>
                    <a:cubicBezTo>
                      <a:pt x="156" y="36"/>
                      <a:pt x="157" y="31"/>
                      <a:pt x="157" y="27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98" name="Freeform 416">
                <a:extLst>
                  <a:ext uri="{FF2B5EF4-FFF2-40B4-BE49-F238E27FC236}">
                    <a16:creationId xmlns="" xmlns:a16="http://schemas.microsoft.com/office/drawing/2014/main" id="{170C22C0-90F7-4A0C-915A-4A7CCB752250}"/>
                  </a:ext>
                </a:extLst>
              </p:cNvPr>
              <p:cNvSpPr/>
              <p:nvPr/>
            </p:nvSpPr>
            <p:spPr bwMode="auto">
              <a:xfrm>
                <a:off x="2809" y="2405"/>
                <a:ext cx="401" cy="162"/>
              </a:xfrm>
              <a:custGeom>
                <a:avLst/>
                <a:gdLst>
                  <a:gd name="T0" fmla="*/ 0 w 178"/>
                  <a:gd name="T1" fmla="*/ 25 h 72"/>
                  <a:gd name="T2" fmla="*/ 165 w 178"/>
                  <a:gd name="T3" fmla="*/ 72 h 72"/>
                  <a:gd name="T4" fmla="*/ 178 w 178"/>
                  <a:gd name="T5" fmla="*/ 16 h 72"/>
                  <a:gd name="T6" fmla="*/ 1 w 178"/>
                  <a:gd name="T7" fmla="*/ 0 h 72"/>
                  <a:gd name="T8" fmla="*/ 0 w 178"/>
                  <a:gd name="T9" fmla="*/ 2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72">
                    <a:moveTo>
                      <a:pt x="0" y="25"/>
                    </a:moveTo>
                    <a:cubicBezTo>
                      <a:pt x="165" y="72"/>
                      <a:pt x="165" y="72"/>
                      <a:pt x="165" y="72"/>
                    </a:cubicBezTo>
                    <a:cubicBezTo>
                      <a:pt x="169" y="52"/>
                      <a:pt x="174" y="34"/>
                      <a:pt x="178" y="1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8"/>
                      <a:pt x="0" y="16"/>
                      <a:pt x="0" y="25"/>
                    </a:cubicBezTo>
                    <a:close/>
                  </a:path>
                </a:pathLst>
              </a:custGeom>
              <a:solidFill>
                <a:srgbClr val="FFD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99" name="Freeform 417">
                <a:extLst>
                  <a:ext uri="{FF2B5EF4-FFF2-40B4-BE49-F238E27FC236}">
                    <a16:creationId xmlns="" xmlns:a16="http://schemas.microsoft.com/office/drawing/2014/main" id="{1FC33327-0B5E-4FE0-B6C7-652E4A538CBA}"/>
                  </a:ext>
                </a:extLst>
              </p:cNvPr>
              <p:cNvSpPr/>
              <p:nvPr/>
            </p:nvSpPr>
            <p:spPr bwMode="auto">
              <a:xfrm>
                <a:off x="2430" y="872"/>
                <a:ext cx="63" cy="322"/>
              </a:xfrm>
              <a:custGeom>
                <a:avLst/>
                <a:gdLst>
                  <a:gd name="T0" fmla="*/ 28 w 28"/>
                  <a:gd name="T1" fmla="*/ 139 h 143"/>
                  <a:gd name="T2" fmla="*/ 0 w 28"/>
                  <a:gd name="T3" fmla="*/ 0 h 143"/>
                  <a:gd name="T4" fmla="*/ 0 w 28"/>
                  <a:gd name="T5" fmla="*/ 118 h 143"/>
                  <a:gd name="T6" fmla="*/ 6 w 28"/>
                  <a:gd name="T7" fmla="*/ 143 h 143"/>
                  <a:gd name="T8" fmla="*/ 28 w 28"/>
                  <a:gd name="T9" fmla="*/ 13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43">
                    <a:moveTo>
                      <a:pt x="28" y="139"/>
                    </a:moveTo>
                    <a:cubicBezTo>
                      <a:pt x="10" y="79"/>
                      <a:pt x="0" y="0"/>
                      <a:pt x="0" y="0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2" y="126"/>
                      <a:pt x="4" y="134"/>
                      <a:pt x="6" y="143"/>
                    </a:cubicBezTo>
                    <a:lnTo>
                      <a:pt x="28" y="139"/>
                    </a:lnTo>
                    <a:close/>
                  </a:path>
                </a:pathLst>
              </a:custGeom>
              <a:solidFill>
                <a:srgbClr val="FF97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00" name="Freeform 418">
                <a:extLst>
                  <a:ext uri="{FF2B5EF4-FFF2-40B4-BE49-F238E27FC236}">
                    <a16:creationId xmlns="" xmlns:a16="http://schemas.microsoft.com/office/drawing/2014/main" id="{2E49E5C2-4262-4B0B-84EB-19967C150FD2}"/>
                  </a:ext>
                </a:extLst>
              </p:cNvPr>
              <p:cNvSpPr/>
              <p:nvPr/>
            </p:nvSpPr>
            <p:spPr bwMode="auto">
              <a:xfrm>
                <a:off x="2444" y="1185"/>
                <a:ext cx="171" cy="262"/>
              </a:xfrm>
              <a:custGeom>
                <a:avLst/>
                <a:gdLst>
                  <a:gd name="T0" fmla="*/ 22 w 76"/>
                  <a:gd name="T1" fmla="*/ 0 h 116"/>
                  <a:gd name="T2" fmla="*/ 0 w 76"/>
                  <a:gd name="T3" fmla="*/ 4 h 116"/>
                  <a:gd name="T4" fmla="*/ 32 w 76"/>
                  <a:gd name="T5" fmla="*/ 116 h 116"/>
                  <a:gd name="T6" fmla="*/ 76 w 76"/>
                  <a:gd name="T7" fmla="*/ 114 h 116"/>
                  <a:gd name="T8" fmla="*/ 60 w 76"/>
                  <a:gd name="T9" fmla="*/ 87 h 116"/>
                  <a:gd name="T10" fmla="*/ 22 w 76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16">
                    <a:moveTo>
                      <a:pt x="2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9" y="39"/>
                      <a:pt x="20" y="79"/>
                      <a:pt x="32" y="116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71" y="106"/>
                      <a:pt x="66" y="97"/>
                      <a:pt x="60" y="87"/>
                    </a:cubicBezTo>
                    <a:cubicBezTo>
                      <a:pt x="43" y="58"/>
                      <a:pt x="31" y="28"/>
                      <a:pt x="22" y="0"/>
                    </a:cubicBezTo>
                    <a:close/>
                  </a:path>
                </a:pathLst>
              </a:custGeom>
              <a:solidFill>
                <a:srgbClr val="7C7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01" name="Freeform 419">
                <a:extLst>
                  <a:ext uri="{FF2B5EF4-FFF2-40B4-BE49-F238E27FC236}">
                    <a16:creationId xmlns="" xmlns:a16="http://schemas.microsoft.com/office/drawing/2014/main" id="{1686A7C0-69FB-44C5-8634-9DC46F087BE4}"/>
                  </a:ext>
                </a:extLst>
              </p:cNvPr>
              <p:cNvSpPr/>
              <p:nvPr/>
            </p:nvSpPr>
            <p:spPr bwMode="auto">
              <a:xfrm>
                <a:off x="2516" y="1442"/>
                <a:ext cx="162" cy="102"/>
              </a:xfrm>
              <a:custGeom>
                <a:avLst/>
                <a:gdLst>
                  <a:gd name="T0" fmla="*/ 0 w 72"/>
                  <a:gd name="T1" fmla="*/ 2 h 45"/>
                  <a:gd name="T2" fmla="*/ 16 w 72"/>
                  <a:gd name="T3" fmla="*/ 45 h 45"/>
                  <a:gd name="T4" fmla="*/ 72 w 72"/>
                  <a:gd name="T5" fmla="*/ 38 h 45"/>
                  <a:gd name="T6" fmla="*/ 44 w 72"/>
                  <a:gd name="T7" fmla="*/ 0 h 45"/>
                  <a:gd name="T8" fmla="*/ 0 w 72"/>
                  <a:gd name="T9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5">
                    <a:moveTo>
                      <a:pt x="0" y="2"/>
                    </a:moveTo>
                    <a:cubicBezTo>
                      <a:pt x="5" y="17"/>
                      <a:pt x="10" y="32"/>
                      <a:pt x="16" y="45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64" y="28"/>
                      <a:pt x="55" y="16"/>
                      <a:pt x="44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02" name="Freeform 420">
                <a:extLst>
                  <a:ext uri="{FF2B5EF4-FFF2-40B4-BE49-F238E27FC236}">
                    <a16:creationId xmlns="" xmlns:a16="http://schemas.microsoft.com/office/drawing/2014/main" id="{D43CEAB8-F92A-4CC2-B750-E0676AF16B21}"/>
                  </a:ext>
                </a:extLst>
              </p:cNvPr>
              <p:cNvSpPr/>
              <p:nvPr/>
            </p:nvSpPr>
            <p:spPr bwMode="auto">
              <a:xfrm>
                <a:off x="2707" y="892"/>
                <a:ext cx="140" cy="52"/>
              </a:xfrm>
              <a:custGeom>
                <a:avLst/>
                <a:gdLst>
                  <a:gd name="T0" fmla="*/ 0 w 62"/>
                  <a:gd name="T1" fmla="*/ 0 h 23"/>
                  <a:gd name="T2" fmla="*/ 2 w 62"/>
                  <a:gd name="T3" fmla="*/ 22 h 23"/>
                  <a:gd name="T4" fmla="*/ 62 w 62"/>
                  <a:gd name="T5" fmla="*/ 23 h 23"/>
                  <a:gd name="T6" fmla="*/ 61 w 62"/>
                  <a:gd name="T7" fmla="*/ 8 h 23"/>
                  <a:gd name="T8" fmla="*/ 0 w 6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3">
                    <a:moveTo>
                      <a:pt x="0" y="0"/>
                    </a:moveTo>
                    <a:cubicBezTo>
                      <a:pt x="0" y="7"/>
                      <a:pt x="1" y="15"/>
                      <a:pt x="2" y="22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2" y="18"/>
                      <a:pt x="61" y="13"/>
                      <a:pt x="61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03" name="Freeform 421">
                <a:extLst>
                  <a:ext uri="{FF2B5EF4-FFF2-40B4-BE49-F238E27FC236}">
                    <a16:creationId xmlns="" xmlns:a16="http://schemas.microsoft.com/office/drawing/2014/main" id="{ADB4B763-4A7D-4FF2-AEEE-61BDF0FEF43D}"/>
                  </a:ext>
                </a:extLst>
              </p:cNvPr>
              <p:cNvSpPr/>
              <p:nvPr/>
            </p:nvSpPr>
            <p:spPr bwMode="auto">
              <a:xfrm>
                <a:off x="2696" y="690"/>
                <a:ext cx="133" cy="103"/>
              </a:xfrm>
              <a:custGeom>
                <a:avLst/>
                <a:gdLst>
                  <a:gd name="T0" fmla="*/ 56 w 59"/>
                  <a:gd name="T1" fmla="*/ 7 h 46"/>
                  <a:gd name="T2" fmla="*/ 2 w 59"/>
                  <a:gd name="T3" fmla="*/ 0 h 46"/>
                  <a:gd name="T4" fmla="*/ 0 w 59"/>
                  <a:gd name="T5" fmla="*/ 17 h 46"/>
                  <a:gd name="T6" fmla="*/ 1 w 59"/>
                  <a:gd name="T7" fmla="*/ 46 h 46"/>
                  <a:gd name="T8" fmla="*/ 59 w 59"/>
                  <a:gd name="T9" fmla="*/ 33 h 46"/>
                  <a:gd name="T10" fmla="*/ 56 w 59"/>
                  <a:gd name="T11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6">
                    <a:moveTo>
                      <a:pt x="56" y="7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7"/>
                      <a:pt x="1" y="13"/>
                      <a:pt x="0" y="17"/>
                    </a:cubicBezTo>
                    <a:cubicBezTo>
                      <a:pt x="0" y="23"/>
                      <a:pt x="0" y="33"/>
                      <a:pt x="1" y="46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24"/>
                      <a:pt x="57" y="15"/>
                      <a:pt x="56" y="7"/>
                    </a:cubicBezTo>
                    <a:close/>
                  </a:path>
                </a:pathLst>
              </a:custGeom>
              <a:solidFill>
                <a:srgbClr val="60A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04" name="Freeform 422">
                <a:extLst>
                  <a:ext uri="{FF2B5EF4-FFF2-40B4-BE49-F238E27FC236}">
                    <a16:creationId xmlns="" xmlns:a16="http://schemas.microsoft.com/office/drawing/2014/main" id="{14B0399D-67B0-48D5-90EE-36F33121C1DC}"/>
                  </a:ext>
                </a:extLst>
              </p:cNvPr>
              <p:cNvSpPr/>
              <p:nvPr/>
            </p:nvSpPr>
            <p:spPr bwMode="auto">
              <a:xfrm>
                <a:off x="2698" y="764"/>
                <a:ext cx="142" cy="108"/>
              </a:xfrm>
              <a:custGeom>
                <a:avLst/>
                <a:gdLst>
                  <a:gd name="T0" fmla="*/ 58 w 63"/>
                  <a:gd name="T1" fmla="*/ 0 h 48"/>
                  <a:gd name="T2" fmla="*/ 0 w 63"/>
                  <a:gd name="T3" fmla="*/ 13 h 48"/>
                  <a:gd name="T4" fmla="*/ 1 w 63"/>
                  <a:gd name="T5" fmla="*/ 26 h 48"/>
                  <a:gd name="T6" fmla="*/ 63 w 63"/>
                  <a:gd name="T7" fmla="*/ 48 h 48"/>
                  <a:gd name="T8" fmla="*/ 58 w 63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48">
                    <a:moveTo>
                      <a:pt x="58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7"/>
                      <a:pt x="0" y="22"/>
                      <a:pt x="1" y="26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1" y="31"/>
                      <a:pt x="59" y="15"/>
                      <a:pt x="58" y="0"/>
                    </a:cubicBezTo>
                    <a:close/>
                  </a:path>
                </a:pathLst>
              </a:custGeom>
              <a:solidFill>
                <a:srgbClr val="926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05" name="Freeform 423">
                <a:extLst>
                  <a:ext uri="{FF2B5EF4-FFF2-40B4-BE49-F238E27FC236}">
                    <a16:creationId xmlns="" xmlns:a16="http://schemas.microsoft.com/office/drawing/2014/main" id="{7514504D-E1B0-4D79-8867-F49828106D41}"/>
                  </a:ext>
                </a:extLst>
              </p:cNvPr>
              <p:cNvSpPr/>
              <p:nvPr/>
            </p:nvSpPr>
            <p:spPr bwMode="auto">
              <a:xfrm>
                <a:off x="2701" y="823"/>
                <a:ext cx="144" cy="87"/>
              </a:xfrm>
              <a:custGeom>
                <a:avLst/>
                <a:gdLst>
                  <a:gd name="T0" fmla="*/ 0 w 64"/>
                  <a:gd name="T1" fmla="*/ 0 h 39"/>
                  <a:gd name="T2" fmla="*/ 3 w 64"/>
                  <a:gd name="T3" fmla="*/ 31 h 39"/>
                  <a:gd name="T4" fmla="*/ 64 w 64"/>
                  <a:gd name="T5" fmla="*/ 39 h 39"/>
                  <a:gd name="T6" fmla="*/ 62 w 64"/>
                  <a:gd name="T7" fmla="*/ 22 h 39"/>
                  <a:gd name="T8" fmla="*/ 0 w 6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9">
                    <a:moveTo>
                      <a:pt x="0" y="0"/>
                    </a:moveTo>
                    <a:cubicBezTo>
                      <a:pt x="1" y="9"/>
                      <a:pt x="2" y="20"/>
                      <a:pt x="3" y="31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3" y="33"/>
                      <a:pt x="62" y="27"/>
                      <a:pt x="62" y="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06" name="Freeform 424">
                <a:extLst>
                  <a:ext uri="{FF2B5EF4-FFF2-40B4-BE49-F238E27FC236}">
                    <a16:creationId xmlns="" xmlns:a16="http://schemas.microsoft.com/office/drawing/2014/main" id="{61DB628B-AC68-4EAE-A5F2-A8183672E852}"/>
                  </a:ext>
                </a:extLst>
              </p:cNvPr>
              <p:cNvSpPr/>
              <p:nvPr/>
            </p:nvSpPr>
            <p:spPr bwMode="auto">
              <a:xfrm>
                <a:off x="2701" y="604"/>
                <a:ext cx="121" cy="101"/>
              </a:xfrm>
              <a:custGeom>
                <a:avLst/>
                <a:gdLst>
                  <a:gd name="T0" fmla="*/ 51 w 54"/>
                  <a:gd name="T1" fmla="*/ 0 h 45"/>
                  <a:gd name="T2" fmla="*/ 1 w 54"/>
                  <a:gd name="T3" fmla="*/ 17 h 45"/>
                  <a:gd name="T4" fmla="*/ 0 w 54"/>
                  <a:gd name="T5" fmla="*/ 38 h 45"/>
                  <a:gd name="T6" fmla="*/ 54 w 54"/>
                  <a:gd name="T7" fmla="*/ 45 h 45"/>
                  <a:gd name="T8" fmla="*/ 51 w 54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5">
                    <a:moveTo>
                      <a:pt x="51" y="0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25"/>
                      <a:pt x="0" y="32"/>
                      <a:pt x="0" y="38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3" y="28"/>
                      <a:pt x="52" y="13"/>
                      <a:pt x="51" y="0"/>
                    </a:cubicBezTo>
                    <a:close/>
                  </a:path>
                </a:pathLst>
              </a:custGeom>
              <a:solidFill>
                <a:srgbClr val="FF8D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07" name="Freeform 425">
                <a:extLst>
                  <a:ext uri="{FF2B5EF4-FFF2-40B4-BE49-F238E27FC236}">
                    <a16:creationId xmlns="" xmlns:a16="http://schemas.microsoft.com/office/drawing/2014/main" id="{8AAA3193-2B34-414C-BDB5-AA0B9AA189D0}"/>
                  </a:ext>
                </a:extLst>
              </p:cNvPr>
              <p:cNvSpPr/>
              <p:nvPr/>
            </p:nvSpPr>
            <p:spPr bwMode="auto">
              <a:xfrm>
                <a:off x="2703" y="435"/>
                <a:ext cx="113" cy="207"/>
              </a:xfrm>
              <a:custGeom>
                <a:avLst/>
                <a:gdLst>
                  <a:gd name="T0" fmla="*/ 49 w 50"/>
                  <a:gd name="T1" fmla="*/ 2 h 92"/>
                  <a:gd name="T2" fmla="*/ 3 w 50"/>
                  <a:gd name="T3" fmla="*/ 0 h 92"/>
                  <a:gd name="T4" fmla="*/ 0 w 50"/>
                  <a:gd name="T5" fmla="*/ 92 h 92"/>
                  <a:gd name="T6" fmla="*/ 50 w 50"/>
                  <a:gd name="T7" fmla="*/ 75 h 92"/>
                  <a:gd name="T8" fmla="*/ 50 w 50"/>
                  <a:gd name="T9" fmla="*/ 54 h 92"/>
                  <a:gd name="T10" fmla="*/ 49 w 50"/>
                  <a:gd name="T11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92">
                    <a:moveTo>
                      <a:pt x="49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31"/>
                      <a:pt x="1" y="65"/>
                      <a:pt x="0" y="92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67"/>
                      <a:pt x="50" y="60"/>
                      <a:pt x="50" y="54"/>
                    </a:cubicBezTo>
                    <a:cubicBezTo>
                      <a:pt x="50" y="34"/>
                      <a:pt x="50" y="17"/>
                      <a:pt x="49" y="2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08" name="Freeform 426">
                <a:extLst>
                  <a:ext uri="{FF2B5EF4-FFF2-40B4-BE49-F238E27FC236}">
                    <a16:creationId xmlns="" xmlns:a16="http://schemas.microsoft.com/office/drawing/2014/main" id="{1879CE69-71A0-41DC-988D-7D47D2B61874}"/>
                  </a:ext>
                </a:extLst>
              </p:cNvPr>
              <p:cNvSpPr/>
              <p:nvPr/>
            </p:nvSpPr>
            <p:spPr bwMode="auto">
              <a:xfrm>
                <a:off x="2714" y="9"/>
                <a:ext cx="95" cy="113"/>
              </a:xfrm>
              <a:custGeom>
                <a:avLst/>
                <a:gdLst>
                  <a:gd name="T0" fmla="*/ 41 w 42"/>
                  <a:gd name="T1" fmla="*/ 0 h 50"/>
                  <a:gd name="T2" fmla="*/ 4 w 42"/>
                  <a:gd name="T3" fmla="*/ 0 h 50"/>
                  <a:gd name="T4" fmla="*/ 2 w 42"/>
                  <a:gd name="T5" fmla="*/ 6 h 50"/>
                  <a:gd name="T6" fmla="*/ 0 w 42"/>
                  <a:gd name="T7" fmla="*/ 50 h 50"/>
                  <a:gd name="T8" fmla="*/ 42 w 42"/>
                  <a:gd name="T9" fmla="*/ 40 h 50"/>
                  <a:gd name="T10" fmla="*/ 41 w 42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50">
                    <a:moveTo>
                      <a:pt x="4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2" y="4"/>
                      <a:pt x="2" y="6"/>
                    </a:cubicBezTo>
                    <a:cubicBezTo>
                      <a:pt x="1" y="9"/>
                      <a:pt x="0" y="26"/>
                      <a:pt x="0" y="5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1" y="21"/>
                      <a:pt x="41" y="6"/>
                      <a:pt x="41" y="0"/>
                    </a:cubicBezTo>
                    <a:close/>
                  </a:path>
                </a:pathLst>
              </a:custGeom>
              <a:solidFill>
                <a:srgbClr val="83B1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09" name="Freeform 427">
                <a:extLst>
                  <a:ext uri="{FF2B5EF4-FFF2-40B4-BE49-F238E27FC236}">
                    <a16:creationId xmlns="" xmlns:a16="http://schemas.microsoft.com/office/drawing/2014/main" id="{F7CD66D5-D256-4A83-8D19-33FC1D5DFD0D}"/>
                  </a:ext>
                </a:extLst>
              </p:cNvPr>
              <p:cNvSpPr/>
              <p:nvPr/>
            </p:nvSpPr>
            <p:spPr bwMode="auto">
              <a:xfrm>
                <a:off x="2714" y="99"/>
                <a:ext cx="95" cy="75"/>
              </a:xfrm>
              <a:custGeom>
                <a:avLst/>
                <a:gdLst>
                  <a:gd name="T0" fmla="*/ 0 w 42"/>
                  <a:gd name="T1" fmla="*/ 10 h 33"/>
                  <a:gd name="T2" fmla="*/ 0 w 42"/>
                  <a:gd name="T3" fmla="*/ 33 h 33"/>
                  <a:gd name="T4" fmla="*/ 42 w 42"/>
                  <a:gd name="T5" fmla="*/ 19 h 33"/>
                  <a:gd name="T6" fmla="*/ 42 w 42"/>
                  <a:gd name="T7" fmla="*/ 0 h 33"/>
                  <a:gd name="T8" fmla="*/ 0 w 42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3">
                    <a:moveTo>
                      <a:pt x="0" y="10"/>
                    </a:moveTo>
                    <a:cubicBezTo>
                      <a:pt x="0" y="17"/>
                      <a:pt x="0" y="25"/>
                      <a:pt x="0" y="33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2"/>
                      <a:pt x="42" y="6"/>
                      <a:pt x="42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75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10" name="Freeform 428">
                <a:extLst>
                  <a:ext uri="{FF2B5EF4-FFF2-40B4-BE49-F238E27FC236}">
                    <a16:creationId xmlns="" xmlns:a16="http://schemas.microsoft.com/office/drawing/2014/main" id="{075A1A33-8CA9-413B-95F9-F1E6B2209D4C}"/>
                  </a:ext>
                </a:extLst>
              </p:cNvPr>
              <p:cNvSpPr/>
              <p:nvPr/>
            </p:nvSpPr>
            <p:spPr bwMode="auto">
              <a:xfrm>
                <a:off x="2710" y="142"/>
                <a:ext cx="103" cy="297"/>
              </a:xfrm>
              <a:custGeom>
                <a:avLst/>
                <a:gdLst>
                  <a:gd name="T0" fmla="*/ 2 w 46"/>
                  <a:gd name="T1" fmla="*/ 14 h 132"/>
                  <a:gd name="T2" fmla="*/ 0 w 46"/>
                  <a:gd name="T3" fmla="*/ 130 h 132"/>
                  <a:gd name="T4" fmla="*/ 46 w 46"/>
                  <a:gd name="T5" fmla="*/ 132 h 132"/>
                  <a:gd name="T6" fmla="*/ 44 w 46"/>
                  <a:gd name="T7" fmla="*/ 0 h 132"/>
                  <a:gd name="T8" fmla="*/ 2 w 46"/>
                  <a:gd name="T9" fmla="*/ 1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32">
                    <a:moveTo>
                      <a:pt x="2" y="14"/>
                    </a:moveTo>
                    <a:cubicBezTo>
                      <a:pt x="1" y="57"/>
                      <a:pt x="1" y="109"/>
                      <a:pt x="0" y="130"/>
                    </a:cubicBezTo>
                    <a:cubicBezTo>
                      <a:pt x="46" y="132"/>
                      <a:pt x="46" y="132"/>
                      <a:pt x="46" y="132"/>
                    </a:cubicBezTo>
                    <a:cubicBezTo>
                      <a:pt x="46" y="94"/>
                      <a:pt x="45" y="41"/>
                      <a:pt x="44" y="0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B6BB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11" name="Freeform 429">
                <a:extLst>
                  <a:ext uri="{FF2B5EF4-FFF2-40B4-BE49-F238E27FC236}">
                    <a16:creationId xmlns="" xmlns:a16="http://schemas.microsoft.com/office/drawing/2014/main" id="{85C38DC6-E169-46B8-9663-BC74CF711FA8}"/>
                  </a:ext>
                </a:extLst>
              </p:cNvPr>
              <p:cNvSpPr/>
              <p:nvPr/>
            </p:nvSpPr>
            <p:spPr bwMode="auto">
              <a:xfrm>
                <a:off x="2712" y="942"/>
                <a:ext cx="158" cy="203"/>
              </a:xfrm>
              <a:custGeom>
                <a:avLst/>
                <a:gdLst>
                  <a:gd name="T0" fmla="*/ 0 w 70"/>
                  <a:gd name="T1" fmla="*/ 0 h 90"/>
                  <a:gd name="T2" fmla="*/ 11 w 70"/>
                  <a:gd name="T3" fmla="*/ 90 h 90"/>
                  <a:gd name="T4" fmla="*/ 70 w 70"/>
                  <a:gd name="T5" fmla="*/ 80 h 90"/>
                  <a:gd name="T6" fmla="*/ 60 w 70"/>
                  <a:gd name="T7" fmla="*/ 1 h 90"/>
                  <a:gd name="T8" fmla="*/ 0 w 70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0">
                    <a:moveTo>
                      <a:pt x="0" y="0"/>
                    </a:moveTo>
                    <a:cubicBezTo>
                      <a:pt x="3" y="28"/>
                      <a:pt x="7" y="59"/>
                      <a:pt x="11" y="9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7" y="54"/>
                      <a:pt x="64" y="27"/>
                      <a:pt x="6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12" name="Freeform 430">
                <a:extLst>
                  <a:ext uri="{FF2B5EF4-FFF2-40B4-BE49-F238E27FC236}">
                    <a16:creationId xmlns="" xmlns:a16="http://schemas.microsoft.com/office/drawing/2014/main" id="{EB87AAB0-3D1E-4B6E-BE0B-59F7BB5174C6}"/>
                  </a:ext>
                </a:extLst>
              </p:cNvPr>
              <p:cNvSpPr/>
              <p:nvPr/>
            </p:nvSpPr>
            <p:spPr bwMode="auto">
              <a:xfrm>
                <a:off x="2737" y="1122"/>
                <a:ext cx="173" cy="314"/>
              </a:xfrm>
              <a:custGeom>
                <a:avLst/>
                <a:gdLst>
                  <a:gd name="T0" fmla="*/ 0 w 77"/>
                  <a:gd name="T1" fmla="*/ 10 h 139"/>
                  <a:gd name="T2" fmla="*/ 13 w 77"/>
                  <a:gd name="T3" fmla="*/ 139 h 139"/>
                  <a:gd name="T4" fmla="*/ 77 w 77"/>
                  <a:gd name="T5" fmla="*/ 136 h 139"/>
                  <a:gd name="T6" fmla="*/ 59 w 77"/>
                  <a:gd name="T7" fmla="*/ 0 h 139"/>
                  <a:gd name="T8" fmla="*/ 0 w 77"/>
                  <a:gd name="T9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39">
                    <a:moveTo>
                      <a:pt x="0" y="10"/>
                    </a:moveTo>
                    <a:cubicBezTo>
                      <a:pt x="5" y="56"/>
                      <a:pt x="10" y="102"/>
                      <a:pt x="13" y="139"/>
                    </a:cubicBezTo>
                    <a:cubicBezTo>
                      <a:pt x="77" y="136"/>
                      <a:pt x="77" y="136"/>
                      <a:pt x="77" y="136"/>
                    </a:cubicBezTo>
                    <a:cubicBezTo>
                      <a:pt x="72" y="98"/>
                      <a:pt x="66" y="50"/>
                      <a:pt x="59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7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13" name="Freeform 431">
                <a:extLst>
                  <a:ext uri="{FF2B5EF4-FFF2-40B4-BE49-F238E27FC236}">
                    <a16:creationId xmlns="" xmlns:a16="http://schemas.microsoft.com/office/drawing/2014/main" id="{CCFD5D76-00D4-498D-914E-C8B7BD057A84}"/>
                  </a:ext>
                </a:extLst>
              </p:cNvPr>
              <p:cNvSpPr/>
              <p:nvPr/>
            </p:nvSpPr>
            <p:spPr bwMode="auto">
              <a:xfrm>
                <a:off x="2766" y="1429"/>
                <a:ext cx="151" cy="90"/>
              </a:xfrm>
              <a:custGeom>
                <a:avLst/>
                <a:gdLst>
                  <a:gd name="T0" fmla="*/ 0 w 67"/>
                  <a:gd name="T1" fmla="*/ 3 h 40"/>
                  <a:gd name="T2" fmla="*/ 2 w 67"/>
                  <a:gd name="T3" fmla="*/ 40 h 40"/>
                  <a:gd name="T4" fmla="*/ 67 w 67"/>
                  <a:gd name="T5" fmla="*/ 32 h 40"/>
                  <a:gd name="T6" fmla="*/ 64 w 67"/>
                  <a:gd name="T7" fmla="*/ 0 h 40"/>
                  <a:gd name="T8" fmla="*/ 0 w 67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0">
                    <a:moveTo>
                      <a:pt x="0" y="3"/>
                    </a:moveTo>
                    <a:cubicBezTo>
                      <a:pt x="1" y="17"/>
                      <a:pt x="2" y="29"/>
                      <a:pt x="2" y="40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6" y="22"/>
                      <a:pt x="65" y="12"/>
                      <a:pt x="64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14" name="Freeform 432">
                <a:extLst>
                  <a:ext uri="{FF2B5EF4-FFF2-40B4-BE49-F238E27FC236}">
                    <a16:creationId xmlns="" xmlns:a16="http://schemas.microsoft.com/office/drawing/2014/main" id="{082E1095-E1AA-4750-83F9-5461ED216AD2}"/>
                  </a:ext>
                </a:extLst>
              </p:cNvPr>
              <p:cNvSpPr/>
              <p:nvPr/>
            </p:nvSpPr>
            <p:spPr bwMode="auto">
              <a:xfrm>
                <a:off x="2552" y="1528"/>
                <a:ext cx="146" cy="182"/>
              </a:xfrm>
              <a:custGeom>
                <a:avLst/>
                <a:gdLst>
                  <a:gd name="T0" fmla="*/ 65 w 65"/>
                  <a:gd name="T1" fmla="*/ 12 h 81"/>
                  <a:gd name="T2" fmla="*/ 56 w 65"/>
                  <a:gd name="T3" fmla="*/ 0 h 81"/>
                  <a:gd name="T4" fmla="*/ 0 w 65"/>
                  <a:gd name="T5" fmla="*/ 7 h 81"/>
                  <a:gd name="T6" fmla="*/ 6 w 65"/>
                  <a:gd name="T7" fmla="*/ 24 h 81"/>
                  <a:gd name="T8" fmla="*/ 37 w 65"/>
                  <a:gd name="T9" fmla="*/ 81 h 81"/>
                  <a:gd name="T10" fmla="*/ 60 w 65"/>
                  <a:gd name="T11" fmla="*/ 23 h 81"/>
                  <a:gd name="T12" fmla="*/ 65 w 65"/>
                  <a:gd name="T13" fmla="*/ 1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81">
                    <a:moveTo>
                      <a:pt x="65" y="12"/>
                    </a:moveTo>
                    <a:cubicBezTo>
                      <a:pt x="62" y="8"/>
                      <a:pt x="59" y="4"/>
                      <a:pt x="56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3"/>
                      <a:pt x="4" y="19"/>
                      <a:pt x="6" y="24"/>
                    </a:cubicBezTo>
                    <a:cubicBezTo>
                      <a:pt x="15" y="45"/>
                      <a:pt x="26" y="63"/>
                      <a:pt x="37" y="81"/>
                    </a:cubicBezTo>
                    <a:cubicBezTo>
                      <a:pt x="43" y="61"/>
                      <a:pt x="50" y="41"/>
                      <a:pt x="60" y="23"/>
                    </a:cubicBezTo>
                    <a:cubicBezTo>
                      <a:pt x="62" y="19"/>
                      <a:pt x="64" y="16"/>
                      <a:pt x="65" y="12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15" name="Freeform 433">
                <a:extLst>
                  <a:ext uri="{FF2B5EF4-FFF2-40B4-BE49-F238E27FC236}">
                    <a16:creationId xmlns="" xmlns:a16="http://schemas.microsoft.com/office/drawing/2014/main" id="{9EDBFC57-9E34-4E58-8038-EFB70CDF3A47}"/>
                  </a:ext>
                </a:extLst>
              </p:cNvPr>
              <p:cNvSpPr/>
              <p:nvPr/>
            </p:nvSpPr>
            <p:spPr bwMode="auto">
              <a:xfrm>
                <a:off x="2635" y="1555"/>
                <a:ext cx="104" cy="264"/>
              </a:xfrm>
              <a:custGeom>
                <a:avLst/>
                <a:gdLst>
                  <a:gd name="T0" fmla="*/ 28 w 46"/>
                  <a:gd name="T1" fmla="*/ 0 h 117"/>
                  <a:gd name="T2" fmla="*/ 23 w 46"/>
                  <a:gd name="T3" fmla="*/ 11 h 117"/>
                  <a:gd name="T4" fmla="*/ 0 w 46"/>
                  <a:gd name="T5" fmla="*/ 69 h 117"/>
                  <a:gd name="T6" fmla="*/ 26 w 46"/>
                  <a:gd name="T7" fmla="*/ 113 h 117"/>
                  <a:gd name="T8" fmla="*/ 46 w 46"/>
                  <a:gd name="T9" fmla="*/ 117 h 117"/>
                  <a:gd name="T10" fmla="*/ 44 w 46"/>
                  <a:gd name="T11" fmla="*/ 19 h 117"/>
                  <a:gd name="T12" fmla="*/ 28 w 46"/>
                  <a:gd name="T1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17">
                    <a:moveTo>
                      <a:pt x="28" y="0"/>
                    </a:moveTo>
                    <a:cubicBezTo>
                      <a:pt x="27" y="4"/>
                      <a:pt x="25" y="7"/>
                      <a:pt x="23" y="11"/>
                    </a:cubicBezTo>
                    <a:cubicBezTo>
                      <a:pt x="13" y="29"/>
                      <a:pt x="6" y="49"/>
                      <a:pt x="0" y="69"/>
                    </a:cubicBezTo>
                    <a:cubicBezTo>
                      <a:pt x="9" y="83"/>
                      <a:pt x="18" y="97"/>
                      <a:pt x="26" y="113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84"/>
                      <a:pt x="46" y="51"/>
                      <a:pt x="44" y="19"/>
                    </a:cubicBezTo>
                    <a:cubicBezTo>
                      <a:pt x="38" y="13"/>
                      <a:pt x="33" y="7"/>
                      <a:pt x="28" y="0"/>
                    </a:cubicBezTo>
                    <a:close/>
                  </a:path>
                </a:pathLst>
              </a:custGeom>
              <a:solidFill>
                <a:srgbClr val="9AC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16" name="Freeform 434">
                <a:extLst>
                  <a:ext uri="{FF2B5EF4-FFF2-40B4-BE49-F238E27FC236}">
                    <a16:creationId xmlns="" xmlns:a16="http://schemas.microsoft.com/office/drawing/2014/main" id="{1ECD15DC-90BF-4FBF-93EA-06807BC5FB48}"/>
                  </a:ext>
                </a:extLst>
              </p:cNvPr>
              <p:cNvSpPr/>
              <p:nvPr/>
            </p:nvSpPr>
            <p:spPr bwMode="auto">
              <a:xfrm>
                <a:off x="2881" y="1771"/>
                <a:ext cx="56" cy="90"/>
              </a:xfrm>
              <a:custGeom>
                <a:avLst/>
                <a:gdLst>
                  <a:gd name="T0" fmla="*/ 25 w 25"/>
                  <a:gd name="T1" fmla="*/ 40 h 40"/>
                  <a:gd name="T2" fmla="*/ 22 w 25"/>
                  <a:gd name="T3" fmla="*/ 0 h 40"/>
                  <a:gd name="T4" fmla="*/ 0 w 25"/>
                  <a:gd name="T5" fmla="*/ 34 h 40"/>
                  <a:gd name="T6" fmla="*/ 25 w 25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0">
                    <a:moveTo>
                      <a:pt x="25" y="40"/>
                    </a:moveTo>
                    <a:cubicBezTo>
                      <a:pt x="24" y="26"/>
                      <a:pt x="23" y="13"/>
                      <a:pt x="22" y="0"/>
                    </a:cubicBezTo>
                    <a:cubicBezTo>
                      <a:pt x="14" y="11"/>
                      <a:pt x="7" y="23"/>
                      <a:pt x="0" y="34"/>
                    </a:cubicBezTo>
                    <a:lnTo>
                      <a:pt x="25" y="40"/>
                    </a:ln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17" name="Freeform 435">
                <a:extLst>
                  <a:ext uri="{FF2B5EF4-FFF2-40B4-BE49-F238E27FC236}">
                    <a16:creationId xmlns="" xmlns:a16="http://schemas.microsoft.com/office/drawing/2014/main" id="{9E4D7D67-C3FD-4A82-8370-5F95E4315D8E}"/>
                  </a:ext>
                </a:extLst>
              </p:cNvPr>
              <p:cNvSpPr/>
              <p:nvPr/>
            </p:nvSpPr>
            <p:spPr bwMode="auto">
              <a:xfrm>
                <a:off x="2768" y="1501"/>
                <a:ext cx="158" cy="146"/>
              </a:xfrm>
              <a:custGeom>
                <a:avLst/>
                <a:gdLst>
                  <a:gd name="T0" fmla="*/ 3 w 70"/>
                  <a:gd name="T1" fmla="*/ 36 h 65"/>
                  <a:gd name="T2" fmla="*/ 2 w 70"/>
                  <a:gd name="T3" fmla="*/ 42 h 65"/>
                  <a:gd name="T4" fmla="*/ 70 w 70"/>
                  <a:gd name="T5" fmla="*/ 65 h 65"/>
                  <a:gd name="T6" fmla="*/ 69 w 70"/>
                  <a:gd name="T7" fmla="*/ 41 h 65"/>
                  <a:gd name="T8" fmla="*/ 66 w 70"/>
                  <a:gd name="T9" fmla="*/ 0 h 65"/>
                  <a:gd name="T10" fmla="*/ 1 w 70"/>
                  <a:gd name="T11" fmla="*/ 8 h 65"/>
                  <a:gd name="T12" fmla="*/ 0 w 70"/>
                  <a:gd name="T13" fmla="*/ 42 h 65"/>
                  <a:gd name="T14" fmla="*/ 2 w 70"/>
                  <a:gd name="T15" fmla="*/ 42 h 65"/>
                  <a:gd name="T16" fmla="*/ 3 w 70"/>
                  <a:gd name="T17" fmla="*/ 3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65">
                    <a:moveTo>
                      <a:pt x="3" y="36"/>
                    </a:moveTo>
                    <a:cubicBezTo>
                      <a:pt x="2" y="38"/>
                      <a:pt x="2" y="40"/>
                      <a:pt x="2" y="42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70" y="56"/>
                      <a:pt x="69" y="48"/>
                      <a:pt x="69" y="41"/>
                    </a:cubicBezTo>
                    <a:cubicBezTo>
                      <a:pt x="69" y="31"/>
                      <a:pt x="68" y="17"/>
                      <a:pt x="66" y="0"/>
                    </a:cubicBezTo>
                    <a:cubicBezTo>
                      <a:pt x="66" y="0"/>
                      <a:pt x="1" y="7"/>
                      <a:pt x="1" y="8"/>
                    </a:cubicBezTo>
                    <a:cubicBezTo>
                      <a:pt x="2" y="7"/>
                      <a:pt x="1" y="28"/>
                      <a:pt x="0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0"/>
                      <a:pt x="2" y="38"/>
                      <a:pt x="3" y="36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18" name="Freeform 436">
                <a:extLst>
                  <a:ext uri="{FF2B5EF4-FFF2-40B4-BE49-F238E27FC236}">
                    <a16:creationId xmlns="" xmlns:a16="http://schemas.microsoft.com/office/drawing/2014/main" id="{DDD21756-6CD7-45BF-AFE1-16735B5AC8E8}"/>
                  </a:ext>
                </a:extLst>
              </p:cNvPr>
              <p:cNvSpPr/>
              <p:nvPr/>
            </p:nvSpPr>
            <p:spPr bwMode="auto">
              <a:xfrm>
                <a:off x="2734" y="1596"/>
                <a:ext cx="113" cy="245"/>
              </a:xfrm>
              <a:custGeom>
                <a:avLst/>
                <a:gdLst>
                  <a:gd name="T0" fmla="*/ 26 w 50"/>
                  <a:gd name="T1" fmla="*/ 34 h 109"/>
                  <a:gd name="T2" fmla="*/ 17 w 50"/>
                  <a:gd name="T3" fmla="*/ 0 h 109"/>
                  <a:gd name="T4" fmla="*/ 15 w 50"/>
                  <a:gd name="T5" fmla="*/ 0 h 109"/>
                  <a:gd name="T6" fmla="*/ 14 w 50"/>
                  <a:gd name="T7" fmla="*/ 12 h 109"/>
                  <a:gd name="T8" fmla="*/ 0 w 50"/>
                  <a:gd name="T9" fmla="*/ 1 h 109"/>
                  <a:gd name="T10" fmla="*/ 2 w 50"/>
                  <a:gd name="T11" fmla="*/ 99 h 109"/>
                  <a:gd name="T12" fmla="*/ 50 w 50"/>
                  <a:gd name="T13" fmla="*/ 109 h 109"/>
                  <a:gd name="T14" fmla="*/ 31 w 50"/>
                  <a:gd name="T15" fmla="*/ 52 h 109"/>
                  <a:gd name="T16" fmla="*/ 26 w 50"/>
                  <a:gd name="T17" fmla="*/ 3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09">
                    <a:moveTo>
                      <a:pt x="26" y="34"/>
                    </a:moveTo>
                    <a:cubicBezTo>
                      <a:pt x="22" y="24"/>
                      <a:pt x="17" y="12"/>
                      <a:pt x="1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6"/>
                      <a:pt x="14" y="10"/>
                      <a:pt x="14" y="12"/>
                    </a:cubicBezTo>
                    <a:cubicBezTo>
                      <a:pt x="9" y="9"/>
                      <a:pt x="4" y="5"/>
                      <a:pt x="0" y="1"/>
                    </a:cubicBezTo>
                    <a:cubicBezTo>
                      <a:pt x="2" y="33"/>
                      <a:pt x="2" y="66"/>
                      <a:pt x="2" y="9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44" y="90"/>
                      <a:pt x="37" y="71"/>
                      <a:pt x="31" y="52"/>
                    </a:cubicBezTo>
                    <a:cubicBezTo>
                      <a:pt x="30" y="46"/>
                      <a:pt x="28" y="39"/>
                      <a:pt x="26" y="34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19" name="Freeform 437">
                <a:extLst>
                  <a:ext uri="{FF2B5EF4-FFF2-40B4-BE49-F238E27FC236}">
                    <a16:creationId xmlns="" xmlns:a16="http://schemas.microsoft.com/office/drawing/2014/main" id="{1329C49D-F8B5-4BDD-B775-6ED19E8AE2D7}"/>
                  </a:ext>
                </a:extLst>
              </p:cNvPr>
              <p:cNvSpPr/>
              <p:nvPr/>
            </p:nvSpPr>
            <p:spPr bwMode="auto">
              <a:xfrm>
                <a:off x="2773" y="1596"/>
                <a:ext cx="157" cy="252"/>
              </a:xfrm>
              <a:custGeom>
                <a:avLst/>
                <a:gdLst>
                  <a:gd name="T0" fmla="*/ 0 w 70"/>
                  <a:gd name="T1" fmla="*/ 0 h 112"/>
                  <a:gd name="T2" fmla="*/ 9 w 70"/>
                  <a:gd name="T3" fmla="*/ 34 h 112"/>
                  <a:gd name="T4" fmla="*/ 14 w 70"/>
                  <a:gd name="T5" fmla="*/ 52 h 112"/>
                  <a:gd name="T6" fmla="*/ 33 w 70"/>
                  <a:gd name="T7" fmla="*/ 109 h 112"/>
                  <a:gd name="T8" fmla="*/ 48 w 70"/>
                  <a:gd name="T9" fmla="*/ 112 h 112"/>
                  <a:gd name="T10" fmla="*/ 70 w 70"/>
                  <a:gd name="T11" fmla="*/ 78 h 112"/>
                  <a:gd name="T12" fmla="*/ 68 w 70"/>
                  <a:gd name="T13" fmla="*/ 23 h 112"/>
                  <a:gd name="T14" fmla="*/ 0 w 70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12">
                    <a:moveTo>
                      <a:pt x="0" y="0"/>
                    </a:moveTo>
                    <a:cubicBezTo>
                      <a:pt x="0" y="12"/>
                      <a:pt x="5" y="24"/>
                      <a:pt x="9" y="34"/>
                    </a:cubicBezTo>
                    <a:cubicBezTo>
                      <a:pt x="11" y="39"/>
                      <a:pt x="13" y="46"/>
                      <a:pt x="14" y="52"/>
                    </a:cubicBezTo>
                    <a:cubicBezTo>
                      <a:pt x="20" y="71"/>
                      <a:pt x="27" y="90"/>
                      <a:pt x="33" y="109"/>
                    </a:cubicBezTo>
                    <a:cubicBezTo>
                      <a:pt x="48" y="112"/>
                      <a:pt x="48" y="112"/>
                      <a:pt x="48" y="112"/>
                    </a:cubicBezTo>
                    <a:cubicBezTo>
                      <a:pt x="55" y="101"/>
                      <a:pt x="62" y="89"/>
                      <a:pt x="70" y="78"/>
                    </a:cubicBezTo>
                    <a:cubicBezTo>
                      <a:pt x="69" y="58"/>
                      <a:pt x="68" y="39"/>
                      <a:pt x="68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20" name="Freeform 438">
                <a:extLst>
                  <a:ext uri="{FF2B5EF4-FFF2-40B4-BE49-F238E27FC236}">
                    <a16:creationId xmlns="" xmlns:a16="http://schemas.microsoft.com/office/drawing/2014/main" id="{ADF14A3F-9AEE-4DBB-8279-787068B82A32}"/>
                  </a:ext>
                </a:extLst>
              </p:cNvPr>
              <p:cNvSpPr/>
              <p:nvPr/>
            </p:nvSpPr>
            <p:spPr bwMode="auto">
              <a:xfrm>
                <a:off x="2694" y="1810"/>
                <a:ext cx="261" cy="263"/>
              </a:xfrm>
              <a:custGeom>
                <a:avLst/>
                <a:gdLst>
                  <a:gd name="T0" fmla="*/ 0 w 116"/>
                  <a:gd name="T1" fmla="*/ 0 h 117"/>
                  <a:gd name="T2" fmla="*/ 44 w 116"/>
                  <a:gd name="T3" fmla="*/ 116 h 117"/>
                  <a:gd name="T4" fmla="*/ 116 w 116"/>
                  <a:gd name="T5" fmla="*/ 117 h 117"/>
                  <a:gd name="T6" fmla="*/ 108 w 116"/>
                  <a:gd name="T7" fmla="*/ 23 h 117"/>
                  <a:gd name="T8" fmla="*/ 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0"/>
                    </a:moveTo>
                    <a:cubicBezTo>
                      <a:pt x="18" y="30"/>
                      <a:pt x="34" y="65"/>
                      <a:pt x="44" y="116"/>
                    </a:cubicBezTo>
                    <a:cubicBezTo>
                      <a:pt x="116" y="117"/>
                      <a:pt x="116" y="117"/>
                      <a:pt x="116" y="117"/>
                    </a:cubicBezTo>
                    <a:cubicBezTo>
                      <a:pt x="113" y="87"/>
                      <a:pt x="110" y="54"/>
                      <a:pt x="108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21" name="Freeform 439">
                <a:extLst>
                  <a:ext uri="{FF2B5EF4-FFF2-40B4-BE49-F238E27FC236}">
                    <a16:creationId xmlns="" xmlns:a16="http://schemas.microsoft.com/office/drawing/2014/main" id="{01ADDABF-9563-4A8E-B55F-D60207A26149}"/>
                  </a:ext>
                </a:extLst>
              </p:cNvPr>
              <p:cNvSpPr/>
              <p:nvPr/>
            </p:nvSpPr>
            <p:spPr bwMode="auto">
              <a:xfrm>
                <a:off x="2793" y="2071"/>
                <a:ext cx="178" cy="144"/>
              </a:xfrm>
              <a:custGeom>
                <a:avLst/>
                <a:gdLst>
                  <a:gd name="T0" fmla="*/ 0 w 79"/>
                  <a:gd name="T1" fmla="*/ 0 h 64"/>
                  <a:gd name="T2" fmla="*/ 7 w 79"/>
                  <a:gd name="T3" fmla="*/ 64 h 64"/>
                  <a:gd name="T4" fmla="*/ 79 w 79"/>
                  <a:gd name="T5" fmla="*/ 52 h 64"/>
                  <a:gd name="T6" fmla="*/ 72 w 79"/>
                  <a:gd name="T7" fmla="*/ 1 h 64"/>
                  <a:gd name="T8" fmla="*/ 0 w 79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64">
                    <a:moveTo>
                      <a:pt x="0" y="0"/>
                    </a:moveTo>
                    <a:cubicBezTo>
                      <a:pt x="3" y="19"/>
                      <a:pt x="6" y="40"/>
                      <a:pt x="7" y="64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6" y="37"/>
                      <a:pt x="74" y="19"/>
                      <a:pt x="7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22" name="Freeform 440">
                <a:extLst>
                  <a:ext uri="{FF2B5EF4-FFF2-40B4-BE49-F238E27FC236}">
                    <a16:creationId xmlns="" xmlns:a16="http://schemas.microsoft.com/office/drawing/2014/main" id="{AC0EC3FC-3B50-4B3B-8C93-82BE0786273E}"/>
                  </a:ext>
                </a:extLst>
              </p:cNvPr>
              <p:cNvSpPr/>
              <p:nvPr/>
            </p:nvSpPr>
            <p:spPr bwMode="auto">
              <a:xfrm>
                <a:off x="3086" y="2076"/>
                <a:ext cx="219" cy="92"/>
              </a:xfrm>
              <a:custGeom>
                <a:avLst/>
                <a:gdLst>
                  <a:gd name="T0" fmla="*/ 15 w 97"/>
                  <a:gd name="T1" fmla="*/ 0 h 41"/>
                  <a:gd name="T2" fmla="*/ 0 w 97"/>
                  <a:gd name="T3" fmla="*/ 41 h 41"/>
                  <a:gd name="T4" fmla="*/ 92 w 97"/>
                  <a:gd name="T5" fmla="*/ 25 h 41"/>
                  <a:gd name="T6" fmla="*/ 97 w 97"/>
                  <a:gd name="T7" fmla="*/ 10 h 41"/>
                  <a:gd name="T8" fmla="*/ 15 w 97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41">
                    <a:moveTo>
                      <a:pt x="15" y="0"/>
                    </a:moveTo>
                    <a:cubicBezTo>
                      <a:pt x="10" y="15"/>
                      <a:pt x="5" y="29"/>
                      <a:pt x="0" y="41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3" y="18"/>
                      <a:pt x="96" y="19"/>
                      <a:pt x="97" y="1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23" name="Freeform 441">
                <a:extLst>
                  <a:ext uri="{FF2B5EF4-FFF2-40B4-BE49-F238E27FC236}">
                    <a16:creationId xmlns="" xmlns:a16="http://schemas.microsoft.com/office/drawing/2014/main" id="{1BE39624-D650-43B1-81A3-11A7E21B9C71}"/>
                  </a:ext>
                </a:extLst>
              </p:cNvPr>
              <p:cNvSpPr/>
              <p:nvPr/>
            </p:nvSpPr>
            <p:spPr bwMode="auto">
              <a:xfrm>
                <a:off x="2809" y="2188"/>
                <a:ext cx="167" cy="54"/>
              </a:xfrm>
              <a:custGeom>
                <a:avLst/>
                <a:gdLst>
                  <a:gd name="T0" fmla="*/ 74 w 74"/>
                  <a:gd name="T1" fmla="*/ 14 h 24"/>
                  <a:gd name="T2" fmla="*/ 72 w 74"/>
                  <a:gd name="T3" fmla="*/ 0 h 24"/>
                  <a:gd name="T4" fmla="*/ 0 w 74"/>
                  <a:gd name="T5" fmla="*/ 12 h 24"/>
                  <a:gd name="T6" fmla="*/ 1 w 74"/>
                  <a:gd name="T7" fmla="*/ 24 h 24"/>
                  <a:gd name="T8" fmla="*/ 74 w 74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4">
                    <a:moveTo>
                      <a:pt x="74" y="14"/>
                    </a:moveTo>
                    <a:cubicBezTo>
                      <a:pt x="73" y="9"/>
                      <a:pt x="72" y="5"/>
                      <a:pt x="7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6"/>
                      <a:pt x="1" y="20"/>
                      <a:pt x="1" y="24"/>
                    </a:cubicBezTo>
                    <a:lnTo>
                      <a:pt x="74" y="14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24" name="Freeform 442">
                <a:extLst>
                  <a:ext uri="{FF2B5EF4-FFF2-40B4-BE49-F238E27FC236}">
                    <a16:creationId xmlns="" xmlns:a16="http://schemas.microsoft.com/office/drawing/2014/main" id="{F4E073C2-F7AB-46C5-BA2F-7F882E16E5C9}"/>
                  </a:ext>
                </a:extLst>
              </p:cNvPr>
              <p:cNvSpPr/>
              <p:nvPr/>
            </p:nvSpPr>
            <p:spPr bwMode="auto">
              <a:xfrm>
                <a:off x="3054" y="2177"/>
                <a:ext cx="228" cy="70"/>
              </a:xfrm>
              <a:custGeom>
                <a:avLst/>
                <a:gdLst>
                  <a:gd name="T0" fmla="*/ 101 w 101"/>
                  <a:gd name="T1" fmla="*/ 0 h 31"/>
                  <a:gd name="T2" fmla="*/ 7 w 101"/>
                  <a:gd name="T3" fmla="*/ 13 h 31"/>
                  <a:gd name="T4" fmla="*/ 0 w 101"/>
                  <a:gd name="T5" fmla="*/ 31 h 31"/>
                  <a:gd name="T6" fmla="*/ 96 w 101"/>
                  <a:gd name="T7" fmla="*/ 19 h 31"/>
                  <a:gd name="T8" fmla="*/ 101 w 10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1">
                    <a:moveTo>
                      <a:pt x="101" y="0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5" y="19"/>
                      <a:pt x="2" y="25"/>
                      <a:pt x="0" y="31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7" y="13"/>
                      <a:pt x="99" y="6"/>
                      <a:pt x="101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25" name="Freeform 443">
                <a:extLst>
                  <a:ext uri="{FF2B5EF4-FFF2-40B4-BE49-F238E27FC236}">
                    <a16:creationId xmlns="" xmlns:a16="http://schemas.microsoft.com/office/drawing/2014/main" id="{C80AED67-995A-452F-AAA6-0472E2C98118}"/>
                  </a:ext>
                </a:extLst>
              </p:cNvPr>
              <p:cNvSpPr/>
              <p:nvPr/>
            </p:nvSpPr>
            <p:spPr bwMode="auto">
              <a:xfrm>
                <a:off x="2811" y="2220"/>
                <a:ext cx="171" cy="56"/>
              </a:xfrm>
              <a:custGeom>
                <a:avLst/>
                <a:gdLst>
                  <a:gd name="T0" fmla="*/ 76 w 76"/>
                  <a:gd name="T1" fmla="*/ 16 h 25"/>
                  <a:gd name="T2" fmla="*/ 73 w 76"/>
                  <a:gd name="T3" fmla="*/ 0 h 25"/>
                  <a:gd name="T4" fmla="*/ 0 w 76"/>
                  <a:gd name="T5" fmla="*/ 10 h 25"/>
                  <a:gd name="T6" fmla="*/ 1 w 76"/>
                  <a:gd name="T7" fmla="*/ 25 h 25"/>
                  <a:gd name="T8" fmla="*/ 76 w 76"/>
                  <a:gd name="T9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5">
                    <a:moveTo>
                      <a:pt x="76" y="16"/>
                    </a:moveTo>
                    <a:cubicBezTo>
                      <a:pt x="75" y="11"/>
                      <a:pt x="74" y="6"/>
                      <a:pt x="7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0" y="20"/>
                      <a:pt x="1" y="25"/>
                    </a:cubicBezTo>
                    <a:lnTo>
                      <a:pt x="76" y="16"/>
                    </a:ln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26" name="Freeform 444">
                <a:extLst>
                  <a:ext uri="{FF2B5EF4-FFF2-40B4-BE49-F238E27FC236}">
                    <a16:creationId xmlns="" xmlns:a16="http://schemas.microsoft.com/office/drawing/2014/main" id="{12655AA9-54FB-498A-9D02-FD04D8A5A662}"/>
                  </a:ext>
                </a:extLst>
              </p:cNvPr>
              <p:cNvSpPr/>
              <p:nvPr/>
            </p:nvSpPr>
            <p:spPr bwMode="auto">
              <a:xfrm>
                <a:off x="2813" y="2256"/>
                <a:ext cx="181" cy="47"/>
              </a:xfrm>
              <a:custGeom>
                <a:avLst/>
                <a:gdLst>
                  <a:gd name="T0" fmla="*/ 75 w 80"/>
                  <a:gd name="T1" fmla="*/ 0 h 21"/>
                  <a:gd name="T2" fmla="*/ 0 w 80"/>
                  <a:gd name="T3" fmla="*/ 9 h 21"/>
                  <a:gd name="T4" fmla="*/ 0 w 80"/>
                  <a:gd name="T5" fmla="*/ 21 h 21"/>
                  <a:gd name="T6" fmla="*/ 80 w 80"/>
                  <a:gd name="T7" fmla="*/ 15 h 21"/>
                  <a:gd name="T8" fmla="*/ 75 w 8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21">
                    <a:moveTo>
                      <a:pt x="7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3"/>
                      <a:pt x="0" y="17"/>
                      <a:pt x="0" y="21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8" y="11"/>
                      <a:pt x="77" y="6"/>
                      <a:pt x="75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27" name="Freeform 445">
                <a:extLst>
                  <a:ext uri="{FF2B5EF4-FFF2-40B4-BE49-F238E27FC236}">
                    <a16:creationId xmlns="" xmlns:a16="http://schemas.microsoft.com/office/drawing/2014/main" id="{3B7764C9-F4B5-440B-ADF5-6485ED968616}"/>
                  </a:ext>
                </a:extLst>
              </p:cNvPr>
              <p:cNvSpPr/>
              <p:nvPr/>
            </p:nvSpPr>
            <p:spPr bwMode="auto">
              <a:xfrm>
                <a:off x="3034" y="2220"/>
                <a:ext cx="237" cy="67"/>
              </a:xfrm>
              <a:custGeom>
                <a:avLst/>
                <a:gdLst>
                  <a:gd name="T0" fmla="*/ 105 w 105"/>
                  <a:gd name="T1" fmla="*/ 0 h 30"/>
                  <a:gd name="T2" fmla="*/ 9 w 105"/>
                  <a:gd name="T3" fmla="*/ 12 h 30"/>
                  <a:gd name="T4" fmla="*/ 0 w 105"/>
                  <a:gd name="T5" fmla="*/ 30 h 30"/>
                  <a:gd name="T6" fmla="*/ 98 w 105"/>
                  <a:gd name="T7" fmla="*/ 23 h 30"/>
                  <a:gd name="T8" fmla="*/ 105 w 105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">
                    <a:moveTo>
                      <a:pt x="105" y="0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6" y="19"/>
                      <a:pt x="2" y="25"/>
                      <a:pt x="0" y="30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101" y="15"/>
                      <a:pt x="103" y="8"/>
                      <a:pt x="105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28" name="Freeform 446">
                <a:extLst>
                  <a:ext uri="{FF2B5EF4-FFF2-40B4-BE49-F238E27FC236}">
                    <a16:creationId xmlns="" xmlns:a16="http://schemas.microsoft.com/office/drawing/2014/main" id="{A21A780C-8CAB-4638-A7B9-1F76657A4679}"/>
                  </a:ext>
                </a:extLst>
              </p:cNvPr>
              <p:cNvSpPr/>
              <p:nvPr/>
            </p:nvSpPr>
            <p:spPr bwMode="auto">
              <a:xfrm>
                <a:off x="2813" y="2272"/>
                <a:ext cx="442" cy="56"/>
              </a:xfrm>
              <a:custGeom>
                <a:avLst/>
                <a:gdLst>
                  <a:gd name="T0" fmla="*/ 196 w 196"/>
                  <a:gd name="T1" fmla="*/ 0 h 25"/>
                  <a:gd name="T2" fmla="*/ 98 w 196"/>
                  <a:gd name="T3" fmla="*/ 7 h 25"/>
                  <a:gd name="T4" fmla="*/ 85 w 196"/>
                  <a:gd name="T5" fmla="*/ 18 h 25"/>
                  <a:gd name="T6" fmla="*/ 80 w 196"/>
                  <a:gd name="T7" fmla="*/ 8 h 25"/>
                  <a:gd name="T8" fmla="*/ 0 w 196"/>
                  <a:gd name="T9" fmla="*/ 14 h 25"/>
                  <a:gd name="T10" fmla="*/ 0 w 196"/>
                  <a:gd name="T11" fmla="*/ 23 h 25"/>
                  <a:gd name="T12" fmla="*/ 189 w 196"/>
                  <a:gd name="T13" fmla="*/ 25 h 25"/>
                  <a:gd name="T14" fmla="*/ 196 w 196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5">
                    <a:moveTo>
                      <a:pt x="196" y="0"/>
                    </a:moveTo>
                    <a:cubicBezTo>
                      <a:pt x="98" y="7"/>
                      <a:pt x="98" y="7"/>
                      <a:pt x="98" y="7"/>
                    </a:cubicBezTo>
                    <a:cubicBezTo>
                      <a:pt x="92" y="16"/>
                      <a:pt x="88" y="20"/>
                      <a:pt x="85" y="18"/>
                    </a:cubicBezTo>
                    <a:cubicBezTo>
                      <a:pt x="83" y="16"/>
                      <a:pt x="81" y="13"/>
                      <a:pt x="8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7"/>
                      <a:pt x="0" y="20"/>
                      <a:pt x="0" y="23"/>
                    </a:cubicBezTo>
                    <a:cubicBezTo>
                      <a:pt x="189" y="25"/>
                      <a:pt x="189" y="25"/>
                      <a:pt x="189" y="25"/>
                    </a:cubicBezTo>
                    <a:cubicBezTo>
                      <a:pt x="192" y="17"/>
                      <a:pt x="194" y="8"/>
                      <a:pt x="196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29" name="Freeform 447">
                <a:extLst>
                  <a:ext uri="{FF2B5EF4-FFF2-40B4-BE49-F238E27FC236}">
                    <a16:creationId xmlns="" xmlns:a16="http://schemas.microsoft.com/office/drawing/2014/main" id="{F8015175-2E6C-4C25-BC1C-47692EDE3813}"/>
                  </a:ext>
                </a:extLst>
              </p:cNvPr>
              <p:cNvSpPr/>
              <p:nvPr/>
            </p:nvSpPr>
            <p:spPr bwMode="auto">
              <a:xfrm>
                <a:off x="2813" y="2323"/>
                <a:ext cx="426" cy="57"/>
              </a:xfrm>
              <a:custGeom>
                <a:avLst/>
                <a:gdLst>
                  <a:gd name="T0" fmla="*/ 189 w 189"/>
                  <a:gd name="T1" fmla="*/ 2 h 25"/>
                  <a:gd name="T2" fmla="*/ 0 w 189"/>
                  <a:gd name="T3" fmla="*/ 0 h 25"/>
                  <a:gd name="T4" fmla="*/ 0 w 189"/>
                  <a:gd name="T5" fmla="*/ 12 h 25"/>
                  <a:gd name="T6" fmla="*/ 183 w 189"/>
                  <a:gd name="T7" fmla="*/ 25 h 25"/>
                  <a:gd name="T8" fmla="*/ 189 w 189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5">
                    <a:moveTo>
                      <a:pt x="189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5" y="18"/>
                      <a:pt x="187" y="10"/>
                      <a:pt x="189" y="2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30" name="Freeform 448">
                <a:extLst>
                  <a:ext uri="{FF2B5EF4-FFF2-40B4-BE49-F238E27FC236}">
                    <a16:creationId xmlns="" xmlns:a16="http://schemas.microsoft.com/office/drawing/2014/main" id="{92E51940-3D52-4151-9980-E181422CAF3A}"/>
                  </a:ext>
                </a:extLst>
              </p:cNvPr>
              <p:cNvSpPr/>
              <p:nvPr/>
            </p:nvSpPr>
            <p:spPr bwMode="auto">
              <a:xfrm>
                <a:off x="2811" y="2350"/>
                <a:ext cx="415" cy="66"/>
              </a:xfrm>
              <a:custGeom>
                <a:avLst/>
                <a:gdLst>
                  <a:gd name="T0" fmla="*/ 184 w 184"/>
                  <a:gd name="T1" fmla="*/ 13 h 29"/>
                  <a:gd name="T2" fmla="*/ 1 w 184"/>
                  <a:gd name="T3" fmla="*/ 0 h 29"/>
                  <a:gd name="T4" fmla="*/ 0 w 184"/>
                  <a:gd name="T5" fmla="*/ 13 h 29"/>
                  <a:gd name="T6" fmla="*/ 180 w 184"/>
                  <a:gd name="T7" fmla="*/ 29 h 29"/>
                  <a:gd name="T8" fmla="*/ 184 w 184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29">
                    <a:moveTo>
                      <a:pt x="184" y="1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0" y="9"/>
                      <a:pt x="0" y="13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81" y="23"/>
                      <a:pt x="183" y="18"/>
                      <a:pt x="184" y="13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31" name="Freeform 449">
                <a:extLst>
                  <a:ext uri="{FF2B5EF4-FFF2-40B4-BE49-F238E27FC236}">
                    <a16:creationId xmlns="" xmlns:a16="http://schemas.microsoft.com/office/drawing/2014/main" id="{48D6A898-7E48-404E-9DC3-B6C797A6B6BD}"/>
                  </a:ext>
                </a:extLst>
              </p:cNvPr>
              <p:cNvSpPr/>
              <p:nvPr/>
            </p:nvSpPr>
            <p:spPr bwMode="auto">
              <a:xfrm>
                <a:off x="2811" y="2380"/>
                <a:ext cx="406" cy="61"/>
              </a:xfrm>
              <a:custGeom>
                <a:avLst/>
                <a:gdLst>
                  <a:gd name="T0" fmla="*/ 0 w 180"/>
                  <a:gd name="T1" fmla="*/ 0 h 27"/>
                  <a:gd name="T2" fmla="*/ 0 w 180"/>
                  <a:gd name="T3" fmla="*/ 7 h 27"/>
                  <a:gd name="T4" fmla="*/ 0 w 180"/>
                  <a:gd name="T5" fmla="*/ 11 h 27"/>
                  <a:gd name="T6" fmla="*/ 177 w 180"/>
                  <a:gd name="T7" fmla="*/ 27 h 27"/>
                  <a:gd name="T8" fmla="*/ 180 w 180"/>
                  <a:gd name="T9" fmla="*/ 16 h 27"/>
                  <a:gd name="T10" fmla="*/ 0 w 180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27">
                    <a:moveTo>
                      <a:pt x="0" y="0"/>
                    </a:moveTo>
                    <a:cubicBezTo>
                      <a:pt x="0" y="2"/>
                      <a:pt x="0" y="4"/>
                      <a:pt x="0" y="7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177" y="27"/>
                      <a:pt x="177" y="27"/>
                      <a:pt x="177" y="27"/>
                    </a:cubicBezTo>
                    <a:cubicBezTo>
                      <a:pt x="178" y="23"/>
                      <a:pt x="179" y="19"/>
                      <a:pt x="180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32" name="Freeform 450">
                <a:extLst>
                  <a:ext uri="{FF2B5EF4-FFF2-40B4-BE49-F238E27FC236}">
                    <a16:creationId xmlns="" xmlns:a16="http://schemas.microsoft.com/office/drawing/2014/main" id="{AEACEC52-8B98-4045-B304-8BF3EEFCDA01}"/>
                  </a:ext>
                </a:extLst>
              </p:cNvPr>
              <p:cNvSpPr/>
              <p:nvPr/>
            </p:nvSpPr>
            <p:spPr bwMode="auto">
              <a:xfrm>
                <a:off x="3070" y="2130"/>
                <a:ext cx="237" cy="76"/>
              </a:xfrm>
              <a:custGeom>
                <a:avLst/>
                <a:gdLst>
                  <a:gd name="T0" fmla="*/ 104 w 105"/>
                  <a:gd name="T1" fmla="*/ 2 h 34"/>
                  <a:gd name="T2" fmla="*/ 99 w 105"/>
                  <a:gd name="T3" fmla="*/ 1 h 34"/>
                  <a:gd name="T4" fmla="*/ 7 w 105"/>
                  <a:gd name="T5" fmla="*/ 17 h 34"/>
                  <a:gd name="T6" fmla="*/ 0 w 105"/>
                  <a:gd name="T7" fmla="*/ 34 h 34"/>
                  <a:gd name="T8" fmla="*/ 94 w 105"/>
                  <a:gd name="T9" fmla="*/ 21 h 34"/>
                  <a:gd name="T10" fmla="*/ 104 w 105"/>
                  <a:gd name="T1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34">
                    <a:moveTo>
                      <a:pt x="104" y="2"/>
                    </a:moveTo>
                    <a:cubicBezTo>
                      <a:pt x="105" y="0"/>
                      <a:pt x="98" y="4"/>
                      <a:pt x="99" y="1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23"/>
                      <a:pt x="3" y="29"/>
                      <a:pt x="0" y="34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5" y="17"/>
                      <a:pt x="103" y="6"/>
                      <a:pt x="104" y="2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33" name="Freeform 451">
                <a:extLst>
                  <a:ext uri="{FF2B5EF4-FFF2-40B4-BE49-F238E27FC236}">
                    <a16:creationId xmlns="" xmlns:a16="http://schemas.microsoft.com/office/drawing/2014/main" id="{B5F29EF0-B1FF-4D66-AC3F-20102F3E7D0F}"/>
                  </a:ext>
                </a:extLst>
              </p:cNvPr>
              <p:cNvSpPr/>
              <p:nvPr/>
            </p:nvSpPr>
            <p:spPr bwMode="auto">
              <a:xfrm>
                <a:off x="2804" y="2461"/>
                <a:ext cx="54" cy="74"/>
              </a:xfrm>
              <a:custGeom>
                <a:avLst/>
                <a:gdLst>
                  <a:gd name="T0" fmla="*/ 2 w 24"/>
                  <a:gd name="T1" fmla="*/ 0 h 33"/>
                  <a:gd name="T2" fmla="*/ 0 w 24"/>
                  <a:gd name="T3" fmla="*/ 27 h 33"/>
                  <a:gd name="T4" fmla="*/ 20 w 24"/>
                  <a:gd name="T5" fmla="*/ 33 h 33"/>
                  <a:gd name="T6" fmla="*/ 24 w 24"/>
                  <a:gd name="T7" fmla="*/ 6 h 33"/>
                  <a:gd name="T8" fmla="*/ 2 w 24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3">
                    <a:moveTo>
                      <a:pt x="2" y="0"/>
                    </a:moveTo>
                    <a:cubicBezTo>
                      <a:pt x="1" y="9"/>
                      <a:pt x="1" y="18"/>
                      <a:pt x="0" y="2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4" y="6"/>
                      <a:pt x="24" y="6"/>
                      <a:pt x="24" y="6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34" name="Freeform 452">
                <a:extLst>
                  <a:ext uri="{FF2B5EF4-FFF2-40B4-BE49-F238E27FC236}">
                    <a16:creationId xmlns="" xmlns:a16="http://schemas.microsoft.com/office/drawing/2014/main" id="{B26BC6BF-74DF-4E3C-A07F-B0E9525B006D}"/>
                  </a:ext>
                </a:extLst>
              </p:cNvPr>
              <p:cNvSpPr/>
              <p:nvPr/>
            </p:nvSpPr>
            <p:spPr bwMode="auto">
              <a:xfrm>
                <a:off x="2849" y="2474"/>
                <a:ext cx="72" cy="77"/>
              </a:xfrm>
              <a:custGeom>
                <a:avLst/>
                <a:gdLst>
                  <a:gd name="T0" fmla="*/ 9 w 72"/>
                  <a:gd name="T1" fmla="*/ 0 h 77"/>
                  <a:gd name="T2" fmla="*/ 0 w 72"/>
                  <a:gd name="T3" fmla="*/ 61 h 77"/>
                  <a:gd name="T4" fmla="*/ 63 w 72"/>
                  <a:gd name="T5" fmla="*/ 77 h 77"/>
                  <a:gd name="T6" fmla="*/ 72 w 72"/>
                  <a:gd name="T7" fmla="*/ 18 h 77"/>
                  <a:gd name="T8" fmla="*/ 9 w 72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7">
                    <a:moveTo>
                      <a:pt x="9" y="0"/>
                    </a:moveTo>
                    <a:lnTo>
                      <a:pt x="0" y="61"/>
                    </a:lnTo>
                    <a:lnTo>
                      <a:pt x="63" y="77"/>
                    </a:lnTo>
                    <a:lnTo>
                      <a:pt x="72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35" name="Freeform 453">
                <a:extLst>
                  <a:ext uri="{FF2B5EF4-FFF2-40B4-BE49-F238E27FC236}">
                    <a16:creationId xmlns="" xmlns:a16="http://schemas.microsoft.com/office/drawing/2014/main" id="{E28F21A5-4CA4-4CB7-BC2E-28C67E2B6A7E}"/>
                  </a:ext>
                </a:extLst>
              </p:cNvPr>
              <p:cNvSpPr/>
              <p:nvPr/>
            </p:nvSpPr>
            <p:spPr bwMode="auto">
              <a:xfrm>
                <a:off x="2912" y="2492"/>
                <a:ext cx="66" cy="73"/>
              </a:xfrm>
              <a:custGeom>
                <a:avLst/>
                <a:gdLst>
                  <a:gd name="T0" fmla="*/ 9 w 66"/>
                  <a:gd name="T1" fmla="*/ 0 h 73"/>
                  <a:gd name="T2" fmla="*/ 0 w 66"/>
                  <a:gd name="T3" fmla="*/ 59 h 73"/>
                  <a:gd name="T4" fmla="*/ 59 w 66"/>
                  <a:gd name="T5" fmla="*/ 73 h 73"/>
                  <a:gd name="T6" fmla="*/ 66 w 66"/>
                  <a:gd name="T7" fmla="*/ 16 h 73"/>
                  <a:gd name="T8" fmla="*/ 9 w 6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73">
                    <a:moveTo>
                      <a:pt x="9" y="0"/>
                    </a:moveTo>
                    <a:lnTo>
                      <a:pt x="0" y="59"/>
                    </a:lnTo>
                    <a:lnTo>
                      <a:pt x="59" y="73"/>
                    </a:lnTo>
                    <a:lnTo>
                      <a:pt x="66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36" name="Freeform 454">
                <a:extLst>
                  <a:ext uri="{FF2B5EF4-FFF2-40B4-BE49-F238E27FC236}">
                    <a16:creationId xmlns="" xmlns:a16="http://schemas.microsoft.com/office/drawing/2014/main" id="{C9289F9B-B6C2-4DE8-8DB1-81539AFD280E}"/>
                  </a:ext>
                </a:extLst>
              </p:cNvPr>
              <p:cNvSpPr/>
              <p:nvPr/>
            </p:nvSpPr>
            <p:spPr bwMode="auto">
              <a:xfrm>
                <a:off x="3039" y="2528"/>
                <a:ext cx="79" cy="73"/>
              </a:xfrm>
              <a:custGeom>
                <a:avLst/>
                <a:gdLst>
                  <a:gd name="T0" fmla="*/ 6 w 79"/>
                  <a:gd name="T1" fmla="*/ 0 h 73"/>
                  <a:gd name="T2" fmla="*/ 0 w 79"/>
                  <a:gd name="T3" fmla="*/ 55 h 73"/>
                  <a:gd name="T4" fmla="*/ 70 w 79"/>
                  <a:gd name="T5" fmla="*/ 73 h 73"/>
                  <a:gd name="T6" fmla="*/ 79 w 79"/>
                  <a:gd name="T7" fmla="*/ 21 h 73"/>
                  <a:gd name="T8" fmla="*/ 6 w 79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3">
                    <a:moveTo>
                      <a:pt x="6" y="0"/>
                    </a:moveTo>
                    <a:lnTo>
                      <a:pt x="0" y="55"/>
                    </a:lnTo>
                    <a:lnTo>
                      <a:pt x="70" y="73"/>
                    </a:lnTo>
                    <a:lnTo>
                      <a:pt x="79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37" name="Freeform 455">
                <a:extLst>
                  <a:ext uri="{FF2B5EF4-FFF2-40B4-BE49-F238E27FC236}">
                    <a16:creationId xmlns="" xmlns:a16="http://schemas.microsoft.com/office/drawing/2014/main" id="{A998435F-4C3D-4F8B-B0F1-9438926AF6D1}"/>
                  </a:ext>
                </a:extLst>
              </p:cNvPr>
              <p:cNvSpPr/>
              <p:nvPr/>
            </p:nvSpPr>
            <p:spPr bwMode="auto">
              <a:xfrm>
                <a:off x="3109" y="2549"/>
                <a:ext cx="72" cy="67"/>
              </a:xfrm>
              <a:custGeom>
                <a:avLst/>
                <a:gdLst>
                  <a:gd name="T0" fmla="*/ 32 w 32"/>
                  <a:gd name="T1" fmla="*/ 8 h 30"/>
                  <a:gd name="T2" fmla="*/ 4 w 32"/>
                  <a:gd name="T3" fmla="*/ 0 h 30"/>
                  <a:gd name="T4" fmla="*/ 0 w 32"/>
                  <a:gd name="T5" fmla="*/ 23 h 30"/>
                  <a:gd name="T6" fmla="*/ 28 w 32"/>
                  <a:gd name="T7" fmla="*/ 30 h 30"/>
                  <a:gd name="T8" fmla="*/ 32 w 32"/>
                  <a:gd name="T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">
                    <a:moveTo>
                      <a:pt x="32" y="8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22"/>
                      <a:pt x="31" y="15"/>
                      <a:pt x="32" y="8"/>
                    </a:cubicBez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38" name="Freeform 456">
                <a:extLst>
                  <a:ext uri="{FF2B5EF4-FFF2-40B4-BE49-F238E27FC236}">
                    <a16:creationId xmlns="" xmlns:a16="http://schemas.microsoft.com/office/drawing/2014/main" id="{96A66012-B4C5-4A8F-8CCE-CF0AFA664E21}"/>
                  </a:ext>
                </a:extLst>
              </p:cNvPr>
              <p:cNvSpPr/>
              <p:nvPr/>
            </p:nvSpPr>
            <p:spPr bwMode="auto">
              <a:xfrm>
                <a:off x="2971" y="2508"/>
                <a:ext cx="74" cy="75"/>
              </a:xfrm>
              <a:custGeom>
                <a:avLst/>
                <a:gdLst>
                  <a:gd name="T0" fmla="*/ 7 w 74"/>
                  <a:gd name="T1" fmla="*/ 0 h 75"/>
                  <a:gd name="T2" fmla="*/ 0 w 74"/>
                  <a:gd name="T3" fmla="*/ 57 h 75"/>
                  <a:gd name="T4" fmla="*/ 68 w 74"/>
                  <a:gd name="T5" fmla="*/ 75 h 75"/>
                  <a:gd name="T6" fmla="*/ 74 w 74"/>
                  <a:gd name="T7" fmla="*/ 20 h 75"/>
                  <a:gd name="T8" fmla="*/ 7 w 74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5">
                    <a:moveTo>
                      <a:pt x="7" y="0"/>
                    </a:moveTo>
                    <a:lnTo>
                      <a:pt x="0" y="57"/>
                    </a:lnTo>
                    <a:lnTo>
                      <a:pt x="68" y="75"/>
                    </a:lnTo>
                    <a:lnTo>
                      <a:pt x="74" y="2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39" name="Freeform 457">
                <a:extLst>
                  <a:ext uri="{FF2B5EF4-FFF2-40B4-BE49-F238E27FC236}">
                    <a16:creationId xmlns="" xmlns:a16="http://schemas.microsoft.com/office/drawing/2014/main" id="{ADF6D655-3E55-4B8F-A148-E91C8884CEE9}"/>
                  </a:ext>
                </a:extLst>
              </p:cNvPr>
              <p:cNvSpPr/>
              <p:nvPr/>
            </p:nvSpPr>
            <p:spPr bwMode="auto">
              <a:xfrm>
                <a:off x="2802" y="2522"/>
                <a:ext cx="370" cy="135"/>
              </a:xfrm>
              <a:custGeom>
                <a:avLst/>
                <a:gdLst>
                  <a:gd name="T0" fmla="*/ 164 w 164"/>
                  <a:gd name="T1" fmla="*/ 42 h 60"/>
                  <a:gd name="T2" fmla="*/ 1 w 164"/>
                  <a:gd name="T3" fmla="*/ 0 h 60"/>
                  <a:gd name="T4" fmla="*/ 0 w 164"/>
                  <a:gd name="T5" fmla="*/ 21 h 60"/>
                  <a:gd name="T6" fmla="*/ 160 w 164"/>
                  <a:gd name="T7" fmla="*/ 60 h 60"/>
                  <a:gd name="T8" fmla="*/ 164 w 164"/>
                  <a:gd name="T9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60">
                    <a:moveTo>
                      <a:pt x="164" y="4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1" y="14"/>
                      <a:pt x="0" y="21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1" y="54"/>
                      <a:pt x="162" y="48"/>
                      <a:pt x="164" y="42"/>
                    </a:cubicBezTo>
                    <a:close/>
                  </a:path>
                </a:pathLst>
              </a:custGeom>
              <a:solidFill>
                <a:srgbClr val="5B8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40" name="Freeform 458">
                <a:extLst>
                  <a:ext uri="{FF2B5EF4-FFF2-40B4-BE49-F238E27FC236}">
                    <a16:creationId xmlns="" xmlns:a16="http://schemas.microsoft.com/office/drawing/2014/main" id="{5D4F426F-9EF8-4A7A-A32D-0A3F37F47E25}"/>
                  </a:ext>
                </a:extLst>
              </p:cNvPr>
              <p:cNvSpPr/>
              <p:nvPr/>
            </p:nvSpPr>
            <p:spPr bwMode="auto">
              <a:xfrm>
                <a:off x="2795" y="2569"/>
                <a:ext cx="368" cy="192"/>
              </a:xfrm>
              <a:custGeom>
                <a:avLst/>
                <a:gdLst>
                  <a:gd name="T0" fmla="*/ 3 w 163"/>
                  <a:gd name="T1" fmla="*/ 0 h 85"/>
                  <a:gd name="T2" fmla="*/ 0 w 163"/>
                  <a:gd name="T3" fmla="*/ 54 h 85"/>
                  <a:gd name="T4" fmla="*/ 157 w 163"/>
                  <a:gd name="T5" fmla="*/ 85 h 85"/>
                  <a:gd name="T6" fmla="*/ 163 w 163"/>
                  <a:gd name="T7" fmla="*/ 39 h 85"/>
                  <a:gd name="T8" fmla="*/ 3 w 163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85">
                    <a:moveTo>
                      <a:pt x="3" y="0"/>
                    </a:moveTo>
                    <a:cubicBezTo>
                      <a:pt x="2" y="17"/>
                      <a:pt x="1" y="35"/>
                      <a:pt x="0" y="54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9" y="69"/>
                      <a:pt x="161" y="54"/>
                      <a:pt x="163" y="39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468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41" name="Freeform 459">
                <a:extLst>
                  <a:ext uri="{FF2B5EF4-FFF2-40B4-BE49-F238E27FC236}">
                    <a16:creationId xmlns="" xmlns:a16="http://schemas.microsoft.com/office/drawing/2014/main" id="{F2B8989D-B76B-4706-B93D-C8A6ACFD2A34}"/>
                  </a:ext>
                </a:extLst>
              </p:cNvPr>
              <p:cNvSpPr/>
              <p:nvPr/>
            </p:nvSpPr>
            <p:spPr bwMode="auto">
              <a:xfrm>
                <a:off x="2791" y="2691"/>
                <a:ext cx="58" cy="67"/>
              </a:xfrm>
              <a:custGeom>
                <a:avLst/>
                <a:gdLst>
                  <a:gd name="T0" fmla="*/ 2 w 26"/>
                  <a:gd name="T1" fmla="*/ 0 h 30"/>
                  <a:gd name="T2" fmla="*/ 0 w 26"/>
                  <a:gd name="T3" fmla="*/ 26 h 30"/>
                  <a:gd name="T4" fmla="*/ 26 w 26"/>
                  <a:gd name="T5" fmla="*/ 30 h 30"/>
                  <a:gd name="T6" fmla="*/ 26 w 26"/>
                  <a:gd name="T7" fmla="*/ 5 h 30"/>
                  <a:gd name="T8" fmla="*/ 2 w 2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0">
                    <a:moveTo>
                      <a:pt x="2" y="0"/>
                    </a:moveTo>
                    <a:cubicBezTo>
                      <a:pt x="1" y="8"/>
                      <a:pt x="1" y="17"/>
                      <a:pt x="0" y="26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5"/>
                      <a:pt x="26" y="5"/>
                      <a:pt x="26" y="5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42" name="Freeform 460">
                <a:extLst>
                  <a:ext uri="{FF2B5EF4-FFF2-40B4-BE49-F238E27FC236}">
                    <a16:creationId xmlns="" xmlns:a16="http://schemas.microsoft.com/office/drawing/2014/main" id="{1FE874AB-6C19-4469-9BBB-16867E47B453}"/>
                  </a:ext>
                </a:extLst>
              </p:cNvPr>
              <p:cNvSpPr/>
              <p:nvPr/>
            </p:nvSpPr>
            <p:spPr bwMode="auto">
              <a:xfrm>
                <a:off x="2849" y="2702"/>
                <a:ext cx="66" cy="68"/>
              </a:xfrm>
              <a:custGeom>
                <a:avLst/>
                <a:gdLst>
                  <a:gd name="T0" fmla="*/ 0 w 66"/>
                  <a:gd name="T1" fmla="*/ 0 h 68"/>
                  <a:gd name="T2" fmla="*/ 0 w 66"/>
                  <a:gd name="T3" fmla="*/ 56 h 68"/>
                  <a:gd name="T4" fmla="*/ 61 w 66"/>
                  <a:gd name="T5" fmla="*/ 68 h 68"/>
                  <a:gd name="T6" fmla="*/ 66 w 66"/>
                  <a:gd name="T7" fmla="*/ 11 h 68"/>
                  <a:gd name="T8" fmla="*/ 0 w 66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8">
                    <a:moveTo>
                      <a:pt x="0" y="0"/>
                    </a:moveTo>
                    <a:lnTo>
                      <a:pt x="0" y="56"/>
                    </a:lnTo>
                    <a:lnTo>
                      <a:pt x="61" y="68"/>
                    </a:lnTo>
                    <a:lnTo>
                      <a:pt x="66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43" name="Freeform 461">
                <a:extLst>
                  <a:ext uri="{FF2B5EF4-FFF2-40B4-BE49-F238E27FC236}">
                    <a16:creationId xmlns="" xmlns:a16="http://schemas.microsoft.com/office/drawing/2014/main" id="{41840EDC-53AA-4B0E-99D2-60919B2C97F2}"/>
                  </a:ext>
                </a:extLst>
              </p:cNvPr>
              <p:cNvSpPr/>
              <p:nvPr/>
            </p:nvSpPr>
            <p:spPr bwMode="auto">
              <a:xfrm>
                <a:off x="2910" y="2713"/>
                <a:ext cx="66" cy="68"/>
              </a:xfrm>
              <a:custGeom>
                <a:avLst/>
                <a:gdLst>
                  <a:gd name="T0" fmla="*/ 5 w 66"/>
                  <a:gd name="T1" fmla="*/ 0 h 68"/>
                  <a:gd name="T2" fmla="*/ 0 w 66"/>
                  <a:gd name="T3" fmla="*/ 57 h 68"/>
                  <a:gd name="T4" fmla="*/ 59 w 66"/>
                  <a:gd name="T5" fmla="*/ 68 h 68"/>
                  <a:gd name="T6" fmla="*/ 66 w 66"/>
                  <a:gd name="T7" fmla="*/ 14 h 68"/>
                  <a:gd name="T8" fmla="*/ 5 w 66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8">
                    <a:moveTo>
                      <a:pt x="5" y="0"/>
                    </a:moveTo>
                    <a:lnTo>
                      <a:pt x="0" y="57"/>
                    </a:lnTo>
                    <a:lnTo>
                      <a:pt x="59" y="68"/>
                    </a:lnTo>
                    <a:lnTo>
                      <a:pt x="66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44" name="Freeform 462">
                <a:extLst>
                  <a:ext uri="{FF2B5EF4-FFF2-40B4-BE49-F238E27FC236}">
                    <a16:creationId xmlns="" xmlns:a16="http://schemas.microsoft.com/office/drawing/2014/main" id="{81841165-2BCD-4C69-94A2-ACDF8D48606C}"/>
                  </a:ext>
                </a:extLst>
              </p:cNvPr>
              <p:cNvSpPr/>
              <p:nvPr/>
            </p:nvSpPr>
            <p:spPr bwMode="auto">
              <a:xfrm>
                <a:off x="2969" y="2727"/>
                <a:ext cx="72" cy="65"/>
              </a:xfrm>
              <a:custGeom>
                <a:avLst/>
                <a:gdLst>
                  <a:gd name="T0" fmla="*/ 7 w 72"/>
                  <a:gd name="T1" fmla="*/ 0 h 65"/>
                  <a:gd name="T2" fmla="*/ 0 w 72"/>
                  <a:gd name="T3" fmla="*/ 54 h 65"/>
                  <a:gd name="T4" fmla="*/ 67 w 72"/>
                  <a:gd name="T5" fmla="*/ 65 h 65"/>
                  <a:gd name="T6" fmla="*/ 72 w 72"/>
                  <a:gd name="T7" fmla="*/ 11 h 65"/>
                  <a:gd name="T8" fmla="*/ 7 w 7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5">
                    <a:moveTo>
                      <a:pt x="7" y="0"/>
                    </a:moveTo>
                    <a:lnTo>
                      <a:pt x="0" y="54"/>
                    </a:lnTo>
                    <a:lnTo>
                      <a:pt x="67" y="65"/>
                    </a:lnTo>
                    <a:lnTo>
                      <a:pt x="7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45" name="Freeform 463">
                <a:extLst>
                  <a:ext uri="{FF2B5EF4-FFF2-40B4-BE49-F238E27FC236}">
                    <a16:creationId xmlns="" xmlns:a16="http://schemas.microsoft.com/office/drawing/2014/main" id="{BD423F57-6C79-4140-AB94-04C076D90461}"/>
                  </a:ext>
                </a:extLst>
              </p:cNvPr>
              <p:cNvSpPr/>
              <p:nvPr/>
            </p:nvSpPr>
            <p:spPr bwMode="auto">
              <a:xfrm>
                <a:off x="3095" y="2752"/>
                <a:ext cx="54" cy="58"/>
              </a:xfrm>
              <a:custGeom>
                <a:avLst/>
                <a:gdLst>
                  <a:gd name="T0" fmla="*/ 24 w 24"/>
                  <a:gd name="T1" fmla="*/ 4 h 26"/>
                  <a:gd name="T2" fmla="*/ 3 w 24"/>
                  <a:gd name="T3" fmla="*/ 0 h 26"/>
                  <a:gd name="T4" fmla="*/ 0 w 24"/>
                  <a:gd name="T5" fmla="*/ 22 h 26"/>
                  <a:gd name="T6" fmla="*/ 21 w 24"/>
                  <a:gd name="T7" fmla="*/ 26 h 26"/>
                  <a:gd name="T8" fmla="*/ 24 w 24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2" y="18"/>
                      <a:pt x="23" y="11"/>
                      <a:pt x="24" y="4"/>
                    </a:cubicBez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46" name="Freeform 464">
                <a:extLst>
                  <a:ext uri="{FF2B5EF4-FFF2-40B4-BE49-F238E27FC236}">
                    <a16:creationId xmlns="" xmlns:a16="http://schemas.microsoft.com/office/drawing/2014/main" id="{25FF9358-B09F-4278-AB54-B95F1117F24F}"/>
                  </a:ext>
                </a:extLst>
              </p:cNvPr>
              <p:cNvSpPr/>
              <p:nvPr/>
            </p:nvSpPr>
            <p:spPr bwMode="auto">
              <a:xfrm>
                <a:off x="3036" y="2738"/>
                <a:ext cx="66" cy="63"/>
              </a:xfrm>
              <a:custGeom>
                <a:avLst/>
                <a:gdLst>
                  <a:gd name="T0" fmla="*/ 5 w 66"/>
                  <a:gd name="T1" fmla="*/ 0 h 63"/>
                  <a:gd name="T2" fmla="*/ 0 w 66"/>
                  <a:gd name="T3" fmla="*/ 54 h 63"/>
                  <a:gd name="T4" fmla="*/ 59 w 66"/>
                  <a:gd name="T5" fmla="*/ 63 h 63"/>
                  <a:gd name="T6" fmla="*/ 66 w 66"/>
                  <a:gd name="T7" fmla="*/ 14 h 63"/>
                  <a:gd name="T8" fmla="*/ 5 w 6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3">
                    <a:moveTo>
                      <a:pt x="5" y="0"/>
                    </a:moveTo>
                    <a:lnTo>
                      <a:pt x="0" y="54"/>
                    </a:lnTo>
                    <a:lnTo>
                      <a:pt x="59" y="63"/>
                    </a:lnTo>
                    <a:lnTo>
                      <a:pt x="66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47" name="Freeform 465">
                <a:extLst>
                  <a:ext uri="{FF2B5EF4-FFF2-40B4-BE49-F238E27FC236}">
                    <a16:creationId xmlns="" xmlns:a16="http://schemas.microsoft.com/office/drawing/2014/main" id="{43BAAA03-5F99-4AA1-8789-5F1BBA200DBF}"/>
                  </a:ext>
                </a:extLst>
              </p:cNvPr>
              <p:cNvSpPr/>
              <p:nvPr/>
            </p:nvSpPr>
            <p:spPr bwMode="auto">
              <a:xfrm>
                <a:off x="2768" y="2932"/>
                <a:ext cx="368" cy="144"/>
              </a:xfrm>
              <a:custGeom>
                <a:avLst/>
                <a:gdLst>
                  <a:gd name="T0" fmla="*/ 163 w 163"/>
                  <a:gd name="T1" fmla="*/ 0 h 64"/>
                  <a:gd name="T2" fmla="*/ 4 w 163"/>
                  <a:gd name="T3" fmla="*/ 6 h 64"/>
                  <a:gd name="T4" fmla="*/ 0 w 163"/>
                  <a:gd name="T5" fmla="*/ 64 h 64"/>
                  <a:gd name="T6" fmla="*/ 163 w 163"/>
                  <a:gd name="T7" fmla="*/ 62 h 64"/>
                  <a:gd name="T8" fmla="*/ 163 w 163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4">
                    <a:moveTo>
                      <a:pt x="163" y="0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3" y="25"/>
                      <a:pt x="1" y="45"/>
                      <a:pt x="0" y="64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2" y="38"/>
                      <a:pt x="162" y="17"/>
                      <a:pt x="163" y="0"/>
                    </a:cubicBezTo>
                    <a:close/>
                  </a:path>
                </a:pathLst>
              </a:cu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48" name="Freeform 466">
                <a:extLst>
                  <a:ext uri="{FF2B5EF4-FFF2-40B4-BE49-F238E27FC236}">
                    <a16:creationId xmlns="" xmlns:a16="http://schemas.microsoft.com/office/drawing/2014/main" id="{1C69A366-C804-48A3-ADBE-A0C9110EA052}"/>
                  </a:ext>
                </a:extLst>
              </p:cNvPr>
              <p:cNvSpPr/>
              <p:nvPr/>
            </p:nvSpPr>
            <p:spPr bwMode="auto">
              <a:xfrm>
                <a:off x="2761" y="3072"/>
                <a:ext cx="379" cy="178"/>
              </a:xfrm>
              <a:custGeom>
                <a:avLst/>
                <a:gdLst>
                  <a:gd name="T0" fmla="*/ 166 w 168"/>
                  <a:gd name="T1" fmla="*/ 0 h 79"/>
                  <a:gd name="T2" fmla="*/ 3 w 168"/>
                  <a:gd name="T3" fmla="*/ 2 h 79"/>
                  <a:gd name="T4" fmla="*/ 0 w 168"/>
                  <a:gd name="T5" fmla="*/ 41 h 79"/>
                  <a:gd name="T6" fmla="*/ 168 w 168"/>
                  <a:gd name="T7" fmla="*/ 79 h 79"/>
                  <a:gd name="T8" fmla="*/ 166 w 168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79">
                    <a:moveTo>
                      <a:pt x="166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5"/>
                      <a:pt x="1" y="28"/>
                      <a:pt x="0" y="41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167" y="51"/>
                      <a:pt x="166" y="24"/>
                      <a:pt x="166" y="0"/>
                    </a:cubicBezTo>
                    <a:close/>
                  </a:path>
                </a:pathLst>
              </a:cu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49" name="Freeform 467">
                <a:extLst>
                  <a:ext uri="{FF2B5EF4-FFF2-40B4-BE49-F238E27FC236}">
                    <a16:creationId xmlns="" xmlns:a16="http://schemas.microsoft.com/office/drawing/2014/main" id="{4101DED9-4C4E-425E-A7FC-131234F5BF1D}"/>
                  </a:ext>
                </a:extLst>
              </p:cNvPr>
              <p:cNvSpPr/>
              <p:nvPr/>
            </p:nvSpPr>
            <p:spPr bwMode="auto">
              <a:xfrm>
                <a:off x="2755" y="3164"/>
                <a:ext cx="394" cy="275"/>
              </a:xfrm>
              <a:custGeom>
                <a:avLst/>
                <a:gdLst>
                  <a:gd name="T0" fmla="*/ 3 w 175"/>
                  <a:gd name="T1" fmla="*/ 0 h 122"/>
                  <a:gd name="T2" fmla="*/ 0 w 175"/>
                  <a:gd name="T3" fmla="*/ 44 h 122"/>
                  <a:gd name="T4" fmla="*/ 175 w 175"/>
                  <a:gd name="T5" fmla="*/ 122 h 122"/>
                  <a:gd name="T6" fmla="*/ 171 w 175"/>
                  <a:gd name="T7" fmla="*/ 38 h 122"/>
                  <a:gd name="T8" fmla="*/ 3 w 175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22">
                    <a:moveTo>
                      <a:pt x="3" y="0"/>
                    </a:moveTo>
                    <a:cubicBezTo>
                      <a:pt x="2" y="14"/>
                      <a:pt x="1" y="29"/>
                      <a:pt x="0" y="44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74" y="93"/>
                      <a:pt x="172" y="65"/>
                      <a:pt x="171" y="38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50" name="Freeform 468">
                <a:extLst>
                  <a:ext uri="{FF2B5EF4-FFF2-40B4-BE49-F238E27FC236}">
                    <a16:creationId xmlns="" xmlns:a16="http://schemas.microsoft.com/office/drawing/2014/main" id="{84E64104-C918-4323-AE4A-224C42C91BB8}"/>
                  </a:ext>
                </a:extLst>
              </p:cNvPr>
              <p:cNvSpPr/>
              <p:nvPr/>
            </p:nvSpPr>
            <p:spPr bwMode="auto">
              <a:xfrm>
                <a:off x="2723" y="3263"/>
                <a:ext cx="442" cy="424"/>
              </a:xfrm>
              <a:custGeom>
                <a:avLst/>
                <a:gdLst>
                  <a:gd name="T0" fmla="*/ 14 w 196"/>
                  <a:gd name="T1" fmla="*/ 0 h 188"/>
                  <a:gd name="T2" fmla="*/ 0 w 196"/>
                  <a:gd name="T3" fmla="*/ 171 h 188"/>
                  <a:gd name="T4" fmla="*/ 196 w 196"/>
                  <a:gd name="T5" fmla="*/ 188 h 188"/>
                  <a:gd name="T6" fmla="*/ 189 w 196"/>
                  <a:gd name="T7" fmla="*/ 78 h 188"/>
                  <a:gd name="T8" fmla="*/ 14 w 196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88">
                    <a:moveTo>
                      <a:pt x="14" y="0"/>
                    </a:moveTo>
                    <a:cubicBezTo>
                      <a:pt x="9" y="58"/>
                      <a:pt x="5" y="116"/>
                      <a:pt x="0" y="171"/>
                    </a:cubicBezTo>
                    <a:cubicBezTo>
                      <a:pt x="65" y="177"/>
                      <a:pt x="130" y="184"/>
                      <a:pt x="196" y="188"/>
                    </a:cubicBezTo>
                    <a:cubicBezTo>
                      <a:pt x="193" y="152"/>
                      <a:pt x="191" y="114"/>
                      <a:pt x="189" y="78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C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51" name="Freeform 469">
                <a:extLst>
                  <a:ext uri="{FF2B5EF4-FFF2-40B4-BE49-F238E27FC236}">
                    <a16:creationId xmlns="" xmlns:a16="http://schemas.microsoft.com/office/drawing/2014/main" id="{A681C5DC-1470-4FEA-A3C3-A96E2E7587FF}"/>
                  </a:ext>
                </a:extLst>
              </p:cNvPr>
              <p:cNvSpPr/>
              <p:nvPr/>
            </p:nvSpPr>
            <p:spPr bwMode="auto">
              <a:xfrm>
                <a:off x="2732" y="3317"/>
                <a:ext cx="117" cy="217"/>
              </a:xfrm>
              <a:custGeom>
                <a:avLst/>
                <a:gdLst>
                  <a:gd name="T0" fmla="*/ 8 w 52"/>
                  <a:gd name="T1" fmla="*/ 0 h 96"/>
                  <a:gd name="T2" fmla="*/ 7 w 52"/>
                  <a:gd name="T3" fmla="*/ 0 h 96"/>
                  <a:gd name="T4" fmla="*/ 0 w 52"/>
                  <a:gd name="T5" fmla="*/ 95 h 96"/>
                  <a:gd name="T6" fmla="*/ 8 w 52"/>
                  <a:gd name="T7" fmla="*/ 96 h 96"/>
                  <a:gd name="T8" fmla="*/ 52 w 52"/>
                  <a:gd name="T9" fmla="*/ 48 h 96"/>
                  <a:gd name="T10" fmla="*/ 8 w 52"/>
                  <a:gd name="T1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96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" y="95"/>
                      <a:pt x="5" y="96"/>
                      <a:pt x="8" y="96"/>
                    </a:cubicBezTo>
                    <a:cubicBezTo>
                      <a:pt x="32" y="96"/>
                      <a:pt x="52" y="74"/>
                      <a:pt x="52" y="48"/>
                    </a:cubicBezTo>
                    <a:cubicBezTo>
                      <a:pt x="52" y="22"/>
                      <a:pt x="32" y="0"/>
                      <a:pt x="8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52" name="Freeform 470">
                <a:extLst>
                  <a:ext uri="{FF2B5EF4-FFF2-40B4-BE49-F238E27FC236}">
                    <a16:creationId xmlns="" xmlns:a16="http://schemas.microsoft.com/office/drawing/2014/main" id="{AF98809A-520B-4758-93F4-9832011871BC}"/>
                  </a:ext>
                </a:extLst>
              </p:cNvPr>
              <p:cNvSpPr/>
              <p:nvPr/>
            </p:nvSpPr>
            <p:spPr bwMode="auto">
              <a:xfrm>
                <a:off x="2752" y="3597"/>
                <a:ext cx="176" cy="69"/>
              </a:xfrm>
              <a:custGeom>
                <a:avLst/>
                <a:gdLst>
                  <a:gd name="T0" fmla="*/ 37 w 78"/>
                  <a:gd name="T1" fmla="*/ 0 h 31"/>
                  <a:gd name="T2" fmla="*/ 0 w 78"/>
                  <a:gd name="T3" fmla="*/ 24 h 31"/>
                  <a:gd name="T4" fmla="*/ 78 w 78"/>
                  <a:gd name="T5" fmla="*/ 31 h 31"/>
                  <a:gd name="T6" fmla="*/ 37 w 7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31">
                    <a:moveTo>
                      <a:pt x="37" y="0"/>
                    </a:moveTo>
                    <a:cubicBezTo>
                      <a:pt x="21" y="0"/>
                      <a:pt x="7" y="9"/>
                      <a:pt x="0" y="24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2" y="13"/>
                      <a:pt x="56" y="0"/>
                      <a:pt x="37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53" name="Freeform 471">
                <a:extLst>
                  <a:ext uri="{FF2B5EF4-FFF2-40B4-BE49-F238E27FC236}">
                    <a16:creationId xmlns="" xmlns:a16="http://schemas.microsoft.com/office/drawing/2014/main" id="{CE509FF2-70CD-420D-A393-B8FED9A27FFE}"/>
                  </a:ext>
                </a:extLst>
              </p:cNvPr>
              <p:cNvSpPr/>
              <p:nvPr/>
            </p:nvSpPr>
            <p:spPr bwMode="auto">
              <a:xfrm>
                <a:off x="2962" y="3358"/>
                <a:ext cx="176" cy="124"/>
              </a:xfrm>
              <a:custGeom>
                <a:avLst/>
                <a:gdLst>
                  <a:gd name="T0" fmla="*/ 78 w 78"/>
                  <a:gd name="T1" fmla="*/ 34 h 55"/>
                  <a:gd name="T2" fmla="*/ 0 w 78"/>
                  <a:gd name="T3" fmla="*/ 0 h 55"/>
                  <a:gd name="T4" fmla="*/ 0 w 78"/>
                  <a:gd name="T5" fmla="*/ 7 h 55"/>
                  <a:gd name="T6" fmla="*/ 43 w 78"/>
                  <a:gd name="T7" fmla="*/ 55 h 55"/>
                  <a:gd name="T8" fmla="*/ 78 w 78"/>
                  <a:gd name="T9" fmla="*/ 35 h 55"/>
                  <a:gd name="T10" fmla="*/ 78 w 78"/>
                  <a:gd name="T11" fmla="*/ 3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5">
                    <a:moveTo>
                      <a:pt x="78" y="3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5"/>
                      <a:pt x="0" y="7"/>
                    </a:cubicBezTo>
                    <a:cubicBezTo>
                      <a:pt x="0" y="34"/>
                      <a:pt x="19" y="55"/>
                      <a:pt x="43" y="55"/>
                    </a:cubicBezTo>
                    <a:cubicBezTo>
                      <a:pt x="58" y="55"/>
                      <a:pt x="71" y="47"/>
                      <a:pt x="78" y="35"/>
                    </a:cubicBezTo>
                    <a:lnTo>
                      <a:pt x="78" y="34"/>
                    </a:ln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54" name="Oval 472">
                <a:extLst>
                  <a:ext uri="{FF2B5EF4-FFF2-40B4-BE49-F238E27FC236}">
                    <a16:creationId xmlns="" xmlns:a16="http://schemas.microsoft.com/office/drawing/2014/main" id="{0546A009-7926-4F3E-9F03-9B6DF9A67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2" y="3475"/>
                <a:ext cx="108" cy="119"/>
              </a:xfrm>
              <a:prstGeom prst="ellipse">
                <a:avLst/>
              </a:pr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55" name="Freeform 473">
                <a:extLst>
                  <a:ext uri="{FF2B5EF4-FFF2-40B4-BE49-F238E27FC236}">
                    <a16:creationId xmlns="" xmlns:a16="http://schemas.microsoft.com/office/drawing/2014/main" id="{1AF2C805-4329-4B2F-A794-359693EF03E4}"/>
                  </a:ext>
                </a:extLst>
              </p:cNvPr>
              <p:cNvSpPr/>
              <p:nvPr/>
            </p:nvSpPr>
            <p:spPr bwMode="auto">
              <a:xfrm>
                <a:off x="3043" y="3545"/>
                <a:ext cx="117" cy="144"/>
              </a:xfrm>
              <a:custGeom>
                <a:avLst/>
                <a:gdLst>
                  <a:gd name="T0" fmla="*/ 44 w 52"/>
                  <a:gd name="T1" fmla="*/ 0 h 64"/>
                  <a:gd name="T2" fmla="*/ 0 w 52"/>
                  <a:gd name="T3" fmla="*/ 48 h 64"/>
                  <a:gd name="T4" fmla="*/ 2 w 52"/>
                  <a:gd name="T5" fmla="*/ 59 h 64"/>
                  <a:gd name="T6" fmla="*/ 52 w 52"/>
                  <a:gd name="T7" fmla="*/ 64 h 64"/>
                  <a:gd name="T8" fmla="*/ 47 w 52"/>
                  <a:gd name="T9" fmla="*/ 0 h 64"/>
                  <a:gd name="T10" fmla="*/ 44 w 52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64">
                    <a:moveTo>
                      <a:pt x="44" y="0"/>
                    </a:moveTo>
                    <a:cubicBezTo>
                      <a:pt x="20" y="0"/>
                      <a:pt x="0" y="21"/>
                      <a:pt x="0" y="48"/>
                    </a:cubicBezTo>
                    <a:cubicBezTo>
                      <a:pt x="0" y="52"/>
                      <a:pt x="1" y="56"/>
                      <a:pt x="2" y="59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0"/>
                      <a:pt x="45" y="0"/>
                      <a:pt x="44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56" name="Oval 474">
                <a:extLst>
                  <a:ext uri="{FF2B5EF4-FFF2-40B4-BE49-F238E27FC236}">
                    <a16:creationId xmlns="" xmlns:a16="http://schemas.microsoft.com/office/drawing/2014/main" id="{07DA770D-80F4-42C3-B565-BAF677D0A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3673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57" name="Oval 475">
                <a:extLst>
                  <a:ext uri="{FF2B5EF4-FFF2-40B4-BE49-F238E27FC236}">
                    <a16:creationId xmlns="" xmlns:a16="http://schemas.microsoft.com/office/drawing/2014/main" id="{F4F0A912-37F4-4B1D-ADFB-94AB38F42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3709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58" name="Oval 476">
                <a:extLst>
                  <a:ext uri="{FF2B5EF4-FFF2-40B4-BE49-F238E27FC236}">
                    <a16:creationId xmlns="" xmlns:a16="http://schemas.microsoft.com/office/drawing/2014/main" id="{A05C0BC4-8476-4673-B8AD-7DCF456D3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4" y="3698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59" name="Oval 477">
                <a:extLst>
                  <a:ext uri="{FF2B5EF4-FFF2-40B4-BE49-F238E27FC236}">
                    <a16:creationId xmlns="" xmlns:a16="http://schemas.microsoft.com/office/drawing/2014/main" id="{479501F1-8D81-42F2-B18B-0B170FB1C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41"/>
                <a:ext cx="29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60" name="Oval 478">
                <a:extLst>
                  <a:ext uri="{FF2B5EF4-FFF2-40B4-BE49-F238E27FC236}">
                    <a16:creationId xmlns="" xmlns:a16="http://schemas.microsoft.com/office/drawing/2014/main" id="{4A2F967E-4591-45DF-B4C0-B1B08362B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4" y="3795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61" name="Oval 479">
                <a:extLst>
                  <a:ext uri="{FF2B5EF4-FFF2-40B4-BE49-F238E27FC236}">
                    <a16:creationId xmlns="" xmlns:a16="http://schemas.microsoft.com/office/drawing/2014/main" id="{1BACCEC1-4411-4872-84CB-2ABBCB31B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6" y="3806"/>
                <a:ext cx="30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62" name="Oval 480">
                <a:extLst>
                  <a:ext uri="{FF2B5EF4-FFF2-40B4-BE49-F238E27FC236}">
                    <a16:creationId xmlns="" xmlns:a16="http://schemas.microsoft.com/office/drawing/2014/main" id="{8E97E5BB-9A0C-4FA0-A7F5-2F8378F43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3" y="3784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63" name="Oval 481">
                <a:extLst>
                  <a:ext uri="{FF2B5EF4-FFF2-40B4-BE49-F238E27FC236}">
                    <a16:creationId xmlns="" xmlns:a16="http://schemas.microsoft.com/office/drawing/2014/main" id="{69ACFFB0-46A8-4351-971C-8E3826EE3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" y="3700"/>
                <a:ext cx="27" cy="30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64" name="Oval 482">
                <a:extLst>
                  <a:ext uri="{FF2B5EF4-FFF2-40B4-BE49-F238E27FC236}">
                    <a16:creationId xmlns="" xmlns:a16="http://schemas.microsoft.com/office/drawing/2014/main" id="{55DEBA5D-61F9-4788-9E10-154383167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1" y="3795"/>
                <a:ext cx="29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65" name="Oval 483">
                <a:extLst>
                  <a:ext uri="{FF2B5EF4-FFF2-40B4-BE49-F238E27FC236}">
                    <a16:creationId xmlns="" xmlns:a16="http://schemas.microsoft.com/office/drawing/2014/main" id="{85B5AA2B-275F-4CF3-BE02-A120E67F6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" y="2995"/>
                <a:ext cx="31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66" name="Oval 484">
                <a:extLst>
                  <a:ext uri="{FF2B5EF4-FFF2-40B4-BE49-F238E27FC236}">
                    <a16:creationId xmlns="" xmlns:a16="http://schemas.microsoft.com/office/drawing/2014/main" id="{3C8639C4-0053-4176-8434-A3A46E5BB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" y="3112"/>
                <a:ext cx="31" cy="32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67" name="Oval 485">
                <a:extLst>
                  <a:ext uri="{FF2B5EF4-FFF2-40B4-BE49-F238E27FC236}">
                    <a16:creationId xmlns="" xmlns:a16="http://schemas.microsoft.com/office/drawing/2014/main" id="{5AB1394F-9DC3-4620-ABFD-A1CC81E7C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123"/>
                <a:ext cx="31" cy="32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68" name="Oval 486">
                <a:extLst>
                  <a:ext uri="{FF2B5EF4-FFF2-40B4-BE49-F238E27FC236}">
                    <a16:creationId xmlns="" xmlns:a16="http://schemas.microsoft.com/office/drawing/2014/main" id="{6E06CEA7-8D1C-413C-B266-6CCFB290E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3" y="3128"/>
                <a:ext cx="32" cy="31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69" name="Oval 487">
                <a:extLst>
                  <a:ext uri="{FF2B5EF4-FFF2-40B4-BE49-F238E27FC236}">
                    <a16:creationId xmlns="" xmlns:a16="http://schemas.microsoft.com/office/drawing/2014/main" id="{16F91B35-F053-4423-BFE3-2FE80802C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8" y="3144"/>
                <a:ext cx="32" cy="31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70" name="Oval 488">
                <a:extLst>
                  <a:ext uri="{FF2B5EF4-FFF2-40B4-BE49-F238E27FC236}">
                    <a16:creationId xmlns="" xmlns:a16="http://schemas.microsoft.com/office/drawing/2014/main" id="{0E0E8A16-F504-4962-A57B-38E4D67B3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9" y="2990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71" name="Oval 489">
                <a:extLst>
                  <a:ext uri="{FF2B5EF4-FFF2-40B4-BE49-F238E27FC236}">
                    <a16:creationId xmlns="" xmlns:a16="http://schemas.microsoft.com/office/drawing/2014/main" id="{DEB55469-318B-484A-A773-E8E5BFEBD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5" y="2990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72" name="Oval 490">
                <a:extLst>
                  <a:ext uri="{FF2B5EF4-FFF2-40B4-BE49-F238E27FC236}">
                    <a16:creationId xmlns="" xmlns:a16="http://schemas.microsoft.com/office/drawing/2014/main" id="{5732B56D-FEF1-491A-BA6A-4DC860552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6" y="2984"/>
                <a:ext cx="32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73" name="Oval 491">
                <a:extLst>
                  <a:ext uri="{FF2B5EF4-FFF2-40B4-BE49-F238E27FC236}">
                    <a16:creationId xmlns="" xmlns:a16="http://schemas.microsoft.com/office/drawing/2014/main" id="{8319F100-1AD0-445C-B6DC-ADD35F5ED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3211"/>
                <a:ext cx="31" cy="30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74" name="Oval 492">
                <a:extLst>
                  <a:ext uri="{FF2B5EF4-FFF2-40B4-BE49-F238E27FC236}">
                    <a16:creationId xmlns="" xmlns:a16="http://schemas.microsoft.com/office/drawing/2014/main" id="{C63ECE19-0425-43F4-A8EC-30B2175FE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3250"/>
                <a:ext cx="31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75" name="Oval 493">
                <a:extLst>
                  <a:ext uri="{FF2B5EF4-FFF2-40B4-BE49-F238E27FC236}">
                    <a16:creationId xmlns="" xmlns:a16="http://schemas.microsoft.com/office/drawing/2014/main" id="{3BB7C806-B2CE-4BA7-AABB-B0D58A034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8" y="3292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76" name="Oval 494">
                <a:extLst>
                  <a:ext uri="{FF2B5EF4-FFF2-40B4-BE49-F238E27FC236}">
                    <a16:creationId xmlns="" xmlns:a16="http://schemas.microsoft.com/office/drawing/2014/main" id="{420D4368-6BD0-4DF9-BBCB-FF8820232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6" y="3324"/>
                <a:ext cx="32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77" name="Freeform 495">
                <a:extLst>
                  <a:ext uri="{FF2B5EF4-FFF2-40B4-BE49-F238E27FC236}">
                    <a16:creationId xmlns="" xmlns:a16="http://schemas.microsoft.com/office/drawing/2014/main" id="{3B96FC17-9BE0-480D-AB72-6F4ED9B2D68A}"/>
                  </a:ext>
                </a:extLst>
              </p:cNvPr>
              <p:cNvSpPr/>
              <p:nvPr/>
            </p:nvSpPr>
            <p:spPr bwMode="auto">
              <a:xfrm>
                <a:off x="2809" y="2395"/>
                <a:ext cx="372" cy="172"/>
              </a:xfrm>
              <a:custGeom>
                <a:avLst/>
                <a:gdLst>
                  <a:gd name="T0" fmla="*/ 2 w 372"/>
                  <a:gd name="T1" fmla="*/ 0 h 172"/>
                  <a:gd name="T2" fmla="*/ 47 w 372"/>
                  <a:gd name="T3" fmla="*/ 82 h 172"/>
                  <a:gd name="T4" fmla="*/ 110 w 372"/>
                  <a:gd name="T5" fmla="*/ 12 h 172"/>
                  <a:gd name="T6" fmla="*/ 151 w 372"/>
                  <a:gd name="T7" fmla="*/ 104 h 172"/>
                  <a:gd name="T8" fmla="*/ 227 w 372"/>
                  <a:gd name="T9" fmla="*/ 28 h 172"/>
                  <a:gd name="T10" fmla="*/ 263 w 372"/>
                  <a:gd name="T11" fmla="*/ 140 h 172"/>
                  <a:gd name="T12" fmla="*/ 351 w 372"/>
                  <a:gd name="T13" fmla="*/ 41 h 172"/>
                  <a:gd name="T14" fmla="*/ 372 w 372"/>
                  <a:gd name="T15" fmla="*/ 172 h 172"/>
                  <a:gd name="T16" fmla="*/ 0 w 372"/>
                  <a:gd name="T17" fmla="*/ 66 h 172"/>
                  <a:gd name="T18" fmla="*/ 2 w 3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2" h="172">
                    <a:moveTo>
                      <a:pt x="2" y="0"/>
                    </a:moveTo>
                    <a:lnTo>
                      <a:pt x="47" y="82"/>
                    </a:lnTo>
                    <a:lnTo>
                      <a:pt x="110" y="12"/>
                    </a:lnTo>
                    <a:lnTo>
                      <a:pt x="151" y="104"/>
                    </a:lnTo>
                    <a:lnTo>
                      <a:pt x="227" y="28"/>
                    </a:lnTo>
                    <a:lnTo>
                      <a:pt x="263" y="140"/>
                    </a:lnTo>
                    <a:lnTo>
                      <a:pt x="351" y="41"/>
                    </a:lnTo>
                    <a:lnTo>
                      <a:pt x="372" y="172"/>
                    </a:lnTo>
                    <a:lnTo>
                      <a:pt x="0" y="6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7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78" name="Freeform 496">
                <a:extLst>
                  <a:ext uri="{FF2B5EF4-FFF2-40B4-BE49-F238E27FC236}">
                    <a16:creationId xmlns="" xmlns:a16="http://schemas.microsoft.com/office/drawing/2014/main" id="{908EF8B5-3BFD-44B2-82C9-1C0AC80D9E9A}"/>
                  </a:ext>
                </a:extLst>
              </p:cNvPr>
              <p:cNvSpPr/>
              <p:nvPr/>
            </p:nvSpPr>
            <p:spPr bwMode="auto">
              <a:xfrm>
                <a:off x="2802" y="2522"/>
                <a:ext cx="361" cy="142"/>
              </a:xfrm>
              <a:custGeom>
                <a:avLst/>
                <a:gdLst>
                  <a:gd name="T0" fmla="*/ 142 w 160"/>
                  <a:gd name="T1" fmla="*/ 36 h 63"/>
                  <a:gd name="T2" fmla="*/ 136 w 160"/>
                  <a:gd name="T3" fmla="*/ 35 h 63"/>
                  <a:gd name="T4" fmla="*/ 108 w 160"/>
                  <a:gd name="T5" fmla="*/ 43 h 63"/>
                  <a:gd name="T6" fmla="*/ 98 w 160"/>
                  <a:gd name="T7" fmla="*/ 25 h 63"/>
                  <a:gd name="T8" fmla="*/ 95 w 160"/>
                  <a:gd name="T9" fmla="*/ 24 h 63"/>
                  <a:gd name="T10" fmla="*/ 71 w 160"/>
                  <a:gd name="T11" fmla="*/ 34 h 63"/>
                  <a:gd name="T12" fmla="*/ 53 w 160"/>
                  <a:gd name="T13" fmla="*/ 14 h 63"/>
                  <a:gd name="T14" fmla="*/ 48 w 160"/>
                  <a:gd name="T15" fmla="*/ 12 h 63"/>
                  <a:gd name="T16" fmla="*/ 23 w 160"/>
                  <a:gd name="T17" fmla="*/ 22 h 63"/>
                  <a:gd name="T18" fmla="*/ 2 w 160"/>
                  <a:gd name="T19" fmla="*/ 1 h 63"/>
                  <a:gd name="T20" fmla="*/ 1 w 160"/>
                  <a:gd name="T21" fmla="*/ 0 h 63"/>
                  <a:gd name="T22" fmla="*/ 0 w 160"/>
                  <a:gd name="T23" fmla="*/ 20 h 63"/>
                  <a:gd name="T24" fmla="*/ 24 w 160"/>
                  <a:gd name="T25" fmla="*/ 33 h 63"/>
                  <a:gd name="T26" fmla="*/ 48 w 160"/>
                  <a:gd name="T27" fmla="*/ 23 h 63"/>
                  <a:gd name="T28" fmla="*/ 66 w 160"/>
                  <a:gd name="T29" fmla="*/ 45 h 63"/>
                  <a:gd name="T30" fmla="*/ 91 w 160"/>
                  <a:gd name="T31" fmla="*/ 35 h 63"/>
                  <a:gd name="T32" fmla="*/ 109 w 160"/>
                  <a:gd name="T33" fmla="*/ 53 h 63"/>
                  <a:gd name="T34" fmla="*/ 137 w 160"/>
                  <a:gd name="T35" fmla="*/ 45 h 63"/>
                  <a:gd name="T36" fmla="*/ 159 w 160"/>
                  <a:gd name="T37" fmla="*/ 63 h 63"/>
                  <a:gd name="T38" fmla="*/ 160 w 160"/>
                  <a:gd name="T39" fmla="*/ 54 h 63"/>
                  <a:gd name="T40" fmla="*/ 142 w 160"/>
                  <a:gd name="T41" fmla="*/ 3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0" h="63">
                    <a:moveTo>
                      <a:pt x="142" y="36"/>
                    </a:moveTo>
                    <a:cubicBezTo>
                      <a:pt x="136" y="35"/>
                      <a:pt x="136" y="35"/>
                      <a:pt x="136" y="35"/>
                    </a:cubicBezTo>
                    <a:cubicBezTo>
                      <a:pt x="129" y="41"/>
                      <a:pt x="118" y="49"/>
                      <a:pt x="108" y="43"/>
                    </a:cubicBezTo>
                    <a:cubicBezTo>
                      <a:pt x="99" y="38"/>
                      <a:pt x="98" y="31"/>
                      <a:pt x="98" y="25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1" y="29"/>
                      <a:pt x="83" y="35"/>
                      <a:pt x="71" y="34"/>
                    </a:cubicBezTo>
                    <a:cubicBezTo>
                      <a:pt x="59" y="32"/>
                      <a:pt x="55" y="21"/>
                      <a:pt x="53" y="14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4" y="18"/>
                      <a:pt x="36" y="23"/>
                      <a:pt x="23" y="22"/>
                    </a:cubicBezTo>
                    <a:cubicBezTo>
                      <a:pt x="8" y="21"/>
                      <a:pt x="3" y="9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8" y="34"/>
                      <a:pt x="24" y="33"/>
                    </a:cubicBezTo>
                    <a:cubicBezTo>
                      <a:pt x="40" y="32"/>
                      <a:pt x="48" y="23"/>
                      <a:pt x="48" y="23"/>
                    </a:cubicBezTo>
                    <a:cubicBezTo>
                      <a:pt x="48" y="23"/>
                      <a:pt x="49" y="42"/>
                      <a:pt x="66" y="45"/>
                    </a:cubicBezTo>
                    <a:cubicBezTo>
                      <a:pt x="83" y="47"/>
                      <a:pt x="91" y="35"/>
                      <a:pt x="91" y="35"/>
                    </a:cubicBezTo>
                    <a:cubicBezTo>
                      <a:pt x="91" y="35"/>
                      <a:pt x="95" y="50"/>
                      <a:pt x="109" y="53"/>
                    </a:cubicBezTo>
                    <a:cubicBezTo>
                      <a:pt x="123" y="57"/>
                      <a:pt x="137" y="45"/>
                      <a:pt x="137" y="45"/>
                    </a:cubicBezTo>
                    <a:cubicBezTo>
                      <a:pt x="143" y="60"/>
                      <a:pt x="159" y="63"/>
                      <a:pt x="159" y="63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48" y="51"/>
                      <a:pt x="144" y="43"/>
                      <a:pt x="142" y="36"/>
                    </a:cubicBezTo>
                    <a:close/>
                  </a:path>
                </a:pathLst>
              </a:cu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79" name="Freeform 497">
                <a:extLst>
                  <a:ext uri="{FF2B5EF4-FFF2-40B4-BE49-F238E27FC236}">
                    <a16:creationId xmlns="" xmlns:a16="http://schemas.microsoft.com/office/drawing/2014/main" id="{64621679-57AC-48FC-81BE-804C4AA97042}"/>
                  </a:ext>
                </a:extLst>
              </p:cNvPr>
              <p:cNvSpPr/>
              <p:nvPr/>
            </p:nvSpPr>
            <p:spPr bwMode="auto">
              <a:xfrm>
                <a:off x="2802" y="2526"/>
                <a:ext cx="358" cy="156"/>
              </a:xfrm>
              <a:custGeom>
                <a:avLst/>
                <a:gdLst>
                  <a:gd name="T0" fmla="*/ 145 w 159"/>
                  <a:gd name="T1" fmla="*/ 51 h 69"/>
                  <a:gd name="T2" fmla="*/ 139 w 159"/>
                  <a:gd name="T3" fmla="*/ 36 h 69"/>
                  <a:gd name="T4" fmla="*/ 107 w 159"/>
                  <a:gd name="T5" fmla="*/ 50 h 69"/>
                  <a:gd name="T6" fmla="*/ 98 w 159"/>
                  <a:gd name="T7" fmla="*/ 41 h 69"/>
                  <a:gd name="T8" fmla="*/ 93 w 159"/>
                  <a:gd name="T9" fmla="*/ 28 h 69"/>
                  <a:gd name="T10" fmla="*/ 70 w 159"/>
                  <a:gd name="T11" fmla="*/ 40 h 69"/>
                  <a:gd name="T12" fmla="*/ 51 w 159"/>
                  <a:gd name="T13" fmla="*/ 15 h 69"/>
                  <a:gd name="T14" fmla="*/ 39 w 159"/>
                  <a:gd name="T15" fmla="*/ 25 h 69"/>
                  <a:gd name="T16" fmla="*/ 22 w 159"/>
                  <a:gd name="T17" fmla="*/ 28 h 69"/>
                  <a:gd name="T18" fmla="*/ 1 w 159"/>
                  <a:gd name="T19" fmla="*/ 0 h 69"/>
                  <a:gd name="T20" fmla="*/ 0 w 159"/>
                  <a:gd name="T21" fmla="*/ 26 h 69"/>
                  <a:gd name="T22" fmla="*/ 23 w 159"/>
                  <a:gd name="T23" fmla="*/ 39 h 69"/>
                  <a:gd name="T24" fmla="*/ 47 w 159"/>
                  <a:gd name="T25" fmla="*/ 29 h 69"/>
                  <a:gd name="T26" fmla="*/ 66 w 159"/>
                  <a:gd name="T27" fmla="*/ 51 h 69"/>
                  <a:gd name="T28" fmla="*/ 91 w 159"/>
                  <a:gd name="T29" fmla="*/ 41 h 69"/>
                  <a:gd name="T30" fmla="*/ 108 w 159"/>
                  <a:gd name="T31" fmla="*/ 59 h 69"/>
                  <a:gd name="T32" fmla="*/ 136 w 159"/>
                  <a:gd name="T33" fmla="*/ 51 h 69"/>
                  <a:gd name="T34" fmla="*/ 159 w 159"/>
                  <a:gd name="T35" fmla="*/ 69 h 69"/>
                  <a:gd name="T36" fmla="*/ 159 w 159"/>
                  <a:gd name="T37" fmla="*/ 60 h 69"/>
                  <a:gd name="T38" fmla="*/ 145 w 159"/>
                  <a:gd name="T39" fmla="*/ 5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9" h="69">
                    <a:moveTo>
                      <a:pt x="145" y="51"/>
                    </a:moveTo>
                    <a:cubicBezTo>
                      <a:pt x="142" y="46"/>
                      <a:pt x="139" y="42"/>
                      <a:pt x="139" y="36"/>
                    </a:cubicBezTo>
                    <a:cubicBezTo>
                      <a:pt x="131" y="44"/>
                      <a:pt x="120" y="57"/>
                      <a:pt x="107" y="50"/>
                    </a:cubicBezTo>
                    <a:cubicBezTo>
                      <a:pt x="104" y="48"/>
                      <a:pt x="100" y="44"/>
                      <a:pt x="98" y="41"/>
                    </a:cubicBezTo>
                    <a:cubicBezTo>
                      <a:pt x="97" y="39"/>
                      <a:pt x="92" y="30"/>
                      <a:pt x="93" y="28"/>
                    </a:cubicBezTo>
                    <a:cubicBezTo>
                      <a:pt x="89" y="37"/>
                      <a:pt x="80" y="41"/>
                      <a:pt x="70" y="40"/>
                    </a:cubicBezTo>
                    <a:cubicBezTo>
                      <a:pt x="58" y="38"/>
                      <a:pt x="52" y="26"/>
                      <a:pt x="51" y="15"/>
                    </a:cubicBezTo>
                    <a:cubicBezTo>
                      <a:pt x="46" y="19"/>
                      <a:pt x="44" y="23"/>
                      <a:pt x="39" y="25"/>
                    </a:cubicBezTo>
                    <a:cubicBezTo>
                      <a:pt x="34" y="28"/>
                      <a:pt x="28" y="29"/>
                      <a:pt x="22" y="28"/>
                    </a:cubicBezTo>
                    <a:cubicBezTo>
                      <a:pt x="2" y="26"/>
                      <a:pt x="1" y="5"/>
                      <a:pt x="1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7" y="40"/>
                      <a:pt x="23" y="39"/>
                    </a:cubicBezTo>
                    <a:cubicBezTo>
                      <a:pt x="40" y="38"/>
                      <a:pt x="47" y="29"/>
                      <a:pt x="47" y="29"/>
                    </a:cubicBezTo>
                    <a:cubicBezTo>
                      <a:pt x="47" y="29"/>
                      <a:pt x="49" y="48"/>
                      <a:pt x="66" y="51"/>
                    </a:cubicBezTo>
                    <a:cubicBezTo>
                      <a:pt x="82" y="53"/>
                      <a:pt x="91" y="41"/>
                      <a:pt x="91" y="41"/>
                    </a:cubicBezTo>
                    <a:cubicBezTo>
                      <a:pt x="91" y="41"/>
                      <a:pt x="94" y="56"/>
                      <a:pt x="108" y="59"/>
                    </a:cubicBezTo>
                    <a:cubicBezTo>
                      <a:pt x="123" y="63"/>
                      <a:pt x="136" y="51"/>
                      <a:pt x="136" y="51"/>
                    </a:cubicBezTo>
                    <a:cubicBezTo>
                      <a:pt x="142" y="66"/>
                      <a:pt x="159" y="69"/>
                      <a:pt x="159" y="69"/>
                    </a:cubicBezTo>
                    <a:cubicBezTo>
                      <a:pt x="159" y="60"/>
                      <a:pt x="159" y="60"/>
                      <a:pt x="159" y="60"/>
                    </a:cubicBezTo>
                    <a:cubicBezTo>
                      <a:pt x="159" y="62"/>
                      <a:pt x="146" y="52"/>
                      <a:pt x="145" y="51"/>
                    </a:cubicBezTo>
                    <a:close/>
                  </a:path>
                </a:pathLst>
              </a:custGeom>
              <a:solidFill>
                <a:srgbClr val="D4D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80" name="Oval 498">
                <a:extLst>
                  <a:ext uri="{FF2B5EF4-FFF2-40B4-BE49-F238E27FC236}">
                    <a16:creationId xmlns="" xmlns:a16="http://schemas.microsoft.com/office/drawing/2014/main" id="{D1F4EA61-020B-4D7F-A371-89B0F4C55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3" y="2537"/>
                <a:ext cx="15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81" name="Oval 499">
                <a:extLst>
                  <a:ext uri="{FF2B5EF4-FFF2-40B4-BE49-F238E27FC236}">
                    <a16:creationId xmlns="" xmlns:a16="http://schemas.microsoft.com/office/drawing/2014/main" id="{35FAAB8E-E27B-454F-9A7A-B92F47E17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2" y="2569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82" name="Oval 500">
                <a:extLst>
                  <a:ext uri="{FF2B5EF4-FFF2-40B4-BE49-F238E27FC236}">
                    <a16:creationId xmlns="" xmlns:a16="http://schemas.microsoft.com/office/drawing/2014/main" id="{8EEB8175-D276-4870-9FAB-910C4E331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0" y="2594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83" name="Oval 501">
                <a:extLst>
                  <a:ext uri="{FF2B5EF4-FFF2-40B4-BE49-F238E27FC236}">
                    <a16:creationId xmlns="" xmlns:a16="http://schemas.microsoft.com/office/drawing/2014/main" id="{D5BAE752-3DEB-4F55-98B2-C7F97469D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1" y="2616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84" name="Oval 502">
                <a:extLst>
                  <a:ext uri="{FF2B5EF4-FFF2-40B4-BE49-F238E27FC236}">
                    <a16:creationId xmlns="" xmlns:a16="http://schemas.microsoft.com/office/drawing/2014/main" id="{89118734-0990-4166-B1C5-56EA3A8C3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1" y="2623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85" name="Oval 503">
                <a:extLst>
                  <a:ext uri="{FF2B5EF4-FFF2-40B4-BE49-F238E27FC236}">
                    <a16:creationId xmlns="" xmlns:a16="http://schemas.microsoft.com/office/drawing/2014/main" id="{1CA72592-1615-4DE6-9F99-9B2D74B8B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1" y="2650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86" name="Oval 504">
                <a:extLst>
                  <a:ext uri="{FF2B5EF4-FFF2-40B4-BE49-F238E27FC236}">
                    <a16:creationId xmlns="" xmlns:a16="http://schemas.microsoft.com/office/drawing/2014/main" id="{23307342-1658-499F-B4B5-0C9C961EC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4" y="2668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87" name="Oval 505">
                <a:extLst>
                  <a:ext uri="{FF2B5EF4-FFF2-40B4-BE49-F238E27FC236}">
                    <a16:creationId xmlns="" xmlns:a16="http://schemas.microsoft.com/office/drawing/2014/main" id="{41321FB2-E2A0-4532-B1C1-589BFDE5C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7" y="1841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88" name="Oval 506">
                <a:extLst>
                  <a:ext uri="{FF2B5EF4-FFF2-40B4-BE49-F238E27FC236}">
                    <a16:creationId xmlns="" xmlns:a16="http://schemas.microsoft.com/office/drawing/2014/main" id="{26E9B799-CB79-474C-A0B2-6C67B2F13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" y="1864"/>
                <a:ext cx="25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89" name="Oval 507">
                <a:extLst>
                  <a:ext uri="{FF2B5EF4-FFF2-40B4-BE49-F238E27FC236}">
                    <a16:creationId xmlns="" xmlns:a16="http://schemas.microsoft.com/office/drawing/2014/main" id="{48A72141-72D1-41B8-B081-7377FB16D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8" y="188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90" name="Oval 508">
                <a:extLst>
                  <a:ext uri="{FF2B5EF4-FFF2-40B4-BE49-F238E27FC236}">
                    <a16:creationId xmlns="" xmlns:a16="http://schemas.microsoft.com/office/drawing/2014/main" id="{97E7BD96-5343-4C2B-B1DC-B61B3445D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1940"/>
                <a:ext cx="25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91" name="Oval 509">
                <a:extLst>
                  <a:ext uri="{FF2B5EF4-FFF2-40B4-BE49-F238E27FC236}">
                    <a16:creationId xmlns="" xmlns:a16="http://schemas.microsoft.com/office/drawing/2014/main" id="{93429676-758C-4A25-AE6D-932158FD8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192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92" name="Oval 510">
                <a:extLst>
                  <a:ext uri="{FF2B5EF4-FFF2-40B4-BE49-F238E27FC236}">
                    <a16:creationId xmlns="" xmlns:a16="http://schemas.microsoft.com/office/drawing/2014/main" id="{6522CD4A-49E6-4A28-8BA2-6C2466976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0" y="192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93" name="Oval 511">
                <a:extLst>
                  <a:ext uri="{FF2B5EF4-FFF2-40B4-BE49-F238E27FC236}">
                    <a16:creationId xmlns="" xmlns:a16="http://schemas.microsoft.com/office/drawing/2014/main" id="{7649221C-3418-4254-8D80-F00485B96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" y="1999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94" name="Oval 512">
                <a:extLst>
                  <a:ext uri="{FF2B5EF4-FFF2-40B4-BE49-F238E27FC236}">
                    <a16:creationId xmlns="" xmlns:a16="http://schemas.microsoft.com/office/drawing/2014/main" id="{A3D5DF00-4A8E-453D-85EE-C96FFF905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2024"/>
                <a:ext cx="25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95" name="Oval 513">
                <a:extLst>
                  <a:ext uri="{FF2B5EF4-FFF2-40B4-BE49-F238E27FC236}">
                    <a16:creationId xmlns="" xmlns:a16="http://schemas.microsoft.com/office/drawing/2014/main" id="{18C817FB-4B4C-456C-ADE0-67731A61A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" y="1965"/>
                <a:ext cx="27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96" name="Oval 514">
                <a:extLst>
                  <a:ext uri="{FF2B5EF4-FFF2-40B4-BE49-F238E27FC236}">
                    <a16:creationId xmlns="" xmlns:a16="http://schemas.microsoft.com/office/drawing/2014/main" id="{22645C59-422C-47C0-B0F0-823081397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8" y="1983"/>
                <a:ext cx="27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97" name="Oval 515">
                <a:extLst>
                  <a:ext uri="{FF2B5EF4-FFF2-40B4-BE49-F238E27FC236}">
                    <a16:creationId xmlns="" xmlns:a16="http://schemas.microsoft.com/office/drawing/2014/main" id="{F301E97C-F76D-4FD1-BBEB-E46C9935A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4" y="2024"/>
                <a:ext cx="27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98" name="Oval 516">
                <a:extLst>
                  <a:ext uri="{FF2B5EF4-FFF2-40B4-BE49-F238E27FC236}">
                    <a16:creationId xmlns="" xmlns:a16="http://schemas.microsoft.com/office/drawing/2014/main" id="{F4B65779-9416-43D9-B30F-1AC4F2ABD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" y="2012"/>
                <a:ext cx="25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199" name="Oval 517">
                <a:extLst>
                  <a:ext uri="{FF2B5EF4-FFF2-40B4-BE49-F238E27FC236}">
                    <a16:creationId xmlns="" xmlns:a16="http://schemas.microsoft.com/office/drawing/2014/main" id="{04A4A8CC-736F-4312-A0AA-04FA07C69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4" y="2024"/>
                <a:ext cx="27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00" name="Line 518">
                <a:extLst>
                  <a:ext uri="{FF2B5EF4-FFF2-40B4-BE49-F238E27FC236}">
                    <a16:creationId xmlns="" xmlns:a16="http://schemas.microsoft.com/office/drawing/2014/main" id="{30599995-CE0E-4126-BB40-E3FF5014A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" y="379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01" name="Line 519">
                <a:extLst>
                  <a:ext uri="{FF2B5EF4-FFF2-40B4-BE49-F238E27FC236}">
                    <a16:creationId xmlns="" xmlns:a16="http://schemas.microsoft.com/office/drawing/2014/main" id="{11D7E3FA-5411-4060-8763-8FA0DC0E5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" y="379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02" name="Freeform 520">
                <a:extLst>
                  <a:ext uri="{FF2B5EF4-FFF2-40B4-BE49-F238E27FC236}">
                    <a16:creationId xmlns="" xmlns:a16="http://schemas.microsoft.com/office/drawing/2014/main" id="{5F08BBFA-16E6-4E29-89A8-85B6E2178360}"/>
                  </a:ext>
                </a:extLst>
              </p:cNvPr>
              <p:cNvSpPr/>
              <p:nvPr/>
            </p:nvSpPr>
            <p:spPr bwMode="auto">
              <a:xfrm>
                <a:off x="2750" y="1122"/>
                <a:ext cx="183" cy="304"/>
              </a:xfrm>
              <a:custGeom>
                <a:avLst/>
                <a:gdLst>
                  <a:gd name="T0" fmla="*/ 120 w 183"/>
                  <a:gd name="T1" fmla="*/ 0 h 304"/>
                  <a:gd name="T2" fmla="*/ 0 w 183"/>
                  <a:gd name="T3" fmla="*/ 88 h 304"/>
                  <a:gd name="T4" fmla="*/ 135 w 183"/>
                  <a:gd name="T5" fmla="*/ 88 h 304"/>
                  <a:gd name="T6" fmla="*/ 11 w 183"/>
                  <a:gd name="T7" fmla="*/ 163 h 304"/>
                  <a:gd name="T8" fmla="*/ 151 w 183"/>
                  <a:gd name="T9" fmla="*/ 187 h 304"/>
                  <a:gd name="T10" fmla="*/ 16 w 183"/>
                  <a:gd name="T11" fmla="*/ 239 h 304"/>
                  <a:gd name="T12" fmla="*/ 183 w 183"/>
                  <a:gd name="T13" fmla="*/ 304 h 304"/>
                  <a:gd name="T14" fmla="*/ 120 w 183"/>
                  <a:gd name="T1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3" h="304">
                    <a:moveTo>
                      <a:pt x="120" y="0"/>
                    </a:moveTo>
                    <a:lnTo>
                      <a:pt x="0" y="88"/>
                    </a:lnTo>
                    <a:lnTo>
                      <a:pt x="135" y="88"/>
                    </a:lnTo>
                    <a:lnTo>
                      <a:pt x="11" y="163"/>
                    </a:lnTo>
                    <a:lnTo>
                      <a:pt x="151" y="187"/>
                    </a:lnTo>
                    <a:lnTo>
                      <a:pt x="16" y="239"/>
                    </a:lnTo>
                    <a:lnTo>
                      <a:pt x="183" y="30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03" name="Freeform 521">
                <a:extLst>
                  <a:ext uri="{FF2B5EF4-FFF2-40B4-BE49-F238E27FC236}">
                    <a16:creationId xmlns="" xmlns:a16="http://schemas.microsoft.com/office/drawing/2014/main" id="{306581E1-8B19-4E74-A37B-42933F31D00F}"/>
                  </a:ext>
                </a:extLst>
              </p:cNvPr>
              <p:cNvSpPr/>
              <p:nvPr/>
            </p:nvSpPr>
            <p:spPr bwMode="auto">
              <a:xfrm>
                <a:off x="2813" y="3908"/>
                <a:ext cx="201" cy="135"/>
              </a:xfrm>
              <a:custGeom>
                <a:avLst/>
                <a:gdLst>
                  <a:gd name="T0" fmla="*/ 142 w 201"/>
                  <a:gd name="T1" fmla="*/ 0 h 135"/>
                  <a:gd name="T2" fmla="*/ 0 w 201"/>
                  <a:gd name="T3" fmla="*/ 87 h 135"/>
                  <a:gd name="T4" fmla="*/ 201 w 201"/>
                  <a:gd name="T5" fmla="*/ 135 h 135"/>
                  <a:gd name="T6" fmla="*/ 142 w 201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35">
                    <a:moveTo>
                      <a:pt x="142" y="0"/>
                    </a:moveTo>
                    <a:lnTo>
                      <a:pt x="0" y="87"/>
                    </a:lnTo>
                    <a:lnTo>
                      <a:pt x="201" y="135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04" name="Freeform 522">
                <a:extLst>
                  <a:ext uri="{FF2B5EF4-FFF2-40B4-BE49-F238E27FC236}">
                    <a16:creationId xmlns="" xmlns:a16="http://schemas.microsoft.com/office/drawing/2014/main" id="{EB0438CD-C0F4-4FD5-8EE8-C0597BD8F456}"/>
                  </a:ext>
                </a:extLst>
              </p:cNvPr>
              <p:cNvSpPr/>
              <p:nvPr/>
            </p:nvSpPr>
            <p:spPr bwMode="auto">
              <a:xfrm>
                <a:off x="2820" y="4171"/>
                <a:ext cx="257" cy="106"/>
              </a:xfrm>
              <a:custGeom>
                <a:avLst/>
                <a:gdLst>
                  <a:gd name="T0" fmla="*/ 0 w 257"/>
                  <a:gd name="T1" fmla="*/ 106 h 106"/>
                  <a:gd name="T2" fmla="*/ 153 w 257"/>
                  <a:gd name="T3" fmla="*/ 0 h 106"/>
                  <a:gd name="T4" fmla="*/ 257 w 257"/>
                  <a:gd name="T5" fmla="*/ 95 h 106"/>
                  <a:gd name="T6" fmla="*/ 0 w 2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7" h="106">
                    <a:moveTo>
                      <a:pt x="0" y="106"/>
                    </a:moveTo>
                    <a:lnTo>
                      <a:pt x="153" y="0"/>
                    </a:lnTo>
                    <a:lnTo>
                      <a:pt x="257" y="95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A7C5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05" name="Freeform 523">
                <a:extLst>
                  <a:ext uri="{FF2B5EF4-FFF2-40B4-BE49-F238E27FC236}">
                    <a16:creationId xmlns="" xmlns:a16="http://schemas.microsoft.com/office/drawing/2014/main" id="{0FD7F314-64B2-41F7-B077-49DE8D144F23}"/>
                  </a:ext>
                </a:extLst>
              </p:cNvPr>
              <p:cNvSpPr/>
              <p:nvPr/>
            </p:nvSpPr>
            <p:spPr bwMode="auto">
              <a:xfrm>
                <a:off x="2721" y="4079"/>
                <a:ext cx="140" cy="135"/>
              </a:xfrm>
              <a:custGeom>
                <a:avLst/>
                <a:gdLst>
                  <a:gd name="T0" fmla="*/ 0 w 140"/>
                  <a:gd name="T1" fmla="*/ 0 h 135"/>
                  <a:gd name="T2" fmla="*/ 140 w 140"/>
                  <a:gd name="T3" fmla="*/ 34 h 135"/>
                  <a:gd name="T4" fmla="*/ 4 w 140"/>
                  <a:gd name="T5" fmla="*/ 135 h 135"/>
                  <a:gd name="T6" fmla="*/ 0 w 140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135">
                    <a:moveTo>
                      <a:pt x="0" y="0"/>
                    </a:moveTo>
                    <a:lnTo>
                      <a:pt x="140" y="34"/>
                    </a:lnTo>
                    <a:lnTo>
                      <a:pt x="4" y="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06" name="Freeform 524">
                <a:extLst>
                  <a:ext uri="{FF2B5EF4-FFF2-40B4-BE49-F238E27FC236}">
                    <a16:creationId xmlns="" xmlns:a16="http://schemas.microsoft.com/office/drawing/2014/main" id="{D058832B-B164-4757-8D30-7265E1920F37}"/>
                  </a:ext>
                </a:extLst>
              </p:cNvPr>
              <p:cNvSpPr/>
              <p:nvPr/>
            </p:nvSpPr>
            <p:spPr bwMode="auto">
              <a:xfrm>
                <a:off x="3066" y="3867"/>
                <a:ext cx="130" cy="304"/>
              </a:xfrm>
              <a:custGeom>
                <a:avLst/>
                <a:gdLst>
                  <a:gd name="T0" fmla="*/ 112 w 130"/>
                  <a:gd name="T1" fmla="*/ 0 h 304"/>
                  <a:gd name="T2" fmla="*/ 0 w 130"/>
                  <a:gd name="T3" fmla="*/ 23 h 304"/>
                  <a:gd name="T4" fmla="*/ 130 w 130"/>
                  <a:gd name="T5" fmla="*/ 304 h 304"/>
                  <a:gd name="T6" fmla="*/ 112 w 130"/>
                  <a:gd name="T7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304">
                    <a:moveTo>
                      <a:pt x="112" y="0"/>
                    </a:moveTo>
                    <a:lnTo>
                      <a:pt x="0" y="23"/>
                    </a:lnTo>
                    <a:lnTo>
                      <a:pt x="130" y="30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07" name="Freeform 525">
                <a:extLst>
                  <a:ext uri="{FF2B5EF4-FFF2-40B4-BE49-F238E27FC236}">
                    <a16:creationId xmlns="" xmlns:a16="http://schemas.microsoft.com/office/drawing/2014/main" id="{93FBEB06-E9DD-48D9-9A04-70DDB358FCB2}"/>
                  </a:ext>
                </a:extLst>
              </p:cNvPr>
              <p:cNvSpPr/>
              <p:nvPr/>
            </p:nvSpPr>
            <p:spPr bwMode="auto">
              <a:xfrm>
                <a:off x="2831" y="1661"/>
                <a:ext cx="106" cy="110"/>
              </a:xfrm>
              <a:custGeom>
                <a:avLst/>
                <a:gdLst>
                  <a:gd name="T0" fmla="*/ 0 w 106"/>
                  <a:gd name="T1" fmla="*/ 0 h 110"/>
                  <a:gd name="T2" fmla="*/ 41 w 106"/>
                  <a:gd name="T3" fmla="*/ 110 h 110"/>
                  <a:gd name="T4" fmla="*/ 106 w 106"/>
                  <a:gd name="T5" fmla="*/ 47 h 110"/>
                  <a:gd name="T6" fmla="*/ 0 w 106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110">
                    <a:moveTo>
                      <a:pt x="0" y="0"/>
                    </a:moveTo>
                    <a:lnTo>
                      <a:pt x="41" y="110"/>
                    </a:lnTo>
                    <a:lnTo>
                      <a:pt x="106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5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08" name="Oval 526">
                <a:extLst>
                  <a:ext uri="{FF2B5EF4-FFF2-40B4-BE49-F238E27FC236}">
                    <a16:creationId xmlns="" xmlns:a16="http://schemas.microsoft.com/office/drawing/2014/main" id="{A3B1FD7E-2016-43F4-BC9F-298CEFADB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7" y="974"/>
                <a:ext cx="24" cy="24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09" name="Oval 527">
                <a:extLst>
                  <a:ext uri="{FF2B5EF4-FFF2-40B4-BE49-F238E27FC236}">
                    <a16:creationId xmlns="" xmlns:a16="http://schemas.microsoft.com/office/drawing/2014/main" id="{8741D587-876E-424D-BA49-0CC08D4E4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" y="980"/>
                <a:ext cx="22" cy="23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10" name="Oval 528">
                <a:extLst>
                  <a:ext uri="{FF2B5EF4-FFF2-40B4-BE49-F238E27FC236}">
                    <a16:creationId xmlns="" xmlns:a16="http://schemas.microsoft.com/office/drawing/2014/main" id="{42A062FF-6E63-4503-908A-CD3CA7B28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3" y="1032"/>
                <a:ext cx="24" cy="25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11" name="Oval 529">
                <a:extLst>
                  <a:ext uri="{FF2B5EF4-FFF2-40B4-BE49-F238E27FC236}">
                    <a16:creationId xmlns="" xmlns:a16="http://schemas.microsoft.com/office/drawing/2014/main" id="{5AF991FE-E218-4A0A-AABF-AE7FFB890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1" y="1061"/>
                <a:ext cx="25" cy="25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12" name="Oval 530">
                <a:extLst>
                  <a:ext uri="{FF2B5EF4-FFF2-40B4-BE49-F238E27FC236}">
                    <a16:creationId xmlns="" xmlns:a16="http://schemas.microsoft.com/office/drawing/2014/main" id="{B418DFBC-361E-4EDF-B000-6B9C22A4B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0" y="1097"/>
                <a:ext cx="23" cy="23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13" name="Freeform 531">
                <a:extLst>
                  <a:ext uri="{FF2B5EF4-FFF2-40B4-BE49-F238E27FC236}">
                    <a16:creationId xmlns="" xmlns:a16="http://schemas.microsoft.com/office/drawing/2014/main" id="{71C58050-71F6-4EA6-B93E-271464A4D261}"/>
                  </a:ext>
                </a:extLst>
              </p:cNvPr>
              <p:cNvSpPr/>
              <p:nvPr/>
            </p:nvSpPr>
            <p:spPr bwMode="auto">
              <a:xfrm>
                <a:off x="2673" y="1602"/>
                <a:ext cx="34" cy="176"/>
              </a:xfrm>
              <a:custGeom>
                <a:avLst/>
                <a:gdLst>
                  <a:gd name="T0" fmla="*/ 0 w 34"/>
                  <a:gd name="T1" fmla="*/ 111 h 176"/>
                  <a:gd name="T2" fmla="*/ 30 w 34"/>
                  <a:gd name="T3" fmla="*/ 0 h 176"/>
                  <a:gd name="T4" fmla="*/ 34 w 34"/>
                  <a:gd name="T5" fmla="*/ 176 h 176"/>
                  <a:gd name="T6" fmla="*/ 5 w 34"/>
                  <a:gd name="T7" fmla="*/ 129 h 176"/>
                  <a:gd name="T8" fmla="*/ 0 w 34"/>
                  <a:gd name="T9" fmla="*/ 11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6">
                    <a:moveTo>
                      <a:pt x="0" y="111"/>
                    </a:moveTo>
                    <a:lnTo>
                      <a:pt x="30" y="0"/>
                    </a:lnTo>
                    <a:lnTo>
                      <a:pt x="34" y="176"/>
                    </a:lnTo>
                    <a:lnTo>
                      <a:pt x="5" y="12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62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14" name="Freeform 532">
                <a:extLst>
                  <a:ext uri="{FF2B5EF4-FFF2-40B4-BE49-F238E27FC236}">
                    <a16:creationId xmlns="" xmlns:a16="http://schemas.microsoft.com/office/drawing/2014/main" id="{76CCE6A4-7382-436F-80E1-AA566106ACCB}"/>
                  </a:ext>
                </a:extLst>
              </p:cNvPr>
              <p:cNvSpPr/>
              <p:nvPr/>
            </p:nvSpPr>
            <p:spPr bwMode="auto">
              <a:xfrm>
                <a:off x="2673" y="1602"/>
                <a:ext cx="34" cy="176"/>
              </a:xfrm>
              <a:custGeom>
                <a:avLst/>
                <a:gdLst>
                  <a:gd name="T0" fmla="*/ 0 w 34"/>
                  <a:gd name="T1" fmla="*/ 111 h 176"/>
                  <a:gd name="T2" fmla="*/ 30 w 34"/>
                  <a:gd name="T3" fmla="*/ 0 h 176"/>
                  <a:gd name="T4" fmla="*/ 34 w 34"/>
                  <a:gd name="T5" fmla="*/ 176 h 176"/>
                  <a:gd name="T6" fmla="*/ 5 w 34"/>
                  <a:gd name="T7" fmla="*/ 12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76">
                    <a:moveTo>
                      <a:pt x="0" y="111"/>
                    </a:moveTo>
                    <a:lnTo>
                      <a:pt x="30" y="0"/>
                    </a:lnTo>
                    <a:lnTo>
                      <a:pt x="34" y="176"/>
                    </a:lnTo>
                    <a:lnTo>
                      <a:pt x="5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15" name="Freeform 533">
                <a:extLst>
                  <a:ext uri="{FF2B5EF4-FFF2-40B4-BE49-F238E27FC236}">
                    <a16:creationId xmlns="" xmlns:a16="http://schemas.microsoft.com/office/drawing/2014/main" id="{5D7B6966-41AB-4646-A97D-7FA5F7BF988E}"/>
                  </a:ext>
                </a:extLst>
              </p:cNvPr>
              <p:cNvSpPr/>
              <p:nvPr/>
            </p:nvSpPr>
            <p:spPr bwMode="auto">
              <a:xfrm>
                <a:off x="3471" y="3401"/>
                <a:ext cx="334" cy="279"/>
              </a:xfrm>
              <a:custGeom>
                <a:avLst/>
                <a:gdLst>
                  <a:gd name="T0" fmla="*/ 3 w 148"/>
                  <a:gd name="T1" fmla="*/ 17 h 124"/>
                  <a:gd name="T2" fmla="*/ 35 w 148"/>
                  <a:gd name="T3" fmla="*/ 20 h 124"/>
                  <a:gd name="T4" fmla="*/ 25 w 148"/>
                  <a:gd name="T5" fmla="*/ 51 h 124"/>
                  <a:gd name="T6" fmla="*/ 74 w 148"/>
                  <a:gd name="T7" fmla="*/ 50 h 124"/>
                  <a:gd name="T8" fmla="*/ 67 w 148"/>
                  <a:gd name="T9" fmla="*/ 88 h 124"/>
                  <a:gd name="T10" fmla="*/ 124 w 148"/>
                  <a:gd name="T11" fmla="*/ 84 h 124"/>
                  <a:gd name="T12" fmla="*/ 114 w 148"/>
                  <a:gd name="T13" fmla="*/ 124 h 124"/>
                  <a:gd name="T14" fmla="*/ 148 w 148"/>
                  <a:gd name="T15" fmla="*/ 117 h 124"/>
                  <a:gd name="T16" fmla="*/ 64 w 148"/>
                  <a:gd name="T17" fmla="*/ 0 h 124"/>
                  <a:gd name="T18" fmla="*/ 3 w 148"/>
                  <a:gd name="T19" fmla="*/ 14 h 124"/>
                  <a:gd name="T20" fmla="*/ 3 w 148"/>
                  <a:gd name="T21" fmla="*/ 1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124">
                    <a:moveTo>
                      <a:pt x="3" y="17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48" y="117"/>
                      <a:pt x="148" y="117"/>
                      <a:pt x="148" y="117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5" y="13"/>
                      <a:pt x="3" y="14"/>
                    </a:cubicBezTo>
                    <a:cubicBezTo>
                      <a:pt x="0" y="15"/>
                      <a:pt x="3" y="17"/>
                      <a:pt x="3" y="17"/>
                    </a:cubicBezTo>
                    <a:close/>
                  </a:path>
                </a:pathLst>
              </a:custGeom>
              <a:solidFill>
                <a:srgbClr val="9D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16" name="Freeform 534">
                <a:extLst>
                  <a:ext uri="{FF2B5EF4-FFF2-40B4-BE49-F238E27FC236}">
                    <a16:creationId xmlns="" xmlns:a16="http://schemas.microsoft.com/office/drawing/2014/main" id="{0C6F7065-49BE-4C4B-84C8-00AE73003035}"/>
                  </a:ext>
                </a:extLst>
              </p:cNvPr>
              <p:cNvSpPr/>
              <p:nvPr/>
            </p:nvSpPr>
            <p:spPr bwMode="auto">
              <a:xfrm>
                <a:off x="2987" y="1494"/>
                <a:ext cx="137" cy="259"/>
              </a:xfrm>
              <a:custGeom>
                <a:avLst/>
                <a:gdLst>
                  <a:gd name="T0" fmla="*/ 0 w 61"/>
                  <a:gd name="T1" fmla="*/ 0 h 115"/>
                  <a:gd name="T2" fmla="*/ 0 w 61"/>
                  <a:gd name="T3" fmla="*/ 92 h 115"/>
                  <a:gd name="T4" fmla="*/ 61 w 61"/>
                  <a:gd name="T5" fmla="*/ 115 h 115"/>
                  <a:gd name="T6" fmla="*/ 0 w 61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15">
                    <a:moveTo>
                      <a:pt x="0" y="0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61" y="115"/>
                      <a:pt x="61" y="115"/>
                      <a:pt x="61" y="115"/>
                    </a:cubicBezTo>
                    <a:cubicBezTo>
                      <a:pt x="61" y="115"/>
                      <a:pt x="26" y="72"/>
                      <a:pt x="0" y="0"/>
                    </a:cubicBezTo>
                    <a:close/>
                  </a:path>
                </a:pathLst>
              </a:custGeom>
              <a:solidFill>
                <a:srgbClr val="FFC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17" name="Freeform 535">
                <a:extLst>
                  <a:ext uri="{FF2B5EF4-FFF2-40B4-BE49-F238E27FC236}">
                    <a16:creationId xmlns="" xmlns:a16="http://schemas.microsoft.com/office/drawing/2014/main" id="{F209EC51-2536-41CD-86CA-F17542DF3C88}"/>
                  </a:ext>
                </a:extLst>
              </p:cNvPr>
              <p:cNvSpPr/>
              <p:nvPr/>
            </p:nvSpPr>
            <p:spPr bwMode="auto">
              <a:xfrm>
                <a:off x="3007" y="1593"/>
                <a:ext cx="65" cy="115"/>
              </a:xfrm>
              <a:custGeom>
                <a:avLst/>
                <a:gdLst>
                  <a:gd name="T0" fmla="*/ 2 w 29"/>
                  <a:gd name="T1" fmla="*/ 0 h 51"/>
                  <a:gd name="T2" fmla="*/ 0 w 29"/>
                  <a:gd name="T3" fmla="*/ 35 h 51"/>
                  <a:gd name="T4" fmla="*/ 29 w 29"/>
                  <a:gd name="T5" fmla="*/ 51 h 51"/>
                  <a:gd name="T6" fmla="*/ 2 w 29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1">
                    <a:moveTo>
                      <a:pt x="2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1"/>
                      <a:pt x="3" y="12"/>
                      <a:pt x="2" y="0"/>
                    </a:cubicBezTo>
                    <a:close/>
                  </a:path>
                </a:pathLst>
              </a:custGeom>
              <a:solidFill>
                <a:srgbClr val="818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18" name="Freeform 536">
                <a:extLst>
                  <a:ext uri="{FF2B5EF4-FFF2-40B4-BE49-F238E27FC236}">
                    <a16:creationId xmlns="" xmlns:a16="http://schemas.microsoft.com/office/drawing/2014/main" id="{E72189D8-1FF9-4B83-8D99-6C0497A5FB58}"/>
                  </a:ext>
                </a:extLst>
              </p:cNvPr>
              <p:cNvSpPr/>
              <p:nvPr/>
            </p:nvSpPr>
            <p:spPr bwMode="auto">
              <a:xfrm>
                <a:off x="4283" y="1411"/>
                <a:ext cx="122" cy="1990"/>
              </a:xfrm>
              <a:custGeom>
                <a:avLst/>
                <a:gdLst>
                  <a:gd name="T0" fmla="*/ 36 w 54"/>
                  <a:gd name="T1" fmla="*/ 471 h 883"/>
                  <a:gd name="T2" fmla="*/ 44 w 54"/>
                  <a:gd name="T3" fmla="*/ 293 h 883"/>
                  <a:gd name="T4" fmla="*/ 49 w 54"/>
                  <a:gd name="T5" fmla="*/ 131 h 883"/>
                  <a:gd name="T6" fmla="*/ 33 w 54"/>
                  <a:gd name="T7" fmla="*/ 33 h 883"/>
                  <a:gd name="T8" fmla="*/ 19 w 54"/>
                  <a:gd name="T9" fmla="*/ 5 h 883"/>
                  <a:gd name="T10" fmla="*/ 0 w 54"/>
                  <a:gd name="T11" fmla="*/ 13 h 883"/>
                  <a:gd name="T12" fmla="*/ 39 w 54"/>
                  <a:gd name="T13" fmla="*/ 168 h 883"/>
                  <a:gd name="T14" fmla="*/ 32 w 54"/>
                  <a:gd name="T15" fmla="*/ 298 h 883"/>
                  <a:gd name="T16" fmla="*/ 28 w 54"/>
                  <a:gd name="T17" fmla="*/ 367 h 883"/>
                  <a:gd name="T18" fmla="*/ 23 w 54"/>
                  <a:gd name="T19" fmla="*/ 786 h 883"/>
                  <a:gd name="T20" fmla="*/ 22 w 54"/>
                  <a:gd name="T21" fmla="*/ 878 h 883"/>
                  <a:gd name="T22" fmla="*/ 31 w 54"/>
                  <a:gd name="T23" fmla="*/ 883 h 883"/>
                  <a:gd name="T24" fmla="*/ 36 w 54"/>
                  <a:gd name="T25" fmla="*/ 471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883">
                    <a:moveTo>
                      <a:pt x="36" y="471"/>
                    </a:moveTo>
                    <a:cubicBezTo>
                      <a:pt x="38" y="411"/>
                      <a:pt x="42" y="352"/>
                      <a:pt x="44" y="293"/>
                    </a:cubicBezTo>
                    <a:cubicBezTo>
                      <a:pt x="47" y="239"/>
                      <a:pt x="54" y="186"/>
                      <a:pt x="49" y="131"/>
                    </a:cubicBezTo>
                    <a:cubicBezTo>
                      <a:pt x="45" y="98"/>
                      <a:pt x="44" y="65"/>
                      <a:pt x="33" y="33"/>
                    </a:cubicBezTo>
                    <a:cubicBezTo>
                      <a:pt x="30" y="23"/>
                      <a:pt x="27" y="11"/>
                      <a:pt x="19" y="5"/>
                    </a:cubicBezTo>
                    <a:cubicBezTo>
                      <a:pt x="12" y="0"/>
                      <a:pt x="0" y="3"/>
                      <a:pt x="0" y="13"/>
                    </a:cubicBezTo>
                    <a:cubicBezTo>
                      <a:pt x="37" y="0"/>
                      <a:pt x="37" y="138"/>
                      <a:pt x="39" y="168"/>
                    </a:cubicBezTo>
                    <a:cubicBezTo>
                      <a:pt x="42" y="210"/>
                      <a:pt x="36" y="256"/>
                      <a:pt x="32" y="298"/>
                    </a:cubicBezTo>
                    <a:cubicBezTo>
                      <a:pt x="30" y="321"/>
                      <a:pt x="29" y="344"/>
                      <a:pt x="28" y="367"/>
                    </a:cubicBezTo>
                    <a:cubicBezTo>
                      <a:pt x="22" y="505"/>
                      <a:pt x="24" y="647"/>
                      <a:pt x="23" y="786"/>
                    </a:cubicBezTo>
                    <a:cubicBezTo>
                      <a:pt x="22" y="817"/>
                      <a:pt x="23" y="847"/>
                      <a:pt x="22" y="878"/>
                    </a:cubicBezTo>
                    <a:cubicBezTo>
                      <a:pt x="31" y="883"/>
                      <a:pt x="31" y="883"/>
                      <a:pt x="31" y="883"/>
                    </a:cubicBezTo>
                    <a:cubicBezTo>
                      <a:pt x="37" y="745"/>
                      <a:pt x="29" y="608"/>
                      <a:pt x="36" y="471"/>
                    </a:cubicBezTo>
                    <a:close/>
                  </a:path>
                </a:pathLst>
              </a:custGeom>
              <a:solidFill>
                <a:srgbClr val="6F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19" name="Freeform 537">
                <a:extLst>
                  <a:ext uri="{FF2B5EF4-FFF2-40B4-BE49-F238E27FC236}">
                    <a16:creationId xmlns="" xmlns:a16="http://schemas.microsoft.com/office/drawing/2014/main" id="{0F3FE269-3DE7-4FFC-8F00-118A085058CB}"/>
                  </a:ext>
                </a:extLst>
              </p:cNvPr>
              <p:cNvSpPr/>
              <p:nvPr/>
            </p:nvSpPr>
            <p:spPr bwMode="auto">
              <a:xfrm>
                <a:off x="3368" y="3466"/>
                <a:ext cx="329" cy="228"/>
              </a:xfrm>
              <a:custGeom>
                <a:avLst/>
                <a:gdLst>
                  <a:gd name="T0" fmla="*/ 0 w 146"/>
                  <a:gd name="T1" fmla="*/ 0 h 101"/>
                  <a:gd name="T2" fmla="*/ 52 w 146"/>
                  <a:gd name="T3" fmla="*/ 5 h 101"/>
                  <a:gd name="T4" fmla="*/ 42 w 146"/>
                  <a:gd name="T5" fmla="*/ 41 h 101"/>
                  <a:gd name="T6" fmla="*/ 100 w 146"/>
                  <a:gd name="T7" fmla="*/ 37 h 101"/>
                  <a:gd name="T8" fmla="*/ 94 w 146"/>
                  <a:gd name="T9" fmla="*/ 77 h 101"/>
                  <a:gd name="T10" fmla="*/ 146 w 146"/>
                  <a:gd name="T11" fmla="*/ 72 h 101"/>
                  <a:gd name="T12" fmla="*/ 141 w 146"/>
                  <a:gd name="T13" fmla="*/ 101 h 101"/>
                  <a:gd name="T14" fmla="*/ 0 w 146"/>
                  <a:gd name="T1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6" h="101">
                    <a:moveTo>
                      <a:pt x="0" y="0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94" y="77"/>
                      <a:pt x="94" y="77"/>
                      <a:pt x="94" y="77"/>
                    </a:cubicBezTo>
                    <a:cubicBezTo>
                      <a:pt x="146" y="72"/>
                      <a:pt x="146" y="72"/>
                      <a:pt x="146" y="72"/>
                    </a:cubicBezTo>
                    <a:cubicBezTo>
                      <a:pt x="141" y="101"/>
                      <a:pt x="141" y="101"/>
                      <a:pt x="141" y="101"/>
                    </a:cubicBezTo>
                    <a:cubicBezTo>
                      <a:pt x="141" y="101"/>
                      <a:pt x="81" y="87"/>
                      <a:pt x="0" y="0"/>
                    </a:cubicBezTo>
                    <a:close/>
                  </a:path>
                </a:pathLst>
              </a:custGeom>
              <a:solidFill>
                <a:srgbClr val="FF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20" name="Freeform 538">
                <a:extLst>
                  <a:ext uri="{FF2B5EF4-FFF2-40B4-BE49-F238E27FC236}">
                    <a16:creationId xmlns="" xmlns:a16="http://schemas.microsoft.com/office/drawing/2014/main" id="{0D52FF9B-5E67-4C9F-A7C1-B177EF3D2CB5}"/>
                  </a:ext>
                </a:extLst>
              </p:cNvPr>
              <p:cNvSpPr/>
              <p:nvPr/>
            </p:nvSpPr>
            <p:spPr bwMode="auto">
              <a:xfrm>
                <a:off x="3634" y="3405"/>
                <a:ext cx="61" cy="61"/>
              </a:xfrm>
              <a:custGeom>
                <a:avLst/>
                <a:gdLst>
                  <a:gd name="T0" fmla="*/ 26 w 27"/>
                  <a:gd name="T1" fmla="*/ 13 h 27"/>
                  <a:gd name="T2" fmla="*/ 8 w 27"/>
                  <a:gd name="T3" fmla="*/ 1 h 27"/>
                  <a:gd name="T4" fmla="*/ 0 w 27"/>
                  <a:gd name="T5" fmla="*/ 4 h 27"/>
                  <a:gd name="T6" fmla="*/ 16 w 27"/>
                  <a:gd name="T7" fmla="*/ 27 h 27"/>
                  <a:gd name="T8" fmla="*/ 26 w 27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6" y="13"/>
                    </a:moveTo>
                    <a:cubicBezTo>
                      <a:pt x="25" y="5"/>
                      <a:pt x="17" y="0"/>
                      <a:pt x="8" y="1"/>
                    </a:cubicBezTo>
                    <a:cubicBezTo>
                      <a:pt x="5" y="2"/>
                      <a:pt x="2" y="2"/>
                      <a:pt x="0" y="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22" y="25"/>
                      <a:pt x="27" y="19"/>
                      <a:pt x="26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21" name="Freeform 539">
                <a:extLst>
                  <a:ext uri="{FF2B5EF4-FFF2-40B4-BE49-F238E27FC236}">
                    <a16:creationId xmlns="" xmlns:a16="http://schemas.microsoft.com/office/drawing/2014/main" id="{4854F6C7-44C9-40E8-AA1F-425526C7AC95}"/>
                  </a:ext>
                </a:extLst>
              </p:cNvPr>
              <p:cNvSpPr/>
              <p:nvPr/>
            </p:nvSpPr>
            <p:spPr bwMode="auto">
              <a:xfrm>
                <a:off x="3875" y="3491"/>
                <a:ext cx="81" cy="65"/>
              </a:xfrm>
              <a:custGeom>
                <a:avLst/>
                <a:gdLst>
                  <a:gd name="T0" fmla="*/ 35 w 36"/>
                  <a:gd name="T1" fmla="*/ 13 h 29"/>
                  <a:gd name="T2" fmla="*/ 20 w 36"/>
                  <a:gd name="T3" fmla="*/ 28 h 29"/>
                  <a:gd name="T4" fmla="*/ 1 w 36"/>
                  <a:gd name="T5" fmla="*/ 17 h 29"/>
                  <a:gd name="T6" fmla="*/ 16 w 36"/>
                  <a:gd name="T7" fmla="*/ 1 h 29"/>
                  <a:gd name="T8" fmla="*/ 35 w 36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35" y="13"/>
                    </a:moveTo>
                    <a:cubicBezTo>
                      <a:pt x="36" y="20"/>
                      <a:pt x="29" y="27"/>
                      <a:pt x="20" y="28"/>
                    </a:cubicBezTo>
                    <a:cubicBezTo>
                      <a:pt x="10" y="29"/>
                      <a:pt x="2" y="24"/>
                      <a:pt x="1" y="17"/>
                    </a:cubicBezTo>
                    <a:cubicBezTo>
                      <a:pt x="0" y="9"/>
                      <a:pt x="7" y="2"/>
                      <a:pt x="16" y="1"/>
                    </a:cubicBezTo>
                    <a:cubicBezTo>
                      <a:pt x="26" y="0"/>
                      <a:pt x="34" y="6"/>
                      <a:pt x="35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22" name="Freeform 540">
                <a:extLst>
                  <a:ext uri="{FF2B5EF4-FFF2-40B4-BE49-F238E27FC236}">
                    <a16:creationId xmlns="" xmlns:a16="http://schemas.microsoft.com/office/drawing/2014/main" id="{521DF2A5-41D0-40F6-82F1-499B613BA9FF}"/>
                  </a:ext>
                </a:extLst>
              </p:cNvPr>
              <p:cNvSpPr/>
              <p:nvPr/>
            </p:nvSpPr>
            <p:spPr bwMode="auto">
              <a:xfrm>
                <a:off x="3737" y="3556"/>
                <a:ext cx="68" cy="63"/>
              </a:xfrm>
              <a:custGeom>
                <a:avLst/>
                <a:gdLst>
                  <a:gd name="T0" fmla="*/ 29 w 30"/>
                  <a:gd name="T1" fmla="*/ 13 h 28"/>
                  <a:gd name="T2" fmla="*/ 10 w 30"/>
                  <a:gd name="T3" fmla="*/ 1 h 28"/>
                  <a:gd name="T4" fmla="*/ 0 w 30"/>
                  <a:gd name="T5" fmla="*/ 6 h 28"/>
                  <a:gd name="T6" fmla="*/ 14 w 30"/>
                  <a:gd name="T7" fmla="*/ 28 h 28"/>
                  <a:gd name="T8" fmla="*/ 29 w 30"/>
                  <a:gd name="T9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9" y="13"/>
                    </a:moveTo>
                    <a:cubicBezTo>
                      <a:pt x="28" y="6"/>
                      <a:pt x="20" y="0"/>
                      <a:pt x="10" y="1"/>
                    </a:cubicBezTo>
                    <a:cubicBezTo>
                      <a:pt x="6" y="2"/>
                      <a:pt x="2" y="3"/>
                      <a:pt x="0" y="6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23" y="27"/>
                      <a:pt x="30" y="20"/>
                      <a:pt x="29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23" name="Freeform 541">
                <a:extLst>
                  <a:ext uri="{FF2B5EF4-FFF2-40B4-BE49-F238E27FC236}">
                    <a16:creationId xmlns="" xmlns:a16="http://schemas.microsoft.com/office/drawing/2014/main" id="{12A0BBF8-477D-4710-8235-A0A098C81C5E}"/>
                  </a:ext>
                </a:extLst>
              </p:cNvPr>
              <p:cNvSpPr/>
              <p:nvPr/>
            </p:nvSpPr>
            <p:spPr bwMode="auto">
              <a:xfrm>
                <a:off x="3762" y="3441"/>
                <a:ext cx="57" cy="47"/>
              </a:xfrm>
              <a:custGeom>
                <a:avLst/>
                <a:gdLst>
                  <a:gd name="T0" fmla="*/ 25 w 25"/>
                  <a:gd name="T1" fmla="*/ 9 h 21"/>
                  <a:gd name="T2" fmla="*/ 14 w 25"/>
                  <a:gd name="T3" fmla="*/ 20 h 21"/>
                  <a:gd name="T4" fmla="*/ 0 w 25"/>
                  <a:gd name="T5" fmla="*/ 11 h 21"/>
                  <a:gd name="T6" fmla="*/ 11 w 25"/>
                  <a:gd name="T7" fmla="*/ 1 h 21"/>
                  <a:gd name="T8" fmla="*/ 25 w 25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9"/>
                    </a:moveTo>
                    <a:cubicBezTo>
                      <a:pt x="25" y="14"/>
                      <a:pt x="20" y="19"/>
                      <a:pt x="14" y="20"/>
                    </a:cubicBezTo>
                    <a:cubicBezTo>
                      <a:pt x="7" y="21"/>
                      <a:pt x="1" y="17"/>
                      <a:pt x="0" y="11"/>
                    </a:cubicBezTo>
                    <a:cubicBezTo>
                      <a:pt x="0" y="6"/>
                      <a:pt x="5" y="1"/>
                      <a:pt x="11" y="1"/>
                    </a:cubicBezTo>
                    <a:cubicBezTo>
                      <a:pt x="18" y="0"/>
                      <a:pt x="24" y="4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24" name="Freeform 542">
                <a:extLst>
                  <a:ext uri="{FF2B5EF4-FFF2-40B4-BE49-F238E27FC236}">
                    <a16:creationId xmlns="" xmlns:a16="http://schemas.microsoft.com/office/drawing/2014/main" id="{28774610-0226-49FD-932E-875C1A1C3EA9}"/>
                  </a:ext>
                </a:extLst>
              </p:cNvPr>
              <p:cNvSpPr/>
              <p:nvPr/>
            </p:nvSpPr>
            <p:spPr bwMode="auto">
              <a:xfrm>
                <a:off x="3864" y="3590"/>
                <a:ext cx="56" cy="47"/>
              </a:xfrm>
              <a:custGeom>
                <a:avLst/>
                <a:gdLst>
                  <a:gd name="T0" fmla="*/ 25 w 25"/>
                  <a:gd name="T1" fmla="*/ 9 h 21"/>
                  <a:gd name="T2" fmla="*/ 14 w 25"/>
                  <a:gd name="T3" fmla="*/ 20 h 21"/>
                  <a:gd name="T4" fmla="*/ 1 w 25"/>
                  <a:gd name="T5" fmla="*/ 11 h 21"/>
                  <a:gd name="T6" fmla="*/ 11 w 25"/>
                  <a:gd name="T7" fmla="*/ 0 h 21"/>
                  <a:gd name="T8" fmla="*/ 25 w 25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9"/>
                    </a:moveTo>
                    <a:cubicBezTo>
                      <a:pt x="25" y="14"/>
                      <a:pt x="21" y="19"/>
                      <a:pt x="14" y="20"/>
                    </a:cubicBezTo>
                    <a:cubicBezTo>
                      <a:pt x="7" y="21"/>
                      <a:pt x="1" y="17"/>
                      <a:pt x="1" y="11"/>
                    </a:cubicBezTo>
                    <a:cubicBezTo>
                      <a:pt x="0" y="6"/>
                      <a:pt x="5" y="1"/>
                      <a:pt x="11" y="0"/>
                    </a:cubicBezTo>
                    <a:cubicBezTo>
                      <a:pt x="18" y="0"/>
                      <a:pt x="24" y="4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25" name="Freeform 543">
                <a:extLst>
                  <a:ext uri="{FF2B5EF4-FFF2-40B4-BE49-F238E27FC236}">
                    <a16:creationId xmlns="" xmlns:a16="http://schemas.microsoft.com/office/drawing/2014/main" id="{3346DD36-7E62-4D89-A632-59B601EE8ACF}"/>
                  </a:ext>
                </a:extLst>
              </p:cNvPr>
              <p:cNvSpPr/>
              <p:nvPr/>
            </p:nvSpPr>
            <p:spPr bwMode="auto">
              <a:xfrm>
                <a:off x="3756" y="3355"/>
                <a:ext cx="58" cy="46"/>
              </a:xfrm>
              <a:custGeom>
                <a:avLst/>
                <a:gdLst>
                  <a:gd name="T0" fmla="*/ 25 w 26"/>
                  <a:gd name="T1" fmla="*/ 9 h 20"/>
                  <a:gd name="T2" fmla="*/ 14 w 26"/>
                  <a:gd name="T3" fmla="*/ 20 h 20"/>
                  <a:gd name="T4" fmla="*/ 1 w 26"/>
                  <a:gd name="T5" fmla="*/ 11 h 20"/>
                  <a:gd name="T6" fmla="*/ 12 w 26"/>
                  <a:gd name="T7" fmla="*/ 0 h 20"/>
                  <a:gd name="T8" fmla="*/ 25 w 26"/>
                  <a:gd name="T9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0">
                    <a:moveTo>
                      <a:pt x="25" y="9"/>
                    </a:moveTo>
                    <a:cubicBezTo>
                      <a:pt x="26" y="14"/>
                      <a:pt x="21" y="19"/>
                      <a:pt x="14" y="20"/>
                    </a:cubicBezTo>
                    <a:cubicBezTo>
                      <a:pt x="8" y="20"/>
                      <a:pt x="2" y="17"/>
                      <a:pt x="1" y="11"/>
                    </a:cubicBezTo>
                    <a:cubicBezTo>
                      <a:pt x="0" y="6"/>
                      <a:pt x="5" y="1"/>
                      <a:pt x="12" y="0"/>
                    </a:cubicBezTo>
                    <a:cubicBezTo>
                      <a:pt x="19" y="0"/>
                      <a:pt x="25" y="3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</p:grpSp>
        <p:sp>
          <p:nvSpPr>
            <p:cNvPr id="4" name="Freeform 545">
              <a:extLst>
                <a:ext uri="{FF2B5EF4-FFF2-40B4-BE49-F238E27FC236}">
                  <a16:creationId xmlns="" xmlns:a16="http://schemas.microsoft.com/office/drawing/2014/main" id="{57BCA52D-E548-43C4-9F56-B409D8C5EEB1}"/>
                </a:ext>
              </a:extLst>
            </p:cNvPr>
            <p:cNvSpPr/>
            <p:nvPr/>
          </p:nvSpPr>
          <p:spPr bwMode="auto">
            <a:xfrm>
              <a:off x="6870700" y="5394325"/>
              <a:ext cx="39688" cy="33338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1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5" name="Oval 546">
              <a:extLst>
                <a:ext uri="{FF2B5EF4-FFF2-40B4-BE49-F238E27FC236}">
                  <a16:creationId xmlns="" xmlns:a16="http://schemas.microsoft.com/office/drawing/2014/main" id="{0355F452-BFD7-4EA6-975E-988C520BC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6075" y="5437188"/>
              <a:ext cx="34925" cy="33338"/>
            </a:xfrm>
            <a:prstGeom prst="ellipse">
              <a:avLst/>
            </a:pr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6" name="Freeform 547">
              <a:extLst>
                <a:ext uri="{FF2B5EF4-FFF2-40B4-BE49-F238E27FC236}">
                  <a16:creationId xmlns="" xmlns:a16="http://schemas.microsoft.com/office/drawing/2014/main" id="{4D8FDD4A-835D-492E-9AF1-2A0F1A32FD8A}"/>
                </a:ext>
              </a:extLst>
            </p:cNvPr>
            <p:cNvSpPr/>
            <p:nvPr/>
          </p:nvSpPr>
          <p:spPr bwMode="auto">
            <a:xfrm>
              <a:off x="6781800" y="5534025"/>
              <a:ext cx="34925" cy="31750"/>
            </a:xfrm>
            <a:custGeom>
              <a:avLst/>
              <a:gdLst>
                <a:gd name="T0" fmla="*/ 10 w 10"/>
                <a:gd name="T1" fmla="*/ 4 h 9"/>
                <a:gd name="T2" fmla="*/ 5 w 10"/>
                <a:gd name="T3" fmla="*/ 9 h 9"/>
                <a:gd name="T4" fmla="*/ 0 w 10"/>
                <a:gd name="T5" fmla="*/ 4 h 9"/>
                <a:gd name="T6" fmla="*/ 5 w 10"/>
                <a:gd name="T7" fmla="*/ 0 h 9"/>
                <a:gd name="T8" fmla="*/ 1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cubicBezTo>
                    <a:pt x="10" y="7"/>
                    <a:pt x="8" y="9"/>
                    <a:pt x="5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7" name="Freeform 548">
              <a:extLst>
                <a:ext uri="{FF2B5EF4-FFF2-40B4-BE49-F238E27FC236}">
                  <a16:creationId xmlns="" xmlns:a16="http://schemas.microsoft.com/office/drawing/2014/main" id="{DDA63518-CC71-4634-83B5-1DCBE2FF7C48}"/>
                </a:ext>
              </a:extLst>
            </p:cNvPr>
            <p:cNvSpPr/>
            <p:nvPr/>
          </p:nvSpPr>
          <p:spPr bwMode="auto">
            <a:xfrm>
              <a:off x="7024688" y="5473700"/>
              <a:ext cx="39688" cy="3175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8" name="Freeform 549">
              <a:extLst>
                <a:ext uri="{FF2B5EF4-FFF2-40B4-BE49-F238E27FC236}">
                  <a16:creationId xmlns="" xmlns:a16="http://schemas.microsoft.com/office/drawing/2014/main" id="{AF6FB1F3-ECA5-426F-B12A-6F95EB707B4F}"/>
                </a:ext>
              </a:extLst>
            </p:cNvPr>
            <p:cNvSpPr/>
            <p:nvPr/>
          </p:nvSpPr>
          <p:spPr bwMode="auto">
            <a:xfrm>
              <a:off x="6799263" y="5437188"/>
              <a:ext cx="36513" cy="33338"/>
            </a:xfrm>
            <a:custGeom>
              <a:avLst/>
              <a:gdLst>
                <a:gd name="T0" fmla="*/ 10 w 10"/>
                <a:gd name="T1" fmla="*/ 4 h 9"/>
                <a:gd name="T2" fmla="*/ 5 w 10"/>
                <a:gd name="T3" fmla="*/ 9 h 9"/>
                <a:gd name="T4" fmla="*/ 0 w 10"/>
                <a:gd name="T5" fmla="*/ 4 h 9"/>
                <a:gd name="T6" fmla="*/ 5 w 10"/>
                <a:gd name="T7" fmla="*/ 0 h 9"/>
                <a:gd name="T8" fmla="*/ 1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cubicBezTo>
                    <a:pt x="10" y="7"/>
                    <a:pt x="8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9" name="Freeform 550">
              <a:extLst>
                <a:ext uri="{FF2B5EF4-FFF2-40B4-BE49-F238E27FC236}">
                  <a16:creationId xmlns="" xmlns:a16="http://schemas.microsoft.com/office/drawing/2014/main" id="{3C59BA60-5044-42AD-9ACD-2EC5F2C2E6B1}"/>
                </a:ext>
              </a:extLst>
            </p:cNvPr>
            <p:cNvSpPr/>
            <p:nvPr/>
          </p:nvSpPr>
          <p:spPr bwMode="auto">
            <a:xfrm>
              <a:off x="6892925" y="5499100"/>
              <a:ext cx="38100" cy="3175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0" name="Freeform 551">
              <a:extLst>
                <a:ext uri="{FF2B5EF4-FFF2-40B4-BE49-F238E27FC236}">
                  <a16:creationId xmlns="" xmlns:a16="http://schemas.microsoft.com/office/drawing/2014/main" id="{CA0A3013-82A7-452F-B19E-4C3E9DEC77DE}"/>
                </a:ext>
              </a:extLst>
            </p:cNvPr>
            <p:cNvSpPr/>
            <p:nvPr/>
          </p:nvSpPr>
          <p:spPr bwMode="auto">
            <a:xfrm>
              <a:off x="5475288" y="2608263"/>
              <a:ext cx="211138" cy="3116263"/>
            </a:xfrm>
            <a:custGeom>
              <a:avLst/>
              <a:gdLst>
                <a:gd name="T0" fmla="*/ 45 w 59"/>
                <a:gd name="T1" fmla="*/ 239 h 871"/>
                <a:gd name="T2" fmla="*/ 48 w 59"/>
                <a:gd name="T3" fmla="*/ 113 h 871"/>
                <a:gd name="T4" fmla="*/ 27 w 59"/>
                <a:gd name="T5" fmla="*/ 21 h 871"/>
                <a:gd name="T6" fmla="*/ 0 w 59"/>
                <a:gd name="T7" fmla="*/ 19 h 871"/>
                <a:gd name="T8" fmla="*/ 27 w 59"/>
                <a:gd name="T9" fmla="*/ 357 h 871"/>
                <a:gd name="T10" fmla="*/ 14 w 59"/>
                <a:gd name="T11" fmla="*/ 726 h 871"/>
                <a:gd name="T12" fmla="*/ 20 w 59"/>
                <a:gd name="T13" fmla="*/ 864 h 871"/>
                <a:gd name="T14" fmla="*/ 29 w 59"/>
                <a:gd name="T15" fmla="*/ 871 h 871"/>
                <a:gd name="T16" fmla="*/ 45 w 59"/>
                <a:gd name="T17" fmla="*/ 239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71">
                  <a:moveTo>
                    <a:pt x="45" y="239"/>
                  </a:moveTo>
                  <a:cubicBezTo>
                    <a:pt x="45" y="196"/>
                    <a:pt x="53" y="158"/>
                    <a:pt x="48" y="113"/>
                  </a:cubicBezTo>
                  <a:cubicBezTo>
                    <a:pt x="45" y="85"/>
                    <a:pt x="44" y="42"/>
                    <a:pt x="27" y="21"/>
                  </a:cubicBezTo>
                  <a:cubicBezTo>
                    <a:pt x="12" y="3"/>
                    <a:pt x="13" y="15"/>
                    <a:pt x="0" y="19"/>
                  </a:cubicBezTo>
                  <a:cubicBezTo>
                    <a:pt x="59" y="0"/>
                    <a:pt x="27" y="320"/>
                    <a:pt x="27" y="357"/>
                  </a:cubicBezTo>
                  <a:cubicBezTo>
                    <a:pt x="28" y="481"/>
                    <a:pt x="14" y="602"/>
                    <a:pt x="14" y="726"/>
                  </a:cubicBezTo>
                  <a:cubicBezTo>
                    <a:pt x="14" y="774"/>
                    <a:pt x="17" y="819"/>
                    <a:pt x="20" y="864"/>
                  </a:cubicBezTo>
                  <a:cubicBezTo>
                    <a:pt x="29" y="871"/>
                    <a:pt x="29" y="871"/>
                    <a:pt x="29" y="871"/>
                  </a:cubicBezTo>
                  <a:cubicBezTo>
                    <a:pt x="11" y="662"/>
                    <a:pt x="45" y="450"/>
                    <a:pt x="45" y="239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1" name="Oval 552">
              <a:extLst>
                <a:ext uri="{FF2B5EF4-FFF2-40B4-BE49-F238E27FC236}">
                  <a16:creationId xmlns="" xmlns:a16="http://schemas.microsoft.com/office/drawing/2014/main" id="{1CEEAEC1-F256-41A7-9CE9-C37846D03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438" y="1524000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2" name="Oval 553">
              <a:extLst>
                <a:ext uri="{FF2B5EF4-FFF2-40B4-BE49-F238E27FC236}">
                  <a16:creationId xmlns="" xmlns:a16="http://schemas.microsoft.com/office/drawing/2014/main" id="{E8DFC202-8EF1-4B53-B3EB-35AB958EE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850" y="1538288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3" name="Oval 554">
              <a:extLst>
                <a:ext uri="{FF2B5EF4-FFF2-40B4-BE49-F238E27FC236}">
                  <a16:creationId xmlns="" xmlns:a16="http://schemas.microsoft.com/office/drawing/2014/main" id="{E2877921-E1EA-4BAC-B16D-5A079F675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700" y="1595438"/>
              <a:ext cx="23813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4" name="Oval 555">
              <a:extLst>
                <a:ext uri="{FF2B5EF4-FFF2-40B4-BE49-F238E27FC236}">
                  <a16:creationId xmlns="" xmlns:a16="http://schemas.microsoft.com/office/drawing/2014/main" id="{393E9C5E-BB5B-4891-B88B-5FE5EA98A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200" y="1627188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5" name="Oval 556">
              <a:extLst>
                <a:ext uri="{FF2B5EF4-FFF2-40B4-BE49-F238E27FC236}">
                  <a16:creationId xmlns="" xmlns:a16="http://schemas.microsoft.com/office/drawing/2014/main" id="{8DE2CDF2-40BF-4CD9-A6A2-8E789ACD8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275" y="1692275"/>
              <a:ext cx="25400" cy="20638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6" name="Oval 557">
              <a:extLst>
                <a:ext uri="{FF2B5EF4-FFF2-40B4-BE49-F238E27FC236}">
                  <a16:creationId xmlns="" xmlns:a16="http://schemas.microsoft.com/office/drawing/2014/main" id="{5FFB59A1-B2C0-4017-9154-A8CCC436D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550" y="1646238"/>
              <a:ext cx="20638" cy="23813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7" name="Oval 558">
              <a:extLst>
                <a:ext uri="{FF2B5EF4-FFF2-40B4-BE49-F238E27FC236}">
                  <a16:creationId xmlns="" xmlns:a16="http://schemas.microsoft.com/office/drawing/2014/main" id="{E36336A3-FF31-42D9-B495-76D6A3A15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9638" y="1592263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8" name="Freeform 559">
              <a:extLst>
                <a:ext uri="{FF2B5EF4-FFF2-40B4-BE49-F238E27FC236}">
                  <a16:creationId xmlns="" xmlns:a16="http://schemas.microsoft.com/office/drawing/2014/main" id="{AB44818F-82F7-4F4B-ADB3-AB67851360EA}"/>
                </a:ext>
              </a:extLst>
            </p:cNvPr>
            <p:cNvSpPr/>
            <p:nvPr/>
          </p:nvSpPr>
          <p:spPr bwMode="auto">
            <a:xfrm>
              <a:off x="4759325" y="1066800"/>
              <a:ext cx="271463" cy="411163"/>
            </a:xfrm>
            <a:custGeom>
              <a:avLst/>
              <a:gdLst>
                <a:gd name="T0" fmla="*/ 0 w 76"/>
                <a:gd name="T1" fmla="*/ 115 h 115"/>
                <a:gd name="T2" fmla="*/ 34 w 76"/>
                <a:gd name="T3" fmla="*/ 111 h 115"/>
                <a:gd name="T4" fmla="*/ 16 w 76"/>
                <a:gd name="T5" fmla="*/ 85 h 115"/>
                <a:gd name="T6" fmla="*/ 49 w 76"/>
                <a:gd name="T7" fmla="*/ 82 h 115"/>
                <a:gd name="T8" fmla="*/ 27 w 76"/>
                <a:gd name="T9" fmla="*/ 57 h 115"/>
                <a:gd name="T10" fmla="*/ 63 w 76"/>
                <a:gd name="T11" fmla="*/ 53 h 115"/>
                <a:gd name="T12" fmla="*/ 40 w 76"/>
                <a:gd name="T13" fmla="*/ 29 h 115"/>
                <a:gd name="T14" fmla="*/ 76 w 76"/>
                <a:gd name="T15" fmla="*/ 19 h 115"/>
                <a:gd name="T16" fmla="*/ 50 w 76"/>
                <a:gd name="T17" fmla="*/ 0 h 115"/>
                <a:gd name="T18" fmla="*/ 0 w 76"/>
                <a:gd name="T1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15">
                  <a:moveTo>
                    <a:pt x="0" y="115"/>
                  </a:moveTo>
                  <a:cubicBezTo>
                    <a:pt x="34" y="111"/>
                    <a:pt x="34" y="111"/>
                    <a:pt x="34" y="111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11" y="100"/>
                    <a:pt x="0" y="115"/>
                  </a:cubicBezTo>
                  <a:close/>
                </a:path>
              </a:pathLst>
            </a:custGeom>
            <a:solidFill>
              <a:srgbClr val="775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19" name="Freeform 560">
              <a:extLst>
                <a:ext uri="{FF2B5EF4-FFF2-40B4-BE49-F238E27FC236}">
                  <a16:creationId xmlns="" xmlns:a16="http://schemas.microsoft.com/office/drawing/2014/main" id="{2A92B775-6A4E-48C1-9FDF-D3A9A566EDA2}"/>
                </a:ext>
              </a:extLst>
            </p:cNvPr>
            <p:cNvSpPr/>
            <p:nvPr/>
          </p:nvSpPr>
          <p:spPr bwMode="auto">
            <a:xfrm>
              <a:off x="4899025" y="1181100"/>
              <a:ext cx="171450" cy="311150"/>
            </a:xfrm>
            <a:custGeom>
              <a:avLst/>
              <a:gdLst>
                <a:gd name="T0" fmla="*/ 48 w 48"/>
                <a:gd name="T1" fmla="*/ 0 h 87"/>
                <a:gd name="T2" fmla="*/ 28 w 48"/>
                <a:gd name="T3" fmla="*/ 3 h 87"/>
                <a:gd name="T4" fmla="*/ 41 w 48"/>
                <a:gd name="T5" fmla="*/ 18 h 87"/>
                <a:gd name="T6" fmla="*/ 38 w 48"/>
                <a:gd name="T7" fmla="*/ 33 h 87"/>
                <a:gd name="T8" fmla="*/ 13 w 48"/>
                <a:gd name="T9" fmla="*/ 34 h 87"/>
                <a:gd name="T10" fmla="*/ 32 w 48"/>
                <a:gd name="T11" fmla="*/ 51 h 87"/>
                <a:gd name="T12" fmla="*/ 30 w 48"/>
                <a:gd name="T13" fmla="*/ 62 h 87"/>
                <a:gd name="T14" fmla="*/ 0 w 48"/>
                <a:gd name="T15" fmla="*/ 64 h 87"/>
                <a:gd name="T16" fmla="*/ 22 w 48"/>
                <a:gd name="T17" fmla="*/ 87 h 87"/>
                <a:gd name="T18" fmla="*/ 48 w 48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7">
                  <a:moveTo>
                    <a:pt x="48" y="0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46" y="3"/>
                    <a:pt x="48" y="0"/>
                  </a:cubicBezTo>
                  <a:close/>
                </a:path>
              </a:pathLst>
            </a:custGeom>
            <a:solidFill>
              <a:srgbClr val="775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0" name="Freeform 561">
              <a:extLst>
                <a:ext uri="{FF2B5EF4-FFF2-40B4-BE49-F238E27FC236}">
                  <a16:creationId xmlns="" xmlns:a16="http://schemas.microsoft.com/office/drawing/2014/main" id="{CC45FCD8-84FC-4608-9D53-D372849C00EB}"/>
                </a:ext>
              </a:extLst>
            </p:cNvPr>
            <p:cNvSpPr/>
            <p:nvPr/>
          </p:nvSpPr>
          <p:spPr bwMode="auto">
            <a:xfrm>
              <a:off x="4337050" y="239713"/>
              <a:ext cx="74613" cy="65088"/>
            </a:xfrm>
            <a:custGeom>
              <a:avLst/>
              <a:gdLst>
                <a:gd name="T0" fmla="*/ 0 w 21"/>
                <a:gd name="T1" fmla="*/ 6 h 18"/>
                <a:gd name="T2" fmla="*/ 0 w 21"/>
                <a:gd name="T3" fmla="*/ 7 h 18"/>
                <a:gd name="T4" fmla="*/ 10 w 21"/>
                <a:gd name="T5" fmla="*/ 18 h 18"/>
                <a:gd name="T6" fmla="*/ 21 w 21"/>
                <a:gd name="T7" fmla="*/ 7 h 18"/>
                <a:gd name="T8" fmla="*/ 18 w 21"/>
                <a:gd name="T9" fmla="*/ 0 h 18"/>
                <a:gd name="T10" fmla="*/ 0 w 21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8">
                  <a:moveTo>
                    <a:pt x="0" y="6"/>
                  </a:moveTo>
                  <a:cubicBezTo>
                    <a:pt x="0" y="6"/>
                    <a:pt x="0" y="7"/>
                    <a:pt x="0" y="7"/>
                  </a:cubicBezTo>
                  <a:cubicBezTo>
                    <a:pt x="0" y="13"/>
                    <a:pt x="4" y="18"/>
                    <a:pt x="10" y="18"/>
                  </a:cubicBezTo>
                  <a:cubicBezTo>
                    <a:pt x="16" y="18"/>
                    <a:pt x="21" y="13"/>
                    <a:pt x="21" y="7"/>
                  </a:cubicBezTo>
                  <a:cubicBezTo>
                    <a:pt x="21" y="5"/>
                    <a:pt x="19" y="2"/>
                    <a:pt x="18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1" name="Freeform 562">
              <a:extLst>
                <a:ext uri="{FF2B5EF4-FFF2-40B4-BE49-F238E27FC236}">
                  <a16:creationId xmlns="" xmlns:a16="http://schemas.microsoft.com/office/drawing/2014/main" id="{9FCD0576-84A3-486C-9B41-517336BEF85F}"/>
                </a:ext>
              </a:extLst>
            </p:cNvPr>
            <p:cNvSpPr/>
            <p:nvPr/>
          </p:nvSpPr>
          <p:spPr bwMode="auto">
            <a:xfrm>
              <a:off x="4422775" y="282575"/>
              <a:ext cx="36513" cy="100013"/>
            </a:xfrm>
            <a:custGeom>
              <a:avLst/>
              <a:gdLst>
                <a:gd name="T0" fmla="*/ 0 w 10"/>
                <a:gd name="T1" fmla="*/ 14 h 28"/>
                <a:gd name="T2" fmla="*/ 10 w 10"/>
                <a:gd name="T3" fmla="*/ 28 h 28"/>
                <a:gd name="T4" fmla="*/ 10 w 10"/>
                <a:gd name="T5" fmla="*/ 0 h 28"/>
                <a:gd name="T6" fmla="*/ 0 w 10"/>
                <a:gd name="T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0" y="14"/>
                  </a:moveTo>
                  <a:cubicBezTo>
                    <a:pt x="0" y="21"/>
                    <a:pt x="4" y="26"/>
                    <a:pt x="10" y="2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" name="Freeform 563">
              <a:extLst>
                <a:ext uri="{FF2B5EF4-FFF2-40B4-BE49-F238E27FC236}">
                  <a16:creationId xmlns="" xmlns:a16="http://schemas.microsoft.com/office/drawing/2014/main" id="{8896CBE9-DE8F-4B68-884C-20FD2B2B9300}"/>
                </a:ext>
              </a:extLst>
            </p:cNvPr>
            <p:cNvSpPr/>
            <p:nvPr/>
          </p:nvSpPr>
          <p:spPr bwMode="auto">
            <a:xfrm>
              <a:off x="4305300" y="407988"/>
              <a:ext cx="68263" cy="107950"/>
            </a:xfrm>
            <a:custGeom>
              <a:avLst/>
              <a:gdLst>
                <a:gd name="T0" fmla="*/ 4 w 19"/>
                <a:gd name="T1" fmla="*/ 0 h 30"/>
                <a:gd name="T2" fmla="*/ 1 w 19"/>
                <a:gd name="T3" fmla="*/ 0 h 30"/>
                <a:gd name="T4" fmla="*/ 0 w 19"/>
                <a:gd name="T5" fmla="*/ 29 h 30"/>
                <a:gd name="T6" fmla="*/ 4 w 19"/>
                <a:gd name="T7" fmla="*/ 30 h 30"/>
                <a:gd name="T8" fmla="*/ 19 w 19"/>
                <a:gd name="T9" fmla="*/ 15 h 30"/>
                <a:gd name="T10" fmla="*/ 4 w 1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0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3" y="30"/>
                    <a:pt x="4" y="30"/>
                  </a:cubicBezTo>
                  <a:cubicBezTo>
                    <a:pt x="12" y="30"/>
                    <a:pt x="19" y="23"/>
                    <a:pt x="19" y="15"/>
                  </a:cubicBezTo>
                  <a:cubicBezTo>
                    <a:pt x="19" y="7"/>
                    <a:pt x="12" y="0"/>
                    <a:pt x="4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" name="Freeform 564">
              <a:extLst>
                <a:ext uri="{FF2B5EF4-FFF2-40B4-BE49-F238E27FC236}">
                  <a16:creationId xmlns="" xmlns:a16="http://schemas.microsoft.com/office/drawing/2014/main" id="{5DB05882-3747-4086-8405-21339342C346}"/>
                </a:ext>
              </a:extLst>
            </p:cNvPr>
            <p:cNvSpPr/>
            <p:nvPr/>
          </p:nvSpPr>
          <p:spPr bwMode="auto">
            <a:xfrm>
              <a:off x="4402138" y="515938"/>
              <a:ext cx="60325" cy="88900"/>
            </a:xfrm>
            <a:custGeom>
              <a:avLst/>
              <a:gdLst>
                <a:gd name="T0" fmla="*/ 13 w 17"/>
                <a:gd name="T1" fmla="*/ 0 h 25"/>
                <a:gd name="T2" fmla="*/ 0 w 17"/>
                <a:gd name="T3" fmla="*/ 13 h 25"/>
                <a:gd name="T4" fmla="*/ 13 w 17"/>
                <a:gd name="T5" fmla="*/ 25 h 25"/>
                <a:gd name="T6" fmla="*/ 17 w 17"/>
                <a:gd name="T7" fmla="*/ 25 h 25"/>
                <a:gd name="T8" fmla="*/ 17 w 17"/>
                <a:gd name="T9" fmla="*/ 0 h 25"/>
                <a:gd name="T10" fmla="*/ 13 w 17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5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5"/>
                    <a:pt x="13" y="25"/>
                  </a:cubicBezTo>
                  <a:cubicBezTo>
                    <a:pt x="14" y="25"/>
                    <a:pt x="16" y="25"/>
                    <a:pt x="17" y="2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" name="Freeform 565">
              <a:extLst>
                <a:ext uri="{FF2B5EF4-FFF2-40B4-BE49-F238E27FC236}">
                  <a16:creationId xmlns="" xmlns:a16="http://schemas.microsoft.com/office/drawing/2014/main" id="{4A241ED0-4952-4ACE-B5DD-45102397CF39}"/>
                </a:ext>
              </a:extLst>
            </p:cNvPr>
            <p:cNvSpPr/>
            <p:nvPr/>
          </p:nvSpPr>
          <p:spPr bwMode="auto">
            <a:xfrm>
              <a:off x="4302125" y="590550"/>
              <a:ext cx="46038" cy="74613"/>
            </a:xfrm>
            <a:custGeom>
              <a:avLst/>
              <a:gdLst>
                <a:gd name="T0" fmla="*/ 3 w 13"/>
                <a:gd name="T1" fmla="*/ 0 h 21"/>
                <a:gd name="T2" fmla="*/ 1 w 13"/>
                <a:gd name="T3" fmla="*/ 0 h 21"/>
                <a:gd name="T4" fmla="*/ 0 w 13"/>
                <a:gd name="T5" fmla="*/ 20 h 21"/>
                <a:gd name="T6" fmla="*/ 3 w 13"/>
                <a:gd name="T7" fmla="*/ 21 h 21"/>
                <a:gd name="T8" fmla="*/ 13 w 13"/>
                <a:gd name="T9" fmla="*/ 10 h 21"/>
                <a:gd name="T10" fmla="*/ 3 w 13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1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2" y="21"/>
                    <a:pt x="3" y="21"/>
                  </a:cubicBezTo>
                  <a:cubicBezTo>
                    <a:pt x="8" y="21"/>
                    <a:pt x="13" y="16"/>
                    <a:pt x="13" y="10"/>
                  </a:cubicBezTo>
                  <a:cubicBezTo>
                    <a:pt x="13" y="4"/>
                    <a:pt x="8" y="0"/>
                    <a:pt x="3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5" name="Oval 566">
              <a:extLst>
                <a:ext uri="{FF2B5EF4-FFF2-40B4-BE49-F238E27FC236}">
                  <a16:creationId xmlns="" xmlns:a16="http://schemas.microsoft.com/office/drawing/2014/main" id="{A14C9A9A-DE51-4EA8-95B0-3B4367C08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379413"/>
              <a:ext cx="50800" cy="49213"/>
            </a:xfrm>
            <a:prstGeom prst="ellipse">
              <a:avLst/>
            </a:pr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</p:grpSp>
      <p:grpSp>
        <p:nvGrpSpPr>
          <p:cNvPr id="226" name="组合 593">
            <a:extLst>
              <a:ext uri="{FF2B5EF4-FFF2-40B4-BE49-F238E27FC236}">
                <a16:creationId xmlns="" xmlns:a16="http://schemas.microsoft.com/office/drawing/2014/main" id="{53FD5346-360D-4F02-9FED-5E1BC440BDD5}"/>
              </a:ext>
            </a:extLst>
          </p:cNvPr>
          <p:cNvGrpSpPr/>
          <p:nvPr/>
        </p:nvGrpSpPr>
        <p:grpSpPr>
          <a:xfrm>
            <a:off x="888042" y="4675244"/>
            <a:ext cx="393166" cy="502909"/>
            <a:chOff x="7016750" y="3297238"/>
            <a:chExt cx="654050" cy="836613"/>
          </a:xfrm>
        </p:grpSpPr>
        <p:sp>
          <p:nvSpPr>
            <p:cNvPr id="227" name="Freeform 257">
              <a:extLst>
                <a:ext uri="{FF2B5EF4-FFF2-40B4-BE49-F238E27FC236}">
                  <a16:creationId xmlns="" xmlns:a16="http://schemas.microsoft.com/office/drawing/2014/main" id="{88646BF3-BA54-44FA-BBBF-E11FF68342F9}"/>
                </a:ext>
              </a:extLst>
            </p:cNvPr>
            <p:cNvSpPr/>
            <p:nvPr/>
          </p:nvSpPr>
          <p:spPr bwMode="auto">
            <a:xfrm>
              <a:off x="7156450" y="3297238"/>
              <a:ext cx="395288" cy="217488"/>
            </a:xfrm>
            <a:custGeom>
              <a:avLst/>
              <a:gdLst>
                <a:gd name="T0" fmla="*/ 79 w 93"/>
                <a:gd name="T1" fmla="*/ 31 h 51"/>
                <a:gd name="T2" fmla="*/ 61 w 93"/>
                <a:gd name="T3" fmla="*/ 17 h 51"/>
                <a:gd name="T4" fmla="*/ 49 w 93"/>
                <a:gd name="T5" fmla="*/ 1 h 51"/>
                <a:gd name="T6" fmla="*/ 33 w 93"/>
                <a:gd name="T7" fmla="*/ 12 h 51"/>
                <a:gd name="T8" fmla="*/ 13 w 93"/>
                <a:gd name="T9" fmla="*/ 27 h 51"/>
                <a:gd name="T10" fmla="*/ 1 w 93"/>
                <a:gd name="T11" fmla="*/ 36 h 51"/>
                <a:gd name="T12" fmla="*/ 31 w 93"/>
                <a:gd name="T13" fmla="*/ 49 h 51"/>
                <a:gd name="T14" fmla="*/ 73 w 93"/>
                <a:gd name="T15" fmla="*/ 49 h 51"/>
                <a:gd name="T16" fmla="*/ 92 w 93"/>
                <a:gd name="T17" fmla="*/ 43 h 51"/>
                <a:gd name="T18" fmla="*/ 79 w 93"/>
                <a:gd name="T19" fmla="*/ 3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51">
                  <a:moveTo>
                    <a:pt x="79" y="31"/>
                  </a:moveTo>
                  <a:cubicBezTo>
                    <a:pt x="73" y="27"/>
                    <a:pt x="66" y="22"/>
                    <a:pt x="61" y="17"/>
                  </a:cubicBezTo>
                  <a:cubicBezTo>
                    <a:pt x="57" y="12"/>
                    <a:pt x="54" y="3"/>
                    <a:pt x="49" y="1"/>
                  </a:cubicBezTo>
                  <a:cubicBezTo>
                    <a:pt x="42" y="0"/>
                    <a:pt x="38" y="7"/>
                    <a:pt x="33" y="12"/>
                  </a:cubicBezTo>
                  <a:cubicBezTo>
                    <a:pt x="27" y="18"/>
                    <a:pt x="21" y="23"/>
                    <a:pt x="13" y="27"/>
                  </a:cubicBezTo>
                  <a:cubicBezTo>
                    <a:pt x="9" y="29"/>
                    <a:pt x="0" y="30"/>
                    <a:pt x="1" y="36"/>
                  </a:cubicBezTo>
                  <a:cubicBezTo>
                    <a:pt x="2" y="45"/>
                    <a:pt x="25" y="48"/>
                    <a:pt x="31" y="49"/>
                  </a:cubicBezTo>
                  <a:cubicBezTo>
                    <a:pt x="45" y="51"/>
                    <a:pt x="59" y="51"/>
                    <a:pt x="73" y="49"/>
                  </a:cubicBezTo>
                  <a:cubicBezTo>
                    <a:pt x="77" y="49"/>
                    <a:pt x="90" y="48"/>
                    <a:pt x="92" y="43"/>
                  </a:cubicBezTo>
                  <a:cubicBezTo>
                    <a:pt x="93" y="38"/>
                    <a:pt x="84" y="34"/>
                    <a:pt x="79" y="31"/>
                  </a:cubicBezTo>
                  <a:close/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8" name="Freeform 258">
              <a:extLst>
                <a:ext uri="{FF2B5EF4-FFF2-40B4-BE49-F238E27FC236}">
                  <a16:creationId xmlns="" xmlns:a16="http://schemas.microsoft.com/office/drawing/2014/main" id="{65F2967A-3D3D-4FA5-8779-99AF90AF6D23}"/>
                </a:ext>
              </a:extLst>
            </p:cNvPr>
            <p:cNvSpPr/>
            <p:nvPr/>
          </p:nvSpPr>
          <p:spPr bwMode="auto">
            <a:xfrm>
              <a:off x="7080250" y="3471863"/>
              <a:ext cx="504825" cy="234950"/>
            </a:xfrm>
            <a:custGeom>
              <a:avLst/>
              <a:gdLst>
                <a:gd name="T0" fmla="*/ 46 w 119"/>
                <a:gd name="T1" fmla="*/ 0 h 55"/>
                <a:gd name="T2" fmla="*/ 8 w 119"/>
                <a:gd name="T3" fmla="*/ 32 h 55"/>
                <a:gd name="T4" fmla="*/ 6 w 119"/>
                <a:gd name="T5" fmla="*/ 42 h 55"/>
                <a:gd name="T6" fmla="*/ 17 w 119"/>
                <a:gd name="T7" fmla="*/ 48 h 55"/>
                <a:gd name="T8" fmla="*/ 80 w 119"/>
                <a:gd name="T9" fmla="*/ 55 h 55"/>
                <a:gd name="T10" fmla="*/ 110 w 119"/>
                <a:gd name="T11" fmla="*/ 51 h 55"/>
                <a:gd name="T12" fmla="*/ 115 w 119"/>
                <a:gd name="T13" fmla="*/ 42 h 55"/>
                <a:gd name="T14" fmla="*/ 104 w 119"/>
                <a:gd name="T15" fmla="*/ 36 h 55"/>
                <a:gd name="T16" fmla="*/ 94 w 119"/>
                <a:gd name="T17" fmla="*/ 28 h 55"/>
                <a:gd name="T18" fmla="*/ 80 w 119"/>
                <a:gd name="T1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55">
                  <a:moveTo>
                    <a:pt x="46" y="0"/>
                  </a:moveTo>
                  <a:cubicBezTo>
                    <a:pt x="37" y="15"/>
                    <a:pt x="25" y="27"/>
                    <a:pt x="8" y="32"/>
                  </a:cubicBezTo>
                  <a:cubicBezTo>
                    <a:pt x="3" y="34"/>
                    <a:pt x="0" y="37"/>
                    <a:pt x="6" y="42"/>
                  </a:cubicBezTo>
                  <a:cubicBezTo>
                    <a:pt x="9" y="46"/>
                    <a:pt x="13" y="46"/>
                    <a:pt x="17" y="48"/>
                  </a:cubicBezTo>
                  <a:cubicBezTo>
                    <a:pt x="37" y="55"/>
                    <a:pt x="59" y="55"/>
                    <a:pt x="80" y="55"/>
                  </a:cubicBezTo>
                  <a:cubicBezTo>
                    <a:pt x="90" y="55"/>
                    <a:pt x="101" y="55"/>
                    <a:pt x="110" y="51"/>
                  </a:cubicBezTo>
                  <a:cubicBezTo>
                    <a:pt x="115" y="49"/>
                    <a:pt x="119" y="46"/>
                    <a:pt x="115" y="42"/>
                  </a:cubicBezTo>
                  <a:cubicBezTo>
                    <a:pt x="113" y="39"/>
                    <a:pt x="107" y="38"/>
                    <a:pt x="104" y="36"/>
                  </a:cubicBezTo>
                  <a:cubicBezTo>
                    <a:pt x="100" y="34"/>
                    <a:pt x="97" y="32"/>
                    <a:pt x="94" y="28"/>
                  </a:cubicBezTo>
                  <a:cubicBezTo>
                    <a:pt x="88" y="21"/>
                    <a:pt x="84" y="12"/>
                    <a:pt x="80" y="3"/>
                  </a:cubicBezTo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29" name="Freeform 259">
              <a:extLst>
                <a:ext uri="{FF2B5EF4-FFF2-40B4-BE49-F238E27FC236}">
                  <a16:creationId xmlns="" xmlns:a16="http://schemas.microsoft.com/office/drawing/2014/main" id="{5E95EC59-43F3-4808-9823-F2644D837822}"/>
                </a:ext>
              </a:extLst>
            </p:cNvPr>
            <p:cNvSpPr/>
            <p:nvPr/>
          </p:nvSpPr>
          <p:spPr bwMode="auto">
            <a:xfrm>
              <a:off x="7016750" y="3656013"/>
              <a:ext cx="654050" cy="280988"/>
            </a:xfrm>
            <a:custGeom>
              <a:avLst/>
              <a:gdLst>
                <a:gd name="T0" fmla="*/ 52 w 154"/>
                <a:gd name="T1" fmla="*/ 0 h 66"/>
                <a:gd name="T2" fmla="*/ 18 w 154"/>
                <a:gd name="T3" fmla="*/ 32 h 66"/>
                <a:gd name="T4" fmla="*/ 3 w 154"/>
                <a:gd name="T5" fmla="*/ 40 h 66"/>
                <a:gd name="T6" fmla="*/ 12 w 154"/>
                <a:gd name="T7" fmla="*/ 51 h 66"/>
                <a:gd name="T8" fmla="*/ 54 w 154"/>
                <a:gd name="T9" fmla="*/ 63 h 66"/>
                <a:gd name="T10" fmla="*/ 114 w 154"/>
                <a:gd name="T11" fmla="*/ 63 h 66"/>
                <a:gd name="T12" fmla="*/ 142 w 154"/>
                <a:gd name="T13" fmla="*/ 54 h 66"/>
                <a:gd name="T14" fmla="*/ 135 w 154"/>
                <a:gd name="T15" fmla="*/ 39 h 66"/>
                <a:gd name="T16" fmla="*/ 103 w 154"/>
                <a:gd name="T17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6">
                  <a:moveTo>
                    <a:pt x="52" y="0"/>
                  </a:moveTo>
                  <a:cubicBezTo>
                    <a:pt x="41" y="10"/>
                    <a:pt x="31" y="24"/>
                    <a:pt x="18" y="32"/>
                  </a:cubicBezTo>
                  <a:cubicBezTo>
                    <a:pt x="14" y="34"/>
                    <a:pt x="6" y="36"/>
                    <a:pt x="3" y="40"/>
                  </a:cubicBezTo>
                  <a:cubicBezTo>
                    <a:pt x="0" y="45"/>
                    <a:pt x="8" y="48"/>
                    <a:pt x="12" y="51"/>
                  </a:cubicBezTo>
                  <a:cubicBezTo>
                    <a:pt x="25" y="58"/>
                    <a:pt x="41" y="61"/>
                    <a:pt x="54" y="63"/>
                  </a:cubicBezTo>
                  <a:cubicBezTo>
                    <a:pt x="76" y="66"/>
                    <a:pt x="94" y="66"/>
                    <a:pt x="114" y="63"/>
                  </a:cubicBezTo>
                  <a:cubicBezTo>
                    <a:pt x="124" y="61"/>
                    <a:pt x="134" y="59"/>
                    <a:pt x="142" y="54"/>
                  </a:cubicBezTo>
                  <a:cubicBezTo>
                    <a:pt x="154" y="47"/>
                    <a:pt x="143" y="43"/>
                    <a:pt x="135" y="39"/>
                  </a:cubicBezTo>
                  <a:cubicBezTo>
                    <a:pt x="119" y="31"/>
                    <a:pt x="110" y="18"/>
                    <a:pt x="103" y="2"/>
                  </a:cubicBezTo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0" name="Freeform 260">
              <a:extLst>
                <a:ext uri="{FF2B5EF4-FFF2-40B4-BE49-F238E27FC236}">
                  <a16:creationId xmlns="" xmlns:a16="http://schemas.microsoft.com/office/drawing/2014/main" id="{3C89B84D-88B6-4064-A082-2B19E260B03F}"/>
                </a:ext>
              </a:extLst>
            </p:cNvPr>
            <p:cNvSpPr/>
            <p:nvPr/>
          </p:nvSpPr>
          <p:spPr bwMode="auto">
            <a:xfrm>
              <a:off x="7308850" y="3395663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1 w 6"/>
                <a:gd name="T5" fmla="*/ 2 h 5"/>
                <a:gd name="T6" fmla="*/ 3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1" name="Freeform 261">
              <a:extLst>
                <a:ext uri="{FF2B5EF4-FFF2-40B4-BE49-F238E27FC236}">
                  <a16:creationId xmlns="" xmlns:a16="http://schemas.microsoft.com/office/drawing/2014/main" id="{57E5AC31-20C5-4FE7-83EE-B5A5CFE0CA5E}"/>
                </a:ext>
              </a:extLst>
            </p:cNvPr>
            <p:cNvSpPr/>
            <p:nvPr/>
          </p:nvSpPr>
          <p:spPr bwMode="auto">
            <a:xfrm>
              <a:off x="7440613" y="3451225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1 w 6"/>
                <a:gd name="T5" fmla="*/ 2 h 5"/>
                <a:gd name="T6" fmla="*/ 3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2" name="Freeform 262">
              <a:extLst>
                <a:ext uri="{FF2B5EF4-FFF2-40B4-BE49-F238E27FC236}">
                  <a16:creationId xmlns="" xmlns:a16="http://schemas.microsoft.com/office/drawing/2014/main" id="{D80B232D-22B5-46B7-8F05-FC8F5052E7E0}"/>
                </a:ext>
              </a:extLst>
            </p:cNvPr>
            <p:cNvSpPr/>
            <p:nvPr/>
          </p:nvSpPr>
          <p:spPr bwMode="auto">
            <a:xfrm>
              <a:off x="7346950" y="3317875"/>
              <a:ext cx="26988" cy="25400"/>
            </a:xfrm>
            <a:custGeom>
              <a:avLst/>
              <a:gdLst>
                <a:gd name="T0" fmla="*/ 5 w 6"/>
                <a:gd name="T1" fmla="*/ 3 h 6"/>
                <a:gd name="T2" fmla="*/ 3 w 6"/>
                <a:gd name="T3" fmla="*/ 5 h 6"/>
                <a:gd name="T4" fmla="*/ 0 w 6"/>
                <a:gd name="T5" fmla="*/ 3 h 6"/>
                <a:gd name="T6" fmla="*/ 3 w 6"/>
                <a:gd name="T7" fmla="*/ 0 h 6"/>
                <a:gd name="T8" fmla="*/ 5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3" name="Freeform 263">
              <a:extLst>
                <a:ext uri="{FF2B5EF4-FFF2-40B4-BE49-F238E27FC236}">
                  <a16:creationId xmlns="" xmlns:a16="http://schemas.microsoft.com/office/drawing/2014/main" id="{19524A16-4F5C-4584-A2CD-1D71FE4AB5E9}"/>
                </a:ext>
              </a:extLst>
            </p:cNvPr>
            <p:cNvSpPr/>
            <p:nvPr/>
          </p:nvSpPr>
          <p:spPr bwMode="auto">
            <a:xfrm>
              <a:off x="7207250" y="3438525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1 w 6"/>
                <a:gd name="T5" fmla="*/ 2 h 5"/>
                <a:gd name="T6" fmla="*/ 3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4" name="Freeform 264">
              <a:extLst>
                <a:ext uri="{FF2B5EF4-FFF2-40B4-BE49-F238E27FC236}">
                  <a16:creationId xmlns="" xmlns:a16="http://schemas.microsoft.com/office/drawing/2014/main" id="{05F091BF-C5FD-4BF6-A0CC-92062BB1E464}"/>
                </a:ext>
              </a:extLst>
            </p:cNvPr>
            <p:cNvSpPr/>
            <p:nvPr/>
          </p:nvSpPr>
          <p:spPr bwMode="auto">
            <a:xfrm>
              <a:off x="7321550" y="3527425"/>
              <a:ext cx="22225" cy="22225"/>
            </a:xfrm>
            <a:custGeom>
              <a:avLst/>
              <a:gdLst>
                <a:gd name="T0" fmla="*/ 5 w 5"/>
                <a:gd name="T1" fmla="*/ 2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5" name="Freeform 265">
              <a:extLst>
                <a:ext uri="{FF2B5EF4-FFF2-40B4-BE49-F238E27FC236}">
                  <a16:creationId xmlns="" xmlns:a16="http://schemas.microsoft.com/office/drawing/2014/main" id="{119A6B67-47D7-46D5-B657-0BC476182DF8}"/>
                </a:ext>
              </a:extLst>
            </p:cNvPr>
            <p:cNvSpPr/>
            <p:nvPr/>
          </p:nvSpPr>
          <p:spPr bwMode="auto">
            <a:xfrm>
              <a:off x="7440613" y="3582988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6" name="Freeform 266">
              <a:extLst>
                <a:ext uri="{FF2B5EF4-FFF2-40B4-BE49-F238E27FC236}">
                  <a16:creationId xmlns="" xmlns:a16="http://schemas.microsoft.com/office/drawing/2014/main" id="{15EB9C83-965D-4C3C-8A1C-5D39D68C3E17}"/>
                </a:ext>
              </a:extLst>
            </p:cNvPr>
            <p:cNvSpPr/>
            <p:nvPr/>
          </p:nvSpPr>
          <p:spPr bwMode="auto">
            <a:xfrm>
              <a:off x="7351713" y="3630613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7" name="Freeform 267">
              <a:extLst>
                <a:ext uri="{FF2B5EF4-FFF2-40B4-BE49-F238E27FC236}">
                  <a16:creationId xmlns="" xmlns:a16="http://schemas.microsoft.com/office/drawing/2014/main" id="{3BBF7284-226B-4A22-B1ED-B8408E820787}"/>
                </a:ext>
              </a:extLst>
            </p:cNvPr>
            <p:cNvSpPr/>
            <p:nvPr/>
          </p:nvSpPr>
          <p:spPr bwMode="auto">
            <a:xfrm>
              <a:off x="7215188" y="3600450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8" name="Freeform 268">
              <a:extLst>
                <a:ext uri="{FF2B5EF4-FFF2-40B4-BE49-F238E27FC236}">
                  <a16:creationId xmlns="" xmlns:a16="http://schemas.microsoft.com/office/drawing/2014/main" id="{E7EF6268-94DB-47DA-8C59-8C492508CE7D}"/>
                </a:ext>
              </a:extLst>
            </p:cNvPr>
            <p:cNvSpPr/>
            <p:nvPr/>
          </p:nvSpPr>
          <p:spPr bwMode="auto">
            <a:xfrm>
              <a:off x="7118350" y="3630613"/>
              <a:ext cx="20638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39" name="Freeform 269">
              <a:extLst>
                <a:ext uri="{FF2B5EF4-FFF2-40B4-BE49-F238E27FC236}">
                  <a16:creationId xmlns="" xmlns:a16="http://schemas.microsoft.com/office/drawing/2014/main" id="{B558A1DD-CBFC-43A2-BAA7-A40A746EDF68}"/>
                </a:ext>
              </a:extLst>
            </p:cNvPr>
            <p:cNvSpPr/>
            <p:nvPr/>
          </p:nvSpPr>
          <p:spPr bwMode="auto">
            <a:xfrm>
              <a:off x="7496175" y="3646488"/>
              <a:ext cx="22225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3 h 5"/>
                <a:gd name="T6" fmla="*/ 2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0" name="Freeform 270">
              <a:extLst>
                <a:ext uri="{FF2B5EF4-FFF2-40B4-BE49-F238E27FC236}">
                  <a16:creationId xmlns="" xmlns:a16="http://schemas.microsoft.com/office/drawing/2014/main" id="{0D15F104-6DF4-42C7-92C0-CDDEE449027F}"/>
                </a:ext>
              </a:extLst>
            </p:cNvPr>
            <p:cNvSpPr/>
            <p:nvPr/>
          </p:nvSpPr>
          <p:spPr bwMode="auto">
            <a:xfrm>
              <a:off x="7242175" y="3729038"/>
              <a:ext cx="25400" cy="20638"/>
            </a:xfrm>
            <a:custGeom>
              <a:avLst/>
              <a:gdLst>
                <a:gd name="T0" fmla="*/ 5 w 6"/>
                <a:gd name="T1" fmla="*/ 2 h 5"/>
                <a:gd name="T2" fmla="*/ 3 w 6"/>
                <a:gd name="T3" fmla="*/ 5 h 5"/>
                <a:gd name="T4" fmla="*/ 0 w 6"/>
                <a:gd name="T5" fmla="*/ 2 h 5"/>
                <a:gd name="T6" fmla="*/ 3 w 6"/>
                <a:gd name="T7" fmla="*/ 0 h 5"/>
                <a:gd name="T8" fmla="*/ 5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5" y="2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1" name="Freeform 271">
              <a:extLst>
                <a:ext uri="{FF2B5EF4-FFF2-40B4-BE49-F238E27FC236}">
                  <a16:creationId xmlns="" xmlns:a16="http://schemas.microsoft.com/office/drawing/2014/main" id="{AA0EF337-1C62-4863-A1E5-DEF45622BEB1}"/>
                </a:ext>
              </a:extLst>
            </p:cNvPr>
            <p:cNvSpPr/>
            <p:nvPr/>
          </p:nvSpPr>
          <p:spPr bwMode="auto">
            <a:xfrm>
              <a:off x="7364413" y="3762375"/>
              <a:ext cx="25400" cy="22225"/>
            </a:xfrm>
            <a:custGeom>
              <a:avLst/>
              <a:gdLst>
                <a:gd name="T0" fmla="*/ 5 w 6"/>
                <a:gd name="T1" fmla="*/ 3 h 5"/>
                <a:gd name="T2" fmla="*/ 3 w 6"/>
                <a:gd name="T3" fmla="*/ 5 h 5"/>
                <a:gd name="T4" fmla="*/ 0 w 6"/>
                <a:gd name="T5" fmla="*/ 2 h 5"/>
                <a:gd name="T6" fmla="*/ 3 w 6"/>
                <a:gd name="T7" fmla="*/ 0 h 5"/>
                <a:gd name="T8" fmla="*/ 5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2" name="Freeform 272">
              <a:extLst>
                <a:ext uri="{FF2B5EF4-FFF2-40B4-BE49-F238E27FC236}">
                  <a16:creationId xmlns="" xmlns:a16="http://schemas.microsoft.com/office/drawing/2014/main" id="{076BB2D8-CF0C-43B5-970C-8C8E6E8C8FF8}"/>
                </a:ext>
              </a:extLst>
            </p:cNvPr>
            <p:cNvSpPr/>
            <p:nvPr/>
          </p:nvSpPr>
          <p:spPr bwMode="auto">
            <a:xfrm>
              <a:off x="7453313" y="3736975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3" name="Freeform 273">
              <a:extLst>
                <a:ext uri="{FF2B5EF4-FFF2-40B4-BE49-F238E27FC236}">
                  <a16:creationId xmlns="" xmlns:a16="http://schemas.microsoft.com/office/drawing/2014/main" id="{73E24CAE-AC65-41DB-AC71-A4B96AD3A5FD}"/>
                </a:ext>
              </a:extLst>
            </p:cNvPr>
            <p:cNvSpPr/>
            <p:nvPr/>
          </p:nvSpPr>
          <p:spPr bwMode="auto">
            <a:xfrm>
              <a:off x="7280275" y="3825875"/>
              <a:ext cx="20638" cy="26988"/>
            </a:xfrm>
            <a:custGeom>
              <a:avLst/>
              <a:gdLst>
                <a:gd name="T0" fmla="*/ 5 w 5"/>
                <a:gd name="T1" fmla="*/ 3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1 h 6"/>
                <a:gd name="T8" fmla="*/ 5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4" name="Freeform 274">
              <a:extLst>
                <a:ext uri="{FF2B5EF4-FFF2-40B4-BE49-F238E27FC236}">
                  <a16:creationId xmlns="" xmlns:a16="http://schemas.microsoft.com/office/drawing/2014/main" id="{FE344F8C-FA9E-4AE5-A218-8C61CC5A5C5F}"/>
                </a:ext>
              </a:extLst>
            </p:cNvPr>
            <p:cNvSpPr/>
            <p:nvPr/>
          </p:nvSpPr>
          <p:spPr bwMode="auto">
            <a:xfrm>
              <a:off x="7445375" y="3835400"/>
              <a:ext cx="20638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5" name="Freeform 275">
              <a:extLst>
                <a:ext uri="{FF2B5EF4-FFF2-40B4-BE49-F238E27FC236}">
                  <a16:creationId xmlns="" xmlns:a16="http://schemas.microsoft.com/office/drawing/2014/main" id="{14A09A27-431F-4B2A-A926-CE8129651417}"/>
                </a:ext>
              </a:extLst>
            </p:cNvPr>
            <p:cNvSpPr/>
            <p:nvPr/>
          </p:nvSpPr>
          <p:spPr bwMode="auto">
            <a:xfrm>
              <a:off x="7569200" y="3848100"/>
              <a:ext cx="25400" cy="25400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5 h 6"/>
                <a:gd name="T4" fmla="*/ 1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6" name="Freeform 276">
              <a:extLst>
                <a:ext uri="{FF2B5EF4-FFF2-40B4-BE49-F238E27FC236}">
                  <a16:creationId xmlns="" xmlns:a16="http://schemas.microsoft.com/office/drawing/2014/main" id="{6003352D-624C-4FCB-B926-CFEEEBE83D92}"/>
                </a:ext>
              </a:extLst>
            </p:cNvPr>
            <p:cNvSpPr/>
            <p:nvPr/>
          </p:nvSpPr>
          <p:spPr bwMode="auto">
            <a:xfrm>
              <a:off x="7356475" y="3890963"/>
              <a:ext cx="20638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7" name="Freeform 277">
              <a:extLst>
                <a:ext uri="{FF2B5EF4-FFF2-40B4-BE49-F238E27FC236}">
                  <a16:creationId xmlns="" xmlns:a16="http://schemas.microsoft.com/office/drawing/2014/main" id="{2C75B577-54E5-4AB8-9F65-DA5456521694}"/>
                </a:ext>
              </a:extLst>
            </p:cNvPr>
            <p:cNvSpPr/>
            <p:nvPr/>
          </p:nvSpPr>
          <p:spPr bwMode="auto">
            <a:xfrm>
              <a:off x="7173913" y="3860800"/>
              <a:ext cx="25400" cy="20638"/>
            </a:xfrm>
            <a:custGeom>
              <a:avLst/>
              <a:gdLst>
                <a:gd name="T0" fmla="*/ 5 w 6"/>
                <a:gd name="T1" fmla="*/ 3 h 5"/>
                <a:gd name="T2" fmla="*/ 3 w 6"/>
                <a:gd name="T3" fmla="*/ 5 h 5"/>
                <a:gd name="T4" fmla="*/ 0 w 6"/>
                <a:gd name="T5" fmla="*/ 2 h 5"/>
                <a:gd name="T6" fmla="*/ 3 w 6"/>
                <a:gd name="T7" fmla="*/ 0 h 5"/>
                <a:gd name="T8" fmla="*/ 5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8" name="Freeform 278">
              <a:extLst>
                <a:ext uri="{FF2B5EF4-FFF2-40B4-BE49-F238E27FC236}">
                  <a16:creationId xmlns="" xmlns:a16="http://schemas.microsoft.com/office/drawing/2014/main" id="{F7F0E897-5106-4831-94FF-3B0F36F0CDE6}"/>
                </a:ext>
              </a:extLst>
            </p:cNvPr>
            <p:cNvSpPr/>
            <p:nvPr/>
          </p:nvSpPr>
          <p:spPr bwMode="auto">
            <a:xfrm>
              <a:off x="7067550" y="3813175"/>
              <a:ext cx="20638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49" name="Freeform 279">
              <a:extLst>
                <a:ext uri="{FF2B5EF4-FFF2-40B4-BE49-F238E27FC236}">
                  <a16:creationId xmlns="" xmlns:a16="http://schemas.microsoft.com/office/drawing/2014/main" id="{B723FF4B-34BA-47D7-9CBB-372998A6273A}"/>
                </a:ext>
              </a:extLst>
            </p:cNvPr>
            <p:cNvSpPr/>
            <p:nvPr/>
          </p:nvSpPr>
          <p:spPr bwMode="auto">
            <a:xfrm>
              <a:off x="7177088" y="3762375"/>
              <a:ext cx="22225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50" name="Freeform 280">
              <a:extLst>
                <a:ext uri="{FF2B5EF4-FFF2-40B4-BE49-F238E27FC236}">
                  <a16:creationId xmlns="" xmlns:a16="http://schemas.microsoft.com/office/drawing/2014/main" id="{879DE30D-9C4F-41DE-8874-DA83B1E84FE9}"/>
                </a:ext>
              </a:extLst>
            </p:cNvPr>
            <p:cNvSpPr/>
            <p:nvPr/>
          </p:nvSpPr>
          <p:spPr bwMode="auto">
            <a:xfrm>
              <a:off x="7242175" y="3903663"/>
              <a:ext cx="173038" cy="230188"/>
            </a:xfrm>
            <a:custGeom>
              <a:avLst/>
              <a:gdLst>
                <a:gd name="T0" fmla="*/ 9 w 41"/>
                <a:gd name="T1" fmla="*/ 0 h 54"/>
                <a:gd name="T2" fmla="*/ 7 w 41"/>
                <a:gd name="T3" fmla="*/ 23 h 54"/>
                <a:gd name="T4" fmla="*/ 0 w 41"/>
                <a:gd name="T5" fmla="*/ 44 h 54"/>
                <a:gd name="T6" fmla="*/ 41 w 41"/>
                <a:gd name="T7" fmla="*/ 47 h 54"/>
                <a:gd name="T8" fmla="*/ 34 w 41"/>
                <a:gd name="T9" fmla="*/ 25 h 54"/>
                <a:gd name="T10" fmla="*/ 34 w 41"/>
                <a:gd name="T11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4">
                  <a:moveTo>
                    <a:pt x="9" y="0"/>
                  </a:moveTo>
                  <a:cubicBezTo>
                    <a:pt x="8" y="8"/>
                    <a:pt x="8" y="15"/>
                    <a:pt x="7" y="23"/>
                  </a:cubicBezTo>
                  <a:cubicBezTo>
                    <a:pt x="6" y="30"/>
                    <a:pt x="2" y="37"/>
                    <a:pt x="0" y="44"/>
                  </a:cubicBezTo>
                  <a:cubicBezTo>
                    <a:pt x="10" y="54"/>
                    <a:pt x="29" y="51"/>
                    <a:pt x="41" y="47"/>
                  </a:cubicBezTo>
                  <a:cubicBezTo>
                    <a:pt x="40" y="40"/>
                    <a:pt x="35" y="32"/>
                    <a:pt x="34" y="25"/>
                  </a:cubicBezTo>
                  <a:cubicBezTo>
                    <a:pt x="33" y="21"/>
                    <a:pt x="31" y="8"/>
                    <a:pt x="34" y="5"/>
                  </a:cubicBezTo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</p:grpSp>
      <p:grpSp>
        <p:nvGrpSpPr>
          <p:cNvPr id="251" name="组合 649">
            <a:extLst>
              <a:ext uri="{FF2B5EF4-FFF2-40B4-BE49-F238E27FC236}">
                <a16:creationId xmlns="" xmlns:a16="http://schemas.microsoft.com/office/drawing/2014/main" id="{C1AE23B4-1FF8-4C74-B533-1081C2A904D8}"/>
              </a:ext>
            </a:extLst>
          </p:cNvPr>
          <p:cNvGrpSpPr/>
          <p:nvPr/>
        </p:nvGrpSpPr>
        <p:grpSpPr>
          <a:xfrm>
            <a:off x="-96131" y="4662979"/>
            <a:ext cx="1040423" cy="573838"/>
            <a:chOff x="4541838" y="2732088"/>
            <a:chExt cx="2568575" cy="1231900"/>
          </a:xfrm>
        </p:grpSpPr>
        <p:sp>
          <p:nvSpPr>
            <p:cNvPr id="252" name="Freeform 242">
              <a:extLst>
                <a:ext uri="{FF2B5EF4-FFF2-40B4-BE49-F238E27FC236}">
                  <a16:creationId xmlns="" xmlns:a16="http://schemas.microsoft.com/office/drawing/2014/main" id="{B367C3BE-08A5-4C1B-820F-02E605CD4A51}"/>
                </a:ext>
              </a:extLst>
            </p:cNvPr>
            <p:cNvSpPr/>
            <p:nvPr/>
          </p:nvSpPr>
          <p:spPr bwMode="auto">
            <a:xfrm>
              <a:off x="4541838" y="2732088"/>
              <a:ext cx="1497013" cy="1146175"/>
            </a:xfrm>
            <a:custGeom>
              <a:avLst/>
              <a:gdLst>
                <a:gd name="T0" fmla="*/ 176 w 352"/>
                <a:gd name="T1" fmla="*/ 0 h 268"/>
                <a:gd name="T2" fmla="*/ 0 w 352"/>
                <a:gd name="T3" fmla="*/ 262 h 268"/>
                <a:gd name="T4" fmla="*/ 352 w 352"/>
                <a:gd name="T5" fmla="*/ 268 h 268"/>
                <a:gd name="T6" fmla="*/ 352 w 352"/>
                <a:gd name="T7" fmla="*/ 258 h 268"/>
                <a:gd name="T8" fmla="*/ 318 w 352"/>
                <a:gd name="T9" fmla="*/ 254 h 268"/>
                <a:gd name="T10" fmla="*/ 319 w 352"/>
                <a:gd name="T11" fmla="*/ 266 h 268"/>
                <a:gd name="T12" fmla="*/ 38 w 352"/>
                <a:gd name="T13" fmla="*/ 260 h 268"/>
                <a:gd name="T14" fmla="*/ 178 w 352"/>
                <a:gd name="T15" fmla="*/ 47 h 268"/>
                <a:gd name="T16" fmla="*/ 185 w 352"/>
                <a:gd name="T17" fmla="*/ 47 h 268"/>
                <a:gd name="T18" fmla="*/ 310 w 352"/>
                <a:gd name="T19" fmla="*/ 192 h 268"/>
                <a:gd name="T20" fmla="*/ 339 w 352"/>
                <a:gd name="T21" fmla="*/ 167 h 268"/>
                <a:gd name="T22" fmla="*/ 184 w 352"/>
                <a:gd name="T23" fmla="*/ 0 h 268"/>
                <a:gd name="T24" fmla="*/ 176 w 352"/>
                <a:gd name="T2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268">
                  <a:moveTo>
                    <a:pt x="176" y="0"/>
                  </a:moveTo>
                  <a:cubicBezTo>
                    <a:pt x="32" y="0"/>
                    <a:pt x="0" y="262"/>
                    <a:pt x="0" y="262"/>
                  </a:cubicBezTo>
                  <a:cubicBezTo>
                    <a:pt x="352" y="268"/>
                    <a:pt x="352" y="268"/>
                    <a:pt x="352" y="268"/>
                  </a:cubicBezTo>
                  <a:cubicBezTo>
                    <a:pt x="352" y="266"/>
                    <a:pt x="352" y="262"/>
                    <a:pt x="352" y="258"/>
                  </a:cubicBezTo>
                  <a:cubicBezTo>
                    <a:pt x="318" y="254"/>
                    <a:pt x="318" y="254"/>
                    <a:pt x="318" y="254"/>
                  </a:cubicBezTo>
                  <a:cubicBezTo>
                    <a:pt x="319" y="259"/>
                    <a:pt x="319" y="263"/>
                    <a:pt x="319" y="266"/>
                  </a:cubicBezTo>
                  <a:cubicBezTo>
                    <a:pt x="38" y="260"/>
                    <a:pt x="38" y="260"/>
                    <a:pt x="38" y="260"/>
                  </a:cubicBezTo>
                  <a:cubicBezTo>
                    <a:pt x="38" y="260"/>
                    <a:pt x="63" y="47"/>
                    <a:pt x="178" y="47"/>
                  </a:cubicBezTo>
                  <a:cubicBezTo>
                    <a:pt x="180" y="47"/>
                    <a:pt x="182" y="47"/>
                    <a:pt x="185" y="47"/>
                  </a:cubicBezTo>
                  <a:cubicBezTo>
                    <a:pt x="264" y="53"/>
                    <a:pt x="297" y="130"/>
                    <a:pt x="310" y="192"/>
                  </a:cubicBezTo>
                  <a:cubicBezTo>
                    <a:pt x="318" y="183"/>
                    <a:pt x="328" y="175"/>
                    <a:pt x="339" y="167"/>
                  </a:cubicBezTo>
                  <a:cubicBezTo>
                    <a:pt x="320" y="93"/>
                    <a:pt x="278" y="7"/>
                    <a:pt x="184" y="0"/>
                  </a:cubicBezTo>
                  <a:cubicBezTo>
                    <a:pt x="181" y="0"/>
                    <a:pt x="178" y="0"/>
                    <a:pt x="176" y="0"/>
                  </a:cubicBezTo>
                </a:path>
              </a:pathLst>
            </a:custGeom>
            <a:solidFill>
              <a:srgbClr val="C0D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53" name="Freeform 243">
              <a:extLst>
                <a:ext uri="{FF2B5EF4-FFF2-40B4-BE49-F238E27FC236}">
                  <a16:creationId xmlns="" xmlns:a16="http://schemas.microsoft.com/office/drawing/2014/main" id="{CDCB245D-EB26-4D1F-9520-8062ECD2F169}"/>
                </a:ext>
              </a:extLst>
            </p:cNvPr>
            <p:cNvSpPr/>
            <p:nvPr/>
          </p:nvSpPr>
          <p:spPr bwMode="auto">
            <a:xfrm>
              <a:off x="4703763" y="2933700"/>
              <a:ext cx="1193800" cy="935038"/>
            </a:xfrm>
            <a:custGeom>
              <a:avLst/>
              <a:gdLst>
                <a:gd name="T0" fmla="*/ 140 w 281"/>
                <a:gd name="T1" fmla="*/ 0 h 219"/>
                <a:gd name="T2" fmla="*/ 0 w 281"/>
                <a:gd name="T3" fmla="*/ 213 h 219"/>
                <a:gd name="T4" fmla="*/ 281 w 281"/>
                <a:gd name="T5" fmla="*/ 219 h 219"/>
                <a:gd name="T6" fmla="*/ 280 w 281"/>
                <a:gd name="T7" fmla="*/ 207 h 219"/>
                <a:gd name="T8" fmla="*/ 244 w 281"/>
                <a:gd name="T9" fmla="*/ 203 h 219"/>
                <a:gd name="T10" fmla="*/ 245 w 281"/>
                <a:gd name="T11" fmla="*/ 216 h 219"/>
                <a:gd name="T12" fmla="*/ 218 w 281"/>
                <a:gd name="T13" fmla="*/ 216 h 219"/>
                <a:gd name="T14" fmla="*/ 218 w 281"/>
                <a:gd name="T15" fmla="*/ 216 h 219"/>
                <a:gd name="T16" fmla="*/ 71 w 281"/>
                <a:gd name="T17" fmla="*/ 213 h 219"/>
                <a:gd name="T18" fmla="*/ 71 w 281"/>
                <a:gd name="T19" fmla="*/ 213 h 219"/>
                <a:gd name="T20" fmla="*/ 40 w 281"/>
                <a:gd name="T21" fmla="*/ 212 h 219"/>
                <a:gd name="T22" fmla="*/ 142 w 281"/>
                <a:gd name="T23" fmla="*/ 56 h 219"/>
                <a:gd name="T24" fmla="*/ 147 w 281"/>
                <a:gd name="T25" fmla="*/ 56 h 219"/>
                <a:gd name="T26" fmla="*/ 242 w 281"/>
                <a:gd name="T27" fmla="*/ 183 h 219"/>
                <a:gd name="T28" fmla="*/ 272 w 281"/>
                <a:gd name="T29" fmla="*/ 145 h 219"/>
                <a:gd name="T30" fmla="*/ 147 w 281"/>
                <a:gd name="T31" fmla="*/ 0 h 219"/>
                <a:gd name="T32" fmla="*/ 140 w 281"/>
                <a:gd name="T3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" h="219">
                  <a:moveTo>
                    <a:pt x="140" y="0"/>
                  </a:moveTo>
                  <a:cubicBezTo>
                    <a:pt x="25" y="0"/>
                    <a:pt x="0" y="213"/>
                    <a:pt x="0" y="213"/>
                  </a:cubicBezTo>
                  <a:cubicBezTo>
                    <a:pt x="281" y="219"/>
                    <a:pt x="281" y="219"/>
                    <a:pt x="281" y="219"/>
                  </a:cubicBezTo>
                  <a:cubicBezTo>
                    <a:pt x="281" y="216"/>
                    <a:pt x="281" y="212"/>
                    <a:pt x="280" y="207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5" y="208"/>
                    <a:pt x="245" y="213"/>
                    <a:pt x="245" y="216"/>
                  </a:cubicBezTo>
                  <a:cubicBezTo>
                    <a:pt x="218" y="216"/>
                    <a:pt x="218" y="216"/>
                    <a:pt x="218" y="216"/>
                  </a:cubicBezTo>
                  <a:cubicBezTo>
                    <a:pt x="218" y="216"/>
                    <a:pt x="218" y="216"/>
                    <a:pt x="218" y="216"/>
                  </a:cubicBezTo>
                  <a:cubicBezTo>
                    <a:pt x="71" y="213"/>
                    <a:pt x="71" y="213"/>
                    <a:pt x="71" y="213"/>
                  </a:cubicBezTo>
                  <a:cubicBezTo>
                    <a:pt x="71" y="213"/>
                    <a:pt x="71" y="213"/>
                    <a:pt x="71" y="213"/>
                  </a:cubicBezTo>
                  <a:cubicBezTo>
                    <a:pt x="40" y="212"/>
                    <a:pt x="40" y="212"/>
                    <a:pt x="40" y="212"/>
                  </a:cubicBezTo>
                  <a:cubicBezTo>
                    <a:pt x="40" y="212"/>
                    <a:pt x="58" y="56"/>
                    <a:pt x="142" y="56"/>
                  </a:cubicBezTo>
                  <a:cubicBezTo>
                    <a:pt x="144" y="56"/>
                    <a:pt x="145" y="56"/>
                    <a:pt x="147" y="56"/>
                  </a:cubicBezTo>
                  <a:cubicBezTo>
                    <a:pt x="214" y="61"/>
                    <a:pt x="236" y="136"/>
                    <a:pt x="242" y="183"/>
                  </a:cubicBezTo>
                  <a:cubicBezTo>
                    <a:pt x="249" y="172"/>
                    <a:pt x="259" y="159"/>
                    <a:pt x="272" y="145"/>
                  </a:cubicBezTo>
                  <a:cubicBezTo>
                    <a:pt x="259" y="83"/>
                    <a:pt x="226" y="6"/>
                    <a:pt x="147" y="0"/>
                  </a:cubicBezTo>
                  <a:cubicBezTo>
                    <a:pt x="144" y="0"/>
                    <a:pt x="142" y="0"/>
                    <a:pt x="140" y="0"/>
                  </a:cubicBezTo>
                </a:path>
              </a:pathLst>
            </a:custGeom>
            <a:solidFill>
              <a:srgbClr val="8B9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54" name="Freeform 244">
              <a:extLst>
                <a:ext uri="{FF2B5EF4-FFF2-40B4-BE49-F238E27FC236}">
                  <a16:creationId xmlns="" xmlns:a16="http://schemas.microsoft.com/office/drawing/2014/main" id="{A5A3766F-2173-4153-9369-5F354C107465}"/>
                </a:ext>
              </a:extLst>
            </p:cNvPr>
            <p:cNvSpPr/>
            <p:nvPr/>
          </p:nvSpPr>
          <p:spPr bwMode="auto">
            <a:xfrm>
              <a:off x="4873625" y="3173413"/>
              <a:ext cx="871538" cy="682625"/>
            </a:xfrm>
            <a:custGeom>
              <a:avLst/>
              <a:gdLst>
                <a:gd name="T0" fmla="*/ 102 w 205"/>
                <a:gd name="T1" fmla="*/ 0 h 160"/>
                <a:gd name="T2" fmla="*/ 0 w 205"/>
                <a:gd name="T3" fmla="*/ 156 h 160"/>
                <a:gd name="T4" fmla="*/ 31 w 205"/>
                <a:gd name="T5" fmla="*/ 157 h 160"/>
                <a:gd name="T6" fmla="*/ 104 w 205"/>
                <a:gd name="T7" fmla="*/ 45 h 160"/>
                <a:gd name="T8" fmla="*/ 108 w 205"/>
                <a:gd name="T9" fmla="*/ 46 h 160"/>
                <a:gd name="T10" fmla="*/ 178 w 205"/>
                <a:gd name="T11" fmla="*/ 160 h 160"/>
                <a:gd name="T12" fmla="*/ 205 w 205"/>
                <a:gd name="T13" fmla="*/ 160 h 160"/>
                <a:gd name="T14" fmla="*/ 204 w 205"/>
                <a:gd name="T15" fmla="*/ 147 h 160"/>
                <a:gd name="T16" fmla="*/ 192 w 205"/>
                <a:gd name="T17" fmla="*/ 145 h 160"/>
                <a:gd name="T18" fmla="*/ 202 w 205"/>
                <a:gd name="T19" fmla="*/ 127 h 160"/>
                <a:gd name="T20" fmla="*/ 107 w 205"/>
                <a:gd name="T21" fmla="*/ 0 h 160"/>
                <a:gd name="T22" fmla="*/ 102 w 205"/>
                <a:gd name="T2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160">
                  <a:moveTo>
                    <a:pt x="102" y="0"/>
                  </a:moveTo>
                  <a:cubicBezTo>
                    <a:pt x="18" y="0"/>
                    <a:pt x="0" y="156"/>
                    <a:pt x="0" y="156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54"/>
                    <a:pt x="45" y="45"/>
                    <a:pt x="104" y="45"/>
                  </a:cubicBezTo>
                  <a:cubicBezTo>
                    <a:pt x="105" y="45"/>
                    <a:pt x="107" y="45"/>
                    <a:pt x="108" y="46"/>
                  </a:cubicBezTo>
                  <a:cubicBezTo>
                    <a:pt x="171" y="50"/>
                    <a:pt x="178" y="141"/>
                    <a:pt x="178" y="160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5" y="157"/>
                    <a:pt x="205" y="152"/>
                    <a:pt x="204" y="147"/>
                  </a:cubicBezTo>
                  <a:cubicBezTo>
                    <a:pt x="192" y="145"/>
                    <a:pt x="192" y="145"/>
                    <a:pt x="192" y="145"/>
                  </a:cubicBezTo>
                  <a:cubicBezTo>
                    <a:pt x="192" y="145"/>
                    <a:pt x="195" y="138"/>
                    <a:pt x="202" y="127"/>
                  </a:cubicBezTo>
                  <a:cubicBezTo>
                    <a:pt x="196" y="80"/>
                    <a:pt x="174" y="5"/>
                    <a:pt x="107" y="0"/>
                  </a:cubicBezTo>
                  <a:cubicBezTo>
                    <a:pt x="105" y="0"/>
                    <a:pt x="104" y="0"/>
                    <a:pt x="102" y="0"/>
                  </a:cubicBezTo>
                </a:path>
              </a:pathLst>
            </a:custGeom>
            <a:solidFill>
              <a:srgbClr val="E0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55" name="Freeform 245">
              <a:extLst>
                <a:ext uri="{FF2B5EF4-FFF2-40B4-BE49-F238E27FC236}">
                  <a16:creationId xmlns="" xmlns:a16="http://schemas.microsoft.com/office/drawing/2014/main" id="{C49493DC-5C64-4F2D-8BAD-42A5656EC5AF}"/>
                </a:ext>
              </a:extLst>
            </p:cNvPr>
            <p:cNvSpPr/>
            <p:nvPr/>
          </p:nvSpPr>
          <p:spPr bwMode="auto">
            <a:xfrm>
              <a:off x="5005388" y="3843338"/>
              <a:ext cx="625475" cy="12700"/>
            </a:xfrm>
            <a:custGeom>
              <a:avLst/>
              <a:gdLst>
                <a:gd name="T0" fmla="*/ 0 w 147"/>
                <a:gd name="T1" fmla="*/ 0 h 3"/>
                <a:gd name="T2" fmla="*/ 0 w 147"/>
                <a:gd name="T3" fmla="*/ 0 h 3"/>
                <a:gd name="T4" fmla="*/ 147 w 147"/>
                <a:gd name="T5" fmla="*/ 3 h 3"/>
                <a:gd name="T6" fmla="*/ 147 w 147"/>
                <a:gd name="T7" fmla="*/ 3 h 3"/>
                <a:gd name="T8" fmla="*/ 0 w 14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2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sp>
          <p:nvSpPr>
            <p:cNvPr id="256" name="Freeform 246">
              <a:extLst>
                <a:ext uri="{FF2B5EF4-FFF2-40B4-BE49-F238E27FC236}">
                  <a16:creationId xmlns="" xmlns:a16="http://schemas.microsoft.com/office/drawing/2014/main" id="{7C731389-646B-4334-9536-0657707E8C7D}"/>
                </a:ext>
              </a:extLst>
            </p:cNvPr>
            <p:cNvSpPr/>
            <p:nvPr/>
          </p:nvSpPr>
          <p:spPr bwMode="auto">
            <a:xfrm>
              <a:off x="5005388" y="3365500"/>
              <a:ext cx="625475" cy="490538"/>
            </a:xfrm>
            <a:custGeom>
              <a:avLst/>
              <a:gdLst>
                <a:gd name="T0" fmla="*/ 73 w 147"/>
                <a:gd name="T1" fmla="*/ 0 h 115"/>
                <a:gd name="T2" fmla="*/ 0 w 147"/>
                <a:gd name="T3" fmla="*/ 112 h 115"/>
                <a:gd name="T4" fmla="*/ 147 w 147"/>
                <a:gd name="T5" fmla="*/ 115 h 115"/>
                <a:gd name="T6" fmla="*/ 77 w 147"/>
                <a:gd name="T7" fmla="*/ 1 h 115"/>
                <a:gd name="T8" fmla="*/ 73 w 147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5">
                  <a:moveTo>
                    <a:pt x="73" y="0"/>
                  </a:moveTo>
                  <a:cubicBezTo>
                    <a:pt x="14" y="0"/>
                    <a:pt x="0" y="109"/>
                    <a:pt x="0" y="112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96"/>
                    <a:pt x="140" y="5"/>
                    <a:pt x="77" y="1"/>
                  </a:cubicBezTo>
                  <a:cubicBezTo>
                    <a:pt x="76" y="0"/>
                    <a:pt x="74" y="0"/>
                    <a:pt x="73" y="0"/>
                  </a:cubicBezTo>
                </a:path>
              </a:pathLst>
            </a:custGeom>
            <a:solidFill>
              <a:srgbClr val="A97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Montserrat" panose="00000500000000000000" charset="0"/>
                <a:sym typeface="Arial"/>
              </a:endParaRPr>
            </a:p>
          </p:txBody>
        </p:sp>
        <p:grpSp>
          <p:nvGrpSpPr>
            <p:cNvPr id="257" name="组合 655">
              <a:extLst>
                <a:ext uri="{FF2B5EF4-FFF2-40B4-BE49-F238E27FC236}">
                  <a16:creationId xmlns="" xmlns:a16="http://schemas.microsoft.com/office/drawing/2014/main" id="{06B73EDC-5DCB-442A-8644-5092DA83B48B}"/>
                </a:ext>
              </a:extLst>
            </p:cNvPr>
            <p:cNvGrpSpPr/>
            <p:nvPr/>
          </p:nvGrpSpPr>
          <p:grpSpPr>
            <a:xfrm>
              <a:off x="5689600" y="3313113"/>
              <a:ext cx="1420813" cy="650875"/>
              <a:chOff x="5689600" y="3313113"/>
              <a:chExt cx="1420813" cy="650875"/>
            </a:xfrm>
          </p:grpSpPr>
          <p:sp>
            <p:nvSpPr>
              <p:cNvPr id="258" name="Freeform 247">
                <a:extLst>
                  <a:ext uri="{FF2B5EF4-FFF2-40B4-BE49-F238E27FC236}">
                    <a16:creationId xmlns="" xmlns:a16="http://schemas.microsoft.com/office/drawing/2014/main" id="{CB59A93D-1D5F-480A-A823-DAABE8FA704D}"/>
                  </a:ext>
                </a:extLst>
              </p:cNvPr>
              <p:cNvSpPr/>
              <p:nvPr/>
            </p:nvSpPr>
            <p:spPr bwMode="auto">
              <a:xfrm>
                <a:off x="5983288" y="3313113"/>
                <a:ext cx="1127125" cy="650875"/>
              </a:xfrm>
              <a:custGeom>
                <a:avLst/>
                <a:gdLst>
                  <a:gd name="T0" fmla="*/ 92 w 265"/>
                  <a:gd name="T1" fmla="*/ 0 h 152"/>
                  <a:gd name="T2" fmla="*/ 0 w 265"/>
                  <a:gd name="T3" fmla="*/ 31 h 152"/>
                  <a:gd name="T4" fmla="*/ 7 w 265"/>
                  <a:gd name="T5" fmla="*/ 68 h 152"/>
                  <a:gd name="T6" fmla="*/ 95 w 265"/>
                  <a:gd name="T7" fmla="*/ 30 h 152"/>
                  <a:gd name="T8" fmla="*/ 103 w 265"/>
                  <a:gd name="T9" fmla="*/ 30 h 152"/>
                  <a:gd name="T10" fmla="*/ 227 w 265"/>
                  <a:gd name="T11" fmla="*/ 146 h 152"/>
                  <a:gd name="T12" fmla="*/ 13 w 265"/>
                  <a:gd name="T13" fmla="*/ 121 h 152"/>
                  <a:gd name="T14" fmla="*/ 13 w 265"/>
                  <a:gd name="T15" fmla="*/ 122 h 152"/>
                  <a:gd name="T16" fmla="*/ 263 w 265"/>
                  <a:gd name="T17" fmla="*/ 152 h 152"/>
                  <a:gd name="T18" fmla="*/ 103 w 265"/>
                  <a:gd name="T19" fmla="*/ 1 h 152"/>
                  <a:gd name="T20" fmla="*/ 92 w 265"/>
                  <a:gd name="T2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5" h="152">
                    <a:moveTo>
                      <a:pt x="92" y="0"/>
                    </a:moveTo>
                    <a:cubicBezTo>
                      <a:pt x="54" y="0"/>
                      <a:pt x="24" y="14"/>
                      <a:pt x="0" y="31"/>
                    </a:cubicBezTo>
                    <a:cubicBezTo>
                      <a:pt x="3" y="44"/>
                      <a:pt x="5" y="56"/>
                      <a:pt x="7" y="68"/>
                    </a:cubicBezTo>
                    <a:cubicBezTo>
                      <a:pt x="28" y="48"/>
                      <a:pt x="57" y="30"/>
                      <a:pt x="95" y="30"/>
                    </a:cubicBezTo>
                    <a:cubicBezTo>
                      <a:pt x="98" y="30"/>
                      <a:pt x="101" y="30"/>
                      <a:pt x="103" y="30"/>
                    </a:cubicBezTo>
                    <a:cubicBezTo>
                      <a:pt x="193" y="36"/>
                      <a:pt x="229" y="128"/>
                      <a:pt x="227" y="146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13" y="121"/>
                      <a:pt x="13" y="122"/>
                      <a:pt x="13" y="122"/>
                    </a:cubicBezTo>
                    <a:cubicBezTo>
                      <a:pt x="263" y="152"/>
                      <a:pt x="263" y="152"/>
                      <a:pt x="263" y="152"/>
                    </a:cubicBezTo>
                    <a:cubicBezTo>
                      <a:pt x="265" y="129"/>
                      <a:pt x="219" y="9"/>
                      <a:pt x="103" y="1"/>
                    </a:cubicBezTo>
                    <a:cubicBezTo>
                      <a:pt x="99" y="1"/>
                      <a:pt x="95" y="0"/>
                      <a:pt x="92" y="0"/>
                    </a:cubicBezTo>
                  </a:path>
                </a:pathLst>
              </a:custGeom>
              <a:solidFill>
                <a:srgbClr val="BBC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59" name="Freeform 248">
                <a:extLst>
                  <a:ext uri="{FF2B5EF4-FFF2-40B4-BE49-F238E27FC236}">
                    <a16:creationId xmlns="" xmlns:a16="http://schemas.microsoft.com/office/drawing/2014/main" id="{B9AB581F-592A-4843-82D2-67B4FFD3DB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59463" y="3446463"/>
                <a:ext cx="179388" cy="388938"/>
              </a:xfrm>
              <a:custGeom>
                <a:avLst/>
                <a:gdLst>
                  <a:gd name="T0" fmla="*/ 8 w 42"/>
                  <a:gd name="T1" fmla="*/ 86 h 91"/>
                  <a:gd name="T2" fmla="*/ 8 w 42"/>
                  <a:gd name="T3" fmla="*/ 87 h 91"/>
                  <a:gd name="T4" fmla="*/ 42 w 42"/>
                  <a:gd name="T5" fmla="*/ 91 h 91"/>
                  <a:gd name="T6" fmla="*/ 42 w 42"/>
                  <a:gd name="T7" fmla="*/ 90 h 91"/>
                  <a:gd name="T8" fmla="*/ 8 w 42"/>
                  <a:gd name="T9" fmla="*/ 86 h 91"/>
                  <a:gd name="T10" fmla="*/ 29 w 42"/>
                  <a:gd name="T11" fmla="*/ 0 h 91"/>
                  <a:gd name="T12" fmla="*/ 0 w 42"/>
                  <a:gd name="T13" fmla="*/ 25 h 91"/>
                  <a:gd name="T14" fmla="*/ 7 w 42"/>
                  <a:gd name="T15" fmla="*/ 74 h 91"/>
                  <a:gd name="T16" fmla="*/ 36 w 42"/>
                  <a:gd name="T17" fmla="*/ 37 h 91"/>
                  <a:gd name="T18" fmla="*/ 29 w 42"/>
                  <a:gd name="T1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91">
                    <a:moveTo>
                      <a:pt x="8" y="86"/>
                    </a:moveTo>
                    <a:cubicBezTo>
                      <a:pt x="8" y="86"/>
                      <a:pt x="8" y="87"/>
                      <a:pt x="8" y="87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2" y="91"/>
                      <a:pt x="42" y="90"/>
                      <a:pt x="42" y="90"/>
                    </a:cubicBezTo>
                    <a:cubicBezTo>
                      <a:pt x="8" y="86"/>
                      <a:pt x="8" y="86"/>
                      <a:pt x="8" y="86"/>
                    </a:cubicBezTo>
                    <a:moveTo>
                      <a:pt x="29" y="0"/>
                    </a:moveTo>
                    <a:cubicBezTo>
                      <a:pt x="18" y="8"/>
                      <a:pt x="8" y="16"/>
                      <a:pt x="0" y="25"/>
                    </a:cubicBezTo>
                    <a:cubicBezTo>
                      <a:pt x="4" y="43"/>
                      <a:pt x="6" y="60"/>
                      <a:pt x="7" y="74"/>
                    </a:cubicBezTo>
                    <a:cubicBezTo>
                      <a:pt x="13" y="64"/>
                      <a:pt x="23" y="50"/>
                      <a:pt x="36" y="37"/>
                    </a:cubicBezTo>
                    <a:cubicBezTo>
                      <a:pt x="34" y="25"/>
                      <a:pt x="32" y="13"/>
                      <a:pt x="29" y="0"/>
                    </a:cubicBezTo>
                  </a:path>
                </a:pathLst>
              </a:custGeom>
              <a:solidFill>
                <a:srgbClr val="AAC0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60" name="Freeform 249">
                <a:extLst>
                  <a:ext uri="{FF2B5EF4-FFF2-40B4-BE49-F238E27FC236}">
                    <a16:creationId xmlns="" xmlns:a16="http://schemas.microsoft.com/office/drawing/2014/main" id="{F8A3F4AE-D9AF-471C-B00D-000E3A8E5A51}"/>
                  </a:ext>
                </a:extLst>
              </p:cNvPr>
              <p:cNvSpPr/>
              <p:nvPr/>
            </p:nvSpPr>
            <p:spPr bwMode="auto">
              <a:xfrm>
                <a:off x="5732463" y="3552825"/>
                <a:ext cx="161925" cy="265113"/>
              </a:xfrm>
              <a:custGeom>
                <a:avLst/>
                <a:gdLst>
                  <a:gd name="T0" fmla="*/ 30 w 38"/>
                  <a:gd name="T1" fmla="*/ 0 h 62"/>
                  <a:gd name="T2" fmla="*/ 0 w 38"/>
                  <a:gd name="T3" fmla="*/ 38 h 62"/>
                  <a:gd name="T4" fmla="*/ 2 w 38"/>
                  <a:gd name="T5" fmla="*/ 58 h 62"/>
                  <a:gd name="T6" fmla="*/ 38 w 38"/>
                  <a:gd name="T7" fmla="*/ 62 h 62"/>
                  <a:gd name="T8" fmla="*/ 38 w 38"/>
                  <a:gd name="T9" fmla="*/ 61 h 62"/>
                  <a:gd name="T10" fmla="*/ 31 w 38"/>
                  <a:gd name="T11" fmla="*/ 60 h 62"/>
                  <a:gd name="T12" fmla="*/ 37 w 38"/>
                  <a:gd name="T13" fmla="*/ 49 h 62"/>
                  <a:gd name="T14" fmla="*/ 30 w 38"/>
                  <a:gd name="T1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62">
                    <a:moveTo>
                      <a:pt x="30" y="0"/>
                    </a:moveTo>
                    <a:cubicBezTo>
                      <a:pt x="17" y="14"/>
                      <a:pt x="7" y="27"/>
                      <a:pt x="0" y="38"/>
                    </a:cubicBezTo>
                    <a:cubicBezTo>
                      <a:pt x="1" y="45"/>
                      <a:pt x="2" y="52"/>
                      <a:pt x="2" y="5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2"/>
                      <a:pt x="38" y="61"/>
                      <a:pt x="38" y="61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1" y="60"/>
                      <a:pt x="33" y="56"/>
                      <a:pt x="37" y="49"/>
                    </a:cubicBezTo>
                    <a:cubicBezTo>
                      <a:pt x="36" y="35"/>
                      <a:pt x="34" y="18"/>
                      <a:pt x="30" y="0"/>
                    </a:cubicBezTo>
                  </a:path>
                </a:pathLst>
              </a:custGeom>
              <a:solidFill>
                <a:srgbClr val="9CA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61" name="Freeform 250">
                <a:extLst>
                  <a:ext uri="{FF2B5EF4-FFF2-40B4-BE49-F238E27FC236}">
                    <a16:creationId xmlns="" xmlns:a16="http://schemas.microsoft.com/office/drawing/2014/main" id="{3334904F-7BEF-4151-ADE8-FD1801F0F855}"/>
                  </a:ext>
                </a:extLst>
              </p:cNvPr>
              <p:cNvSpPr/>
              <p:nvPr/>
            </p:nvSpPr>
            <p:spPr bwMode="auto">
              <a:xfrm>
                <a:off x="5689600" y="3714750"/>
                <a:ext cx="50800" cy="85725"/>
              </a:xfrm>
              <a:custGeom>
                <a:avLst/>
                <a:gdLst>
                  <a:gd name="T0" fmla="*/ 10 w 12"/>
                  <a:gd name="T1" fmla="*/ 0 h 20"/>
                  <a:gd name="T2" fmla="*/ 0 w 12"/>
                  <a:gd name="T3" fmla="*/ 18 h 20"/>
                  <a:gd name="T4" fmla="*/ 12 w 12"/>
                  <a:gd name="T5" fmla="*/ 20 h 20"/>
                  <a:gd name="T6" fmla="*/ 10 w 12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0">
                    <a:moveTo>
                      <a:pt x="10" y="0"/>
                    </a:moveTo>
                    <a:cubicBezTo>
                      <a:pt x="3" y="11"/>
                      <a:pt x="0" y="18"/>
                      <a:pt x="0" y="18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14"/>
                      <a:pt x="11" y="7"/>
                      <a:pt x="10" y="0"/>
                    </a:cubicBezTo>
                  </a:path>
                </a:pathLst>
              </a:custGeom>
              <a:solidFill>
                <a:srgbClr val="B2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62" name="Freeform 251">
                <a:extLst>
                  <a:ext uri="{FF2B5EF4-FFF2-40B4-BE49-F238E27FC236}">
                    <a16:creationId xmlns="" xmlns:a16="http://schemas.microsoft.com/office/drawing/2014/main" id="{DD46C56C-8CDF-40FB-A397-E819BFA38FFE}"/>
                  </a:ext>
                </a:extLst>
              </p:cNvPr>
              <p:cNvSpPr/>
              <p:nvPr/>
            </p:nvSpPr>
            <p:spPr bwMode="auto">
              <a:xfrm>
                <a:off x="6013450" y="3441700"/>
                <a:ext cx="942975" cy="495300"/>
              </a:xfrm>
              <a:custGeom>
                <a:avLst/>
                <a:gdLst>
                  <a:gd name="T0" fmla="*/ 88 w 222"/>
                  <a:gd name="T1" fmla="*/ 0 h 116"/>
                  <a:gd name="T2" fmla="*/ 0 w 222"/>
                  <a:gd name="T3" fmla="*/ 38 h 116"/>
                  <a:gd name="T4" fmla="*/ 5 w 222"/>
                  <a:gd name="T5" fmla="*/ 77 h 116"/>
                  <a:gd name="T6" fmla="*/ 91 w 222"/>
                  <a:gd name="T7" fmla="*/ 24 h 116"/>
                  <a:gd name="T8" fmla="*/ 97 w 222"/>
                  <a:gd name="T9" fmla="*/ 25 h 116"/>
                  <a:gd name="T10" fmla="*/ 191 w 222"/>
                  <a:gd name="T11" fmla="*/ 112 h 116"/>
                  <a:gd name="T12" fmla="*/ 6 w 222"/>
                  <a:gd name="T13" fmla="*/ 91 h 116"/>
                  <a:gd name="T14" fmla="*/ 6 w 222"/>
                  <a:gd name="T15" fmla="*/ 91 h 116"/>
                  <a:gd name="T16" fmla="*/ 220 w 222"/>
                  <a:gd name="T17" fmla="*/ 116 h 116"/>
                  <a:gd name="T18" fmla="*/ 96 w 222"/>
                  <a:gd name="T19" fmla="*/ 0 h 116"/>
                  <a:gd name="T20" fmla="*/ 88 w 222"/>
                  <a:gd name="T2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2" h="116">
                    <a:moveTo>
                      <a:pt x="88" y="0"/>
                    </a:moveTo>
                    <a:cubicBezTo>
                      <a:pt x="50" y="0"/>
                      <a:pt x="21" y="18"/>
                      <a:pt x="0" y="38"/>
                    </a:cubicBezTo>
                    <a:cubicBezTo>
                      <a:pt x="3" y="53"/>
                      <a:pt x="4" y="66"/>
                      <a:pt x="5" y="77"/>
                    </a:cubicBezTo>
                    <a:cubicBezTo>
                      <a:pt x="17" y="58"/>
                      <a:pt x="46" y="24"/>
                      <a:pt x="91" y="24"/>
                    </a:cubicBezTo>
                    <a:cubicBezTo>
                      <a:pt x="93" y="24"/>
                      <a:pt x="95" y="25"/>
                      <a:pt x="97" y="25"/>
                    </a:cubicBezTo>
                    <a:cubicBezTo>
                      <a:pt x="165" y="29"/>
                      <a:pt x="192" y="99"/>
                      <a:pt x="191" y="112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220" y="116"/>
                      <a:pt x="220" y="116"/>
                      <a:pt x="220" y="116"/>
                    </a:cubicBezTo>
                    <a:cubicBezTo>
                      <a:pt x="222" y="98"/>
                      <a:pt x="186" y="6"/>
                      <a:pt x="96" y="0"/>
                    </a:cubicBezTo>
                    <a:cubicBezTo>
                      <a:pt x="94" y="0"/>
                      <a:pt x="91" y="0"/>
                      <a:pt x="88" y="0"/>
                    </a:cubicBezTo>
                  </a:path>
                </a:pathLst>
              </a:custGeom>
              <a:solidFill>
                <a:srgbClr val="ECF1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63" name="Freeform 252">
                <a:extLst>
                  <a:ext uri="{FF2B5EF4-FFF2-40B4-BE49-F238E27FC236}">
                    <a16:creationId xmlns="" xmlns:a16="http://schemas.microsoft.com/office/drawing/2014/main" id="{CE86965E-0399-416D-A806-7FC101D1301B}"/>
                  </a:ext>
                </a:extLst>
              </p:cNvPr>
              <p:cNvSpPr/>
              <p:nvPr/>
            </p:nvSpPr>
            <p:spPr bwMode="auto">
              <a:xfrm>
                <a:off x="5889625" y="3603625"/>
                <a:ext cx="149225" cy="227013"/>
              </a:xfrm>
              <a:custGeom>
                <a:avLst/>
                <a:gdLst>
                  <a:gd name="T0" fmla="*/ 29 w 35"/>
                  <a:gd name="T1" fmla="*/ 0 h 53"/>
                  <a:gd name="T2" fmla="*/ 0 w 35"/>
                  <a:gd name="T3" fmla="*/ 37 h 53"/>
                  <a:gd name="T4" fmla="*/ 1 w 35"/>
                  <a:gd name="T5" fmla="*/ 49 h 53"/>
                  <a:gd name="T6" fmla="*/ 35 w 35"/>
                  <a:gd name="T7" fmla="*/ 53 h 53"/>
                  <a:gd name="T8" fmla="*/ 35 w 35"/>
                  <a:gd name="T9" fmla="*/ 53 h 53"/>
                  <a:gd name="T10" fmla="*/ 27 w 35"/>
                  <a:gd name="T11" fmla="*/ 52 h 53"/>
                  <a:gd name="T12" fmla="*/ 34 w 35"/>
                  <a:gd name="T13" fmla="*/ 39 h 53"/>
                  <a:gd name="T14" fmla="*/ 29 w 35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53">
                    <a:moveTo>
                      <a:pt x="29" y="0"/>
                    </a:moveTo>
                    <a:cubicBezTo>
                      <a:pt x="16" y="13"/>
                      <a:pt x="6" y="27"/>
                      <a:pt x="0" y="37"/>
                    </a:cubicBezTo>
                    <a:cubicBezTo>
                      <a:pt x="1" y="41"/>
                      <a:pt x="1" y="46"/>
                      <a:pt x="1" y="49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9" y="47"/>
                      <a:pt x="34" y="39"/>
                    </a:cubicBezTo>
                    <a:cubicBezTo>
                      <a:pt x="33" y="28"/>
                      <a:pt x="32" y="15"/>
                      <a:pt x="29" y="0"/>
                    </a:cubicBezTo>
                  </a:path>
                </a:pathLst>
              </a:custGeom>
              <a:solidFill>
                <a:srgbClr val="E8EE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64" name="Freeform 253">
                <a:extLst>
                  <a:ext uri="{FF2B5EF4-FFF2-40B4-BE49-F238E27FC236}">
                    <a16:creationId xmlns="" xmlns:a16="http://schemas.microsoft.com/office/drawing/2014/main" id="{BE9453F4-1916-4EE8-97C2-09E52401241A}"/>
                  </a:ext>
                </a:extLst>
              </p:cNvPr>
              <p:cNvSpPr/>
              <p:nvPr/>
            </p:nvSpPr>
            <p:spPr bwMode="auto">
              <a:xfrm>
                <a:off x="5864225" y="3762375"/>
                <a:ext cx="30163" cy="50800"/>
              </a:xfrm>
              <a:custGeom>
                <a:avLst/>
                <a:gdLst>
                  <a:gd name="T0" fmla="*/ 6 w 7"/>
                  <a:gd name="T1" fmla="*/ 0 h 12"/>
                  <a:gd name="T2" fmla="*/ 0 w 7"/>
                  <a:gd name="T3" fmla="*/ 11 h 12"/>
                  <a:gd name="T4" fmla="*/ 7 w 7"/>
                  <a:gd name="T5" fmla="*/ 12 h 12"/>
                  <a:gd name="T6" fmla="*/ 6 w 7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6" y="0"/>
                    </a:moveTo>
                    <a:cubicBezTo>
                      <a:pt x="2" y="7"/>
                      <a:pt x="0" y="11"/>
                      <a:pt x="0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9"/>
                      <a:pt x="7" y="4"/>
                      <a:pt x="6" y="0"/>
                    </a:cubicBezTo>
                  </a:path>
                </a:pathLst>
              </a:custGeom>
              <a:solidFill>
                <a:srgbClr val="E4E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65" name="Freeform 254">
                <a:extLst>
                  <a:ext uri="{FF2B5EF4-FFF2-40B4-BE49-F238E27FC236}">
                    <a16:creationId xmlns="" xmlns:a16="http://schemas.microsoft.com/office/drawing/2014/main" id="{7CDC9478-355D-4F54-8FE1-45F6433F8B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34088" y="3544888"/>
                <a:ext cx="795338" cy="376238"/>
              </a:xfrm>
              <a:custGeom>
                <a:avLst/>
                <a:gdLst>
                  <a:gd name="T0" fmla="*/ 151 w 187"/>
                  <a:gd name="T1" fmla="*/ 84 h 88"/>
                  <a:gd name="T2" fmla="*/ 31 w 187"/>
                  <a:gd name="T3" fmla="*/ 70 h 88"/>
                  <a:gd name="T4" fmla="*/ 89 w 187"/>
                  <a:gd name="T5" fmla="*/ 29 h 88"/>
                  <a:gd name="T6" fmla="*/ 93 w 187"/>
                  <a:gd name="T7" fmla="*/ 29 h 88"/>
                  <a:gd name="T8" fmla="*/ 151 w 187"/>
                  <a:gd name="T9" fmla="*/ 84 h 88"/>
                  <a:gd name="T10" fmla="*/ 86 w 187"/>
                  <a:gd name="T11" fmla="*/ 0 h 88"/>
                  <a:gd name="T12" fmla="*/ 0 w 187"/>
                  <a:gd name="T13" fmla="*/ 53 h 88"/>
                  <a:gd name="T14" fmla="*/ 1 w 187"/>
                  <a:gd name="T15" fmla="*/ 67 h 88"/>
                  <a:gd name="T16" fmla="*/ 186 w 187"/>
                  <a:gd name="T17" fmla="*/ 88 h 88"/>
                  <a:gd name="T18" fmla="*/ 92 w 187"/>
                  <a:gd name="T19" fmla="*/ 1 h 88"/>
                  <a:gd name="T20" fmla="*/ 86 w 187"/>
                  <a:gd name="T2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" h="88">
                    <a:moveTo>
                      <a:pt x="151" y="84"/>
                    </a:move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50" y="29"/>
                      <a:pt x="89" y="29"/>
                    </a:cubicBezTo>
                    <a:cubicBezTo>
                      <a:pt x="91" y="29"/>
                      <a:pt x="92" y="29"/>
                      <a:pt x="93" y="29"/>
                    </a:cubicBezTo>
                    <a:cubicBezTo>
                      <a:pt x="135" y="32"/>
                      <a:pt x="152" y="75"/>
                      <a:pt x="151" y="84"/>
                    </a:cubicBezTo>
                    <a:moveTo>
                      <a:pt x="86" y="0"/>
                    </a:moveTo>
                    <a:cubicBezTo>
                      <a:pt x="41" y="0"/>
                      <a:pt x="12" y="34"/>
                      <a:pt x="0" y="53"/>
                    </a:cubicBezTo>
                    <a:cubicBezTo>
                      <a:pt x="0" y="58"/>
                      <a:pt x="1" y="63"/>
                      <a:pt x="1" y="67"/>
                    </a:cubicBezTo>
                    <a:cubicBezTo>
                      <a:pt x="186" y="88"/>
                      <a:pt x="186" y="88"/>
                      <a:pt x="186" y="88"/>
                    </a:cubicBezTo>
                    <a:cubicBezTo>
                      <a:pt x="187" y="75"/>
                      <a:pt x="160" y="5"/>
                      <a:pt x="92" y="1"/>
                    </a:cubicBezTo>
                    <a:cubicBezTo>
                      <a:pt x="90" y="1"/>
                      <a:pt x="88" y="0"/>
                      <a:pt x="86" y="0"/>
                    </a:cubicBezTo>
                  </a:path>
                </a:pathLst>
              </a:custGeom>
              <a:solidFill>
                <a:srgbClr val="8FC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66" name="Freeform 255">
                <a:extLst>
                  <a:ext uri="{FF2B5EF4-FFF2-40B4-BE49-F238E27FC236}">
                    <a16:creationId xmlns="" xmlns:a16="http://schemas.microsoft.com/office/drawing/2014/main" id="{7CA23DF7-DB5C-4308-A1D4-CBCDB59AB44A}"/>
                  </a:ext>
                </a:extLst>
              </p:cNvPr>
              <p:cNvSpPr/>
              <p:nvPr/>
            </p:nvSpPr>
            <p:spPr bwMode="auto">
              <a:xfrm>
                <a:off x="6003925" y="3770313"/>
                <a:ext cx="34925" cy="60325"/>
              </a:xfrm>
              <a:custGeom>
                <a:avLst/>
                <a:gdLst>
                  <a:gd name="T0" fmla="*/ 7 w 8"/>
                  <a:gd name="T1" fmla="*/ 0 h 14"/>
                  <a:gd name="T2" fmla="*/ 0 w 8"/>
                  <a:gd name="T3" fmla="*/ 13 h 14"/>
                  <a:gd name="T4" fmla="*/ 8 w 8"/>
                  <a:gd name="T5" fmla="*/ 14 h 14"/>
                  <a:gd name="T6" fmla="*/ 7 w 8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4">
                    <a:moveTo>
                      <a:pt x="7" y="0"/>
                    </a:moveTo>
                    <a:cubicBezTo>
                      <a:pt x="2" y="8"/>
                      <a:pt x="0" y="13"/>
                      <a:pt x="0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0"/>
                      <a:pt x="7" y="5"/>
                      <a:pt x="7" y="0"/>
                    </a:cubicBezTo>
                  </a:path>
                </a:pathLst>
              </a:custGeom>
              <a:solidFill>
                <a:srgbClr val="8EC1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  <p:sp>
            <p:nvSpPr>
              <p:cNvPr id="267" name="Freeform 256">
                <a:extLst>
                  <a:ext uri="{FF2B5EF4-FFF2-40B4-BE49-F238E27FC236}">
                    <a16:creationId xmlns="" xmlns:a16="http://schemas.microsoft.com/office/drawing/2014/main" id="{5BA32B15-BB0E-45C0-AE0B-4744DD200BA5}"/>
                  </a:ext>
                </a:extLst>
              </p:cNvPr>
              <p:cNvSpPr/>
              <p:nvPr/>
            </p:nvSpPr>
            <p:spPr bwMode="auto">
              <a:xfrm>
                <a:off x="6165850" y="3668713"/>
                <a:ext cx="514350" cy="234950"/>
              </a:xfrm>
              <a:custGeom>
                <a:avLst/>
                <a:gdLst>
                  <a:gd name="T0" fmla="*/ 58 w 121"/>
                  <a:gd name="T1" fmla="*/ 0 h 55"/>
                  <a:gd name="T2" fmla="*/ 0 w 121"/>
                  <a:gd name="T3" fmla="*/ 41 h 55"/>
                  <a:gd name="T4" fmla="*/ 120 w 121"/>
                  <a:gd name="T5" fmla="*/ 55 h 55"/>
                  <a:gd name="T6" fmla="*/ 62 w 121"/>
                  <a:gd name="T7" fmla="*/ 0 h 55"/>
                  <a:gd name="T8" fmla="*/ 58 w 121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55">
                    <a:moveTo>
                      <a:pt x="58" y="0"/>
                    </a:moveTo>
                    <a:cubicBezTo>
                      <a:pt x="19" y="0"/>
                      <a:pt x="0" y="41"/>
                      <a:pt x="0" y="41"/>
                    </a:cubicBezTo>
                    <a:cubicBezTo>
                      <a:pt x="120" y="55"/>
                      <a:pt x="120" y="55"/>
                      <a:pt x="120" y="55"/>
                    </a:cubicBezTo>
                    <a:cubicBezTo>
                      <a:pt x="121" y="46"/>
                      <a:pt x="104" y="3"/>
                      <a:pt x="62" y="0"/>
                    </a:cubicBezTo>
                    <a:cubicBezTo>
                      <a:pt x="61" y="0"/>
                      <a:pt x="60" y="0"/>
                      <a:pt x="58" y="0"/>
                    </a:cubicBezTo>
                  </a:path>
                </a:pathLst>
              </a:custGeom>
              <a:solidFill>
                <a:srgbClr val="B494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cs typeface="Montserrat" panose="00000500000000000000" charset="0"/>
                  <a:sym typeface="Arial"/>
                </a:endParaRPr>
              </a:p>
            </p:txBody>
          </p:sp>
        </p:grpSp>
      </p:grpSp>
      <p:pic>
        <p:nvPicPr>
          <p:cNvPr id="269" name="Picture 268">
            <a:extLst>
              <a:ext uri="{FF2B5EF4-FFF2-40B4-BE49-F238E27FC236}">
                <a16:creationId xmlns="" xmlns:a16="http://schemas.microsoft.com/office/drawing/2014/main" id="{B5018621-C3B6-461C-99DE-524ABA628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" y="37880"/>
            <a:ext cx="7187781" cy="5068435"/>
          </a:xfrm>
          <a:prstGeom prst="rect">
            <a:avLst/>
          </a:prstGeom>
        </p:spPr>
      </p:pic>
      <p:sp>
        <p:nvSpPr>
          <p:cNvPr id="271" name="TextBox 270">
            <a:extLst>
              <a:ext uri="{FF2B5EF4-FFF2-40B4-BE49-F238E27FC236}">
                <a16:creationId xmlns="" xmlns:a16="http://schemas.microsoft.com/office/drawing/2014/main" id="{889BDC58-8FE1-494A-A2F6-EFCDC7F4AEA2}"/>
              </a:ext>
            </a:extLst>
          </p:cNvPr>
          <p:cNvSpPr txBox="1"/>
          <p:nvPr/>
        </p:nvSpPr>
        <p:spPr>
          <a:xfrm>
            <a:off x="7673009" y="1232621"/>
            <a:ext cx="2435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✓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Скругленный прямоугольник 13">
            <a:extLst>
              <a:ext uri="{FF2B5EF4-FFF2-40B4-BE49-F238E27FC236}">
                <a16:creationId xmlns="" xmlns:a16="http://schemas.microsoft.com/office/drawing/2014/main" id="{C34A1001-9F11-428D-A2DD-0FD2D5B1D01A}"/>
              </a:ext>
            </a:extLst>
          </p:cNvPr>
          <p:cNvSpPr/>
          <p:nvPr/>
        </p:nvSpPr>
        <p:spPr>
          <a:xfrm>
            <a:off x="1938292" y="2121023"/>
            <a:ext cx="4853835" cy="14041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</a:rPr>
              <a:t>Chau: Well, France is one of the largest countries in Europe. Since </a:t>
            </a:r>
            <a:r>
              <a:rPr lang="en-US" sz="1600" b="1" dirty="0">
                <a:solidFill>
                  <a:schemeClr val="tx1"/>
                </a:solidFill>
              </a:rPr>
              <a:t>we’ve got a four-week summer holiday</a:t>
            </a:r>
            <a:r>
              <a:rPr lang="en-US" sz="1600" dirty="0">
                <a:solidFill>
                  <a:schemeClr val="tx1"/>
                </a:solidFill>
              </a:rPr>
              <a:t>, you could go on a cycling tour of the country or go on a package tour.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="" xmlns:a16="http://schemas.microsoft.com/office/drawing/2014/main" id="{31818600-34B0-4086-94DD-822BCAAEFD96}"/>
              </a:ext>
            </a:extLst>
          </p:cNvPr>
          <p:cNvSpPr txBox="1"/>
          <p:nvPr/>
        </p:nvSpPr>
        <p:spPr>
          <a:xfrm>
            <a:off x="6906636" y="1929842"/>
            <a:ext cx="2435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✓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Скругленный прямоугольник 13">
            <a:extLst>
              <a:ext uri="{FF2B5EF4-FFF2-40B4-BE49-F238E27FC236}">
                <a16:creationId xmlns="" xmlns:a16="http://schemas.microsoft.com/office/drawing/2014/main" id="{7F275E54-677A-4BB5-A428-34C9A90C0CD4}"/>
              </a:ext>
            </a:extLst>
          </p:cNvPr>
          <p:cNvSpPr/>
          <p:nvPr/>
        </p:nvSpPr>
        <p:spPr>
          <a:xfrm>
            <a:off x="1890122" y="2748628"/>
            <a:ext cx="4853835" cy="15530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solidFill>
                  <a:schemeClr val="tx1"/>
                </a:solidFill>
              </a:rPr>
              <a:t>Nick: No, </a:t>
            </a:r>
            <a:r>
              <a:rPr lang="en-US" sz="1800" b="1" dirty="0">
                <a:solidFill>
                  <a:schemeClr val="tx1"/>
                </a:solidFill>
              </a:rPr>
              <a:t>I’m not into package tours.</a:t>
            </a:r>
            <a:r>
              <a:rPr lang="en-US" sz="1800" dirty="0">
                <a:solidFill>
                  <a:schemeClr val="tx1"/>
                </a:solidFill>
              </a:rPr>
              <a:t> I’d like to visit the Alps, and climb Mont Blanc – the highest mountain in Western Europe.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75" name="TextBox 274">
            <a:extLst>
              <a:ext uri="{FF2B5EF4-FFF2-40B4-BE49-F238E27FC236}">
                <a16:creationId xmlns="" xmlns:a16="http://schemas.microsoft.com/office/drawing/2014/main" id="{589A9A24-D088-4DF7-9AA8-404F04107149}"/>
              </a:ext>
            </a:extLst>
          </p:cNvPr>
          <p:cNvSpPr txBox="1"/>
          <p:nvPr/>
        </p:nvSpPr>
        <p:spPr>
          <a:xfrm>
            <a:off x="6887366" y="2694314"/>
            <a:ext cx="2435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✓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7" name="Скругленный прямоугольник 13">
            <a:extLst>
              <a:ext uri="{FF2B5EF4-FFF2-40B4-BE49-F238E27FC236}">
                <a16:creationId xmlns="" xmlns:a16="http://schemas.microsoft.com/office/drawing/2014/main" id="{5DD29DB5-745E-4939-AF87-10C46FBD06AF}"/>
              </a:ext>
            </a:extLst>
          </p:cNvPr>
          <p:cNvSpPr/>
          <p:nvPr/>
        </p:nvSpPr>
        <p:spPr>
          <a:xfrm>
            <a:off x="1902234" y="3601791"/>
            <a:ext cx="4853835" cy="13454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Chau: Sounds exciting! I think it’s quite warm there, much warmer than in Britain. </a:t>
            </a:r>
            <a:r>
              <a:rPr lang="en-US" b="1" dirty="0">
                <a:solidFill>
                  <a:schemeClr val="tx1"/>
                </a:solidFill>
              </a:rPr>
              <a:t>I can just picture you, tanned and relaxed, tasting delicious local </a:t>
            </a:r>
            <a:r>
              <a:rPr lang="en-US" b="1" dirty="0" err="1">
                <a:solidFill>
                  <a:schemeClr val="tx1"/>
                </a:solidFill>
              </a:rPr>
              <a:t>specialities</a:t>
            </a:r>
            <a:r>
              <a:rPr lang="en-US" b="1" dirty="0">
                <a:solidFill>
                  <a:schemeClr val="tx1"/>
                </a:solidFill>
              </a:rPr>
              <a:t> like frogs’ legs and snails!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="" xmlns:a16="http://schemas.microsoft.com/office/drawing/2014/main" id="{94EDDB96-A841-4798-BF57-1379ED8C48D3}"/>
              </a:ext>
            </a:extLst>
          </p:cNvPr>
          <p:cNvSpPr txBox="1"/>
          <p:nvPr/>
        </p:nvSpPr>
        <p:spPr>
          <a:xfrm>
            <a:off x="7621164" y="3523712"/>
            <a:ext cx="2435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✓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9" name="Скругленный прямоугольник 13">
            <a:extLst>
              <a:ext uri="{FF2B5EF4-FFF2-40B4-BE49-F238E27FC236}">
                <a16:creationId xmlns="" xmlns:a16="http://schemas.microsoft.com/office/drawing/2014/main" id="{478B74DB-4725-4697-B78D-664E0DAA59E5}"/>
              </a:ext>
            </a:extLst>
          </p:cNvPr>
          <p:cNvSpPr/>
          <p:nvPr/>
        </p:nvSpPr>
        <p:spPr>
          <a:xfrm>
            <a:off x="1899757" y="2290436"/>
            <a:ext cx="4853835" cy="13454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</a:rPr>
              <a:t>Nick: Ha </a:t>
            </a:r>
            <a:r>
              <a:rPr lang="en-US" sz="1600" dirty="0" err="1">
                <a:solidFill>
                  <a:schemeClr val="tx1"/>
                </a:solidFill>
              </a:rPr>
              <a:t>ha</a:t>
            </a:r>
            <a:r>
              <a:rPr lang="en-US" sz="1600" dirty="0">
                <a:solidFill>
                  <a:schemeClr val="tx1"/>
                </a:solidFill>
              </a:rPr>
              <a:t>! That’s not really my cup of tea. Perhaps I should go to Japan and stay at a seaside resort, eating sushi and sashimi every day! </a:t>
            </a:r>
            <a:r>
              <a:rPr lang="en-US" sz="1600" b="1" dirty="0">
                <a:solidFill>
                  <a:schemeClr val="tx1"/>
                </a:solidFill>
              </a:rPr>
              <a:t>Anyhow, Japan is only my second choice.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="" xmlns:a16="http://schemas.microsoft.com/office/drawing/2014/main" id="{8F3C80F7-3040-402A-AA24-EEEBF425C2AA}"/>
              </a:ext>
            </a:extLst>
          </p:cNvPr>
          <p:cNvSpPr txBox="1"/>
          <p:nvPr/>
        </p:nvSpPr>
        <p:spPr>
          <a:xfrm>
            <a:off x="7633131" y="4259815"/>
            <a:ext cx="2435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✓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1" name="Скругленный прямоугольник 13">
            <a:extLst>
              <a:ext uri="{FF2B5EF4-FFF2-40B4-BE49-F238E27FC236}">
                <a16:creationId xmlns="" xmlns:a16="http://schemas.microsoft.com/office/drawing/2014/main" id="{9E209B51-39B4-44C1-A6F8-BC4796A97C00}"/>
              </a:ext>
            </a:extLst>
          </p:cNvPr>
          <p:cNvSpPr/>
          <p:nvPr/>
        </p:nvSpPr>
        <p:spPr>
          <a:xfrm>
            <a:off x="1922427" y="3009035"/>
            <a:ext cx="4853835" cy="13454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chemeClr val="tx1"/>
                </a:solidFill>
              </a:rPr>
              <a:t>Nick: Oh, they’re cool. </a:t>
            </a:r>
            <a:r>
              <a:rPr lang="en-US" sz="2000" b="1" dirty="0">
                <a:solidFill>
                  <a:schemeClr val="tx1"/>
                </a:solidFill>
              </a:rPr>
              <a:t>I’m glad that they let me make my own decisions.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17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/>
      <p:bldP spid="272" grpId="0" animBg="1"/>
      <p:bldP spid="272" grpId="1" animBg="1"/>
      <p:bldP spid="273" grpId="0"/>
      <p:bldP spid="274" grpId="0" animBg="1"/>
      <p:bldP spid="274" grpId="1" animBg="1"/>
      <p:bldP spid="275" grpId="0"/>
      <p:bldP spid="277" grpId="0" animBg="1"/>
      <p:bldP spid="277" grpId="1" animBg="1"/>
      <p:bldP spid="278" grpId="0"/>
      <p:bldP spid="279" grpId="0" animBg="1"/>
      <p:bldP spid="279" grpId="1" animBg="1"/>
      <p:bldP spid="280" grpId="0"/>
      <p:bldP spid="281" grpId="0" animBg="1"/>
      <p:bldP spid="28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780E2A7-4306-4754-873C-00944375F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10" y="0"/>
            <a:ext cx="6696075" cy="51435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Скругленный прямоугольник 13">
            <a:extLst>
              <a:ext uri="{FF2B5EF4-FFF2-40B4-BE49-F238E27FC236}">
                <a16:creationId xmlns="" xmlns:a16="http://schemas.microsoft.com/office/drawing/2014/main" id="{F41B7DCD-7784-420F-A56D-E984A825CE9B}"/>
              </a:ext>
            </a:extLst>
          </p:cNvPr>
          <p:cNvSpPr/>
          <p:nvPr/>
        </p:nvSpPr>
        <p:spPr>
          <a:xfrm>
            <a:off x="871105" y="848442"/>
            <a:ext cx="5609208" cy="244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="" xmlns:a16="http://schemas.microsoft.com/office/drawing/2014/main" id="{00566479-D888-4056-8660-495A71459711}"/>
              </a:ext>
            </a:extLst>
          </p:cNvPr>
          <p:cNvSpPr/>
          <p:nvPr/>
        </p:nvSpPr>
        <p:spPr>
          <a:xfrm>
            <a:off x="7022949" y="665923"/>
            <a:ext cx="1920165" cy="394583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0" i="0" dirty="0">
                <a:solidFill>
                  <a:schemeClr val="bg1"/>
                </a:solidFill>
                <a:effectLst/>
                <a:latin typeface="Montserrat (Body)"/>
              </a:rPr>
              <a:t>Chau: Sounds exciting! I think it’s quite warm there, much warmer than in Britain. I can just picture you, tanned and relaxed, </a:t>
            </a:r>
            <a:r>
              <a:rPr lang="en-US" b="1" i="0" dirty="0">
                <a:solidFill>
                  <a:schemeClr val="bg1"/>
                </a:solidFill>
                <a:effectLst/>
                <a:latin typeface="Montserrat (Body)"/>
              </a:rPr>
              <a:t>tasting delicious local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Montserrat (Body)"/>
              </a:rPr>
              <a:t>specialities</a:t>
            </a:r>
            <a:r>
              <a:rPr lang="en-US" b="1" i="0" dirty="0">
                <a:solidFill>
                  <a:schemeClr val="bg1"/>
                </a:solidFill>
                <a:effectLst/>
                <a:latin typeface="Montserrat (Body)"/>
              </a:rPr>
              <a:t> like frogs’ legs and snails!</a:t>
            </a:r>
            <a:br>
              <a:rPr lang="en-US" b="1" i="0" dirty="0">
                <a:solidFill>
                  <a:schemeClr val="bg1"/>
                </a:solidFill>
                <a:effectLst/>
                <a:latin typeface="Montserrat (Body)"/>
              </a:rPr>
            </a:br>
            <a:r>
              <a:rPr lang="en-US" b="1" i="0" dirty="0">
                <a:solidFill>
                  <a:schemeClr val="bg1"/>
                </a:solidFill>
                <a:effectLst/>
                <a:latin typeface="Montserrat (Body)"/>
              </a:rPr>
              <a:t>Nick: Ha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Montserrat (Body)"/>
              </a:rPr>
              <a:t>ha</a:t>
            </a:r>
            <a:r>
              <a:rPr lang="en-US" b="1" i="0" dirty="0">
                <a:solidFill>
                  <a:schemeClr val="bg1"/>
                </a:solidFill>
                <a:effectLst/>
                <a:latin typeface="Montserrat (Body)"/>
              </a:rPr>
              <a:t>! That’s not really my cup of tea.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(Body)"/>
              <a:sym typeface="Arial"/>
            </a:endParaRPr>
          </a:p>
        </p:txBody>
      </p:sp>
      <p:sp>
        <p:nvSpPr>
          <p:cNvPr id="7" name="Скругленный прямоугольник 13">
            <a:extLst>
              <a:ext uri="{FF2B5EF4-FFF2-40B4-BE49-F238E27FC236}">
                <a16:creationId xmlns="" xmlns:a16="http://schemas.microsoft.com/office/drawing/2014/main" id="{DAE8B09E-BB37-4385-A578-256517C18795}"/>
              </a:ext>
            </a:extLst>
          </p:cNvPr>
          <p:cNvSpPr/>
          <p:nvPr/>
        </p:nvSpPr>
        <p:spPr>
          <a:xfrm>
            <a:off x="871105" y="1593877"/>
            <a:ext cx="4088521" cy="244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="" xmlns:a16="http://schemas.microsoft.com/office/drawing/2014/main" id="{13126364-8832-4D07-A578-FC699822517B}"/>
              </a:ext>
            </a:extLst>
          </p:cNvPr>
          <p:cNvSpPr/>
          <p:nvPr/>
        </p:nvSpPr>
        <p:spPr>
          <a:xfrm>
            <a:off x="7008022" y="665923"/>
            <a:ext cx="1920165" cy="394583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14350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1800" dirty="0">
                <a:latin typeface="Montserrat (Body)"/>
              </a:rPr>
              <a:t>Chau: Sounds exciting! I think </a:t>
            </a:r>
            <a:r>
              <a:rPr lang="en-US" sz="1800" b="1" dirty="0">
                <a:latin typeface="Montserrat (Body)"/>
              </a:rPr>
              <a:t>it’s quite warm there, much warmer than in Britain.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(Body)"/>
              <a:sym typeface="Arial"/>
            </a:endParaRPr>
          </a:p>
        </p:txBody>
      </p:sp>
      <p:sp>
        <p:nvSpPr>
          <p:cNvPr id="9" name="Скругленный прямоугольник 13">
            <a:extLst>
              <a:ext uri="{FF2B5EF4-FFF2-40B4-BE49-F238E27FC236}">
                <a16:creationId xmlns="" xmlns:a16="http://schemas.microsoft.com/office/drawing/2014/main" id="{E6B73232-0125-4B37-A55B-868691D1F0CF}"/>
              </a:ext>
            </a:extLst>
          </p:cNvPr>
          <p:cNvSpPr/>
          <p:nvPr/>
        </p:nvSpPr>
        <p:spPr>
          <a:xfrm>
            <a:off x="867777" y="2326888"/>
            <a:ext cx="5980284" cy="5554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วงรี 5">
            <a:extLst>
              <a:ext uri="{FF2B5EF4-FFF2-40B4-BE49-F238E27FC236}">
                <a16:creationId xmlns="" xmlns:a16="http://schemas.microsoft.com/office/drawing/2014/main" id="{14EE6B10-F553-4BFA-8372-A0746C668D82}"/>
              </a:ext>
            </a:extLst>
          </p:cNvPr>
          <p:cNvSpPr/>
          <p:nvPr/>
        </p:nvSpPr>
        <p:spPr>
          <a:xfrm>
            <a:off x="7037876" y="709295"/>
            <a:ext cx="1920165" cy="394583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14350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dirty="0">
                <a:latin typeface="Montserrat (Body)"/>
              </a:rPr>
              <a:t>Nick: No, I’m not into package tours. </a:t>
            </a:r>
            <a:r>
              <a:rPr lang="en-US" b="1" dirty="0">
                <a:latin typeface="Montserrat (Body)"/>
              </a:rPr>
              <a:t>I’d like to visit the Alps, and climb Mont Blanc – the highest mountain in Western Europe. I’d also love to explore Paris, and go sightseeing in the historic city of Versailles.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(Body)"/>
              <a:sym typeface="Arial"/>
            </a:endParaRPr>
          </a:p>
        </p:txBody>
      </p:sp>
      <p:sp>
        <p:nvSpPr>
          <p:cNvPr id="11" name="Скругленный прямоугольник 13">
            <a:extLst>
              <a:ext uri="{FF2B5EF4-FFF2-40B4-BE49-F238E27FC236}">
                <a16:creationId xmlns="" xmlns:a16="http://schemas.microsoft.com/office/drawing/2014/main" id="{7DC06480-6764-4196-83CA-12CCE558CE17}"/>
              </a:ext>
            </a:extLst>
          </p:cNvPr>
          <p:cNvSpPr/>
          <p:nvPr/>
        </p:nvSpPr>
        <p:spPr>
          <a:xfrm>
            <a:off x="867777" y="3370497"/>
            <a:ext cx="2820552" cy="244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วงรี 5">
            <a:extLst>
              <a:ext uri="{FF2B5EF4-FFF2-40B4-BE49-F238E27FC236}">
                <a16:creationId xmlns="" xmlns:a16="http://schemas.microsoft.com/office/drawing/2014/main" id="{B806BEE9-3872-4EFD-ADA5-CFF33CA39D61}"/>
              </a:ext>
            </a:extLst>
          </p:cNvPr>
          <p:cNvSpPr/>
          <p:nvPr/>
        </p:nvSpPr>
        <p:spPr>
          <a:xfrm>
            <a:off x="7013908" y="709295"/>
            <a:ext cx="1920165" cy="394583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14350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dirty="0">
                <a:latin typeface="Montserrat (Body)"/>
              </a:rPr>
              <a:t>Chau: Sounds exciting! I think it’s quite warm there, much warmer than in Britain. I can just picture you, tanned and relaxed, </a:t>
            </a:r>
            <a:r>
              <a:rPr lang="en-US" b="1" dirty="0">
                <a:latin typeface="Montserrat (Body)"/>
              </a:rPr>
              <a:t>tasting delicious local </a:t>
            </a:r>
            <a:r>
              <a:rPr lang="en-US" b="1" dirty="0" err="1">
                <a:latin typeface="Montserrat (Body)"/>
              </a:rPr>
              <a:t>specialities</a:t>
            </a:r>
            <a:r>
              <a:rPr lang="en-US" b="1" dirty="0">
                <a:latin typeface="Montserrat (Body)"/>
              </a:rPr>
              <a:t> like frogs’ legs and snails!</a:t>
            </a:r>
            <a:br>
              <a:rPr lang="en-US" b="1" dirty="0">
                <a:latin typeface="Montserrat (Body)"/>
              </a:rPr>
            </a:br>
            <a:r>
              <a:rPr lang="en-US" b="1" dirty="0">
                <a:latin typeface="Montserrat (Body)"/>
              </a:rPr>
              <a:t/>
            </a:r>
            <a:br>
              <a:rPr lang="en-US" b="1" dirty="0">
                <a:latin typeface="Montserrat (Body)"/>
              </a:rPr>
            </a:br>
            <a:r>
              <a:rPr lang="en-US" b="1" dirty="0">
                <a:latin typeface="Montserrat (Body)"/>
              </a:rPr>
              <a:t>Nick: Ha </a:t>
            </a:r>
            <a:r>
              <a:rPr lang="en-US" b="1" dirty="0" err="1">
                <a:latin typeface="Montserrat (Body)"/>
              </a:rPr>
              <a:t>ha</a:t>
            </a:r>
            <a:r>
              <a:rPr lang="en-US" b="1" dirty="0">
                <a:latin typeface="Montserrat (Body)"/>
              </a:rPr>
              <a:t>! That’s not really my cup of tea.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(Body)"/>
              <a:sym typeface="Arial"/>
            </a:endParaRPr>
          </a:p>
        </p:txBody>
      </p:sp>
      <p:sp>
        <p:nvSpPr>
          <p:cNvPr id="13" name="Скругленный прямоугольник 13">
            <a:extLst>
              <a:ext uri="{FF2B5EF4-FFF2-40B4-BE49-F238E27FC236}">
                <a16:creationId xmlns="" xmlns:a16="http://schemas.microsoft.com/office/drawing/2014/main" id="{BBD12420-6872-4B7E-B1AA-E9590EEFA4F6}"/>
              </a:ext>
            </a:extLst>
          </p:cNvPr>
          <p:cNvSpPr/>
          <p:nvPr/>
        </p:nvSpPr>
        <p:spPr>
          <a:xfrm>
            <a:off x="855157" y="4410267"/>
            <a:ext cx="5992904" cy="4698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วงรี 5">
            <a:extLst>
              <a:ext uri="{FF2B5EF4-FFF2-40B4-BE49-F238E27FC236}">
                <a16:creationId xmlns="" xmlns:a16="http://schemas.microsoft.com/office/drawing/2014/main" id="{8D980BD3-C766-4EF5-841D-CF845A87FF7F}"/>
              </a:ext>
            </a:extLst>
          </p:cNvPr>
          <p:cNvSpPr/>
          <p:nvPr/>
        </p:nvSpPr>
        <p:spPr>
          <a:xfrm>
            <a:off x="7083867" y="687609"/>
            <a:ext cx="1920165" cy="394583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14350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1800" dirty="0">
                <a:latin typeface="Montserrat (Body)"/>
              </a:rPr>
              <a:t>Chau: </a:t>
            </a:r>
            <a:r>
              <a:rPr lang="en-US" sz="1800" b="1" dirty="0">
                <a:latin typeface="Montserrat (Body)"/>
              </a:rPr>
              <a:t>Lucky you.</a:t>
            </a:r>
            <a:r>
              <a:rPr lang="en-US" sz="1800" dirty="0">
                <a:latin typeface="Montserrat (Body)"/>
              </a:rPr>
              <a:t> Whatever you decide, you’ll have a good time.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(Body)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0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Montserrat"/>
        <a:ea typeface="Montserrat"/>
        <a:cs typeface=""/>
      </a:majorFont>
      <a:minorFont>
        <a:latin typeface="Montserrat"/>
        <a:ea typeface="Montserra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418</TotalTime>
  <Words>590</Words>
  <Application>Microsoft Office PowerPoint</Application>
  <PresentationFormat>On-screen Show (16:9)</PresentationFormat>
  <Paragraphs>168</Paragraphs>
  <Slides>20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Cordia New</vt:lpstr>
      <vt:lpstr>Cambria</vt:lpstr>
      <vt:lpstr>等线</vt:lpstr>
      <vt:lpstr>Times New Roman</vt:lpstr>
      <vt:lpstr>.Vn3DH</vt:lpstr>
      <vt:lpstr>Calibri</vt:lpstr>
      <vt:lpstr>Montserrat</vt:lpstr>
      <vt:lpstr>Montserrat (Body)</vt:lpstr>
      <vt:lpstr>Calibri Light</vt:lpstr>
      <vt:lpstr>OpenSans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Kim Oanh</dc:creator>
  <cp:lastModifiedBy>Administrator</cp:lastModifiedBy>
  <cp:revision>9</cp:revision>
  <dcterms:created xsi:type="dcterms:W3CDTF">2021-10-13T14:20:13Z</dcterms:created>
  <dcterms:modified xsi:type="dcterms:W3CDTF">2023-02-05T09:33:51Z</dcterms:modified>
</cp:coreProperties>
</file>