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95" r:id="rId2"/>
    <p:sldId id="257" r:id="rId3"/>
    <p:sldId id="258" r:id="rId4"/>
    <p:sldId id="259" r:id="rId5"/>
    <p:sldId id="280" r:id="rId6"/>
    <p:sldId id="297" r:id="rId7"/>
    <p:sldId id="288" r:id="rId8"/>
    <p:sldId id="290" r:id="rId9"/>
    <p:sldId id="291" r:id="rId10"/>
    <p:sldId id="292" r:id="rId11"/>
    <p:sldId id="293" r:id="rId12"/>
    <p:sldId id="298" r:id="rId13"/>
    <p:sldId id="263" r:id="rId14"/>
    <p:sldId id="309" r:id="rId15"/>
    <p:sldId id="327" r:id="rId16"/>
    <p:sldId id="325" r:id="rId17"/>
    <p:sldId id="324" r:id="rId18"/>
    <p:sldId id="301" r:id="rId19"/>
    <p:sldId id="300" r:id="rId20"/>
    <p:sldId id="311" r:id="rId21"/>
    <p:sldId id="316" r:id="rId22"/>
    <p:sldId id="270" r:id="rId23"/>
    <p:sldId id="272" r:id="rId24"/>
  </p:sldIdLst>
  <p:sldSz cx="9144000" cy="5143500" type="screen16x9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537"/>
  </p:normalViewPr>
  <p:slideViewPr>
    <p:cSldViewPr>
      <p:cViewPr varScale="1">
        <p:scale>
          <a:sx n="143" d="100"/>
          <a:sy n="143" d="100"/>
        </p:scale>
        <p:origin x="66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x-none" smtClean="0"/>
              <a:pPr/>
              <a:t>12/31/24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597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1. VẼ KÍ HỌA DÁNG NGƯỜI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17" y="2841265"/>
            <a:ext cx="63289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 DỤNG TƯ LIỆU KÍ HỌA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TRONG BỐ CỤC TRANH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THỰC TẾ VÀ SÁNG TÁC</a:t>
            </a:r>
            <a:endParaRPr lang="x-none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26" y="1962150"/>
            <a:ext cx="3889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7467" y="457487"/>
            <a:ext cx="3705226" cy="47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26" r="7901" b="6666"/>
          <a:stretch/>
        </p:blipFill>
        <p:spPr>
          <a:xfrm rot="16200000">
            <a:off x="4648201" y="-19051"/>
            <a:ext cx="3428999" cy="48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862446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Sử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dụng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tư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liệu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họa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có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thể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sắp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xếp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tạo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cục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tranh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theo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tài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750" y="33279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050" y="282446"/>
            <a:ext cx="8702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" y="1663808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942516" y="4324350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78366" y="4292560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4445" r="6543" b="23333"/>
          <a:stretch/>
        </p:blipFill>
        <p:spPr>
          <a:xfrm rot="16200000">
            <a:off x="711003" y="879501"/>
            <a:ext cx="3095498" cy="3407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33748"/>
            <a:ext cx="4267200" cy="30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17976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2" name="Oval 11"/>
          <p:cNvSpPr/>
          <p:nvPr/>
        </p:nvSpPr>
        <p:spPr>
          <a:xfrm>
            <a:off x="5092180" y="4577612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2" y="849135"/>
            <a:ext cx="5817637" cy="36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2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047"/>
            <a:ext cx="9372600" cy="994172"/>
          </a:xfrm>
        </p:spPr>
        <p:txBody>
          <a:bodyPr>
            <a:normAutofit/>
          </a:bodyPr>
          <a:lstStyle/>
          <a:p>
            <a:r>
              <a:rPr lang="x-none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TƯ LIỆU KÍ HỌA TRONG BỐ CỤC TRANH </a:t>
            </a:r>
            <a:br>
              <a:rPr lang="x-none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38031" y="1887642"/>
            <a:ext cx="790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615846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TRANH CỦA HỌA SĨ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55477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685800" y="18109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88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x-none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Rút kinh nghiệm, thực hành tiếp để </a:t>
            </a:r>
            <a:r>
              <a:rPr lang="vi-VN" sz="2800" b="1" dirty="0">
                <a:solidFill>
                  <a:srgbClr val="C00000"/>
                </a:solidFill>
              </a:rPr>
              <a:t>chỉnh sửa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và hoàn thiện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vẽ</a:t>
            </a:r>
            <a:r>
              <a:rPr lang="vi-VN" sz="2800" b="1" dirty="0">
                <a:solidFill>
                  <a:srgbClr val="C00000"/>
                </a:solidFill>
              </a:rPr>
              <a:t> cho phù hợp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tư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người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chuẩn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tưởng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bố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cục</a:t>
            </a:r>
            <a:r>
              <a:rPr lang="vi-VN" sz="2800" b="1" dirty="0">
                <a:solidFill>
                  <a:srgbClr val="C00000"/>
                </a:solidFill>
              </a:rPr>
              <a:t>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7522" y="1504950"/>
            <a:ext cx="8385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915400" cy="83398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TRANH CỦA HỌA SĨ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233293" y="895350"/>
            <a:ext cx="69349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x-none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x-none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x-none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TƯ LIỆU KÍ HỌA TRONG BỐ CỤC TRANH </a:t>
            </a:r>
            <a:endParaRPr lang="x-none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888" r="8518" b="47037"/>
          <a:stretch/>
        </p:blipFill>
        <p:spPr>
          <a:xfrm>
            <a:off x="109641" y="1834068"/>
            <a:ext cx="287720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619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13 -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889" r="8518" b="45556"/>
          <a:stretch/>
        </p:blipFill>
        <p:spPr>
          <a:xfrm>
            <a:off x="457200" y="1123950"/>
            <a:ext cx="35814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7037" r="4834" b="14445"/>
          <a:stretch/>
        </p:blipFill>
        <p:spPr>
          <a:xfrm>
            <a:off x="4267200" y="790154"/>
            <a:ext cx="4714463" cy="3376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08422" y="4242985"/>
            <a:ext cx="3528506" cy="523220"/>
            <a:chOff x="4908422" y="4242985"/>
            <a:chExt cx="3528506" cy="523220"/>
          </a:xfrm>
        </p:grpSpPr>
        <p:sp>
          <p:nvSpPr>
            <p:cNvPr id="10" name="Oval 9"/>
            <p:cNvSpPr/>
            <p:nvPr/>
          </p:nvSpPr>
          <p:spPr>
            <a:xfrm>
              <a:off x="4908422" y="4325576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EC5B7C-E284-E64D-888E-3E02ADD0D9B5}"/>
                </a:ext>
              </a:extLst>
            </p:cNvPr>
            <p:cNvSpPr txBox="1"/>
            <p:nvPr/>
          </p:nvSpPr>
          <p:spPr>
            <a:xfrm>
              <a:off x="5334000" y="4242985"/>
              <a:ext cx="3102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Đào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ảo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2010,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158cm*215cm.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3981375"/>
            <a:ext cx="3364720" cy="523220"/>
            <a:chOff x="457200" y="3981375"/>
            <a:chExt cx="3364720" cy="523220"/>
          </a:xfrm>
        </p:grpSpPr>
        <p:sp>
          <p:nvSpPr>
            <p:cNvPr id="9" name="Oval 8"/>
            <p:cNvSpPr/>
            <p:nvPr/>
          </p:nvSpPr>
          <p:spPr>
            <a:xfrm>
              <a:off x="457200" y="4049922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6D5FB3-ACD2-CC45-A5A5-07E86EF2E11C}"/>
                </a:ext>
              </a:extLst>
            </p:cNvPr>
            <p:cNvSpPr txBox="1"/>
            <p:nvPr/>
          </p:nvSpPr>
          <p:spPr>
            <a:xfrm>
              <a:off x="882778" y="3981375"/>
              <a:ext cx="2939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Vũ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Tuấn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2002,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gỗ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 78cm*138,4cm 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686800" cy="83398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7898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5. TÌM HIỂU THÊM CÁCH BỐ CỤC NHÓM NGƯỜI TRONG TRANH CỦA HỌA SĨ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807" y="212389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tập.</a:t>
            </a:r>
            <a:endParaRPr lang="en-US" sz="24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1132" y="882806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DÁNG HOẠT ĐỘNG CỦA CON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132" y="1737549"/>
            <a:ext cx="747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1132" y="2371694"/>
            <a:ext cx="782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72" y="4029861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7168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</a:t>
            </a:r>
          </a:p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172" y="3293738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228600" y="149823"/>
            <a:ext cx="9271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TƯ LIỆU KÍ HỌA TRONG BỐ CỤC TRANH</a:t>
            </a:r>
            <a:endParaRPr lang="x-none" sz="2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92964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DÁNG HOẠT ĐỘNG CỦA CON NGƯỜI 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481358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59433" y="461651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576830"/>
            <a:ext cx="7072734" cy="39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4582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29749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vi-VN" sz="2400" b="1" dirty="0">
                <a:solidFill>
                  <a:srgbClr val="C00000"/>
                </a:solidFill>
              </a:rPr>
              <a:t>Có rất </a:t>
            </a:r>
            <a:r>
              <a:rPr lang="en-US" sz="2400" b="1" dirty="0" err="1">
                <a:solidFill>
                  <a:srgbClr val="C00000"/>
                </a:solidFill>
              </a:rPr>
              <a:t>nhiều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hoạt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động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vui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bổ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ích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diễn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sân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như</a:t>
            </a:r>
            <a:r>
              <a:rPr lang="en-US" sz="2400" b="1" dirty="0">
                <a:solidFill>
                  <a:srgbClr val="C00000"/>
                </a:solidFill>
              </a:rPr>
              <a:t> , </a:t>
            </a:r>
            <a:r>
              <a:rPr lang="en-US" sz="2400" b="1" dirty="0" err="1">
                <a:solidFill>
                  <a:srgbClr val="C00000"/>
                </a:solidFill>
              </a:rPr>
              <a:t>nhảy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dây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cầu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lông</a:t>
            </a:r>
            <a:r>
              <a:rPr lang="en-US" sz="2400" b="1" dirty="0">
                <a:solidFill>
                  <a:srgbClr val="C00000"/>
                </a:solidFill>
              </a:rPr>
              <a:t> , </a:t>
            </a:r>
            <a:r>
              <a:rPr lang="en-US" sz="2400" b="1" dirty="0" err="1">
                <a:solidFill>
                  <a:srgbClr val="C00000"/>
                </a:solidFill>
              </a:rPr>
              <a:t>đá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cầu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ô </a:t>
            </a:r>
            <a:r>
              <a:rPr lang="en-US" sz="2400" b="1" dirty="0" err="1">
                <a:solidFill>
                  <a:srgbClr val="C00000"/>
                </a:solidFill>
              </a:rPr>
              <a:t>ăn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quan</a:t>
            </a:r>
            <a:r>
              <a:rPr lang="en-US" sz="2400" b="1" dirty="0">
                <a:solidFill>
                  <a:srgbClr val="C00000"/>
                </a:solidFill>
              </a:rPr>
              <a:t>,…</a:t>
            </a:r>
            <a:r>
              <a:rPr lang="en-US" sz="2400" b="1" dirty="0" err="1">
                <a:solidFill>
                  <a:srgbClr val="C00000"/>
                </a:solidFill>
              </a:rPr>
              <a:t>Các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hoạt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động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vui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đó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giúp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chúng</a:t>
            </a:r>
            <a:r>
              <a:rPr lang="en-US" sz="2400" b="1" dirty="0">
                <a:solidFill>
                  <a:srgbClr val="C00000"/>
                </a:solidFill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</a:rPr>
              <a:t>được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nghĩ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thư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giãn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có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tinh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thoải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sau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mỗi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tiết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học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tạo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nét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đẹp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văn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hóa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mỗi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cảm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hứng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để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sáng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tạo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nên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những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tác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nghệ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thuật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lớp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thầy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cô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bạn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bè</a:t>
            </a:r>
            <a:r>
              <a:rPr lang="vi-VN" sz="2400" b="1" dirty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448801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4" y="860425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52DD6-3083-3044-9C70-EF1315344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7" y="1842075"/>
            <a:ext cx="1887124" cy="1406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CD23D-E95F-F240-A6B4-A09A20FB4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163" y="3276144"/>
            <a:ext cx="1887124" cy="141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5943E-ED58-B240-9E9D-131A9D83E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037" r="4568" b="17408"/>
          <a:stretch/>
        </p:blipFill>
        <p:spPr>
          <a:xfrm rot="16200000">
            <a:off x="2149576" y="2469611"/>
            <a:ext cx="1242885" cy="1427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299854-9DF5-654F-A77C-4CE113F95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6401" r="683" b="5695"/>
          <a:stretch/>
        </p:blipFill>
        <p:spPr>
          <a:xfrm rot="16200000">
            <a:off x="4030988" y="1457625"/>
            <a:ext cx="1695360" cy="2347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91C814-0FAF-C047-B3FD-BDA50D368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>
          <a:xfrm rot="16200000">
            <a:off x="4030987" y="3099582"/>
            <a:ext cx="1695362" cy="2392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0B0FCF-FACB-5240-910A-17ECAB3F8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26" r="7901" b="6666"/>
          <a:stretch/>
        </p:blipFill>
        <p:spPr>
          <a:xfrm rot="16200000">
            <a:off x="6954901" y="1949379"/>
            <a:ext cx="1695362" cy="23735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C15279-360A-4941-8A91-091CA7C6C487}"/>
              </a:ext>
            </a:extLst>
          </p:cNvPr>
          <p:cNvSpPr/>
          <p:nvPr/>
        </p:nvSpPr>
        <p:spPr>
          <a:xfrm>
            <a:off x="2300489" y="428307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x-non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BDB17C-55CA-C646-89E1-E15FF809B72F}"/>
              </a:ext>
            </a:extLst>
          </p:cNvPr>
          <p:cNvSpPr/>
          <p:nvPr/>
        </p:nvSpPr>
        <p:spPr>
          <a:xfrm>
            <a:off x="5968749" y="288766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x-non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B0A77D-76C4-5C4C-8032-E3068703C271}"/>
              </a:ext>
            </a:extLst>
          </p:cNvPr>
          <p:cNvSpPr/>
          <p:nvPr/>
        </p:nvSpPr>
        <p:spPr>
          <a:xfrm>
            <a:off x="5987156" y="464081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8F6F3-3B15-ED4E-B77D-0B6E3A54923C}"/>
              </a:ext>
            </a:extLst>
          </p:cNvPr>
          <p:cNvSpPr/>
          <p:nvPr/>
        </p:nvSpPr>
        <p:spPr>
          <a:xfrm>
            <a:off x="7802582" y="408027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2928" y="1733550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1.Lựa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53" y="166523"/>
            <a:ext cx="3011810" cy="225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3577" y="2536276"/>
            <a:ext cx="3022600" cy="2266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037" r="4568" b="17408"/>
          <a:stretch/>
        </p:blipFill>
        <p:spPr>
          <a:xfrm rot="16200000">
            <a:off x="7005637" y="1585909"/>
            <a:ext cx="1990725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14550"/>
            <a:ext cx="4256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6401" r="683" b="5695"/>
          <a:stretch/>
        </p:blipFill>
        <p:spPr>
          <a:xfrm rot="16200000">
            <a:off x="5438029" y="514349"/>
            <a:ext cx="29718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</TotalTime>
  <Words>1006</Words>
  <Application>Microsoft Macintosh PowerPoint</Application>
  <PresentationFormat>On-screen Show (16:9)</PresentationFormat>
  <Paragraphs>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SỬ DỤNG TƯ LIỆU KÍ HỌA TRONG BỐ CỤC TRANH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hà anh ngô</cp:lastModifiedBy>
  <cp:revision>161</cp:revision>
  <dcterms:created xsi:type="dcterms:W3CDTF">2021-09-23T13:57:15Z</dcterms:created>
  <dcterms:modified xsi:type="dcterms:W3CDTF">2024-12-31T04:20:01Z</dcterms:modified>
</cp:coreProperties>
</file>