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4"/>
  </p:notesMasterIdLst>
  <p:sldIdLst>
    <p:sldId id="256" r:id="rId2"/>
    <p:sldId id="296" r:id="rId3"/>
    <p:sldId id="297" r:id="rId4"/>
    <p:sldId id="304" r:id="rId5"/>
    <p:sldId id="298" r:id="rId6"/>
    <p:sldId id="306" r:id="rId7"/>
    <p:sldId id="307" r:id="rId8"/>
    <p:sldId id="309" r:id="rId9"/>
    <p:sldId id="266" r:id="rId10"/>
    <p:sldId id="258" r:id="rId11"/>
    <p:sldId id="308" r:id="rId12"/>
    <p:sldId id="274" r:id="rId13"/>
  </p:sldIdLst>
  <p:sldSz cx="9144000" cy="5143500" type="screen16x9"/>
  <p:notesSz cx="6858000" cy="9144000"/>
  <p:embeddedFontLst>
    <p:embeddedFont>
      <p:font typeface="Anton" pitchFamily="2" charset="77"/>
      <p:regular r:id="rId15"/>
    </p:embeddedFont>
    <p:embeddedFont>
      <p:font typeface="Barlow" pitchFamily="2" charset="77"/>
      <p:regular r:id="rId16"/>
      <p:bold r:id="rId17"/>
      <p:italic r:id="rId18"/>
      <p:boldItalic r:id="rId19"/>
    </p:embeddedFont>
    <p:embeddedFont>
      <p:font typeface="Barlow Semi Condensed" panose="020F0502020204030204" pitchFamily="34" charset="0"/>
      <p:regular r:id="rId20"/>
      <p:bold r:id="rId21"/>
      <p:italic r:id="rId22"/>
      <p:boldItalic r:id="rId23"/>
    </p:embeddedFont>
    <p:embeddedFont>
      <p:font typeface="Barlow Semi Condensed Light" panose="020F0302020204030204" pitchFamily="34" charset="0"/>
      <p:regular r:id="rId24"/>
      <p:bold r:id="rId25"/>
      <p:italic r:id="rId26"/>
      <p:boldItalic r:id="rId27"/>
    </p:embeddedFont>
    <p:embeddedFont>
      <p:font typeface="Denk One" panose="02000506060000020004" pitchFamily="2" charset="77"/>
      <p:regular r:id="rId28"/>
    </p:embeddedFont>
    <p:embeddedFont>
      <p:font typeface="Fira Sans Extra Condensed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3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14"/>
    <p:restoredTop sz="94681"/>
  </p:normalViewPr>
  <p:slideViewPr>
    <p:cSldViewPr snapToGrid="0">
      <p:cViewPr varScale="1">
        <p:scale>
          <a:sx n="137" d="100"/>
          <a:sy n="137" d="100"/>
        </p:scale>
        <p:origin x="208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5145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344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84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18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18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34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344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344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569cdd4839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569cdd4839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7_1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3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4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7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 flipH="1">
            <a:off x="388200" y="1267950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/>
          <p:nvPr/>
        </p:nvSpPr>
        <p:spPr>
          <a:xfrm flipH="1">
            <a:off x="4786900" y="3166975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 flipH="1">
            <a:off x="388199" y="3166975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"/>
          <p:cNvSpPr/>
          <p:nvPr/>
        </p:nvSpPr>
        <p:spPr>
          <a:xfrm flipH="1">
            <a:off x="4786900" y="1285063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1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2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ubTitle" idx="3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ubTitle" idx="4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5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6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ubTitle" idx="7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ubTitle" idx="8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6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3"/>
          <p:cNvGrpSpPr/>
          <p:nvPr/>
        </p:nvGrpSpPr>
        <p:grpSpPr>
          <a:xfrm>
            <a:off x="4078565" y="847364"/>
            <a:ext cx="4209122" cy="4019109"/>
            <a:chOff x="4078565" y="847364"/>
            <a:chExt cx="4209122" cy="4019109"/>
          </a:xfrm>
        </p:grpSpPr>
        <p:sp>
          <p:nvSpPr>
            <p:cNvPr id="185" name="Google Shape;185;p23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23"/>
            <p:cNvGrpSpPr/>
            <p:nvPr/>
          </p:nvGrpSpPr>
          <p:grpSpPr>
            <a:xfrm>
              <a:off x="5921198" y="1938129"/>
              <a:ext cx="2158900" cy="2868100"/>
              <a:chOff x="5921198" y="1938129"/>
              <a:chExt cx="2158900" cy="2868100"/>
            </a:xfrm>
          </p:grpSpPr>
          <p:sp>
            <p:nvSpPr>
              <p:cNvPr id="189" name="Google Shape;189;p23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3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3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3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3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3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3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3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3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6" name="Google Shape;236;p23"/>
              <p:cNvGrpSpPr/>
              <p:nvPr/>
            </p:nvGrpSpPr>
            <p:grpSpPr>
              <a:xfrm rot="4341851">
                <a:off x="7192285" y="3340903"/>
                <a:ext cx="550320" cy="381933"/>
                <a:chOff x="3272250" y="2015375"/>
                <a:chExt cx="291025" cy="242300"/>
              </a:xfrm>
            </p:grpSpPr>
            <p:sp>
              <p:nvSpPr>
                <p:cNvPr id="237" name="Google Shape;237;p23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3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3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3"/>
                <p:cNvSpPr/>
                <p:nvPr/>
              </p:nvSpPr>
              <p:spPr>
                <a:xfrm>
                  <a:off x="3370900" y="2046800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3"/>
                <p:cNvSpPr/>
                <p:nvPr/>
              </p:nvSpPr>
              <p:spPr>
                <a:xfrm>
                  <a:off x="3365775" y="20592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5" y="1"/>
                      </a:moveTo>
                      <a:lnTo>
                        <a:pt x="1" y="492"/>
                      </a:lnTo>
                      <a:lnTo>
                        <a:pt x="7084" y="3458"/>
                      </a:lnTo>
                      <a:lnTo>
                        <a:pt x="7292" y="2963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3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3"/>
                <p:cNvSpPr/>
                <p:nvPr/>
              </p:nvSpPr>
              <p:spPr>
                <a:xfrm>
                  <a:off x="3355450" y="2083875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06" y="0"/>
                      </a:moveTo>
                      <a:lnTo>
                        <a:pt x="1" y="492"/>
                      </a:lnTo>
                      <a:lnTo>
                        <a:pt x="7083" y="3458"/>
                      </a:lnTo>
                      <a:lnTo>
                        <a:pt x="7292" y="2962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3"/>
                <p:cNvSpPr/>
                <p:nvPr/>
              </p:nvSpPr>
              <p:spPr>
                <a:xfrm>
                  <a:off x="3350225" y="20961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1"/>
                      </a:moveTo>
                      <a:lnTo>
                        <a:pt x="1" y="495"/>
                      </a:lnTo>
                      <a:lnTo>
                        <a:pt x="7088" y="3459"/>
                      </a:lnTo>
                      <a:lnTo>
                        <a:pt x="7292" y="2967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3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3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3"/>
                <p:cNvSpPr/>
                <p:nvPr/>
              </p:nvSpPr>
              <p:spPr>
                <a:xfrm>
                  <a:off x="3360010" y="2022342"/>
                  <a:ext cx="8680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8" name="Google Shape;248;p23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3"/>
              <p:cNvSpPr txBox="1"/>
              <p:nvPr/>
            </p:nvSpPr>
            <p:spPr>
              <a:xfrm rot="-378820">
                <a:off x="5347240" y="2992648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rPr>
                  <a:t>GREEN</a:t>
                </a:r>
                <a:endParaRPr sz="2400">
                  <a:solidFill>
                    <a:srgbClr val="F4E9DF"/>
                  </a:solidFill>
                  <a:latin typeface="Anton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9" name="Google Shape;309;p23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10" name="Google Shape;310;p23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3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3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3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4" name="Google Shape;314;p23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23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32" name="Google Shape;332;p23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3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3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3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3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3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3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3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3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3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3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3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3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3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3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3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3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05BD612-EB8A-47B6-E6DE-EDEC495C347D}"/>
              </a:ext>
            </a:extLst>
          </p:cNvPr>
          <p:cNvSpPr/>
          <p:nvPr/>
        </p:nvSpPr>
        <p:spPr>
          <a:xfrm>
            <a:off x="503417" y="244172"/>
            <a:ext cx="6001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800" b="1" cap="none" spc="0" dirty="0">
                <a:ln/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MỸ </a:t>
            </a:r>
            <a:r>
              <a:rPr lang="vi-VN" sz="4800" b="1" cap="none" spc="0">
                <a:ln/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THUẬT 7 - BÀ12</a:t>
            </a:r>
            <a:endParaRPr lang="x-none" sz="48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0158DF-11A9-F74B-C3F7-E536EC494E26}"/>
              </a:ext>
            </a:extLst>
          </p:cNvPr>
          <p:cNvSpPr/>
          <p:nvPr/>
        </p:nvSpPr>
        <p:spPr>
          <a:xfrm>
            <a:off x="634124" y="2226785"/>
            <a:ext cx="47025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Barlow Condensed"/>
                <a:cs typeface="Arial" panose="020B0604020202020204" pitchFamily="34" charset="0"/>
                <a:sym typeface="Barlow Condensed"/>
              </a:rPr>
              <a:t> </a:t>
            </a:r>
          </a:p>
          <a:p>
            <a:pPr algn="ctr"/>
            <a:r>
              <a:rPr lang="es" sz="20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Barlow Condensed"/>
                <a:cs typeface="Arial" panose="020B0604020202020204" pitchFamily="34" charset="0"/>
                <a:sym typeface="Barlow Condensed"/>
              </a:rPr>
              <a:t> </a:t>
            </a:r>
            <a:endParaRPr lang="x-none" sz="2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9086A8-935D-92F1-B1A0-40D9A2BACB9E}"/>
              </a:ext>
            </a:extLst>
          </p:cNvPr>
          <p:cNvSpPr/>
          <p:nvPr/>
        </p:nvSpPr>
        <p:spPr>
          <a:xfrm>
            <a:off x="270164" y="1132236"/>
            <a:ext cx="86556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 MẢNH GHÉP THÚ VỊ</a:t>
            </a:r>
            <a:r>
              <a:rPr lang="vi-VN" sz="48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FD802-C115-4B3E-243D-E842709DEF87}"/>
              </a:ext>
            </a:extLst>
          </p:cNvPr>
          <p:cNvSpPr txBox="1"/>
          <p:nvPr/>
        </p:nvSpPr>
        <p:spPr>
          <a:xfrm>
            <a:off x="4833257" y="272453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5"/>
          <p:cNvGrpSpPr/>
          <p:nvPr/>
        </p:nvGrpSpPr>
        <p:grpSpPr>
          <a:xfrm>
            <a:off x="5795689" y="406139"/>
            <a:ext cx="2963700" cy="4381551"/>
            <a:chOff x="6128789" y="804382"/>
            <a:chExt cx="2694273" cy="3983228"/>
          </a:xfrm>
        </p:grpSpPr>
        <p:sp>
          <p:nvSpPr>
            <p:cNvPr id="389" name="Google Shape;389;p25"/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25"/>
          <p:cNvSpPr/>
          <p:nvPr/>
        </p:nvSpPr>
        <p:spPr>
          <a:xfrm flipH="1">
            <a:off x="4735345" y="4663800"/>
            <a:ext cx="3481330" cy="175301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25"/>
          <p:cNvGrpSpPr/>
          <p:nvPr/>
        </p:nvGrpSpPr>
        <p:grpSpPr>
          <a:xfrm>
            <a:off x="4959642" y="1345102"/>
            <a:ext cx="2130085" cy="3433068"/>
            <a:chOff x="4633351" y="1345102"/>
            <a:chExt cx="2130085" cy="3433068"/>
          </a:xfrm>
        </p:grpSpPr>
        <p:sp>
          <p:nvSpPr>
            <p:cNvPr id="393" name="Google Shape;393;p25"/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4799009" y="181211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5"/>
          <p:cNvGrpSpPr/>
          <p:nvPr/>
        </p:nvGrpSpPr>
        <p:grpSpPr>
          <a:xfrm>
            <a:off x="4538210" y="3675500"/>
            <a:ext cx="990781" cy="1129042"/>
            <a:chOff x="2670950" y="1672175"/>
            <a:chExt cx="143500" cy="163525"/>
          </a:xfrm>
        </p:grpSpPr>
        <p:sp>
          <p:nvSpPr>
            <p:cNvPr id="419" name="Google Shape;419;p25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25"/>
          <p:cNvGrpSpPr/>
          <p:nvPr/>
        </p:nvGrpSpPr>
        <p:grpSpPr>
          <a:xfrm>
            <a:off x="6644497" y="1585490"/>
            <a:ext cx="1952276" cy="3211617"/>
            <a:chOff x="6644497" y="1585490"/>
            <a:chExt cx="1952276" cy="3211617"/>
          </a:xfrm>
        </p:grpSpPr>
        <p:sp>
          <p:nvSpPr>
            <p:cNvPr id="457" name="Google Shape;457;p25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5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5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5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5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5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5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5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5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5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5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5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>
            <a:off x="394856" y="408207"/>
            <a:ext cx="8413870" cy="7186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 </a:t>
            </a:r>
            <a:r>
              <a:rPr lang="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 SẢN PHẨM VÀ CHIA SẺ</a:t>
            </a:r>
            <a:endParaRPr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1"/>
          <p:cNvSpPr txBox="1">
            <a:spLocks noGrp="1"/>
          </p:cNvSpPr>
          <p:nvPr>
            <p:ph type="subTitle" idx="2"/>
          </p:nvPr>
        </p:nvSpPr>
        <p:spPr>
          <a:xfrm flipH="1">
            <a:off x="673480" y="3954114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882;p31">
            <a:extLst>
              <a:ext uri="{FF2B5EF4-FFF2-40B4-BE49-F238E27FC236}">
                <a16:creationId xmlns:a16="http://schemas.microsoft.com/office/drawing/2014/main" id="{37577BD6-3396-7719-4803-CE8034B2DFCB}"/>
              </a:ext>
            </a:extLst>
          </p:cNvPr>
          <p:cNvSpPr txBox="1">
            <a:spLocks/>
          </p:cNvSpPr>
          <p:nvPr/>
        </p:nvSpPr>
        <p:spPr>
          <a:xfrm flipH="1">
            <a:off x="5195056" y="3989981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83;p31">
            <a:extLst>
              <a:ext uri="{FF2B5EF4-FFF2-40B4-BE49-F238E27FC236}">
                <a16:creationId xmlns:a16="http://schemas.microsoft.com/office/drawing/2014/main" id="{D452B4AF-D69F-A596-4E71-70815E543BDD}"/>
              </a:ext>
            </a:extLst>
          </p:cNvPr>
          <p:cNvSpPr txBox="1">
            <a:spLocks/>
          </p:cNvSpPr>
          <p:nvPr/>
        </p:nvSpPr>
        <p:spPr>
          <a:xfrm>
            <a:off x="155865" y="83126"/>
            <a:ext cx="8811490" cy="789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vi-VN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ỨNG DỤNG CỦA TRANH GHÉP GỐM TRONG ĐỜI SỐNG</a:t>
            </a:r>
            <a:endParaRPr lang="en-US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39682"/>
              </p:ext>
            </p:extLst>
          </p:nvPr>
        </p:nvGraphicFramePr>
        <p:xfrm>
          <a:off x="166255" y="872836"/>
          <a:ext cx="8790709" cy="4104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4409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5" y="945572"/>
            <a:ext cx="5247406" cy="3958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73" y="872837"/>
            <a:ext cx="3148446" cy="40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" grpId="0" build="p"/>
      <p:bldP spid="1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p41"/>
          <p:cNvSpPr/>
          <p:nvPr/>
        </p:nvSpPr>
        <p:spPr>
          <a:xfrm>
            <a:off x="1715528" y="3617092"/>
            <a:ext cx="168686" cy="161095"/>
          </a:xfrm>
          <a:custGeom>
            <a:avLst/>
            <a:gdLst/>
            <a:ahLst/>
            <a:cxnLst/>
            <a:rect l="l" t="t" r="r" b="b"/>
            <a:pathLst>
              <a:path w="39025" h="37269" extrusionOk="0">
                <a:moveTo>
                  <a:pt x="4748" y="1"/>
                </a:moveTo>
                <a:cubicBezTo>
                  <a:pt x="1887" y="1"/>
                  <a:pt x="1" y="1919"/>
                  <a:pt x="1" y="4358"/>
                </a:cubicBezTo>
                <a:cubicBezTo>
                  <a:pt x="1" y="6797"/>
                  <a:pt x="1757" y="8683"/>
                  <a:pt x="4618" y="8683"/>
                </a:cubicBezTo>
                <a:lnTo>
                  <a:pt x="4748" y="8683"/>
                </a:lnTo>
                <a:cubicBezTo>
                  <a:pt x="7578" y="8683"/>
                  <a:pt x="9366" y="6797"/>
                  <a:pt x="9366" y="4358"/>
                </a:cubicBezTo>
                <a:cubicBezTo>
                  <a:pt x="9366" y="1919"/>
                  <a:pt x="7578" y="1"/>
                  <a:pt x="4748" y="1"/>
                </a:cubicBezTo>
                <a:close/>
                <a:moveTo>
                  <a:pt x="553" y="12196"/>
                </a:moveTo>
                <a:lnTo>
                  <a:pt x="553" y="37268"/>
                </a:lnTo>
                <a:lnTo>
                  <a:pt x="8813" y="37268"/>
                </a:lnTo>
                <a:lnTo>
                  <a:pt x="8813" y="12196"/>
                </a:lnTo>
                <a:close/>
                <a:moveTo>
                  <a:pt x="29398" y="11545"/>
                </a:moveTo>
                <a:cubicBezTo>
                  <a:pt x="24943" y="11545"/>
                  <a:pt x="22894" y="13984"/>
                  <a:pt x="21821" y="15740"/>
                </a:cubicBezTo>
                <a:lnTo>
                  <a:pt x="21821" y="12196"/>
                </a:lnTo>
                <a:lnTo>
                  <a:pt x="13561" y="12196"/>
                </a:lnTo>
                <a:lnTo>
                  <a:pt x="13561" y="37268"/>
                </a:lnTo>
                <a:lnTo>
                  <a:pt x="21821" y="37268"/>
                </a:lnTo>
                <a:lnTo>
                  <a:pt x="21821" y="23187"/>
                </a:lnTo>
                <a:cubicBezTo>
                  <a:pt x="21821" y="22504"/>
                  <a:pt x="21951" y="21691"/>
                  <a:pt x="22081" y="21138"/>
                </a:cubicBezTo>
                <a:cubicBezTo>
                  <a:pt x="22764" y="19675"/>
                  <a:pt x="24130" y="18179"/>
                  <a:pt x="26439" y="18179"/>
                </a:cubicBezTo>
                <a:cubicBezTo>
                  <a:pt x="29398" y="18179"/>
                  <a:pt x="30634" y="20488"/>
                  <a:pt x="30634" y="23870"/>
                </a:cubicBezTo>
                <a:lnTo>
                  <a:pt x="30634" y="37268"/>
                </a:lnTo>
                <a:lnTo>
                  <a:pt x="39024" y="37268"/>
                </a:lnTo>
                <a:lnTo>
                  <a:pt x="39024" y="22927"/>
                </a:lnTo>
                <a:cubicBezTo>
                  <a:pt x="39024" y="15187"/>
                  <a:pt x="34959" y="11545"/>
                  <a:pt x="29398" y="11545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C3E"/>
              </a:solidFill>
            </a:endParaRPr>
          </a:p>
        </p:txBody>
      </p:sp>
      <p:sp>
        <p:nvSpPr>
          <p:cNvPr id="2096" name="Google Shape;2096;p41"/>
          <p:cNvSpPr/>
          <p:nvPr/>
        </p:nvSpPr>
        <p:spPr>
          <a:xfrm>
            <a:off x="1314712" y="3648862"/>
            <a:ext cx="187515" cy="129360"/>
          </a:xfrm>
          <a:custGeom>
            <a:avLst/>
            <a:gdLst/>
            <a:ahLst/>
            <a:cxnLst/>
            <a:rect l="l" t="t" r="r" b="b"/>
            <a:pathLst>
              <a:path w="39025" h="26922" extrusionOk="0">
                <a:moveTo>
                  <a:pt x="27350" y="0"/>
                </a:moveTo>
                <a:lnTo>
                  <a:pt x="27350" y="0"/>
                </a:lnTo>
                <a:cubicBezTo>
                  <a:pt x="26197" y="125"/>
                  <a:pt x="25134" y="638"/>
                  <a:pt x="24332" y="1395"/>
                </a:cubicBezTo>
                <a:lnTo>
                  <a:pt x="24332" y="1395"/>
                </a:lnTo>
                <a:cubicBezTo>
                  <a:pt x="24579" y="1133"/>
                  <a:pt x="24781" y="747"/>
                  <a:pt x="24781" y="261"/>
                </a:cubicBezTo>
                <a:lnTo>
                  <a:pt x="24781" y="261"/>
                </a:lnTo>
                <a:cubicBezTo>
                  <a:pt x="21951" y="2179"/>
                  <a:pt x="20163" y="6114"/>
                  <a:pt x="18700" y="9756"/>
                </a:cubicBezTo>
                <a:cubicBezTo>
                  <a:pt x="17594" y="8683"/>
                  <a:pt x="16651" y="7870"/>
                  <a:pt x="15838" y="7447"/>
                </a:cubicBezTo>
                <a:cubicBezTo>
                  <a:pt x="13269" y="6114"/>
                  <a:pt x="10407" y="4748"/>
                  <a:pt x="5822" y="2992"/>
                </a:cubicBezTo>
                <a:lnTo>
                  <a:pt x="5822" y="2992"/>
                </a:lnTo>
                <a:cubicBezTo>
                  <a:pt x="5692" y="4488"/>
                  <a:pt x="6505" y="6504"/>
                  <a:pt x="9074" y="7870"/>
                </a:cubicBezTo>
                <a:cubicBezTo>
                  <a:pt x="8521" y="7870"/>
                  <a:pt x="7578" y="8000"/>
                  <a:pt x="6765" y="8130"/>
                </a:cubicBezTo>
                <a:cubicBezTo>
                  <a:pt x="7025" y="9886"/>
                  <a:pt x="8131" y="11382"/>
                  <a:pt x="11090" y="12065"/>
                </a:cubicBezTo>
                <a:cubicBezTo>
                  <a:pt x="9757" y="12195"/>
                  <a:pt x="9074" y="12455"/>
                  <a:pt x="8391" y="13138"/>
                </a:cubicBezTo>
                <a:cubicBezTo>
                  <a:pt x="9015" y="14268"/>
                  <a:pt x="10320" y="15480"/>
                  <a:pt x="12602" y="15480"/>
                </a:cubicBezTo>
                <a:cubicBezTo>
                  <a:pt x="12816" y="15480"/>
                  <a:pt x="13038" y="15469"/>
                  <a:pt x="13269" y="15447"/>
                </a:cubicBezTo>
                <a:lnTo>
                  <a:pt x="13269" y="15447"/>
                </a:lnTo>
                <a:cubicBezTo>
                  <a:pt x="10330" y="16733"/>
                  <a:pt x="11829" y="18855"/>
                  <a:pt x="14050" y="18855"/>
                </a:cubicBezTo>
                <a:cubicBezTo>
                  <a:pt x="14188" y="18855"/>
                  <a:pt x="14329" y="18846"/>
                  <a:pt x="14472" y="18829"/>
                </a:cubicBezTo>
                <a:lnTo>
                  <a:pt x="14472" y="18829"/>
                </a:lnTo>
                <a:cubicBezTo>
                  <a:pt x="12352" y="20949"/>
                  <a:pt x="9610" y="21931"/>
                  <a:pt x="6946" y="21931"/>
                </a:cubicBezTo>
                <a:cubicBezTo>
                  <a:pt x="4337" y="21931"/>
                  <a:pt x="1803" y="20990"/>
                  <a:pt x="1" y="19252"/>
                </a:cubicBezTo>
                <a:lnTo>
                  <a:pt x="1" y="19252"/>
                </a:lnTo>
                <a:cubicBezTo>
                  <a:pt x="3943" y="24613"/>
                  <a:pt x="9785" y="26921"/>
                  <a:pt x="15554" y="26921"/>
                </a:cubicBezTo>
                <a:cubicBezTo>
                  <a:pt x="24064" y="26921"/>
                  <a:pt x="32416" y="21899"/>
                  <a:pt x="34276" y="14244"/>
                </a:cubicBezTo>
                <a:cubicBezTo>
                  <a:pt x="36715" y="14244"/>
                  <a:pt x="38049" y="13431"/>
                  <a:pt x="39024" y="12455"/>
                </a:cubicBezTo>
                <a:lnTo>
                  <a:pt x="39024" y="12455"/>
                </a:lnTo>
                <a:cubicBezTo>
                  <a:pt x="38637" y="12538"/>
                  <a:pt x="38195" y="12574"/>
                  <a:pt x="37736" y="12574"/>
                </a:cubicBezTo>
                <a:cubicBezTo>
                  <a:pt x="36575" y="12574"/>
                  <a:pt x="35306" y="12345"/>
                  <a:pt x="34537" y="12065"/>
                </a:cubicBezTo>
                <a:cubicBezTo>
                  <a:pt x="36715" y="11805"/>
                  <a:pt x="38211" y="10829"/>
                  <a:pt x="38732" y="9496"/>
                </a:cubicBezTo>
                <a:lnTo>
                  <a:pt x="38732" y="9496"/>
                </a:lnTo>
                <a:cubicBezTo>
                  <a:pt x="38222" y="9787"/>
                  <a:pt x="36737" y="10168"/>
                  <a:pt x="35462" y="10168"/>
                </a:cubicBezTo>
                <a:cubicBezTo>
                  <a:pt x="35026" y="10168"/>
                  <a:pt x="34616" y="10124"/>
                  <a:pt x="34276" y="10016"/>
                </a:cubicBezTo>
                <a:cubicBezTo>
                  <a:pt x="34146" y="9626"/>
                  <a:pt x="33984" y="9366"/>
                  <a:pt x="33984" y="9073"/>
                </a:cubicBezTo>
                <a:cubicBezTo>
                  <a:pt x="32954" y="5454"/>
                  <a:pt x="29680" y="2554"/>
                  <a:pt x="26171" y="2554"/>
                </a:cubicBezTo>
                <a:cubicBezTo>
                  <a:pt x="26022" y="2554"/>
                  <a:pt x="25873" y="2559"/>
                  <a:pt x="25724" y="2569"/>
                </a:cubicBezTo>
                <a:cubicBezTo>
                  <a:pt x="26016" y="2439"/>
                  <a:pt x="26277" y="2439"/>
                  <a:pt x="26667" y="2309"/>
                </a:cubicBezTo>
                <a:cubicBezTo>
                  <a:pt x="27090" y="2179"/>
                  <a:pt x="29398" y="1757"/>
                  <a:pt x="28976" y="944"/>
                </a:cubicBezTo>
                <a:cubicBezTo>
                  <a:pt x="28917" y="759"/>
                  <a:pt x="28724" y="687"/>
                  <a:pt x="28453" y="687"/>
                </a:cubicBezTo>
                <a:cubicBezTo>
                  <a:pt x="27531" y="687"/>
                  <a:pt x="25706" y="1526"/>
                  <a:pt x="25203" y="1626"/>
                </a:cubicBezTo>
                <a:cubicBezTo>
                  <a:pt x="26016" y="1366"/>
                  <a:pt x="27220" y="944"/>
                  <a:pt x="27350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C3E"/>
              </a:solidFill>
            </a:endParaRPr>
          </a:p>
        </p:txBody>
      </p:sp>
      <p:sp>
        <p:nvSpPr>
          <p:cNvPr id="2097" name="Google Shape;2097;p41"/>
          <p:cNvSpPr/>
          <p:nvPr/>
        </p:nvSpPr>
        <p:spPr>
          <a:xfrm>
            <a:off x="1014202" y="3590712"/>
            <a:ext cx="87196" cy="187515"/>
          </a:xfrm>
          <a:custGeom>
            <a:avLst/>
            <a:gdLst/>
            <a:ahLst/>
            <a:cxnLst/>
            <a:rect l="l" t="t" r="r" b="b"/>
            <a:pathLst>
              <a:path w="18147" h="39025" extrusionOk="0">
                <a:moveTo>
                  <a:pt x="12195" y="1"/>
                </a:moveTo>
                <a:cubicBezTo>
                  <a:pt x="3805" y="1"/>
                  <a:pt x="3935" y="6635"/>
                  <a:pt x="3935" y="7578"/>
                </a:cubicBezTo>
                <a:lnTo>
                  <a:pt x="3935" y="12878"/>
                </a:lnTo>
                <a:lnTo>
                  <a:pt x="0" y="12878"/>
                </a:lnTo>
                <a:lnTo>
                  <a:pt x="0" y="19512"/>
                </a:lnTo>
                <a:lnTo>
                  <a:pt x="3935" y="19512"/>
                </a:lnTo>
                <a:lnTo>
                  <a:pt x="3935" y="39024"/>
                </a:lnTo>
                <a:lnTo>
                  <a:pt x="12065" y="39024"/>
                </a:lnTo>
                <a:lnTo>
                  <a:pt x="12065" y="19512"/>
                </a:lnTo>
                <a:lnTo>
                  <a:pt x="17496" y="19512"/>
                </a:lnTo>
                <a:cubicBezTo>
                  <a:pt x="17496" y="19512"/>
                  <a:pt x="18016" y="16390"/>
                  <a:pt x="18146" y="12878"/>
                </a:cubicBezTo>
                <a:lnTo>
                  <a:pt x="12065" y="12878"/>
                </a:lnTo>
                <a:lnTo>
                  <a:pt x="12065" y="8391"/>
                </a:lnTo>
                <a:cubicBezTo>
                  <a:pt x="12065" y="7740"/>
                  <a:pt x="12878" y="6765"/>
                  <a:pt x="13821" y="6765"/>
                </a:cubicBezTo>
                <a:lnTo>
                  <a:pt x="18146" y="6765"/>
                </a:lnTo>
                <a:lnTo>
                  <a:pt x="18146" y="1"/>
                </a:ln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C3E"/>
              </a:solidFill>
            </a:endParaRPr>
          </a:p>
        </p:txBody>
      </p:sp>
      <p:grpSp>
        <p:nvGrpSpPr>
          <p:cNvPr id="2099" name="Google Shape;2099;p41"/>
          <p:cNvGrpSpPr/>
          <p:nvPr/>
        </p:nvGrpSpPr>
        <p:grpSpPr>
          <a:xfrm>
            <a:off x="3396925" y="457263"/>
            <a:ext cx="4990652" cy="4159625"/>
            <a:chOff x="3396925" y="144238"/>
            <a:chExt cx="4990652" cy="4159625"/>
          </a:xfrm>
        </p:grpSpPr>
        <p:grpSp>
          <p:nvGrpSpPr>
            <p:cNvPr id="2100" name="Google Shape;2100;p41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2101" name="Google Shape;2101;p41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1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3" name="Google Shape;2103;p41"/>
              <p:cNvGrpSpPr/>
              <p:nvPr/>
            </p:nvGrpSpPr>
            <p:grpSpPr>
              <a:xfrm>
                <a:off x="6195912" y="491938"/>
                <a:ext cx="2266540" cy="3776438"/>
                <a:chOff x="5784087" y="540000"/>
                <a:chExt cx="2266540" cy="3776438"/>
              </a:xfrm>
            </p:grpSpPr>
            <p:sp>
              <p:nvSpPr>
                <p:cNvPr id="2104" name="Google Shape;2104;p41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4721" extrusionOk="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5" name="Google Shape;2105;p41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8" h="49693" extrusionOk="0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06" name="Google Shape;2106;p41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1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1"/>
              <p:cNvSpPr/>
              <p:nvPr/>
            </p:nvSpPr>
            <p:spPr>
              <a:xfrm>
                <a:off x="6392400" y="4588888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1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167" extrusionOk="0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rgbClr val="FCD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1"/>
              <p:cNvSpPr/>
              <p:nvPr/>
            </p:nvSpPr>
            <p:spPr>
              <a:xfrm>
                <a:off x="5731825" y="4161463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1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45432" extrusionOk="0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1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35020" extrusionOk="0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1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4" extrusionOk="0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1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9113" extrusionOk="0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1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5212" extrusionOk="0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1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4503" extrusionOk="0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1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337" extrusionOk="0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1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27475" extrusionOk="0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1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avLst/>
                <a:gdLst/>
                <a:ahLst/>
                <a:cxnLst/>
                <a:rect l="l" t="t" r="r" b="b"/>
                <a:pathLst>
                  <a:path w="18388" h="13648" extrusionOk="0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1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avLst/>
                <a:gdLst/>
                <a:ahLst/>
                <a:cxnLst/>
                <a:rect l="l" t="t" r="r" b="b"/>
                <a:pathLst>
                  <a:path w="27659" h="19504" extrusionOk="0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1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4908" extrusionOk="0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1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13423" extrusionOk="0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1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605" extrusionOk="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1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1255" extrusionOk="0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1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116" extrusionOk="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1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70" extrusionOk="0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1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9100" extrusionOk="0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41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8192" extrusionOk="0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41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873" extrusionOk="0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41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3096" extrusionOk="0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1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avLst/>
                <a:gdLst/>
                <a:ahLst/>
                <a:cxnLst/>
                <a:rect l="l" t="t" r="r" b="b"/>
                <a:pathLst>
                  <a:path w="54830" h="42195" extrusionOk="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1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24446" h="5008" extrusionOk="0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1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avLst/>
                <a:gdLst/>
                <a:ahLst/>
                <a:cxnLst/>
                <a:rect l="l" t="t" r="r" b="b"/>
                <a:pathLst>
                  <a:path w="22780" h="20032" extrusionOk="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1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avLst/>
                <a:gdLst/>
                <a:ahLst/>
                <a:cxnLst/>
                <a:rect l="l" t="t" r="r" b="b"/>
                <a:pathLst>
                  <a:path w="19156" h="32425" extrusionOk="0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1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887" extrusionOk="0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1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34105" h="20611" extrusionOk="0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1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18034" extrusionOk="0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1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248" extrusionOk="0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1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4589" extrusionOk="0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1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1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20612" extrusionOk="0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1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08" extrusionOk="0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rgbClr val="C8D3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1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4562" extrusionOk="0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1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762" extrusionOk="0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1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38664" extrusionOk="0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1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9847" extrusionOk="0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1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13966" extrusionOk="0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1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605" extrusionOk="0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1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0692" extrusionOk="0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1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7072" extrusionOk="0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1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989" extrusionOk="0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1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6010" extrusionOk="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1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avLst/>
                <a:gdLst/>
                <a:ahLst/>
                <a:cxnLst/>
                <a:rect l="l" t="t" r="r" b="b"/>
                <a:pathLst>
                  <a:path w="10927" h="19557" extrusionOk="0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1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2842" extrusionOk="0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1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10283" extrusionOk="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1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13773" extrusionOk="0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1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4112" extrusionOk="0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1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10464" extrusionOk="0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1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0806" extrusionOk="0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1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3341" extrusionOk="0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1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4871" extrusionOk="0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1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484" extrusionOk="0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1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331" h="3190" extrusionOk="0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1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avLst/>
                <a:gdLst/>
                <a:ahLst/>
                <a:cxnLst/>
                <a:rect l="l" t="t" r="r" b="b"/>
                <a:pathLst>
                  <a:path w="40103" h="33413" extrusionOk="0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1"/>
              <p:cNvSpPr/>
              <p:nvPr/>
            </p:nvSpPr>
            <p:spPr>
              <a:xfrm>
                <a:off x="5598600" y="1957913"/>
                <a:ext cx="21085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6278" extrusionOk="0">
                    <a:moveTo>
                      <a:pt x="5118" y="1"/>
                    </a:moveTo>
                    <a:cubicBezTo>
                      <a:pt x="4404" y="1"/>
                      <a:pt x="3632" y="183"/>
                      <a:pt x="2893" y="563"/>
                    </a:cubicBezTo>
                    <a:cubicBezTo>
                      <a:pt x="965" y="1552"/>
                      <a:pt x="1" y="3508"/>
                      <a:pt x="731" y="4932"/>
                    </a:cubicBezTo>
                    <a:cubicBezTo>
                      <a:pt x="1181" y="5808"/>
                      <a:pt x="2170" y="6277"/>
                      <a:pt x="3315" y="6277"/>
                    </a:cubicBezTo>
                    <a:cubicBezTo>
                      <a:pt x="4028" y="6277"/>
                      <a:pt x="4802" y="6095"/>
                      <a:pt x="5543" y="5715"/>
                    </a:cubicBezTo>
                    <a:cubicBezTo>
                      <a:pt x="7466" y="4727"/>
                      <a:pt x="8434" y="2770"/>
                      <a:pt x="7703" y="1346"/>
                    </a:cubicBezTo>
                    <a:cubicBezTo>
                      <a:pt x="7252" y="470"/>
                      <a:pt x="6261" y="1"/>
                      <a:pt x="511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1"/>
              <p:cNvSpPr/>
              <p:nvPr/>
            </p:nvSpPr>
            <p:spPr>
              <a:xfrm>
                <a:off x="5159750" y="2111338"/>
                <a:ext cx="19462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6588" extrusionOk="0">
                    <a:moveTo>
                      <a:pt x="3858" y="1"/>
                    </a:moveTo>
                    <a:cubicBezTo>
                      <a:pt x="3567" y="1"/>
                      <a:pt x="3270" y="28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813" y="4044"/>
                      <a:pt x="1933" y="5607"/>
                      <a:pt x="3409" y="6588"/>
                    </a:cubicBezTo>
                    <a:cubicBezTo>
                      <a:pt x="3671" y="6583"/>
                      <a:pt x="3942" y="6554"/>
                      <a:pt x="4213" y="6505"/>
                    </a:cubicBezTo>
                    <a:cubicBezTo>
                      <a:pt x="6342" y="6091"/>
                      <a:pt x="7785" y="4324"/>
                      <a:pt x="7440" y="2552"/>
                    </a:cubicBezTo>
                    <a:cubicBezTo>
                      <a:pt x="7144" y="1030"/>
                      <a:pt x="5629" y="1"/>
                      <a:pt x="385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1"/>
              <p:cNvSpPr/>
              <p:nvPr/>
            </p:nvSpPr>
            <p:spPr>
              <a:xfrm>
                <a:off x="5214300" y="1854788"/>
                <a:ext cx="67830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16148" extrusionOk="0">
                    <a:moveTo>
                      <a:pt x="27132" y="0"/>
                    </a:moveTo>
                    <a:lnTo>
                      <a:pt x="20758" y="189"/>
                    </a:lnTo>
                    <a:cubicBezTo>
                      <a:pt x="20758" y="189"/>
                      <a:pt x="21103" y="2448"/>
                      <a:pt x="21230" y="3080"/>
                    </a:cubicBezTo>
                    <a:cubicBezTo>
                      <a:pt x="21358" y="3708"/>
                      <a:pt x="21481" y="8544"/>
                      <a:pt x="16989" y="9861"/>
                    </a:cubicBezTo>
                    <a:cubicBezTo>
                      <a:pt x="16621" y="9969"/>
                      <a:pt x="16262" y="10019"/>
                      <a:pt x="15913" y="10019"/>
                    </a:cubicBezTo>
                    <a:cubicBezTo>
                      <a:pt x="12013" y="10019"/>
                      <a:pt x="9393" y="3802"/>
                      <a:pt x="9393" y="3802"/>
                    </a:cubicBezTo>
                    <a:lnTo>
                      <a:pt x="4431" y="6062"/>
                    </a:lnTo>
                    <a:cubicBezTo>
                      <a:pt x="4431" y="6062"/>
                      <a:pt x="5936" y="11181"/>
                      <a:pt x="4304" y="13912"/>
                    </a:cubicBezTo>
                    <a:cubicBezTo>
                      <a:pt x="3363" y="15486"/>
                      <a:pt x="2078" y="15820"/>
                      <a:pt x="1158" y="15820"/>
                    </a:cubicBezTo>
                    <a:cubicBezTo>
                      <a:pt x="481" y="15820"/>
                      <a:pt x="1" y="15639"/>
                      <a:pt x="1" y="15639"/>
                    </a:cubicBezTo>
                    <a:lnTo>
                      <a:pt x="1" y="15639"/>
                    </a:lnTo>
                    <a:lnTo>
                      <a:pt x="1178" y="16148"/>
                    </a:lnTo>
                    <a:cubicBezTo>
                      <a:pt x="7138" y="15767"/>
                      <a:pt x="5964" y="8843"/>
                      <a:pt x="5517" y="6899"/>
                    </a:cubicBezTo>
                    <a:cubicBezTo>
                      <a:pt x="5447" y="6600"/>
                      <a:pt x="5599" y="6300"/>
                      <a:pt x="5879" y="6173"/>
                    </a:cubicBezTo>
                    <a:lnTo>
                      <a:pt x="9245" y="4672"/>
                    </a:lnTo>
                    <a:cubicBezTo>
                      <a:pt x="9245" y="4672"/>
                      <a:pt x="10655" y="10376"/>
                      <a:pt x="15796" y="10376"/>
                    </a:cubicBezTo>
                    <a:cubicBezTo>
                      <a:pt x="16276" y="10376"/>
                      <a:pt x="16790" y="10326"/>
                      <a:pt x="17338" y="10217"/>
                    </a:cubicBezTo>
                    <a:cubicBezTo>
                      <a:pt x="22411" y="9204"/>
                      <a:pt x="22325" y="4398"/>
                      <a:pt x="22066" y="2437"/>
                    </a:cubicBezTo>
                    <a:cubicBezTo>
                      <a:pt x="22005" y="1961"/>
                      <a:pt x="22321" y="1518"/>
                      <a:pt x="22793" y="1415"/>
                    </a:cubicBezTo>
                    <a:lnTo>
                      <a:pt x="27083" y="480"/>
                    </a:lnTo>
                    <a:lnTo>
                      <a:pt x="2713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1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19775" extrusionOk="0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1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12378" extrusionOk="0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1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441" extrusionOk="0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1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3364" extrusionOk="0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1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6" extrusionOk="0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1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64" extrusionOk="0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1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6" extrusionOk="0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1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09" extrusionOk="0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1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1104" extrusionOk="0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1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8" extrusionOk="0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1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926" extrusionOk="0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1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263" extrusionOk="0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1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7589" extrusionOk="0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1"/>
              <p:cNvSpPr/>
              <p:nvPr/>
            </p:nvSpPr>
            <p:spPr>
              <a:xfrm>
                <a:off x="5421650" y="1746213"/>
                <a:ext cx="350700" cy="368800"/>
              </a:xfrm>
              <a:custGeom>
                <a:avLst/>
                <a:gdLst/>
                <a:ahLst/>
                <a:cxnLst/>
                <a:rect l="l" t="t" r="r" b="b"/>
                <a:pathLst>
                  <a:path w="14028" h="14752" extrusionOk="0">
                    <a:moveTo>
                      <a:pt x="6445" y="842"/>
                    </a:moveTo>
                    <a:cubicBezTo>
                      <a:pt x="8942" y="842"/>
                      <a:pt x="11379" y="2884"/>
                      <a:pt x="12235" y="5902"/>
                    </a:cubicBezTo>
                    <a:cubicBezTo>
                      <a:pt x="13227" y="9413"/>
                      <a:pt x="11697" y="12924"/>
                      <a:pt x="8814" y="13740"/>
                    </a:cubicBezTo>
                    <a:cubicBezTo>
                      <a:pt x="8407" y="13855"/>
                      <a:pt x="7994" y="13911"/>
                      <a:pt x="7583" y="13911"/>
                    </a:cubicBezTo>
                    <a:cubicBezTo>
                      <a:pt x="5086" y="13911"/>
                      <a:pt x="2648" y="11870"/>
                      <a:pt x="1793" y="8855"/>
                    </a:cubicBezTo>
                    <a:cubicBezTo>
                      <a:pt x="800" y="5340"/>
                      <a:pt x="2329" y="1829"/>
                      <a:pt x="5213" y="1013"/>
                    </a:cubicBezTo>
                    <a:cubicBezTo>
                      <a:pt x="5621" y="898"/>
                      <a:pt x="6034" y="842"/>
                      <a:pt x="6445" y="842"/>
                    </a:cubicBezTo>
                    <a:close/>
                    <a:moveTo>
                      <a:pt x="6370" y="1"/>
                    </a:moveTo>
                    <a:cubicBezTo>
                      <a:pt x="5907" y="1"/>
                      <a:pt x="5442" y="63"/>
                      <a:pt x="4983" y="192"/>
                    </a:cubicBezTo>
                    <a:cubicBezTo>
                      <a:pt x="1727" y="1116"/>
                      <a:pt x="0" y="5078"/>
                      <a:pt x="1119" y="9044"/>
                    </a:cubicBezTo>
                    <a:cubicBezTo>
                      <a:pt x="2085" y="12450"/>
                      <a:pt x="4838" y="14752"/>
                      <a:pt x="7657" y="14752"/>
                    </a:cubicBezTo>
                    <a:cubicBezTo>
                      <a:pt x="8120" y="14752"/>
                      <a:pt x="8585" y="14690"/>
                      <a:pt x="9044" y="14560"/>
                    </a:cubicBezTo>
                    <a:cubicBezTo>
                      <a:pt x="12301" y="13638"/>
                      <a:pt x="14027" y="9676"/>
                      <a:pt x="12907" y="5709"/>
                    </a:cubicBezTo>
                    <a:cubicBezTo>
                      <a:pt x="11943" y="2302"/>
                      <a:pt x="9189" y="1"/>
                      <a:pt x="6370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1"/>
              <p:cNvSpPr/>
              <p:nvPr/>
            </p:nvSpPr>
            <p:spPr>
              <a:xfrm>
                <a:off x="5431775" y="1742013"/>
                <a:ext cx="330400" cy="377250"/>
              </a:xfrm>
              <a:custGeom>
                <a:avLst/>
                <a:gdLst/>
                <a:ahLst/>
                <a:cxnLst/>
                <a:rect l="l" t="t" r="r" b="b"/>
                <a:pathLst>
                  <a:path w="13216" h="15090" extrusionOk="0">
                    <a:moveTo>
                      <a:pt x="6043" y="1181"/>
                    </a:moveTo>
                    <a:cubicBezTo>
                      <a:pt x="7027" y="1181"/>
                      <a:pt x="8019" y="1505"/>
                      <a:pt x="8930" y="2141"/>
                    </a:cubicBezTo>
                    <a:cubicBezTo>
                      <a:pt x="10222" y="3043"/>
                      <a:pt x="11194" y="4454"/>
                      <a:pt x="11665" y="6115"/>
                    </a:cubicBezTo>
                    <a:cubicBezTo>
                      <a:pt x="12629" y="9532"/>
                      <a:pt x="11149" y="12956"/>
                      <a:pt x="8360" y="13744"/>
                    </a:cubicBezTo>
                    <a:cubicBezTo>
                      <a:pt x="7970" y="13854"/>
                      <a:pt x="7574" y="13907"/>
                      <a:pt x="7180" y="13907"/>
                    </a:cubicBezTo>
                    <a:cubicBezTo>
                      <a:pt x="4760" y="13907"/>
                      <a:pt x="2384" y="11915"/>
                      <a:pt x="1551" y="8973"/>
                    </a:cubicBezTo>
                    <a:cubicBezTo>
                      <a:pt x="584" y="5557"/>
                      <a:pt x="2068" y="2132"/>
                      <a:pt x="4853" y="1345"/>
                    </a:cubicBezTo>
                    <a:cubicBezTo>
                      <a:pt x="5246" y="1234"/>
                      <a:pt x="5645" y="1181"/>
                      <a:pt x="6043" y="1181"/>
                    </a:cubicBezTo>
                    <a:close/>
                    <a:moveTo>
                      <a:pt x="6043" y="840"/>
                    </a:moveTo>
                    <a:cubicBezTo>
                      <a:pt x="5612" y="840"/>
                      <a:pt x="5183" y="899"/>
                      <a:pt x="4763" y="1017"/>
                    </a:cubicBezTo>
                    <a:cubicBezTo>
                      <a:pt x="1793" y="1858"/>
                      <a:pt x="206" y="5467"/>
                      <a:pt x="1223" y="9068"/>
                    </a:cubicBezTo>
                    <a:cubicBezTo>
                      <a:pt x="2096" y="12157"/>
                      <a:pt x="4612" y="14249"/>
                      <a:pt x="7183" y="14249"/>
                    </a:cubicBezTo>
                    <a:cubicBezTo>
                      <a:pt x="7609" y="14249"/>
                      <a:pt x="8032" y="14191"/>
                      <a:pt x="8454" y="14071"/>
                    </a:cubicBezTo>
                    <a:cubicBezTo>
                      <a:pt x="11423" y="13231"/>
                      <a:pt x="13011" y="9622"/>
                      <a:pt x="11989" y="6020"/>
                    </a:cubicBezTo>
                    <a:cubicBezTo>
                      <a:pt x="11502" y="4286"/>
                      <a:pt x="10480" y="2809"/>
                      <a:pt x="9123" y="1861"/>
                    </a:cubicBezTo>
                    <a:cubicBezTo>
                      <a:pt x="8154" y="1187"/>
                      <a:pt x="7093" y="840"/>
                      <a:pt x="6043" y="840"/>
                    </a:cubicBezTo>
                    <a:close/>
                    <a:moveTo>
                      <a:pt x="5973" y="340"/>
                    </a:moveTo>
                    <a:cubicBezTo>
                      <a:pt x="7084" y="340"/>
                      <a:pt x="8208" y="709"/>
                      <a:pt x="9242" y="1427"/>
                    </a:cubicBezTo>
                    <a:cubicBezTo>
                      <a:pt x="10706" y="2448"/>
                      <a:pt x="11805" y="4044"/>
                      <a:pt x="12339" y="5926"/>
                    </a:cubicBezTo>
                    <a:cubicBezTo>
                      <a:pt x="12867" y="7805"/>
                      <a:pt x="12769" y="9740"/>
                      <a:pt x="12055" y="11377"/>
                    </a:cubicBezTo>
                    <a:cubicBezTo>
                      <a:pt x="11346" y="13001"/>
                      <a:pt x="10119" y="14134"/>
                      <a:pt x="8593" y="14564"/>
                    </a:cubicBezTo>
                    <a:cubicBezTo>
                      <a:pt x="8150" y="14689"/>
                      <a:pt x="7701" y="14749"/>
                      <a:pt x="7253" y="14749"/>
                    </a:cubicBezTo>
                    <a:cubicBezTo>
                      <a:pt x="4510" y="14749"/>
                      <a:pt x="1820" y="12491"/>
                      <a:pt x="879" y="9166"/>
                    </a:cubicBezTo>
                    <a:cubicBezTo>
                      <a:pt x="345" y="7284"/>
                      <a:pt x="448" y="5348"/>
                      <a:pt x="1161" y="3711"/>
                    </a:cubicBezTo>
                    <a:cubicBezTo>
                      <a:pt x="1871" y="2087"/>
                      <a:pt x="3098" y="955"/>
                      <a:pt x="4623" y="525"/>
                    </a:cubicBezTo>
                    <a:cubicBezTo>
                      <a:pt x="5066" y="402"/>
                      <a:pt x="5517" y="340"/>
                      <a:pt x="5973" y="340"/>
                    </a:cubicBezTo>
                    <a:close/>
                    <a:moveTo>
                      <a:pt x="5974" y="0"/>
                    </a:moveTo>
                    <a:cubicBezTo>
                      <a:pt x="5488" y="0"/>
                      <a:pt x="5003" y="67"/>
                      <a:pt x="4529" y="201"/>
                    </a:cubicBezTo>
                    <a:cubicBezTo>
                      <a:pt x="2905" y="660"/>
                      <a:pt x="1600" y="1858"/>
                      <a:pt x="850" y="3576"/>
                    </a:cubicBezTo>
                    <a:cubicBezTo>
                      <a:pt x="103" y="5282"/>
                      <a:pt x="1" y="7300"/>
                      <a:pt x="555" y="9257"/>
                    </a:cubicBezTo>
                    <a:cubicBezTo>
                      <a:pt x="1535" y="12735"/>
                      <a:pt x="4365" y="15089"/>
                      <a:pt x="7256" y="15089"/>
                    </a:cubicBezTo>
                    <a:cubicBezTo>
                      <a:pt x="7732" y="15089"/>
                      <a:pt x="8212" y="15023"/>
                      <a:pt x="8688" y="14892"/>
                    </a:cubicBezTo>
                    <a:cubicBezTo>
                      <a:pt x="10308" y="14433"/>
                      <a:pt x="11616" y="13231"/>
                      <a:pt x="12367" y="11512"/>
                    </a:cubicBezTo>
                    <a:cubicBezTo>
                      <a:pt x="13113" y="9806"/>
                      <a:pt x="13216" y="7788"/>
                      <a:pt x="12663" y="5832"/>
                    </a:cubicBezTo>
                    <a:cubicBezTo>
                      <a:pt x="12108" y="3875"/>
                      <a:pt x="10965" y="2210"/>
                      <a:pt x="9435" y="1148"/>
                    </a:cubicBezTo>
                    <a:cubicBezTo>
                      <a:pt x="8346" y="390"/>
                      <a:pt x="7154" y="0"/>
                      <a:pt x="597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1"/>
              <p:cNvSpPr/>
              <p:nvPr/>
            </p:nvSpPr>
            <p:spPr>
              <a:xfrm>
                <a:off x="5065625" y="1888513"/>
                <a:ext cx="302000" cy="365875"/>
              </a:xfrm>
              <a:custGeom>
                <a:avLst/>
                <a:gdLst/>
                <a:ahLst/>
                <a:cxnLst/>
                <a:rect l="l" t="t" r="r" b="b"/>
                <a:pathLst>
                  <a:path w="12080" h="14635" extrusionOk="0">
                    <a:moveTo>
                      <a:pt x="5086" y="717"/>
                    </a:moveTo>
                    <a:cubicBezTo>
                      <a:pt x="7294" y="717"/>
                      <a:pt x="9583" y="2908"/>
                      <a:pt x="10476" y="6063"/>
                    </a:cubicBezTo>
                    <a:cubicBezTo>
                      <a:pt x="11489" y="9639"/>
                      <a:pt x="10320" y="13101"/>
                      <a:pt x="7871" y="13794"/>
                    </a:cubicBezTo>
                    <a:cubicBezTo>
                      <a:pt x="7581" y="13876"/>
                      <a:pt x="7286" y="13915"/>
                      <a:pt x="6990" y="13915"/>
                    </a:cubicBezTo>
                    <a:cubicBezTo>
                      <a:pt x="4783" y="13915"/>
                      <a:pt x="2497" y="11725"/>
                      <a:pt x="1604" y="8573"/>
                    </a:cubicBezTo>
                    <a:cubicBezTo>
                      <a:pt x="591" y="4993"/>
                      <a:pt x="1760" y="1531"/>
                      <a:pt x="4209" y="838"/>
                    </a:cubicBezTo>
                    <a:cubicBezTo>
                      <a:pt x="4497" y="756"/>
                      <a:pt x="4791" y="717"/>
                      <a:pt x="5086" y="717"/>
                    </a:cubicBezTo>
                    <a:close/>
                    <a:moveTo>
                      <a:pt x="4988" y="0"/>
                    </a:moveTo>
                    <a:cubicBezTo>
                      <a:pt x="4658" y="0"/>
                      <a:pt x="4330" y="44"/>
                      <a:pt x="4008" y="136"/>
                    </a:cubicBezTo>
                    <a:cubicBezTo>
                      <a:pt x="1293" y="903"/>
                      <a:pt x="0" y="4742"/>
                      <a:pt x="1121" y="8709"/>
                    </a:cubicBezTo>
                    <a:cubicBezTo>
                      <a:pt x="2111" y="12205"/>
                      <a:pt x="4649" y="14634"/>
                      <a:pt x="7096" y="14634"/>
                    </a:cubicBezTo>
                    <a:cubicBezTo>
                      <a:pt x="7424" y="14634"/>
                      <a:pt x="7751" y="14590"/>
                      <a:pt x="8072" y="14500"/>
                    </a:cubicBezTo>
                    <a:cubicBezTo>
                      <a:pt x="10787" y="13733"/>
                      <a:pt x="12080" y="9894"/>
                      <a:pt x="10959" y="5928"/>
                    </a:cubicBezTo>
                    <a:cubicBezTo>
                      <a:pt x="9970" y="2428"/>
                      <a:pt x="7434" y="0"/>
                      <a:pt x="498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1"/>
              <p:cNvSpPr/>
              <p:nvPr/>
            </p:nvSpPr>
            <p:spPr>
              <a:xfrm>
                <a:off x="5060900" y="1884213"/>
                <a:ext cx="311450" cy="374375"/>
              </a:xfrm>
              <a:custGeom>
                <a:avLst/>
                <a:gdLst/>
                <a:ahLst/>
                <a:cxnLst/>
                <a:rect l="l" t="t" r="r" b="b"/>
                <a:pathLst>
                  <a:path w="12458" h="14975" extrusionOk="0">
                    <a:moveTo>
                      <a:pt x="5284" y="1059"/>
                    </a:moveTo>
                    <a:cubicBezTo>
                      <a:pt x="6169" y="1059"/>
                      <a:pt x="7097" y="1432"/>
                      <a:pt x="7962" y="2153"/>
                    </a:cubicBezTo>
                    <a:cubicBezTo>
                      <a:pt x="9119" y="3117"/>
                      <a:pt x="10021" y="4582"/>
                      <a:pt x="10501" y="6280"/>
                    </a:cubicBezTo>
                    <a:cubicBezTo>
                      <a:pt x="10981" y="7978"/>
                      <a:pt x="10981" y="9701"/>
                      <a:pt x="10501" y="11128"/>
                    </a:cubicBezTo>
                    <a:cubicBezTo>
                      <a:pt x="10025" y="12535"/>
                      <a:pt x="9143" y="13482"/>
                      <a:pt x="8015" y="13802"/>
                    </a:cubicBezTo>
                    <a:cubicBezTo>
                      <a:pt x="7741" y="13880"/>
                      <a:pt x="7461" y="13917"/>
                      <a:pt x="7180" y="13917"/>
                    </a:cubicBezTo>
                    <a:cubicBezTo>
                      <a:pt x="5050" y="13917"/>
                      <a:pt x="2827" y="11772"/>
                      <a:pt x="1957" y="8696"/>
                    </a:cubicBezTo>
                    <a:cubicBezTo>
                      <a:pt x="1477" y="6998"/>
                      <a:pt x="1477" y="5279"/>
                      <a:pt x="1957" y="3851"/>
                    </a:cubicBezTo>
                    <a:cubicBezTo>
                      <a:pt x="2433" y="2445"/>
                      <a:pt x="3315" y="1493"/>
                      <a:pt x="4443" y="1173"/>
                    </a:cubicBezTo>
                    <a:cubicBezTo>
                      <a:pt x="4718" y="1095"/>
                      <a:pt x="4996" y="1059"/>
                      <a:pt x="5284" y="1059"/>
                    </a:cubicBezTo>
                    <a:close/>
                    <a:moveTo>
                      <a:pt x="5287" y="719"/>
                    </a:moveTo>
                    <a:cubicBezTo>
                      <a:pt x="4969" y="719"/>
                      <a:pt x="4655" y="762"/>
                      <a:pt x="4348" y="849"/>
                    </a:cubicBezTo>
                    <a:cubicBezTo>
                      <a:pt x="3110" y="1198"/>
                      <a:pt x="2146" y="2227"/>
                      <a:pt x="1637" y="3741"/>
                    </a:cubicBezTo>
                    <a:cubicBezTo>
                      <a:pt x="1132" y="5234"/>
                      <a:pt x="1132" y="7026"/>
                      <a:pt x="1630" y="8790"/>
                    </a:cubicBezTo>
                    <a:cubicBezTo>
                      <a:pt x="2544" y="12014"/>
                      <a:pt x="4903" y="14257"/>
                      <a:pt x="7186" y="14257"/>
                    </a:cubicBezTo>
                    <a:cubicBezTo>
                      <a:pt x="7494" y="14257"/>
                      <a:pt x="7806" y="14216"/>
                      <a:pt x="8106" y="14130"/>
                    </a:cubicBezTo>
                    <a:cubicBezTo>
                      <a:pt x="9348" y="13778"/>
                      <a:pt x="10312" y="12752"/>
                      <a:pt x="10821" y="11234"/>
                    </a:cubicBezTo>
                    <a:cubicBezTo>
                      <a:pt x="11326" y="9742"/>
                      <a:pt x="11326" y="7949"/>
                      <a:pt x="10828" y="6189"/>
                    </a:cubicBezTo>
                    <a:cubicBezTo>
                      <a:pt x="10328" y="4426"/>
                      <a:pt x="9389" y="2901"/>
                      <a:pt x="8180" y="1892"/>
                    </a:cubicBezTo>
                    <a:cubicBezTo>
                      <a:pt x="7253" y="1119"/>
                      <a:pt x="6254" y="719"/>
                      <a:pt x="5287" y="719"/>
                    </a:cubicBezTo>
                    <a:close/>
                    <a:moveTo>
                      <a:pt x="5181" y="341"/>
                    </a:moveTo>
                    <a:cubicBezTo>
                      <a:pt x="6169" y="341"/>
                      <a:pt x="7199" y="755"/>
                      <a:pt x="8163" y="1555"/>
                    </a:cubicBezTo>
                    <a:cubicBezTo>
                      <a:pt x="9446" y="2630"/>
                      <a:pt x="10451" y="4258"/>
                      <a:pt x="10985" y="6144"/>
                    </a:cubicBezTo>
                    <a:cubicBezTo>
                      <a:pt x="12080" y="10013"/>
                      <a:pt x="10837" y="13765"/>
                      <a:pt x="8216" y="14507"/>
                    </a:cubicBezTo>
                    <a:cubicBezTo>
                      <a:pt x="7909" y="14594"/>
                      <a:pt x="7597" y="14636"/>
                      <a:pt x="7283" y="14636"/>
                    </a:cubicBezTo>
                    <a:cubicBezTo>
                      <a:pt x="4911" y="14636"/>
                      <a:pt x="2441" y="12251"/>
                      <a:pt x="1473" y="8835"/>
                    </a:cubicBezTo>
                    <a:cubicBezTo>
                      <a:pt x="378" y="4963"/>
                      <a:pt x="1621" y="1210"/>
                      <a:pt x="4242" y="468"/>
                    </a:cubicBezTo>
                    <a:cubicBezTo>
                      <a:pt x="4549" y="382"/>
                      <a:pt x="4861" y="341"/>
                      <a:pt x="5181" y="341"/>
                    </a:cubicBezTo>
                    <a:close/>
                    <a:moveTo>
                      <a:pt x="5186" y="1"/>
                    </a:moveTo>
                    <a:cubicBezTo>
                      <a:pt x="4836" y="1"/>
                      <a:pt x="4490" y="48"/>
                      <a:pt x="4152" y="144"/>
                    </a:cubicBezTo>
                    <a:cubicBezTo>
                      <a:pt x="1350" y="936"/>
                      <a:pt x="0" y="4877"/>
                      <a:pt x="1145" y="8925"/>
                    </a:cubicBezTo>
                    <a:cubicBezTo>
                      <a:pt x="2154" y="12493"/>
                      <a:pt x="4767" y="14975"/>
                      <a:pt x="7290" y="14975"/>
                    </a:cubicBezTo>
                    <a:cubicBezTo>
                      <a:pt x="7634" y="14975"/>
                      <a:pt x="7974" y="14930"/>
                      <a:pt x="8307" y="14836"/>
                    </a:cubicBezTo>
                    <a:cubicBezTo>
                      <a:pt x="11108" y="14044"/>
                      <a:pt x="12458" y="10102"/>
                      <a:pt x="11309" y="6051"/>
                    </a:cubicBezTo>
                    <a:cubicBezTo>
                      <a:pt x="10760" y="4102"/>
                      <a:pt x="9717" y="2412"/>
                      <a:pt x="8380" y="1296"/>
                    </a:cubicBezTo>
                    <a:cubicBezTo>
                      <a:pt x="7358" y="443"/>
                      <a:pt x="6254" y="1"/>
                      <a:pt x="5186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1"/>
              <p:cNvSpPr/>
              <p:nvPr/>
            </p:nvSpPr>
            <p:spPr>
              <a:xfrm>
                <a:off x="5309250" y="1935588"/>
                <a:ext cx="1434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3159" extrusionOk="0">
                    <a:moveTo>
                      <a:pt x="5509" y="0"/>
                    </a:moveTo>
                    <a:lnTo>
                      <a:pt x="1" y="2330"/>
                    </a:lnTo>
                    <a:lnTo>
                      <a:pt x="644" y="3159"/>
                    </a:lnTo>
                    <a:lnTo>
                      <a:pt x="5738" y="566"/>
                    </a:lnTo>
                    <a:lnTo>
                      <a:pt x="5509" y="0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1"/>
              <p:cNvSpPr/>
              <p:nvPr/>
            </p:nvSpPr>
            <p:spPr>
              <a:xfrm>
                <a:off x="5304850" y="1931288"/>
                <a:ext cx="1526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3504" extrusionOk="0">
                    <a:moveTo>
                      <a:pt x="5591" y="394"/>
                    </a:moveTo>
                    <a:lnTo>
                      <a:pt x="5697" y="660"/>
                    </a:lnTo>
                    <a:lnTo>
                      <a:pt x="870" y="3117"/>
                    </a:lnTo>
                    <a:lnTo>
                      <a:pt x="447" y="2572"/>
                    </a:lnTo>
                    <a:lnTo>
                      <a:pt x="5591" y="394"/>
                    </a:lnTo>
                    <a:close/>
                    <a:moveTo>
                      <a:pt x="5685" y="1"/>
                    </a:moveTo>
                    <a:cubicBezTo>
                      <a:pt x="5662" y="1"/>
                      <a:pt x="5640" y="6"/>
                      <a:pt x="5619" y="17"/>
                    </a:cubicBezTo>
                    <a:lnTo>
                      <a:pt x="111" y="2342"/>
                    </a:lnTo>
                    <a:cubicBezTo>
                      <a:pt x="61" y="2362"/>
                      <a:pt x="25" y="2408"/>
                      <a:pt x="12" y="2457"/>
                    </a:cubicBezTo>
                    <a:cubicBezTo>
                      <a:pt x="0" y="2510"/>
                      <a:pt x="8" y="2563"/>
                      <a:pt x="42" y="2604"/>
                    </a:cubicBezTo>
                    <a:lnTo>
                      <a:pt x="686" y="3437"/>
                    </a:lnTo>
                    <a:cubicBezTo>
                      <a:pt x="718" y="3479"/>
                      <a:pt x="771" y="3503"/>
                      <a:pt x="820" y="3503"/>
                    </a:cubicBezTo>
                    <a:cubicBezTo>
                      <a:pt x="845" y="3503"/>
                      <a:pt x="874" y="3494"/>
                      <a:pt x="898" y="3482"/>
                    </a:cubicBezTo>
                    <a:lnTo>
                      <a:pt x="5988" y="890"/>
                    </a:lnTo>
                    <a:cubicBezTo>
                      <a:pt x="6066" y="849"/>
                      <a:pt x="6103" y="759"/>
                      <a:pt x="6071" y="677"/>
                    </a:cubicBezTo>
                    <a:lnTo>
                      <a:pt x="5845" y="107"/>
                    </a:lnTo>
                    <a:cubicBezTo>
                      <a:pt x="5825" y="66"/>
                      <a:pt x="5791" y="33"/>
                      <a:pt x="5751" y="17"/>
                    </a:cubicBezTo>
                    <a:cubicBezTo>
                      <a:pt x="5730" y="6"/>
                      <a:pt x="5708" y="1"/>
                      <a:pt x="568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1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1137" extrusionOk="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1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1478" extrusionOk="0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1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929" extrusionOk="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1"/>
              <p:cNvSpPr/>
              <p:nvPr/>
            </p:nvSpPr>
            <p:spPr>
              <a:xfrm>
                <a:off x="5463150" y="1793463"/>
                <a:ext cx="2676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851" extrusionOk="0">
                    <a:moveTo>
                      <a:pt x="5952" y="3454"/>
                    </a:moveTo>
                    <a:cubicBezTo>
                      <a:pt x="6437" y="3454"/>
                      <a:pt x="6904" y="4163"/>
                      <a:pt x="7060" y="5164"/>
                    </a:cubicBezTo>
                    <a:cubicBezTo>
                      <a:pt x="7134" y="5636"/>
                      <a:pt x="7122" y="6096"/>
                      <a:pt x="7027" y="6452"/>
                    </a:cubicBezTo>
                    <a:cubicBezTo>
                      <a:pt x="6920" y="6862"/>
                      <a:pt x="6719" y="7108"/>
                      <a:pt x="6452" y="7150"/>
                    </a:cubicBezTo>
                    <a:cubicBezTo>
                      <a:pt x="6428" y="7154"/>
                      <a:pt x="6403" y="7158"/>
                      <a:pt x="6375" y="7158"/>
                    </a:cubicBezTo>
                    <a:cubicBezTo>
                      <a:pt x="5891" y="7158"/>
                      <a:pt x="5428" y="6444"/>
                      <a:pt x="5271" y="5443"/>
                    </a:cubicBezTo>
                    <a:cubicBezTo>
                      <a:pt x="5197" y="4971"/>
                      <a:pt x="5210" y="4517"/>
                      <a:pt x="5305" y="4155"/>
                    </a:cubicBezTo>
                    <a:cubicBezTo>
                      <a:pt x="5411" y="3745"/>
                      <a:pt x="5612" y="3499"/>
                      <a:pt x="5878" y="3458"/>
                    </a:cubicBezTo>
                    <a:cubicBezTo>
                      <a:pt x="5903" y="3454"/>
                      <a:pt x="5928" y="3454"/>
                      <a:pt x="5952" y="3454"/>
                    </a:cubicBezTo>
                    <a:close/>
                    <a:moveTo>
                      <a:pt x="2162" y="0"/>
                    </a:moveTo>
                    <a:cubicBezTo>
                      <a:pt x="805" y="1022"/>
                      <a:pt x="1" y="2823"/>
                      <a:pt x="1" y="4816"/>
                    </a:cubicBezTo>
                    <a:cubicBezTo>
                      <a:pt x="1" y="5501"/>
                      <a:pt x="95" y="6211"/>
                      <a:pt x="296" y="6915"/>
                    </a:cubicBezTo>
                    <a:cubicBezTo>
                      <a:pt x="1129" y="9857"/>
                      <a:pt x="3504" y="11850"/>
                      <a:pt x="5924" y="11850"/>
                    </a:cubicBezTo>
                    <a:cubicBezTo>
                      <a:pt x="6067" y="11850"/>
                      <a:pt x="6211" y="11841"/>
                      <a:pt x="6350" y="11829"/>
                    </a:cubicBezTo>
                    <a:cubicBezTo>
                      <a:pt x="6276" y="11731"/>
                      <a:pt x="6206" y="11625"/>
                      <a:pt x="6149" y="11510"/>
                    </a:cubicBezTo>
                    <a:cubicBezTo>
                      <a:pt x="5419" y="10086"/>
                      <a:pt x="6383" y="8130"/>
                      <a:pt x="8311" y="7141"/>
                    </a:cubicBezTo>
                    <a:cubicBezTo>
                      <a:pt x="9049" y="6760"/>
                      <a:pt x="9820" y="6580"/>
                      <a:pt x="10533" y="6580"/>
                    </a:cubicBezTo>
                    <a:cubicBezTo>
                      <a:pt x="10587" y="6580"/>
                      <a:pt x="10641" y="6580"/>
                      <a:pt x="10694" y="6584"/>
                    </a:cubicBezTo>
                    <a:cubicBezTo>
                      <a:pt x="10702" y="6440"/>
                      <a:pt x="10706" y="6300"/>
                      <a:pt x="10706" y="6157"/>
                    </a:cubicBezTo>
                    <a:cubicBezTo>
                      <a:pt x="10706" y="5472"/>
                      <a:pt x="10611" y="4763"/>
                      <a:pt x="10410" y="4057"/>
                    </a:cubicBezTo>
                    <a:cubicBezTo>
                      <a:pt x="10316" y="3720"/>
                      <a:pt x="10198" y="3392"/>
                      <a:pt x="10066" y="3080"/>
                    </a:cubicBezTo>
                    <a:cubicBezTo>
                      <a:pt x="9414" y="2946"/>
                      <a:pt x="8684" y="2773"/>
                      <a:pt x="7855" y="2556"/>
                    </a:cubicBezTo>
                    <a:cubicBezTo>
                      <a:pt x="7540" y="2474"/>
                      <a:pt x="7232" y="2383"/>
                      <a:pt x="6929" y="2289"/>
                    </a:cubicBezTo>
                    <a:cubicBezTo>
                      <a:pt x="6863" y="2351"/>
                      <a:pt x="6764" y="2408"/>
                      <a:pt x="6630" y="2453"/>
                    </a:cubicBezTo>
                    <a:cubicBezTo>
                      <a:pt x="6424" y="2523"/>
                      <a:pt x="6153" y="2556"/>
                      <a:pt x="5871" y="2556"/>
                    </a:cubicBezTo>
                    <a:cubicBezTo>
                      <a:pt x="5267" y="2556"/>
                      <a:pt x="4595" y="2404"/>
                      <a:pt x="4341" y="2117"/>
                    </a:cubicBezTo>
                    <a:cubicBezTo>
                      <a:pt x="4209" y="1973"/>
                      <a:pt x="4180" y="1797"/>
                      <a:pt x="4258" y="1625"/>
                    </a:cubicBezTo>
                    <a:cubicBezTo>
                      <a:pt x="4311" y="1514"/>
                      <a:pt x="4394" y="1420"/>
                      <a:pt x="4500" y="1346"/>
                    </a:cubicBezTo>
                    <a:cubicBezTo>
                      <a:pt x="3635" y="939"/>
                      <a:pt x="2859" y="485"/>
                      <a:pt x="2162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1"/>
              <p:cNvSpPr/>
              <p:nvPr/>
            </p:nvSpPr>
            <p:spPr>
              <a:xfrm>
                <a:off x="5598600" y="1957938"/>
                <a:ext cx="131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51" extrusionOk="0">
                    <a:moveTo>
                      <a:pt x="5115" y="1"/>
                    </a:moveTo>
                    <a:cubicBezTo>
                      <a:pt x="4402" y="1"/>
                      <a:pt x="3631" y="181"/>
                      <a:pt x="2893" y="562"/>
                    </a:cubicBezTo>
                    <a:cubicBezTo>
                      <a:pt x="965" y="1551"/>
                      <a:pt x="1" y="3507"/>
                      <a:pt x="731" y="4931"/>
                    </a:cubicBezTo>
                    <a:cubicBezTo>
                      <a:pt x="788" y="5046"/>
                      <a:pt x="858" y="5152"/>
                      <a:pt x="932" y="5250"/>
                    </a:cubicBezTo>
                    <a:cubicBezTo>
                      <a:pt x="1187" y="5226"/>
                      <a:pt x="1437" y="5181"/>
                      <a:pt x="1687" y="5107"/>
                    </a:cubicBezTo>
                    <a:cubicBezTo>
                      <a:pt x="3779" y="4516"/>
                      <a:pt x="5136" y="2445"/>
                      <a:pt x="5276" y="5"/>
                    </a:cubicBezTo>
                    <a:cubicBezTo>
                      <a:pt x="5223" y="1"/>
                      <a:pt x="5169" y="1"/>
                      <a:pt x="5115" y="1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1"/>
              <p:cNvSpPr/>
              <p:nvPr/>
            </p:nvSpPr>
            <p:spPr>
              <a:xfrm>
                <a:off x="5517200" y="1776463"/>
                <a:ext cx="19760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761" extrusionOk="0">
                    <a:moveTo>
                      <a:pt x="1333" y="0"/>
                    </a:moveTo>
                    <a:cubicBezTo>
                      <a:pt x="845" y="148"/>
                      <a:pt x="398" y="381"/>
                      <a:pt x="0" y="680"/>
                    </a:cubicBezTo>
                    <a:cubicBezTo>
                      <a:pt x="697" y="1165"/>
                      <a:pt x="1473" y="1619"/>
                      <a:pt x="2338" y="2026"/>
                    </a:cubicBezTo>
                    <a:cubicBezTo>
                      <a:pt x="2568" y="1862"/>
                      <a:pt x="2912" y="1788"/>
                      <a:pt x="3273" y="1788"/>
                    </a:cubicBezTo>
                    <a:cubicBezTo>
                      <a:pt x="3527" y="1788"/>
                      <a:pt x="3790" y="1825"/>
                      <a:pt x="4036" y="1890"/>
                    </a:cubicBezTo>
                    <a:cubicBezTo>
                      <a:pt x="4619" y="2043"/>
                      <a:pt x="4947" y="2338"/>
                      <a:pt x="4922" y="2674"/>
                    </a:cubicBezTo>
                    <a:cubicBezTo>
                      <a:pt x="4914" y="2764"/>
                      <a:pt x="4877" y="2871"/>
                      <a:pt x="4767" y="2969"/>
                    </a:cubicBezTo>
                    <a:cubicBezTo>
                      <a:pt x="5070" y="3063"/>
                      <a:pt x="5378" y="3154"/>
                      <a:pt x="5693" y="3236"/>
                    </a:cubicBezTo>
                    <a:cubicBezTo>
                      <a:pt x="6522" y="3453"/>
                      <a:pt x="7252" y="3626"/>
                      <a:pt x="7904" y="3760"/>
                    </a:cubicBezTo>
                    <a:cubicBezTo>
                      <a:pt x="7748" y="3400"/>
                      <a:pt x="7568" y="3056"/>
                      <a:pt x="7363" y="2732"/>
                    </a:cubicBezTo>
                    <a:cubicBezTo>
                      <a:pt x="5456" y="2210"/>
                      <a:pt x="3372" y="1362"/>
                      <a:pt x="133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1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3028" extrusionOk="0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1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4" extrusionOk="0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1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9" extrusionOk="0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1"/>
              <p:cNvSpPr/>
              <p:nvPr/>
            </p:nvSpPr>
            <p:spPr>
              <a:xfrm>
                <a:off x="5454650" y="1763013"/>
                <a:ext cx="2846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1387" h="13409" extrusionOk="0">
                    <a:moveTo>
                      <a:pt x="5128" y="341"/>
                    </a:moveTo>
                    <a:cubicBezTo>
                      <a:pt x="6112" y="341"/>
                      <a:pt x="7104" y="665"/>
                      <a:pt x="8015" y="1301"/>
                    </a:cubicBezTo>
                    <a:cubicBezTo>
                      <a:pt x="9307" y="2203"/>
                      <a:pt x="10279" y="3614"/>
                      <a:pt x="10750" y="5275"/>
                    </a:cubicBezTo>
                    <a:cubicBezTo>
                      <a:pt x="10951" y="5981"/>
                      <a:pt x="11046" y="6690"/>
                      <a:pt x="11046" y="7375"/>
                    </a:cubicBezTo>
                    <a:cubicBezTo>
                      <a:pt x="11046" y="7518"/>
                      <a:pt x="11042" y="7658"/>
                      <a:pt x="11034" y="7802"/>
                    </a:cubicBezTo>
                    <a:cubicBezTo>
                      <a:pt x="10894" y="10242"/>
                      <a:pt x="9537" y="12313"/>
                      <a:pt x="7445" y="12904"/>
                    </a:cubicBezTo>
                    <a:cubicBezTo>
                      <a:pt x="7195" y="12978"/>
                      <a:pt x="6945" y="13023"/>
                      <a:pt x="6690" y="13047"/>
                    </a:cubicBezTo>
                    <a:cubicBezTo>
                      <a:pt x="6551" y="13059"/>
                      <a:pt x="6407" y="13068"/>
                      <a:pt x="6264" y="13068"/>
                    </a:cubicBezTo>
                    <a:cubicBezTo>
                      <a:pt x="3844" y="13068"/>
                      <a:pt x="1469" y="11075"/>
                      <a:pt x="636" y="8133"/>
                    </a:cubicBezTo>
                    <a:cubicBezTo>
                      <a:pt x="435" y="7429"/>
                      <a:pt x="341" y="6719"/>
                      <a:pt x="341" y="6034"/>
                    </a:cubicBezTo>
                    <a:cubicBezTo>
                      <a:pt x="341" y="3412"/>
                      <a:pt x="1728" y="1133"/>
                      <a:pt x="3938" y="505"/>
                    </a:cubicBezTo>
                    <a:cubicBezTo>
                      <a:pt x="4331" y="394"/>
                      <a:pt x="4730" y="341"/>
                      <a:pt x="5128" y="341"/>
                    </a:cubicBezTo>
                    <a:close/>
                    <a:moveTo>
                      <a:pt x="5132" y="1"/>
                    </a:moveTo>
                    <a:cubicBezTo>
                      <a:pt x="4697" y="1"/>
                      <a:pt x="4270" y="58"/>
                      <a:pt x="3848" y="177"/>
                    </a:cubicBezTo>
                    <a:cubicBezTo>
                      <a:pt x="1490" y="845"/>
                      <a:pt x="0" y="3265"/>
                      <a:pt x="0" y="6038"/>
                    </a:cubicBezTo>
                    <a:cubicBezTo>
                      <a:pt x="0" y="6751"/>
                      <a:pt x="104" y="7490"/>
                      <a:pt x="308" y="8228"/>
                    </a:cubicBezTo>
                    <a:cubicBezTo>
                      <a:pt x="1181" y="11317"/>
                      <a:pt x="3697" y="13409"/>
                      <a:pt x="6268" y="13409"/>
                    </a:cubicBezTo>
                    <a:cubicBezTo>
                      <a:pt x="6694" y="13409"/>
                      <a:pt x="7117" y="13351"/>
                      <a:pt x="7539" y="13231"/>
                    </a:cubicBezTo>
                    <a:cubicBezTo>
                      <a:pt x="9898" y="12563"/>
                      <a:pt x="11386" y="10144"/>
                      <a:pt x="11386" y="7375"/>
                    </a:cubicBezTo>
                    <a:cubicBezTo>
                      <a:pt x="11386" y="6657"/>
                      <a:pt x="11284" y="5919"/>
                      <a:pt x="11074" y="5180"/>
                    </a:cubicBezTo>
                    <a:cubicBezTo>
                      <a:pt x="10587" y="3446"/>
                      <a:pt x="9565" y="1969"/>
                      <a:pt x="8208" y="1021"/>
                    </a:cubicBezTo>
                    <a:cubicBezTo>
                      <a:pt x="7240" y="349"/>
                      <a:pt x="6182" y="1"/>
                      <a:pt x="5132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1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6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1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49" extrusionOk="0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1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7236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1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403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1"/>
              <p:cNvSpPr/>
              <p:nvPr/>
            </p:nvSpPr>
            <p:spPr>
              <a:xfrm>
                <a:off x="5115450" y="1910663"/>
                <a:ext cx="217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12117" extrusionOk="0">
                    <a:moveTo>
                      <a:pt x="4508" y="3757"/>
                    </a:moveTo>
                    <a:cubicBezTo>
                      <a:pt x="4750" y="3757"/>
                      <a:pt x="4989" y="3929"/>
                      <a:pt x="5193" y="4249"/>
                    </a:cubicBezTo>
                    <a:cubicBezTo>
                      <a:pt x="5394" y="4565"/>
                      <a:pt x="5542" y="4996"/>
                      <a:pt x="5616" y="5468"/>
                    </a:cubicBezTo>
                    <a:cubicBezTo>
                      <a:pt x="5689" y="5940"/>
                      <a:pt x="5678" y="6399"/>
                      <a:pt x="5583" y="6756"/>
                    </a:cubicBezTo>
                    <a:cubicBezTo>
                      <a:pt x="5477" y="7166"/>
                      <a:pt x="5271" y="7412"/>
                      <a:pt x="5009" y="7453"/>
                    </a:cubicBezTo>
                    <a:cubicBezTo>
                      <a:pt x="4980" y="7457"/>
                      <a:pt x="4955" y="7461"/>
                      <a:pt x="4930" y="7461"/>
                    </a:cubicBezTo>
                    <a:cubicBezTo>
                      <a:pt x="4447" y="7461"/>
                      <a:pt x="3980" y="6748"/>
                      <a:pt x="3823" y="5747"/>
                    </a:cubicBezTo>
                    <a:cubicBezTo>
                      <a:pt x="3754" y="5275"/>
                      <a:pt x="3762" y="4820"/>
                      <a:pt x="3857" y="4459"/>
                    </a:cubicBezTo>
                    <a:cubicBezTo>
                      <a:pt x="3963" y="4049"/>
                      <a:pt x="4168" y="3802"/>
                      <a:pt x="4434" y="3762"/>
                    </a:cubicBezTo>
                    <a:cubicBezTo>
                      <a:pt x="4459" y="3757"/>
                      <a:pt x="4484" y="3757"/>
                      <a:pt x="4508" y="3757"/>
                    </a:cubicBezTo>
                    <a:close/>
                    <a:moveTo>
                      <a:pt x="3102" y="1"/>
                    </a:moveTo>
                    <a:cubicBezTo>
                      <a:pt x="2814" y="1"/>
                      <a:pt x="2536" y="37"/>
                      <a:pt x="2261" y="115"/>
                    </a:cubicBezTo>
                    <a:cubicBezTo>
                      <a:pt x="2159" y="145"/>
                      <a:pt x="2056" y="181"/>
                      <a:pt x="1958" y="222"/>
                    </a:cubicBezTo>
                    <a:cubicBezTo>
                      <a:pt x="1523" y="395"/>
                      <a:pt x="1133" y="665"/>
                      <a:pt x="792" y="1026"/>
                    </a:cubicBezTo>
                    <a:cubicBezTo>
                      <a:pt x="530" y="2597"/>
                      <a:pt x="452" y="4311"/>
                      <a:pt x="510" y="6280"/>
                    </a:cubicBezTo>
                    <a:cubicBezTo>
                      <a:pt x="214" y="4885"/>
                      <a:pt x="58" y="3491"/>
                      <a:pt x="14" y="2199"/>
                    </a:cubicBezTo>
                    <a:cubicBezTo>
                      <a:pt x="9" y="2207"/>
                      <a:pt x="5" y="2216"/>
                      <a:pt x="1" y="2224"/>
                    </a:cubicBezTo>
                    <a:cubicBezTo>
                      <a:pt x="82" y="4241"/>
                      <a:pt x="436" y="6522"/>
                      <a:pt x="1137" y="8626"/>
                    </a:cubicBezTo>
                    <a:cubicBezTo>
                      <a:pt x="1324" y="9188"/>
                      <a:pt x="1535" y="9738"/>
                      <a:pt x="1773" y="10267"/>
                    </a:cubicBezTo>
                    <a:lnTo>
                      <a:pt x="1773" y="10267"/>
                    </a:lnTo>
                    <a:cubicBezTo>
                      <a:pt x="2273" y="9225"/>
                      <a:pt x="3364" y="8384"/>
                      <a:pt x="4742" y="8113"/>
                    </a:cubicBezTo>
                    <a:cubicBezTo>
                      <a:pt x="5046" y="8056"/>
                      <a:pt x="5341" y="8027"/>
                      <a:pt x="5636" y="8027"/>
                    </a:cubicBezTo>
                    <a:cubicBezTo>
                      <a:pt x="6810" y="8027"/>
                      <a:pt x="7872" y="8482"/>
                      <a:pt x="8540" y="9233"/>
                    </a:cubicBezTo>
                    <a:cubicBezTo>
                      <a:pt x="8631" y="8758"/>
                      <a:pt x="8680" y="8257"/>
                      <a:pt x="8680" y="7749"/>
                    </a:cubicBezTo>
                    <a:cubicBezTo>
                      <a:pt x="8680" y="6924"/>
                      <a:pt x="8561" y="6070"/>
                      <a:pt x="8319" y="5222"/>
                    </a:cubicBezTo>
                    <a:cubicBezTo>
                      <a:pt x="7839" y="3524"/>
                      <a:pt x="6937" y="2059"/>
                      <a:pt x="5780" y="1095"/>
                    </a:cubicBezTo>
                    <a:cubicBezTo>
                      <a:pt x="5517" y="874"/>
                      <a:pt x="5246" y="686"/>
                      <a:pt x="4972" y="533"/>
                    </a:cubicBezTo>
                    <a:lnTo>
                      <a:pt x="4972" y="533"/>
                    </a:lnTo>
                    <a:cubicBezTo>
                      <a:pt x="5066" y="883"/>
                      <a:pt x="4841" y="1277"/>
                      <a:pt x="4328" y="1650"/>
                    </a:cubicBezTo>
                    <a:cubicBezTo>
                      <a:pt x="3864" y="1985"/>
                      <a:pt x="3167" y="2277"/>
                      <a:pt x="2659" y="2277"/>
                    </a:cubicBezTo>
                    <a:cubicBezTo>
                      <a:pt x="2420" y="2277"/>
                      <a:pt x="2223" y="2216"/>
                      <a:pt x="2109" y="2068"/>
                    </a:cubicBezTo>
                    <a:cubicBezTo>
                      <a:pt x="2002" y="1928"/>
                      <a:pt x="1904" y="1695"/>
                      <a:pt x="2047" y="1358"/>
                    </a:cubicBezTo>
                    <a:cubicBezTo>
                      <a:pt x="2278" y="829"/>
                      <a:pt x="3073" y="251"/>
                      <a:pt x="3779" y="71"/>
                    </a:cubicBezTo>
                    <a:cubicBezTo>
                      <a:pt x="3552" y="25"/>
                      <a:pt x="3323" y="1"/>
                      <a:pt x="3102" y="1"/>
                    </a:cubicBezTo>
                    <a:close/>
                    <a:moveTo>
                      <a:pt x="1773" y="10267"/>
                    </a:moveTo>
                    <a:cubicBezTo>
                      <a:pt x="1773" y="10267"/>
                      <a:pt x="1773" y="10267"/>
                      <a:pt x="1773" y="10267"/>
                    </a:cubicBezTo>
                    <a:cubicBezTo>
                      <a:pt x="1775" y="10271"/>
                      <a:pt x="1776" y="10275"/>
                      <a:pt x="1778" y="10280"/>
                    </a:cubicBezTo>
                    <a:lnTo>
                      <a:pt x="1778" y="10280"/>
                    </a:lnTo>
                    <a:cubicBezTo>
                      <a:pt x="1776" y="10275"/>
                      <a:pt x="1775" y="10271"/>
                      <a:pt x="1773" y="10267"/>
                    </a:cubicBezTo>
                    <a:close/>
                    <a:moveTo>
                      <a:pt x="1778" y="10280"/>
                    </a:moveTo>
                    <a:cubicBezTo>
                      <a:pt x="2070" y="10927"/>
                      <a:pt x="2400" y="11543"/>
                      <a:pt x="2774" y="12112"/>
                    </a:cubicBezTo>
                    <a:lnTo>
                      <a:pt x="2778" y="12116"/>
                    </a:lnTo>
                    <a:cubicBezTo>
                      <a:pt x="2403" y="11546"/>
                      <a:pt x="2072" y="10927"/>
                      <a:pt x="1778" y="1028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1"/>
              <p:cNvSpPr/>
              <p:nvPr/>
            </p:nvSpPr>
            <p:spPr>
              <a:xfrm>
                <a:off x="5159750" y="2111338"/>
                <a:ext cx="169225" cy="120800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832" extrusionOk="0">
                    <a:moveTo>
                      <a:pt x="3864" y="0"/>
                    </a:moveTo>
                    <a:cubicBezTo>
                      <a:pt x="3569" y="0"/>
                      <a:pt x="3274" y="29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296" y="2891"/>
                      <a:pt x="629" y="3516"/>
                      <a:pt x="1006" y="4089"/>
                    </a:cubicBezTo>
                    <a:cubicBezTo>
                      <a:pt x="1715" y="4565"/>
                      <a:pt x="2474" y="4832"/>
                      <a:pt x="3224" y="4832"/>
                    </a:cubicBezTo>
                    <a:cubicBezTo>
                      <a:pt x="3508" y="4832"/>
                      <a:pt x="3786" y="4795"/>
                      <a:pt x="4061" y="4717"/>
                    </a:cubicBezTo>
                    <a:cubicBezTo>
                      <a:pt x="5189" y="4397"/>
                      <a:pt x="6071" y="3450"/>
                      <a:pt x="6547" y="2043"/>
                    </a:cubicBezTo>
                    <a:cubicBezTo>
                      <a:pt x="6637" y="1772"/>
                      <a:pt x="6711" y="1494"/>
                      <a:pt x="6768" y="1206"/>
                    </a:cubicBezTo>
                    <a:cubicBezTo>
                      <a:pt x="6100" y="455"/>
                      <a:pt x="5038" y="0"/>
                      <a:pt x="3864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1"/>
              <p:cNvSpPr/>
              <p:nvPr/>
            </p:nvSpPr>
            <p:spPr>
              <a:xfrm>
                <a:off x="5115775" y="1936288"/>
                <a:ext cx="19500" cy="1314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56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cubicBezTo>
                      <a:pt x="45" y="2466"/>
                      <a:pt x="201" y="3860"/>
                      <a:pt x="497" y="5255"/>
                    </a:cubicBezTo>
                    <a:cubicBezTo>
                      <a:pt x="439" y="3286"/>
                      <a:pt x="517" y="1572"/>
                      <a:pt x="779" y="1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1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028" extrusionOk="0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1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5" extrusionOk="0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1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36" extrusionOk="0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1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9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1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655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1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002" extrusionOk="0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1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74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1"/>
              <p:cNvSpPr/>
              <p:nvPr/>
            </p:nvSpPr>
            <p:spPr>
              <a:xfrm>
                <a:off x="5092275" y="1902163"/>
                <a:ext cx="248700" cy="33850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13540" extrusionOk="0">
                    <a:moveTo>
                      <a:pt x="4029" y="341"/>
                    </a:moveTo>
                    <a:cubicBezTo>
                      <a:pt x="4914" y="341"/>
                      <a:pt x="5842" y="714"/>
                      <a:pt x="6707" y="1435"/>
                    </a:cubicBezTo>
                    <a:cubicBezTo>
                      <a:pt x="7864" y="2399"/>
                      <a:pt x="8766" y="3864"/>
                      <a:pt x="9246" y="5562"/>
                    </a:cubicBezTo>
                    <a:cubicBezTo>
                      <a:pt x="9488" y="6410"/>
                      <a:pt x="9607" y="7264"/>
                      <a:pt x="9607" y="8089"/>
                    </a:cubicBezTo>
                    <a:cubicBezTo>
                      <a:pt x="9607" y="8597"/>
                      <a:pt x="9558" y="9098"/>
                      <a:pt x="9467" y="9573"/>
                    </a:cubicBezTo>
                    <a:cubicBezTo>
                      <a:pt x="9410" y="9861"/>
                      <a:pt x="9336" y="10139"/>
                      <a:pt x="9246" y="10410"/>
                    </a:cubicBezTo>
                    <a:cubicBezTo>
                      <a:pt x="8770" y="11817"/>
                      <a:pt x="7888" y="12764"/>
                      <a:pt x="6760" y="13084"/>
                    </a:cubicBezTo>
                    <a:cubicBezTo>
                      <a:pt x="6485" y="13162"/>
                      <a:pt x="6207" y="13199"/>
                      <a:pt x="5923" y="13199"/>
                    </a:cubicBezTo>
                    <a:cubicBezTo>
                      <a:pt x="5173" y="13199"/>
                      <a:pt x="4414" y="12932"/>
                      <a:pt x="3705" y="12456"/>
                    </a:cubicBezTo>
                    <a:lnTo>
                      <a:pt x="3701" y="12452"/>
                    </a:lnTo>
                    <a:cubicBezTo>
                      <a:pt x="3659" y="12428"/>
                      <a:pt x="3618" y="12399"/>
                      <a:pt x="3582" y="12371"/>
                    </a:cubicBezTo>
                    <a:cubicBezTo>
                      <a:pt x="3262" y="12140"/>
                      <a:pt x="2959" y="11874"/>
                      <a:pt x="2667" y="11567"/>
                    </a:cubicBezTo>
                    <a:cubicBezTo>
                      <a:pt x="1814" y="10660"/>
                      <a:pt x="1108" y="9422"/>
                      <a:pt x="702" y="7978"/>
                    </a:cubicBezTo>
                    <a:cubicBezTo>
                      <a:pt x="674" y="7883"/>
                      <a:pt x="649" y="7785"/>
                      <a:pt x="625" y="7690"/>
                    </a:cubicBezTo>
                    <a:cubicBezTo>
                      <a:pt x="436" y="6936"/>
                      <a:pt x="341" y="6181"/>
                      <a:pt x="341" y="5456"/>
                    </a:cubicBezTo>
                    <a:cubicBezTo>
                      <a:pt x="341" y="5373"/>
                      <a:pt x="341" y="5295"/>
                      <a:pt x="345" y="5217"/>
                    </a:cubicBezTo>
                    <a:cubicBezTo>
                      <a:pt x="366" y="4483"/>
                      <a:pt x="485" y="3777"/>
                      <a:pt x="702" y="3133"/>
                    </a:cubicBezTo>
                    <a:cubicBezTo>
                      <a:pt x="768" y="2933"/>
                      <a:pt x="846" y="2744"/>
                      <a:pt x="928" y="2564"/>
                    </a:cubicBezTo>
                    <a:cubicBezTo>
                      <a:pt x="932" y="2556"/>
                      <a:pt x="936" y="2547"/>
                      <a:pt x="941" y="2539"/>
                    </a:cubicBezTo>
                    <a:cubicBezTo>
                      <a:pt x="1149" y="2084"/>
                      <a:pt x="1416" y="1690"/>
                      <a:pt x="1719" y="1366"/>
                    </a:cubicBezTo>
                    <a:cubicBezTo>
                      <a:pt x="2060" y="1005"/>
                      <a:pt x="2450" y="735"/>
                      <a:pt x="2885" y="562"/>
                    </a:cubicBezTo>
                    <a:cubicBezTo>
                      <a:pt x="2983" y="521"/>
                      <a:pt x="3086" y="485"/>
                      <a:pt x="3188" y="455"/>
                    </a:cubicBezTo>
                    <a:cubicBezTo>
                      <a:pt x="3463" y="377"/>
                      <a:pt x="3741" y="341"/>
                      <a:pt x="4029" y="341"/>
                    </a:cubicBezTo>
                    <a:close/>
                    <a:moveTo>
                      <a:pt x="4029" y="0"/>
                    </a:moveTo>
                    <a:cubicBezTo>
                      <a:pt x="3713" y="0"/>
                      <a:pt x="3401" y="46"/>
                      <a:pt x="3093" y="131"/>
                    </a:cubicBezTo>
                    <a:cubicBezTo>
                      <a:pt x="1855" y="480"/>
                      <a:pt x="891" y="1509"/>
                      <a:pt x="382" y="3023"/>
                    </a:cubicBezTo>
                    <a:cubicBezTo>
                      <a:pt x="128" y="3773"/>
                      <a:pt x="1" y="4598"/>
                      <a:pt x="1" y="5456"/>
                    </a:cubicBezTo>
                    <a:cubicBezTo>
                      <a:pt x="1" y="6308"/>
                      <a:pt x="128" y="7194"/>
                      <a:pt x="375" y="8072"/>
                    </a:cubicBezTo>
                    <a:cubicBezTo>
                      <a:pt x="1289" y="11296"/>
                      <a:pt x="3648" y="13539"/>
                      <a:pt x="5931" y="13539"/>
                    </a:cubicBezTo>
                    <a:cubicBezTo>
                      <a:pt x="6239" y="13539"/>
                      <a:pt x="6551" y="13498"/>
                      <a:pt x="6851" y="13412"/>
                    </a:cubicBezTo>
                    <a:cubicBezTo>
                      <a:pt x="8093" y="13060"/>
                      <a:pt x="9057" y="12034"/>
                      <a:pt x="9566" y="10516"/>
                    </a:cubicBezTo>
                    <a:cubicBezTo>
                      <a:pt x="9820" y="9770"/>
                      <a:pt x="9943" y="8945"/>
                      <a:pt x="9947" y="8084"/>
                    </a:cubicBezTo>
                    <a:cubicBezTo>
                      <a:pt x="9947" y="7235"/>
                      <a:pt x="9820" y="6349"/>
                      <a:pt x="9573" y="5471"/>
                    </a:cubicBezTo>
                    <a:cubicBezTo>
                      <a:pt x="9496" y="5197"/>
                      <a:pt x="9406" y="4926"/>
                      <a:pt x="9308" y="4668"/>
                    </a:cubicBezTo>
                    <a:cubicBezTo>
                      <a:pt x="9262" y="4663"/>
                      <a:pt x="9221" y="4639"/>
                      <a:pt x="9189" y="4602"/>
                    </a:cubicBezTo>
                    <a:lnTo>
                      <a:pt x="8545" y="3769"/>
                    </a:lnTo>
                    <a:cubicBezTo>
                      <a:pt x="8511" y="3728"/>
                      <a:pt x="8503" y="3675"/>
                      <a:pt x="8515" y="3622"/>
                    </a:cubicBezTo>
                    <a:cubicBezTo>
                      <a:pt x="8528" y="3573"/>
                      <a:pt x="8564" y="3527"/>
                      <a:pt x="8614" y="3507"/>
                    </a:cubicBezTo>
                    <a:lnTo>
                      <a:pt x="8753" y="3449"/>
                    </a:lnTo>
                    <a:cubicBezTo>
                      <a:pt x="8261" y="2547"/>
                      <a:pt x="7638" y="1768"/>
                      <a:pt x="6925" y="1174"/>
                    </a:cubicBezTo>
                    <a:cubicBezTo>
                      <a:pt x="5997" y="402"/>
                      <a:pt x="4996" y="0"/>
                      <a:pt x="4029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1"/>
              <p:cNvSpPr/>
              <p:nvPr/>
            </p:nvSpPr>
            <p:spPr>
              <a:xfrm>
                <a:off x="5304850" y="1988388"/>
                <a:ext cx="201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220" extrusionOk="0">
                    <a:moveTo>
                      <a:pt x="250" y="0"/>
                    </a:moveTo>
                    <a:lnTo>
                      <a:pt x="111" y="58"/>
                    </a:lnTo>
                    <a:cubicBezTo>
                      <a:pt x="61" y="78"/>
                      <a:pt x="25" y="124"/>
                      <a:pt x="12" y="173"/>
                    </a:cubicBezTo>
                    <a:cubicBezTo>
                      <a:pt x="0" y="226"/>
                      <a:pt x="8" y="279"/>
                      <a:pt x="42" y="320"/>
                    </a:cubicBezTo>
                    <a:lnTo>
                      <a:pt x="686" y="1153"/>
                    </a:lnTo>
                    <a:cubicBezTo>
                      <a:pt x="718" y="1190"/>
                      <a:pt x="759" y="1214"/>
                      <a:pt x="805" y="1219"/>
                    </a:cubicBezTo>
                    <a:cubicBezTo>
                      <a:pt x="644" y="792"/>
                      <a:pt x="460" y="386"/>
                      <a:pt x="250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1"/>
              <p:cNvSpPr/>
              <p:nvPr/>
            </p:nvSpPr>
            <p:spPr>
              <a:xfrm>
                <a:off x="5126850" y="2000363"/>
                <a:ext cx="73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6065" extrusionOk="0">
                    <a:moveTo>
                      <a:pt x="672" y="0"/>
                    </a:moveTo>
                    <a:cubicBezTo>
                      <a:pt x="403" y="0"/>
                      <a:pt x="169" y="164"/>
                      <a:pt x="139" y="559"/>
                    </a:cubicBezTo>
                    <a:cubicBezTo>
                      <a:pt x="1" y="2429"/>
                      <a:pt x="181" y="4259"/>
                      <a:pt x="1448" y="5744"/>
                    </a:cubicBezTo>
                    <a:cubicBezTo>
                      <a:pt x="1640" y="5970"/>
                      <a:pt x="1858" y="6064"/>
                      <a:pt x="2057" y="6064"/>
                    </a:cubicBezTo>
                    <a:cubicBezTo>
                      <a:pt x="2560" y="6064"/>
                      <a:pt x="2950" y="5466"/>
                      <a:pt x="2551" y="4862"/>
                    </a:cubicBezTo>
                    <a:cubicBezTo>
                      <a:pt x="1718" y="3611"/>
                      <a:pt x="1497" y="2376"/>
                      <a:pt x="1542" y="875"/>
                    </a:cubicBezTo>
                    <a:cubicBezTo>
                      <a:pt x="1557" y="368"/>
                      <a:pt x="1075" y="0"/>
                      <a:pt x="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1"/>
              <p:cNvSpPr/>
              <p:nvPr/>
            </p:nvSpPr>
            <p:spPr>
              <a:xfrm>
                <a:off x="5197700" y="2161263"/>
                <a:ext cx="405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527" extrusionOk="0">
                    <a:moveTo>
                      <a:pt x="661" y="1"/>
                    </a:moveTo>
                    <a:cubicBezTo>
                      <a:pt x="258" y="1"/>
                      <a:pt x="1" y="460"/>
                      <a:pt x="86" y="821"/>
                    </a:cubicBezTo>
                    <a:cubicBezTo>
                      <a:pt x="189" y="1239"/>
                      <a:pt x="533" y="1526"/>
                      <a:pt x="964" y="1526"/>
                    </a:cubicBezTo>
                    <a:cubicBezTo>
                      <a:pt x="1366" y="1526"/>
                      <a:pt x="1621" y="1072"/>
                      <a:pt x="1534" y="710"/>
                    </a:cubicBezTo>
                    <a:cubicBezTo>
                      <a:pt x="1436" y="288"/>
                      <a:pt x="1091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1"/>
              <p:cNvSpPr/>
              <p:nvPr/>
            </p:nvSpPr>
            <p:spPr>
              <a:xfrm>
                <a:off x="5485100" y="1876788"/>
                <a:ext cx="81450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6187" extrusionOk="0">
                    <a:moveTo>
                      <a:pt x="845" y="0"/>
                    </a:moveTo>
                    <a:cubicBezTo>
                      <a:pt x="616" y="0"/>
                      <a:pt x="411" y="117"/>
                      <a:pt x="333" y="404"/>
                    </a:cubicBezTo>
                    <a:cubicBezTo>
                      <a:pt x="1" y="1606"/>
                      <a:pt x="67" y="2500"/>
                      <a:pt x="526" y="3660"/>
                    </a:cubicBezTo>
                    <a:cubicBezTo>
                      <a:pt x="899" y="4600"/>
                      <a:pt x="1223" y="5585"/>
                      <a:pt x="2154" y="6093"/>
                    </a:cubicBezTo>
                    <a:cubicBezTo>
                      <a:pt x="2274" y="6158"/>
                      <a:pt x="2387" y="6186"/>
                      <a:pt x="2490" y="6186"/>
                    </a:cubicBezTo>
                    <a:cubicBezTo>
                      <a:pt x="3007" y="6186"/>
                      <a:pt x="3258" y="5456"/>
                      <a:pt x="2929" y="4998"/>
                    </a:cubicBezTo>
                    <a:cubicBezTo>
                      <a:pt x="2068" y="3796"/>
                      <a:pt x="1420" y="2397"/>
                      <a:pt x="1707" y="896"/>
                    </a:cubicBezTo>
                    <a:cubicBezTo>
                      <a:pt x="1798" y="418"/>
                      <a:pt x="127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1"/>
              <p:cNvSpPr/>
              <p:nvPr/>
            </p:nvSpPr>
            <p:spPr>
              <a:xfrm>
                <a:off x="5570200" y="2033613"/>
                <a:ext cx="412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43" extrusionOk="0">
                    <a:moveTo>
                      <a:pt x="661" y="1"/>
                    </a:moveTo>
                    <a:cubicBezTo>
                      <a:pt x="256" y="1"/>
                      <a:pt x="1" y="472"/>
                      <a:pt x="91" y="833"/>
                    </a:cubicBezTo>
                    <a:cubicBezTo>
                      <a:pt x="198" y="1264"/>
                      <a:pt x="551" y="1542"/>
                      <a:pt x="985" y="1542"/>
                    </a:cubicBezTo>
                    <a:cubicBezTo>
                      <a:pt x="1396" y="1542"/>
                      <a:pt x="1650" y="1067"/>
                      <a:pt x="1560" y="706"/>
                    </a:cubicBezTo>
                    <a:cubicBezTo>
                      <a:pt x="1449" y="279"/>
                      <a:pt x="1100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1"/>
              <p:cNvSpPr/>
              <p:nvPr/>
            </p:nvSpPr>
            <p:spPr>
              <a:xfrm>
                <a:off x="5337000" y="1964188"/>
                <a:ext cx="553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50" extrusionOk="0">
                    <a:moveTo>
                      <a:pt x="2093" y="1"/>
                    </a:moveTo>
                    <a:cubicBezTo>
                      <a:pt x="2092" y="1"/>
                      <a:pt x="2091" y="1"/>
                      <a:pt x="2090" y="1"/>
                    </a:cubicBezTo>
                    <a:cubicBezTo>
                      <a:pt x="1409" y="75"/>
                      <a:pt x="695" y="472"/>
                      <a:pt x="89" y="772"/>
                    </a:cubicBezTo>
                    <a:cubicBezTo>
                      <a:pt x="0" y="816"/>
                      <a:pt x="47" y="949"/>
                      <a:pt x="129" y="949"/>
                    </a:cubicBezTo>
                    <a:cubicBezTo>
                      <a:pt x="139" y="949"/>
                      <a:pt x="148" y="948"/>
                      <a:pt x="158" y="944"/>
                    </a:cubicBezTo>
                    <a:cubicBezTo>
                      <a:pt x="798" y="690"/>
                      <a:pt x="1569" y="518"/>
                      <a:pt x="2152" y="148"/>
                    </a:cubicBezTo>
                    <a:cubicBezTo>
                      <a:pt x="2212" y="108"/>
                      <a:pt x="2162" y="1"/>
                      <a:pt x="2093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1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60" extrusionOk="0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1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00" extrusionOk="0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1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61" extrusionOk="0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1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406" extrusionOk="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1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25" extrusionOk="0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1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465" extrusionOk="0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1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71" extrusionOk="0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1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8098" extrusionOk="0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1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8097" extrusionOk="0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1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433" extrusionOk="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1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1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1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21780" extrusionOk="0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1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7281" extrusionOk="0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1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24339" extrusionOk="0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1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avLst/>
                <a:gdLst/>
                <a:ahLst/>
                <a:cxnLst/>
                <a:rect l="l" t="t" r="r" b="b"/>
                <a:pathLst>
                  <a:path w="21727" h="50470" extrusionOk="0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1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1035" extrusionOk="0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1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21990" extrusionOk="0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1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645" extrusionOk="0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1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6785" extrusionOk="0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1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6854" extrusionOk="0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1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6316" extrusionOk="0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1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594" extrusionOk="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1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5103" extrusionOk="0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1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4082" extrusionOk="0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1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1107" extrusionOk="0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1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468" extrusionOk="0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1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92" extrusionOk="0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1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92" extrusionOk="0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1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468" extrusionOk="0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1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092" extrusionOk="0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1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691" extrusionOk="0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1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343" extrusionOk="0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1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284" extrusionOk="0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1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235" extrusionOk="0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1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11518" h="7879" extrusionOk="0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1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7869" extrusionOk="0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1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168" extrusionOk="0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1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9102" extrusionOk="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1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9097" extrusionOk="0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1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25358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1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avLst/>
                <a:gdLst/>
                <a:ahLst/>
                <a:cxnLst/>
                <a:rect l="l" t="t" r="r" b="b"/>
                <a:pathLst>
                  <a:path w="19341" h="24735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1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18679" extrusionOk="0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1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8323" extrusionOk="0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1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2769" h="12715" extrusionOk="0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1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avLst/>
                <a:gdLst/>
                <a:ahLst/>
                <a:cxnLst/>
                <a:rect l="l" t="t" r="r" b="b"/>
                <a:pathLst>
                  <a:path w="6034" h="11887" extrusionOk="0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1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7021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1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5464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1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1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234" extrusionOk="0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1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414" extrusionOk="0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1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39" extrusionOk="0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1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42645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1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1576" extrusionOk="0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1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89" extrusionOk="0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1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3737" extrusionOk="0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1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471" extrusionOk="0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1"/>
              <p:cNvSpPr/>
              <p:nvPr/>
            </p:nvSpPr>
            <p:spPr>
              <a:xfrm>
                <a:off x="5314500" y="2033113"/>
                <a:ext cx="79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356" extrusionOk="0">
                    <a:moveTo>
                      <a:pt x="451" y="0"/>
                    </a:moveTo>
                    <a:lnTo>
                      <a:pt x="451" y="0"/>
                    </a:lnTo>
                    <a:cubicBezTo>
                      <a:pt x="0" y="459"/>
                      <a:pt x="1612" y="2153"/>
                      <a:pt x="2399" y="2329"/>
                    </a:cubicBezTo>
                    <a:cubicBezTo>
                      <a:pt x="2480" y="2348"/>
                      <a:pt x="2553" y="2356"/>
                      <a:pt x="2618" y="2356"/>
                    </a:cubicBezTo>
                    <a:cubicBezTo>
                      <a:pt x="3187" y="2356"/>
                      <a:pt x="3170" y="1719"/>
                      <a:pt x="3170" y="1719"/>
                    </a:cubicBez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1"/>
              <p:cNvSpPr/>
              <p:nvPr/>
            </p:nvSpPr>
            <p:spPr>
              <a:xfrm>
                <a:off x="5319700" y="2003663"/>
                <a:ext cx="72725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774" extrusionOk="0">
                    <a:moveTo>
                      <a:pt x="2556" y="1"/>
                    </a:moveTo>
                    <a:lnTo>
                      <a:pt x="2269" y="128"/>
                    </a:lnTo>
                    <a:cubicBezTo>
                      <a:pt x="2401" y="423"/>
                      <a:pt x="2503" y="743"/>
                      <a:pt x="2511" y="874"/>
                    </a:cubicBezTo>
                    <a:cubicBezTo>
                      <a:pt x="2433" y="870"/>
                      <a:pt x="2306" y="845"/>
                      <a:pt x="2191" y="830"/>
                    </a:cubicBezTo>
                    <a:cubicBezTo>
                      <a:pt x="1859" y="774"/>
                      <a:pt x="1447" y="706"/>
                      <a:pt x="1073" y="706"/>
                    </a:cubicBezTo>
                    <a:cubicBezTo>
                      <a:pt x="640" y="706"/>
                      <a:pt x="256" y="798"/>
                      <a:pt x="99" y="1108"/>
                    </a:cubicBezTo>
                    <a:cubicBezTo>
                      <a:pt x="1" y="1309"/>
                      <a:pt x="33" y="1584"/>
                      <a:pt x="206" y="1904"/>
                    </a:cubicBezTo>
                    <a:cubicBezTo>
                      <a:pt x="616" y="2679"/>
                      <a:pt x="1786" y="3639"/>
                      <a:pt x="2802" y="3774"/>
                    </a:cubicBezTo>
                    <a:lnTo>
                      <a:pt x="2844" y="3463"/>
                    </a:lnTo>
                    <a:cubicBezTo>
                      <a:pt x="1949" y="3344"/>
                      <a:pt x="858" y="2466"/>
                      <a:pt x="481" y="1756"/>
                    </a:cubicBezTo>
                    <a:cubicBezTo>
                      <a:pt x="366" y="1538"/>
                      <a:pt x="329" y="1354"/>
                      <a:pt x="383" y="1248"/>
                    </a:cubicBezTo>
                    <a:cubicBezTo>
                      <a:pt x="469" y="1076"/>
                      <a:pt x="745" y="1022"/>
                      <a:pt x="1067" y="1022"/>
                    </a:cubicBezTo>
                    <a:cubicBezTo>
                      <a:pt x="1437" y="1022"/>
                      <a:pt x="1868" y="1093"/>
                      <a:pt x="2142" y="1137"/>
                    </a:cubicBezTo>
                    <a:cubicBezTo>
                      <a:pt x="2352" y="1174"/>
                      <a:pt x="2473" y="1192"/>
                      <a:pt x="2555" y="1192"/>
                    </a:cubicBezTo>
                    <a:cubicBezTo>
                      <a:pt x="2572" y="1192"/>
                      <a:pt x="2587" y="1191"/>
                      <a:pt x="2602" y="1190"/>
                    </a:cubicBezTo>
                    <a:cubicBezTo>
                      <a:pt x="2679" y="1182"/>
                      <a:pt x="2740" y="1141"/>
                      <a:pt x="2782" y="1071"/>
                    </a:cubicBezTo>
                    <a:cubicBezTo>
                      <a:pt x="2909" y="849"/>
                      <a:pt x="2691" y="304"/>
                      <a:pt x="2556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81" name="Google Shape;2281;p41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2282" name="Google Shape;2282;p41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878" extrusionOk="0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41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4074" extrusionOk="0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41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4407" extrusionOk="0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41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61" extrusionOk="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41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2491" extrusionOk="0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41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4335" extrusionOk="0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41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" h="3029" extrusionOk="0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41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549" extrusionOk="0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41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2" h="4681" extrusionOk="0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41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" h="4006" extrusionOk="0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41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4769" extrusionOk="0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41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60" extrusionOk="0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41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41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787" extrusionOk="0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41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787" extrusionOk="0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41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543" extrusionOk="0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41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41" extrusionOk="0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41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41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9" extrusionOk="0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41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81" extrusionOk="0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41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98" extrusionOk="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41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350" extrusionOk="0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41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38" extrusionOk="0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41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1" extrusionOk="0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41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74" extrusionOk="0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41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2776" extrusionOk="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41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388" extrusionOk="0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41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632" extrusionOk="0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41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19" extrusionOk="0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41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92" extrusionOk="0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41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517" extrusionOk="0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13" name="Google Shape;2313;p41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883" extrusionOk="0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1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879" extrusionOk="0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5" name="Google Shape;2315;p41"/>
            <p:cNvGrpSpPr/>
            <p:nvPr/>
          </p:nvGrpSpPr>
          <p:grpSpPr>
            <a:xfrm>
              <a:off x="3396925" y="1079700"/>
              <a:ext cx="1484469" cy="1304215"/>
              <a:chOff x="3396925" y="1079700"/>
              <a:chExt cx="1484469" cy="1304215"/>
            </a:xfrm>
          </p:grpSpPr>
          <p:sp>
            <p:nvSpPr>
              <p:cNvPr id="2316" name="Google Shape;2316;p41"/>
              <p:cNvSpPr/>
              <p:nvPr/>
            </p:nvSpPr>
            <p:spPr>
              <a:xfrm>
                <a:off x="3396925" y="1079700"/>
                <a:ext cx="1484469" cy="1304215"/>
              </a:xfrm>
              <a:custGeom>
                <a:avLst/>
                <a:gdLst/>
                <a:ahLst/>
                <a:cxnLst/>
                <a:rect l="l" t="t" r="r" b="b"/>
                <a:pathLst>
                  <a:path w="49322" h="43333" extrusionOk="0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1"/>
              <p:cNvSpPr txBox="1"/>
              <p:nvPr/>
            </p:nvSpPr>
            <p:spPr>
              <a:xfrm rot="21221180">
                <a:off x="3493633" y="1397309"/>
                <a:ext cx="967487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002060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BYE!</a:t>
                </a:r>
                <a:endParaRPr sz="2400">
                  <a:solidFill>
                    <a:srgbClr val="002060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2318" name="Google Shape;2318;p41"/>
          <p:cNvSpPr txBox="1">
            <a:spLocks noGrp="1"/>
          </p:cNvSpPr>
          <p:nvPr>
            <p:ph type="ctrTitle"/>
          </p:nvPr>
        </p:nvSpPr>
        <p:spPr>
          <a:xfrm>
            <a:off x="467591" y="841664"/>
            <a:ext cx="2847110" cy="3775223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ĐẾN ĐÂY LÀ KẾT THÚC, CẢM ƠN CÁC EM ĐÃ NHIỆT TÌNH THAM GIA </a:t>
            </a:r>
            <a:endParaRPr sz="32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1"/>
          <p:cNvSpPr txBox="1">
            <a:spLocks noGrp="1"/>
          </p:cNvSpPr>
          <p:nvPr>
            <p:ph type="subTitle" idx="2"/>
          </p:nvPr>
        </p:nvSpPr>
        <p:spPr>
          <a:xfrm flipH="1">
            <a:off x="382772" y="1257300"/>
            <a:ext cx="1716192" cy="347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Cắt giấy, bìa, báo màu có kích thước 1,5 cm x 1,5 cm để tạo tranh ghép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882;p31">
            <a:extLst>
              <a:ext uri="{FF2B5EF4-FFF2-40B4-BE49-F238E27FC236}">
                <a16:creationId xmlns:a16="http://schemas.microsoft.com/office/drawing/2014/main" id="{37577BD6-3396-7719-4803-CE8034B2DFCB}"/>
              </a:ext>
            </a:extLst>
          </p:cNvPr>
          <p:cNvSpPr txBox="1">
            <a:spLocks/>
          </p:cNvSpPr>
          <p:nvPr/>
        </p:nvSpPr>
        <p:spPr>
          <a:xfrm flipH="1">
            <a:off x="5195056" y="4162291"/>
            <a:ext cx="3352396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883;p31">
            <a:extLst>
              <a:ext uri="{FF2B5EF4-FFF2-40B4-BE49-F238E27FC236}">
                <a16:creationId xmlns:a16="http://schemas.microsoft.com/office/drawing/2014/main" id="{239954D3-A8ED-1FE4-F169-0AEC6C3C76EA}"/>
              </a:ext>
            </a:extLst>
          </p:cNvPr>
          <p:cNvSpPr txBox="1">
            <a:spLocks/>
          </p:cNvSpPr>
          <p:nvPr/>
        </p:nvSpPr>
        <p:spPr>
          <a:xfrm>
            <a:off x="382772" y="399509"/>
            <a:ext cx="8367823" cy="5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KHO VẬT LIỆU TỪ TRANH GHÉP</a:t>
            </a:r>
            <a:r>
              <a:rPr lang="en-US" sz="28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4" y="1257300"/>
            <a:ext cx="6547722" cy="3477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" grpId="0" build="p" animBg="1"/>
      <p:bldP spid="1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1"/>
          <p:cNvSpPr txBox="1">
            <a:spLocks noGrp="1"/>
          </p:cNvSpPr>
          <p:nvPr>
            <p:ph type="subTitle" idx="2"/>
          </p:nvPr>
        </p:nvSpPr>
        <p:spPr>
          <a:xfrm flipH="1">
            <a:off x="605513" y="4065315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882;p31">
            <a:extLst>
              <a:ext uri="{FF2B5EF4-FFF2-40B4-BE49-F238E27FC236}">
                <a16:creationId xmlns:a16="http://schemas.microsoft.com/office/drawing/2014/main" id="{37577BD6-3396-7719-4803-CE8034B2DFCB}"/>
              </a:ext>
            </a:extLst>
          </p:cNvPr>
          <p:cNvSpPr txBox="1">
            <a:spLocks/>
          </p:cNvSpPr>
          <p:nvPr/>
        </p:nvSpPr>
        <p:spPr>
          <a:xfrm flipH="1">
            <a:off x="5195056" y="4162291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883;p31">
            <a:extLst>
              <a:ext uri="{FF2B5EF4-FFF2-40B4-BE49-F238E27FC236}">
                <a16:creationId xmlns:a16="http://schemas.microsoft.com/office/drawing/2014/main" id="{97731908-940D-DDC9-BA3E-A9F82F88D7A8}"/>
              </a:ext>
            </a:extLst>
          </p:cNvPr>
          <p:cNvSpPr txBox="1">
            <a:spLocks/>
          </p:cNvSpPr>
          <p:nvPr/>
        </p:nvSpPr>
        <p:spPr>
          <a:xfrm>
            <a:off x="405245" y="129343"/>
            <a:ext cx="8373207" cy="5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vi-VN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TẠO TRANH GHÉP TỪ CÁC MẢNH GIẤY MÀU</a:t>
            </a:r>
            <a:endParaRPr lang="en-US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13387"/>
              </p:ext>
            </p:extLst>
          </p:nvPr>
        </p:nvGraphicFramePr>
        <p:xfrm>
          <a:off x="185567" y="1086521"/>
          <a:ext cx="8797067" cy="3827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7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7929">
                <a:tc>
                  <a:txBody>
                    <a:bodyPr/>
                    <a:lstStyle/>
                    <a:p>
                      <a:r>
                        <a:rPr lang="vi-VN"/>
                        <a:t>-</a:t>
                      </a:r>
                      <a:r>
                        <a:rPr lang="vi-VN">
                          <a:latin typeface="+mj-lt"/>
                        </a:rPr>
                        <a:t>HHHH</a:t>
                      </a:r>
                      <a:r>
                        <a:rPr lang="vi-VN"/>
                        <a:t>HHHHH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5" y="1548245"/>
            <a:ext cx="1875375" cy="2987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62" y="1548245"/>
            <a:ext cx="1850316" cy="2987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02" y="1548245"/>
            <a:ext cx="1958676" cy="2987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48" y="1548245"/>
            <a:ext cx="1861286" cy="2987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210226"/>
              </p:ext>
            </p:extLst>
          </p:nvPr>
        </p:nvGraphicFramePr>
        <p:xfrm>
          <a:off x="405245" y="851480"/>
          <a:ext cx="8373207" cy="3962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8373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solidFill>
                            <a:srgbClr val="002060"/>
                          </a:solidFill>
                        </a:rPr>
                        <a:t>* Hãy</a:t>
                      </a:r>
                      <a:r>
                        <a:rPr lang="vi-VN" sz="2000" baseline="0">
                          <a:solidFill>
                            <a:srgbClr val="002060"/>
                          </a:solidFill>
                        </a:rPr>
                        <a:t> chỉ ra cách tạo tranh từ các mảnh ghép ?</a:t>
                      </a:r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30677"/>
              </p:ext>
            </p:extLst>
          </p:nvPr>
        </p:nvGraphicFramePr>
        <p:xfrm>
          <a:off x="2031238" y="4162291"/>
          <a:ext cx="2493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18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649113"/>
              </p:ext>
            </p:extLst>
          </p:nvPr>
        </p:nvGraphicFramePr>
        <p:xfrm>
          <a:off x="8518678" y="4165301"/>
          <a:ext cx="2597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16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31198"/>
              </p:ext>
            </p:extLst>
          </p:nvPr>
        </p:nvGraphicFramePr>
        <p:xfrm>
          <a:off x="6439998" y="4162291"/>
          <a:ext cx="2082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16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005203"/>
              </p:ext>
            </p:extLst>
          </p:nvPr>
        </p:nvGraphicFramePr>
        <p:xfrm>
          <a:off x="4150495" y="4119215"/>
          <a:ext cx="24938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16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" grpId="0" build="p"/>
      <p:bldP spid="1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1"/>
          <p:cNvSpPr txBox="1">
            <a:spLocks noGrp="1"/>
          </p:cNvSpPr>
          <p:nvPr>
            <p:ph type="subTitle" idx="2"/>
          </p:nvPr>
        </p:nvSpPr>
        <p:spPr>
          <a:xfrm flipH="1">
            <a:off x="605513" y="4065315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882;p31">
            <a:extLst>
              <a:ext uri="{FF2B5EF4-FFF2-40B4-BE49-F238E27FC236}">
                <a16:creationId xmlns:a16="http://schemas.microsoft.com/office/drawing/2014/main" id="{37577BD6-3396-7719-4803-CE8034B2DFCB}"/>
              </a:ext>
            </a:extLst>
          </p:cNvPr>
          <p:cNvSpPr txBox="1">
            <a:spLocks/>
          </p:cNvSpPr>
          <p:nvPr/>
        </p:nvSpPr>
        <p:spPr>
          <a:xfrm flipH="1">
            <a:off x="5195056" y="4162291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883;p31">
            <a:extLst>
              <a:ext uri="{FF2B5EF4-FFF2-40B4-BE49-F238E27FC236}">
                <a16:creationId xmlns:a16="http://schemas.microsoft.com/office/drawing/2014/main" id="{97731908-940D-DDC9-BA3E-A9F82F88D7A8}"/>
              </a:ext>
            </a:extLst>
          </p:cNvPr>
          <p:cNvSpPr txBox="1">
            <a:spLocks/>
          </p:cNvSpPr>
          <p:nvPr/>
        </p:nvSpPr>
        <p:spPr>
          <a:xfrm>
            <a:off x="405245" y="129343"/>
            <a:ext cx="8373207" cy="5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vi-VN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TẠO TRANH GHÉP TỪ CÁC MẢNH GIẤY MÀU</a:t>
            </a:r>
            <a:endParaRPr lang="en-US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43508"/>
              </p:ext>
            </p:extLst>
          </p:nvPr>
        </p:nvGraphicFramePr>
        <p:xfrm>
          <a:off x="185567" y="857919"/>
          <a:ext cx="8797067" cy="410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7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8936">
                <a:tc>
                  <a:txBody>
                    <a:bodyPr/>
                    <a:lstStyle/>
                    <a:p>
                      <a:r>
                        <a:rPr lang="vi-VN"/>
                        <a:t>-</a:t>
                      </a:r>
                      <a:r>
                        <a:rPr lang="vi-VN">
                          <a:latin typeface="+mj-lt"/>
                        </a:rPr>
                        <a:t>H</a:t>
                      </a:r>
                    </a:p>
                    <a:p>
                      <a:endParaRPr lang="vi-VN">
                        <a:latin typeface="+mj-lt"/>
                      </a:endParaRPr>
                    </a:p>
                    <a:p>
                      <a:endParaRPr lang="vi-VN">
                        <a:latin typeface="+mj-lt"/>
                      </a:endParaRPr>
                    </a:p>
                    <a:p>
                      <a:endParaRPr lang="vi-VN">
                        <a:latin typeface="+mj-lt"/>
                      </a:endParaRPr>
                    </a:p>
                    <a:p>
                      <a:endParaRPr lang="vi-VN">
                        <a:latin typeface="+mj-lt"/>
                      </a:endParaRPr>
                    </a:p>
                    <a:p>
                      <a:endParaRPr lang="vi-VN">
                        <a:latin typeface="+mj-lt"/>
                      </a:endParaRPr>
                    </a:p>
                    <a:p>
                      <a:endParaRPr lang="vi-VN">
                        <a:latin typeface="+mj-lt"/>
                      </a:endParaRPr>
                    </a:p>
                    <a:p>
                      <a:endParaRPr lang="vi-VN">
                        <a:latin typeface="+mj-lt"/>
                      </a:endParaRPr>
                    </a:p>
                    <a:p>
                      <a:endParaRPr lang="vi-VN">
                        <a:latin typeface="+mj-lt"/>
                      </a:endParaRPr>
                    </a:p>
                    <a:p>
                      <a:endParaRPr lang="vi-VN">
                        <a:latin typeface="+mj-lt"/>
                      </a:endParaRPr>
                    </a:p>
                    <a:p>
                      <a:endParaRPr lang="vi-VN">
                        <a:latin typeface="+mj-lt"/>
                      </a:endParaRPr>
                    </a:p>
                    <a:p>
                      <a:endParaRPr lang="vi-VN">
                        <a:latin typeface="+mj-lt"/>
                      </a:endParaRPr>
                    </a:p>
                    <a:p>
                      <a:endParaRPr lang="vi-VN">
                        <a:latin typeface="+mj-lt"/>
                      </a:endParaRPr>
                    </a:p>
                    <a:p>
                      <a:endParaRPr lang="vi-VN">
                        <a:latin typeface="+mj-lt"/>
                      </a:endParaRPr>
                    </a:p>
                    <a:p>
                      <a:r>
                        <a:rPr lang="vi-VN">
                          <a:latin typeface="+mj-lt"/>
                        </a:rPr>
                        <a:t>1HHH</a:t>
                      </a:r>
                      <a:r>
                        <a:rPr lang="vi-VN"/>
                        <a:t>HHHHH</a:t>
                      </a:r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4" y="1119037"/>
            <a:ext cx="1875375" cy="2559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62" y="1129428"/>
            <a:ext cx="1850316" cy="2548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02" y="1119037"/>
            <a:ext cx="1958676" cy="2559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48" y="1119037"/>
            <a:ext cx="1861286" cy="2559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988943"/>
              </p:ext>
            </p:extLst>
          </p:nvPr>
        </p:nvGraphicFramePr>
        <p:xfrm>
          <a:off x="8563594" y="129343"/>
          <a:ext cx="208280" cy="483721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721"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96141"/>
              </p:ext>
            </p:extLst>
          </p:nvPr>
        </p:nvGraphicFramePr>
        <p:xfrm>
          <a:off x="1968892" y="3268665"/>
          <a:ext cx="2493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18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972498"/>
              </p:ext>
            </p:extLst>
          </p:nvPr>
        </p:nvGraphicFramePr>
        <p:xfrm>
          <a:off x="8497896" y="3255587"/>
          <a:ext cx="2597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16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80505"/>
              </p:ext>
            </p:extLst>
          </p:nvPr>
        </p:nvGraphicFramePr>
        <p:xfrm>
          <a:off x="6356871" y="3258282"/>
          <a:ext cx="2082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16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2981"/>
              </p:ext>
            </p:extLst>
          </p:nvPr>
        </p:nvGraphicFramePr>
        <p:xfrm>
          <a:off x="4077759" y="3307542"/>
          <a:ext cx="24938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16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84610"/>
              </p:ext>
            </p:extLst>
          </p:nvPr>
        </p:nvGraphicFramePr>
        <p:xfrm>
          <a:off x="405244" y="3896590"/>
          <a:ext cx="1875375" cy="966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6355">
                <a:tc>
                  <a:txBody>
                    <a:bodyPr/>
                    <a:lstStyle/>
                    <a:p>
                      <a:r>
                        <a:rPr lang="vi-VN" sz="160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vi-VN" sz="1600" baseline="0">
                          <a:solidFill>
                            <a:srgbClr val="FF0000"/>
                          </a:solidFill>
                        </a:rPr>
                        <a:t> Vẽ hình lên giấy hoặc bìa màu.</a:t>
                      </a:r>
                      <a:endParaRPr lang="en-US" sz="16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51639"/>
              </p:ext>
            </p:extLst>
          </p:nvPr>
        </p:nvGraphicFramePr>
        <p:xfrm>
          <a:off x="2462646" y="3875809"/>
          <a:ext cx="194762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6746">
                <a:tc>
                  <a:txBody>
                    <a:bodyPr/>
                    <a:lstStyle/>
                    <a:p>
                      <a:r>
                        <a:rPr lang="vi-VN" sz="150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vi-VN" sz="1500" baseline="0">
                          <a:solidFill>
                            <a:srgbClr val="FF0000"/>
                          </a:solidFill>
                        </a:rPr>
                        <a:t> Cắt ghép và dán các mảnh giấy cạnh nhau theo nét viền của hình.</a:t>
                      </a:r>
                      <a:endParaRPr lang="en-US" sz="15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10831"/>
              </p:ext>
            </p:extLst>
          </p:nvPr>
        </p:nvGraphicFramePr>
        <p:xfrm>
          <a:off x="4612630" y="3896590"/>
          <a:ext cx="2056430" cy="997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7527">
                <a:tc>
                  <a:txBody>
                    <a:bodyPr/>
                    <a:lstStyle/>
                    <a:p>
                      <a:r>
                        <a:rPr lang="vi-VN" sz="150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vi-VN" sz="1500" baseline="0">
                          <a:solidFill>
                            <a:srgbClr val="FF0000"/>
                          </a:solidFill>
                        </a:rPr>
                        <a:t> Ghép và dán nối tiếp các mảnh giấy tạo màu cho hình.</a:t>
                      </a:r>
                      <a:endParaRPr lang="en-US" sz="15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43400"/>
              </p:ext>
            </p:extLst>
          </p:nvPr>
        </p:nvGraphicFramePr>
        <p:xfrm>
          <a:off x="6937947" y="3896012"/>
          <a:ext cx="1946279" cy="101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8887">
                <a:tc>
                  <a:txBody>
                    <a:bodyPr/>
                    <a:lstStyle/>
                    <a:p>
                      <a:r>
                        <a:rPr lang="vi-VN" sz="1500">
                          <a:solidFill>
                            <a:srgbClr val="FF0000"/>
                          </a:solidFill>
                        </a:rPr>
                        <a:t>4. Ghép</a:t>
                      </a:r>
                      <a:r>
                        <a:rPr lang="vi-VN" sz="1500" baseline="0">
                          <a:solidFill>
                            <a:srgbClr val="FF0000"/>
                          </a:solidFill>
                        </a:rPr>
                        <a:t> và dán các mảnh giấy tạo màu nền, hoàn thiện sản phẩm.</a:t>
                      </a:r>
                      <a:endParaRPr lang="en-US" sz="15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00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" grpId="0" build="p"/>
      <p:bldP spid="1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1"/>
          <p:cNvSpPr txBox="1">
            <a:spLocks noGrp="1"/>
          </p:cNvSpPr>
          <p:nvPr>
            <p:ph type="subTitle" idx="2"/>
          </p:nvPr>
        </p:nvSpPr>
        <p:spPr>
          <a:xfrm flipH="1">
            <a:off x="673480" y="3954114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882;p31">
            <a:extLst>
              <a:ext uri="{FF2B5EF4-FFF2-40B4-BE49-F238E27FC236}">
                <a16:creationId xmlns:a16="http://schemas.microsoft.com/office/drawing/2014/main" id="{37577BD6-3396-7719-4803-CE8034B2DFCB}"/>
              </a:ext>
            </a:extLst>
          </p:cNvPr>
          <p:cNvSpPr txBox="1">
            <a:spLocks/>
          </p:cNvSpPr>
          <p:nvPr/>
        </p:nvSpPr>
        <p:spPr>
          <a:xfrm flipH="1">
            <a:off x="5195056" y="3989981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83;p31">
            <a:extLst>
              <a:ext uri="{FF2B5EF4-FFF2-40B4-BE49-F238E27FC236}">
                <a16:creationId xmlns:a16="http://schemas.microsoft.com/office/drawing/2014/main" id="{D452B4AF-D69F-A596-4E71-70815E543BDD}"/>
              </a:ext>
            </a:extLst>
          </p:cNvPr>
          <p:cNvSpPr txBox="1">
            <a:spLocks/>
          </p:cNvSpPr>
          <p:nvPr/>
        </p:nvSpPr>
        <p:spPr>
          <a:xfrm>
            <a:off x="349622" y="83126"/>
            <a:ext cx="8420306" cy="46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vi-VN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BỨC TRANH BẰNG CÁCH CẮT GHÉP GIẤY MÀU</a:t>
            </a:r>
            <a:endParaRPr lang="en-US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35175"/>
              </p:ext>
            </p:extLst>
          </p:nvPr>
        </p:nvGraphicFramePr>
        <p:xfrm>
          <a:off x="349622" y="665019"/>
          <a:ext cx="8420306" cy="4374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4572">
                <a:tc>
                  <a:txBody>
                    <a:bodyPr/>
                    <a:lstStyle/>
                    <a:p>
                      <a:pPr algn="ctr"/>
                      <a:r>
                        <a:rPr lang="vi-VN" sz="1800">
                          <a:solidFill>
                            <a:srgbClr val="FF0000"/>
                          </a:solidFill>
                        </a:rPr>
                        <a:t>SẢN</a:t>
                      </a:r>
                      <a:r>
                        <a:rPr lang="vi-VN" sz="1800" baseline="0">
                          <a:solidFill>
                            <a:srgbClr val="FF0000"/>
                          </a:solidFill>
                        </a:rPr>
                        <a:t> PHẨM CỦA HỌC SINH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9" y="1194955"/>
            <a:ext cx="2933700" cy="1662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0" y="3080845"/>
            <a:ext cx="2933700" cy="1750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45" y="1194954"/>
            <a:ext cx="2244437" cy="3616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90" y="1194953"/>
            <a:ext cx="2192483" cy="3605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3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" grpId="0" build="p"/>
      <p:bldP spid="1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1"/>
          <p:cNvSpPr txBox="1">
            <a:spLocks noGrp="1"/>
          </p:cNvSpPr>
          <p:nvPr>
            <p:ph type="subTitle" idx="2"/>
          </p:nvPr>
        </p:nvSpPr>
        <p:spPr>
          <a:xfrm flipH="1">
            <a:off x="673480" y="3954114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882;p31">
            <a:extLst>
              <a:ext uri="{FF2B5EF4-FFF2-40B4-BE49-F238E27FC236}">
                <a16:creationId xmlns:a16="http://schemas.microsoft.com/office/drawing/2014/main" id="{37577BD6-3396-7719-4803-CE8034B2DFCB}"/>
              </a:ext>
            </a:extLst>
          </p:cNvPr>
          <p:cNvSpPr txBox="1">
            <a:spLocks/>
          </p:cNvSpPr>
          <p:nvPr/>
        </p:nvSpPr>
        <p:spPr>
          <a:xfrm flipH="1">
            <a:off x="5195056" y="3989981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83;p31">
            <a:extLst>
              <a:ext uri="{FF2B5EF4-FFF2-40B4-BE49-F238E27FC236}">
                <a16:creationId xmlns:a16="http://schemas.microsoft.com/office/drawing/2014/main" id="{D452B4AF-D69F-A596-4E71-70815E543BDD}"/>
              </a:ext>
            </a:extLst>
          </p:cNvPr>
          <p:cNvSpPr txBox="1">
            <a:spLocks/>
          </p:cNvSpPr>
          <p:nvPr/>
        </p:nvSpPr>
        <p:spPr>
          <a:xfrm>
            <a:off x="155865" y="83126"/>
            <a:ext cx="8811490" cy="46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vi-VN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BỨC TRANH BẰNG CÁCH CẮT GHÉP GIẤY MÀU</a:t>
            </a:r>
            <a:endParaRPr lang="en-US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43615"/>
              </p:ext>
            </p:extLst>
          </p:nvPr>
        </p:nvGraphicFramePr>
        <p:xfrm>
          <a:off x="166255" y="543695"/>
          <a:ext cx="8790709" cy="443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3550">
                <a:tc>
                  <a:txBody>
                    <a:bodyPr/>
                    <a:lstStyle/>
                    <a:p>
                      <a:pPr algn="ctr"/>
                      <a:r>
                        <a:rPr lang="vi-VN" sz="1800" baseline="0">
                          <a:solidFill>
                            <a:srgbClr val="FF0000"/>
                          </a:solidFill>
                        </a:rPr>
                        <a:t>SẢN PHẨM CỦA HỌC SINH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" y="1049483"/>
            <a:ext cx="2389909" cy="3013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69" y="1059873"/>
            <a:ext cx="2878283" cy="1787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82" y="3065318"/>
            <a:ext cx="2878281" cy="1808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8" y="1953491"/>
            <a:ext cx="2389909" cy="292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" grpId="0" build="p"/>
      <p:bldP spid="1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1"/>
          <p:cNvSpPr txBox="1">
            <a:spLocks noGrp="1"/>
          </p:cNvSpPr>
          <p:nvPr>
            <p:ph type="subTitle" idx="2"/>
          </p:nvPr>
        </p:nvSpPr>
        <p:spPr>
          <a:xfrm flipH="1">
            <a:off x="673480" y="3954114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882;p31">
            <a:extLst>
              <a:ext uri="{FF2B5EF4-FFF2-40B4-BE49-F238E27FC236}">
                <a16:creationId xmlns:a16="http://schemas.microsoft.com/office/drawing/2014/main" id="{37577BD6-3396-7719-4803-CE8034B2DFCB}"/>
              </a:ext>
            </a:extLst>
          </p:cNvPr>
          <p:cNvSpPr txBox="1">
            <a:spLocks/>
          </p:cNvSpPr>
          <p:nvPr/>
        </p:nvSpPr>
        <p:spPr>
          <a:xfrm flipH="1">
            <a:off x="5195056" y="3989981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83;p31">
            <a:extLst>
              <a:ext uri="{FF2B5EF4-FFF2-40B4-BE49-F238E27FC236}">
                <a16:creationId xmlns:a16="http://schemas.microsoft.com/office/drawing/2014/main" id="{D452B4AF-D69F-A596-4E71-70815E543BDD}"/>
              </a:ext>
            </a:extLst>
          </p:cNvPr>
          <p:cNvSpPr txBox="1">
            <a:spLocks/>
          </p:cNvSpPr>
          <p:nvPr/>
        </p:nvSpPr>
        <p:spPr>
          <a:xfrm>
            <a:off x="155865" y="83126"/>
            <a:ext cx="8811490" cy="46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vi-VN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BỨC TRANH BẰNG CÁCH CẮT GHÉP GIẤY MÀU</a:t>
            </a:r>
            <a:endParaRPr lang="en-US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58173"/>
              </p:ext>
            </p:extLst>
          </p:nvPr>
        </p:nvGraphicFramePr>
        <p:xfrm>
          <a:off x="166255" y="543695"/>
          <a:ext cx="8790709" cy="443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3550">
                <a:tc>
                  <a:txBody>
                    <a:bodyPr/>
                    <a:lstStyle/>
                    <a:p>
                      <a:pPr algn="ctr"/>
                      <a:r>
                        <a:rPr lang="vi-VN" sz="1800" baseline="0">
                          <a:solidFill>
                            <a:srgbClr val="FF0000"/>
                          </a:solidFill>
                        </a:rPr>
                        <a:t>SẢN PHẨM CỦA HỌC SINH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1080654"/>
            <a:ext cx="2441864" cy="3481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1080654"/>
            <a:ext cx="2379518" cy="3512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6" y="1080654"/>
            <a:ext cx="2327564" cy="35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" grpId="0" build="p"/>
      <p:bldP spid="1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5"/>
          <p:cNvGrpSpPr/>
          <p:nvPr/>
        </p:nvGrpSpPr>
        <p:grpSpPr>
          <a:xfrm>
            <a:off x="5795689" y="406139"/>
            <a:ext cx="2963700" cy="4381551"/>
            <a:chOff x="6128789" y="804382"/>
            <a:chExt cx="2694273" cy="3983228"/>
          </a:xfrm>
        </p:grpSpPr>
        <p:sp>
          <p:nvSpPr>
            <p:cNvPr id="389" name="Google Shape;389;p25"/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25"/>
          <p:cNvSpPr/>
          <p:nvPr/>
        </p:nvSpPr>
        <p:spPr>
          <a:xfrm flipH="1">
            <a:off x="4735345" y="4663800"/>
            <a:ext cx="3481330" cy="175301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25"/>
          <p:cNvGrpSpPr/>
          <p:nvPr/>
        </p:nvGrpSpPr>
        <p:grpSpPr>
          <a:xfrm>
            <a:off x="4959642" y="1345102"/>
            <a:ext cx="2130085" cy="3433068"/>
            <a:chOff x="4633351" y="1345102"/>
            <a:chExt cx="2130085" cy="3433068"/>
          </a:xfrm>
        </p:grpSpPr>
        <p:sp>
          <p:nvSpPr>
            <p:cNvPr id="393" name="Google Shape;393;p25"/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4799009" y="181211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5"/>
          <p:cNvGrpSpPr/>
          <p:nvPr/>
        </p:nvGrpSpPr>
        <p:grpSpPr>
          <a:xfrm>
            <a:off x="4538210" y="3675500"/>
            <a:ext cx="990781" cy="1129042"/>
            <a:chOff x="2670950" y="1672175"/>
            <a:chExt cx="143500" cy="163525"/>
          </a:xfrm>
        </p:grpSpPr>
        <p:sp>
          <p:nvSpPr>
            <p:cNvPr id="419" name="Google Shape;419;p25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25"/>
          <p:cNvGrpSpPr/>
          <p:nvPr/>
        </p:nvGrpSpPr>
        <p:grpSpPr>
          <a:xfrm>
            <a:off x="6644497" y="1585490"/>
            <a:ext cx="1952276" cy="3211617"/>
            <a:chOff x="6644497" y="1585490"/>
            <a:chExt cx="1952276" cy="3211617"/>
          </a:xfrm>
        </p:grpSpPr>
        <p:sp>
          <p:nvSpPr>
            <p:cNvPr id="457" name="Google Shape;457;p25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5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5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5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5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5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5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5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5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5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5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5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>
            <a:off x="394856" y="408207"/>
            <a:ext cx="8413870" cy="7186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" sz="32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32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HỰC HÀNH</a:t>
            </a:r>
            <a:endParaRPr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67710"/>
              </p:ext>
            </p:extLst>
          </p:nvPr>
        </p:nvGraphicFramePr>
        <p:xfrm>
          <a:off x="384465" y="1298293"/>
          <a:ext cx="4448046" cy="124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3774">
                <a:tc>
                  <a:txBody>
                    <a:bodyPr/>
                    <a:lstStyle/>
                    <a:p>
                      <a:r>
                        <a:rPr lang="vi-VN" sz="2400" i="1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vi-VN" sz="2400" i="1" baseline="0">
                          <a:solidFill>
                            <a:srgbClr val="FF0000"/>
                          </a:solidFill>
                        </a:rPr>
                        <a:t> Hãy tạo 1 bức tranh từ những mảnh ghép giấy màu, báo trên giấy, bìa A3.</a:t>
                      </a:r>
                      <a:endParaRPr lang="en-US" sz="240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2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3"/>
          <p:cNvSpPr txBox="1">
            <a:spLocks noGrp="1"/>
          </p:cNvSpPr>
          <p:nvPr>
            <p:ph type="subTitle" idx="2"/>
          </p:nvPr>
        </p:nvSpPr>
        <p:spPr>
          <a:xfrm flipH="1">
            <a:off x="736573" y="2116759"/>
            <a:ext cx="3385822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1: SƯU TẦM CÁC SẢN PHẨM MỸ THUẬT  ĐẸP CỦA CÁC BẠN TRONG LỚP</a:t>
            </a:r>
            <a:endParaRPr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6" name="Google Shape;1076;p33"/>
          <p:cNvSpPr txBox="1">
            <a:spLocks noGrp="1"/>
          </p:cNvSpPr>
          <p:nvPr>
            <p:ph type="ctrTitle"/>
          </p:nvPr>
        </p:nvSpPr>
        <p:spPr>
          <a:xfrm>
            <a:off x="351009" y="398391"/>
            <a:ext cx="8441982" cy="5910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 – CHUẨN BỊ BÀI SAU: TRƯNG BÀY SẢN PHẨM MỸ THUẬT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1072;p33">
            <a:extLst>
              <a:ext uri="{FF2B5EF4-FFF2-40B4-BE49-F238E27FC236}">
                <a16:creationId xmlns:a16="http://schemas.microsoft.com/office/drawing/2014/main" id="{2C67EE70-F9CA-594C-93C3-5ACBD3DEDC70}"/>
              </a:ext>
            </a:extLst>
          </p:cNvPr>
          <p:cNvSpPr txBox="1">
            <a:spLocks/>
          </p:cNvSpPr>
          <p:nvPr/>
        </p:nvSpPr>
        <p:spPr>
          <a:xfrm flipH="1">
            <a:off x="5021605" y="2038255"/>
            <a:ext cx="3385822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2: CHUẨN BỊ KHUNG TRANH, DỤNG CỤ TRƯNG BÀY CÁC SẢN PHẨM MỸ THUẬT </a:t>
            </a:r>
          </a:p>
        </p:txBody>
      </p:sp>
      <p:sp>
        <p:nvSpPr>
          <p:cNvPr id="17" name="Google Shape;1072;p33">
            <a:extLst>
              <a:ext uri="{FF2B5EF4-FFF2-40B4-BE49-F238E27FC236}">
                <a16:creationId xmlns:a16="http://schemas.microsoft.com/office/drawing/2014/main" id="{4B1EC1EB-5C12-E4B6-2B0D-307AEFEA372E}"/>
              </a:ext>
            </a:extLst>
          </p:cNvPr>
          <p:cNvSpPr txBox="1">
            <a:spLocks/>
          </p:cNvSpPr>
          <p:nvPr/>
        </p:nvSpPr>
        <p:spPr>
          <a:xfrm flipH="1">
            <a:off x="703504" y="3871919"/>
            <a:ext cx="3385822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3: CHUẨN BỊ BẢNG TÊN CHO CÁC TRANH</a:t>
            </a:r>
          </a:p>
        </p:txBody>
      </p:sp>
      <p:sp>
        <p:nvSpPr>
          <p:cNvPr id="18" name="Google Shape;1072;p33">
            <a:extLst>
              <a:ext uri="{FF2B5EF4-FFF2-40B4-BE49-F238E27FC236}">
                <a16:creationId xmlns:a16="http://schemas.microsoft.com/office/drawing/2014/main" id="{91C33743-C1C5-6B2F-C71C-C8157518E456}"/>
              </a:ext>
            </a:extLst>
          </p:cNvPr>
          <p:cNvSpPr txBox="1">
            <a:spLocks/>
          </p:cNvSpPr>
          <p:nvPr/>
        </p:nvSpPr>
        <p:spPr>
          <a:xfrm flipH="1">
            <a:off x="5054676" y="3871919"/>
            <a:ext cx="3385822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4: CHUẨN BỊ LỜI GIỚI THIỆU CHO CÁC BỨC TRANH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" grpId="0" build="p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330</Words>
  <Application>Microsoft Macintosh PowerPoint</Application>
  <PresentationFormat>On-screen Show (16:9)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Barlow Semi Condensed Light</vt:lpstr>
      <vt:lpstr>Anton</vt:lpstr>
      <vt:lpstr>Fira Sans Extra Condensed</vt:lpstr>
      <vt:lpstr>Barlow</vt:lpstr>
      <vt:lpstr>Arial</vt:lpstr>
      <vt:lpstr>Denk One</vt:lpstr>
      <vt:lpstr>Barlow Semi Condensed</vt:lpstr>
      <vt:lpstr>Language School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THỰC HÀNH</vt:lpstr>
      <vt:lpstr>DẶN DÒ – CHUẨN BỊ BÀI SAU: TRƯNG BÀY SẢN PHẨM MỸ THUẬT </vt:lpstr>
      <vt:lpstr>4. TRƯNG BÀY SẢN PHẨM VÀ CHIA SẺ</vt:lpstr>
      <vt:lpstr>PowerPoint Presentation</vt:lpstr>
      <vt:lpstr>BÀI HỌC ĐẾN ĐÂY LÀ KẾT THÚC, CẢM ƠN CÁC EM ĐÃ NHIỆT TÌNH THAM GIA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anh ngô</cp:lastModifiedBy>
  <cp:revision>62</cp:revision>
  <dcterms:modified xsi:type="dcterms:W3CDTF">2024-12-31T04:32:21Z</dcterms:modified>
</cp:coreProperties>
</file>