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 id="2147483772" r:id="rId2"/>
    <p:sldMasterId id="2147483784" r:id="rId3"/>
  </p:sldMasterIdLst>
  <p:notesMasterIdLst>
    <p:notesMasterId r:id="rId29"/>
  </p:notesMasterIdLst>
  <p:sldIdLst>
    <p:sldId id="258" r:id="rId4"/>
    <p:sldId id="311" r:id="rId5"/>
    <p:sldId id="295" r:id="rId6"/>
    <p:sldId id="293" r:id="rId7"/>
    <p:sldId id="289" r:id="rId8"/>
    <p:sldId id="294" r:id="rId9"/>
    <p:sldId id="315" r:id="rId10"/>
    <p:sldId id="298" r:id="rId11"/>
    <p:sldId id="291" r:id="rId12"/>
    <p:sldId id="301" r:id="rId13"/>
    <p:sldId id="314" r:id="rId14"/>
    <p:sldId id="299" r:id="rId15"/>
    <p:sldId id="292" r:id="rId16"/>
    <p:sldId id="313" r:id="rId17"/>
    <p:sldId id="263" r:id="rId18"/>
    <p:sldId id="264" r:id="rId19"/>
    <p:sldId id="306" r:id="rId20"/>
    <p:sldId id="307" r:id="rId21"/>
    <p:sldId id="290" r:id="rId22"/>
    <p:sldId id="302" r:id="rId23"/>
    <p:sldId id="305" r:id="rId24"/>
    <p:sldId id="276" r:id="rId25"/>
    <p:sldId id="308" r:id="rId26"/>
    <p:sldId id="309"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1" autoAdjust="0"/>
    <p:restoredTop sz="94660"/>
  </p:normalViewPr>
  <p:slideViewPr>
    <p:cSldViewPr snapToGrid="0">
      <p:cViewPr varScale="1">
        <p:scale>
          <a:sx n="83" d="100"/>
          <a:sy n="83" d="100"/>
        </p:scale>
        <p:origin x="67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856B60A6-0CE6-4FB8-A07E-28E26AD64733}" type="datetimeFigureOut">
              <a:rPr lang="en-US" smtClean="0"/>
              <a:t>12/8/2022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F497A8-60FB-4ADB-8FD0-EA7C34ECA6FF}" type="slidenum">
              <a:rPr lang="en-US" smtClean="0"/>
              <a:t>‹#›</a:t>
            </a:fld>
            <a:endParaRPr lang="en-US"/>
          </a:p>
        </p:txBody>
      </p:sp>
    </p:spTree>
    <p:extLst>
      <p:ext uri="{BB962C8B-B14F-4D97-AF65-F5344CB8AC3E}">
        <p14:creationId xmlns:p14="http://schemas.microsoft.com/office/powerpoint/2010/main" val="3008311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354A5B-24AA-476F-907E-DD292D787E7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7675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Shape 257"/>
          <p:cNvSpPr>
            <a:spLocks noGrp="1" noRot="1" noChangeAspect="1" noTextEdit="1"/>
          </p:cNvSpPr>
          <p:nvPr>
            <p:ph type="sldImg" idx="2"/>
          </p:nvPr>
        </p:nvSpPr>
        <p:spPr>
          <a:xfrm>
            <a:off x="1373188" y="1143000"/>
            <a:ext cx="4113212" cy="30861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round/>
            <a:headEnd type="none" w="med" len="med"/>
            <a:tailEnd type="none" w="med" len="med"/>
          </a:ln>
        </p:spPr>
      </p:sp>
      <p:sp>
        <p:nvSpPr>
          <p:cNvPr id="52227" name="Shape 258"/>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2102976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7" y="2404535"/>
            <a:ext cx="5826719" cy="1646302"/>
          </a:xfrm>
        </p:spPr>
        <p:txBody>
          <a:bodyPr anchor="b">
            <a:noAutofit/>
          </a:bodyPr>
          <a:lstStyle>
            <a:lvl1pPr algn="r">
              <a:defRPr sz="5401">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7" y="4050836"/>
            <a:ext cx="5826719" cy="1096899"/>
          </a:xfrm>
        </p:spPr>
        <p:txBody>
          <a:bodyPr anchor="t"/>
          <a:lstStyle>
            <a:lvl1pPr marL="0" indent="0" algn="r">
              <a:buNone/>
              <a:defRPr>
                <a:solidFill>
                  <a:schemeClr val="tx1">
                    <a:lumMod val="50000"/>
                    <a:lumOff val="50000"/>
                  </a:schemeClr>
                </a:solidFill>
              </a:defRPr>
            </a:lvl1pPr>
            <a:lvl2pPr marL="457229" indent="0" algn="ctr">
              <a:buNone/>
              <a:defRPr>
                <a:solidFill>
                  <a:schemeClr val="tx1">
                    <a:tint val="75000"/>
                  </a:schemeClr>
                </a:solidFill>
              </a:defRPr>
            </a:lvl2pPr>
            <a:lvl3pPr marL="914458" indent="0" algn="ctr">
              <a:buNone/>
              <a:defRPr>
                <a:solidFill>
                  <a:schemeClr val="tx1">
                    <a:tint val="75000"/>
                  </a:schemeClr>
                </a:solidFill>
              </a:defRPr>
            </a:lvl3pPr>
            <a:lvl4pPr marL="1371687" indent="0" algn="ctr">
              <a:buNone/>
              <a:defRPr>
                <a:solidFill>
                  <a:schemeClr val="tx1">
                    <a:tint val="75000"/>
                  </a:schemeClr>
                </a:solidFill>
              </a:defRPr>
            </a:lvl4pPr>
            <a:lvl5pPr marL="1828916" indent="0" algn="ctr">
              <a:buNone/>
              <a:defRPr>
                <a:solidFill>
                  <a:schemeClr val="tx1">
                    <a:tint val="75000"/>
                  </a:schemeClr>
                </a:solidFill>
              </a:defRPr>
            </a:lvl5pPr>
            <a:lvl6pPr marL="2286146" indent="0" algn="ctr">
              <a:buNone/>
              <a:defRPr>
                <a:solidFill>
                  <a:schemeClr val="tx1">
                    <a:tint val="75000"/>
                  </a:schemeClr>
                </a:solidFill>
              </a:defRPr>
            </a:lvl6pPr>
            <a:lvl7pPr marL="2743374" indent="0" algn="ctr">
              <a:buNone/>
              <a:defRPr>
                <a:solidFill>
                  <a:schemeClr val="tx1">
                    <a:tint val="75000"/>
                  </a:schemeClr>
                </a:solidFill>
              </a:defRPr>
            </a:lvl7pPr>
            <a:lvl8pPr marL="3200603" indent="0" algn="ctr">
              <a:buNone/>
              <a:defRPr>
                <a:solidFill>
                  <a:schemeClr val="tx1">
                    <a:tint val="75000"/>
                  </a:schemeClr>
                </a:solidFill>
              </a:defRPr>
            </a:lvl8pPr>
            <a:lvl9pPr marL="365783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smtClean="0"/>
              <a:t>MĨ THẬT 6</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AD4B692-8CB6-4922-B15E-F3EFDDCF4F07}" type="slidenum">
              <a:rPr lang="en-US" smtClean="0"/>
              <a:pPr>
                <a:defRPr/>
              </a:pPr>
              <a:t>‹#›</a:t>
            </a:fld>
            <a:endParaRPr lang="en-US"/>
          </a:p>
        </p:txBody>
      </p:sp>
    </p:spTree>
    <p:extLst>
      <p:ext uri="{BB962C8B-B14F-4D97-AF65-F5344CB8AC3E}">
        <p14:creationId xmlns:p14="http://schemas.microsoft.com/office/powerpoint/2010/main" val="2314762985"/>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609600"/>
            <a:ext cx="6347713"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2" y="4470400"/>
            <a:ext cx="6347713" cy="1570962"/>
          </a:xfrm>
        </p:spPr>
        <p:txBody>
          <a:bodyPr anchor="ctr">
            <a:normAutofit/>
          </a:bodyPr>
          <a:lstStyle>
            <a:lvl1pPr marL="0" indent="0" algn="l">
              <a:buNone/>
              <a:defRPr sz="1800">
                <a:solidFill>
                  <a:schemeClr val="tx1">
                    <a:lumMod val="75000"/>
                    <a:lumOff val="25000"/>
                  </a:schemeClr>
                </a:solidFill>
              </a:defRPr>
            </a:lvl1pPr>
            <a:lvl2pPr marL="457229" indent="0">
              <a:buNone/>
              <a:defRPr sz="1800">
                <a:solidFill>
                  <a:schemeClr val="tx1">
                    <a:tint val="75000"/>
                  </a:schemeClr>
                </a:solidFill>
              </a:defRPr>
            </a:lvl2pPr>
            <a:lvl3pPr marL="914458" indent="0">
              <a:buNone/>
              <a:defRPr sz="1600">
                <a:solidFill>
                  <a:schemeClr val="tx1">
                    <a:tint val="75000"/>
                  </a:schemeClr>
                </a:solidFill>
              </a:defRPr>
            </a:lvl3pPr>
            <a:lvl4pPr marL="1371687" indent="0">
              <a:buNone/>
              <a:defRPr sz="1400">
                <a:solidFill>
                  <a:schemeClr val="tx1">
                    <a:tint val="75000"/>
                  </a:schemeClr>
                </a:solidFill>
              </a:defRPr>
            </a:lvl4pPr>
            <a:lvl5pPr marL="1828916" indent="0">
              <a:buNone/>
              <a:defRPr sz="1400">
                <a:solidFill>
                  <a:schemeClr val="tx1">
                    <a:tint val="75000"/>
                  </a:schemeClr>
                </a:solidFill>
              </a:defRPr>
            </a:lvl5pPr>
            <a:lvl6pPr marL="2286146" indent="0">
              <a:buNone/>
              <a:defRPr sz="1400">
                <a:solidFill>
                  <a:schemeClr val="tx1">
                    <a:tint val="75000"/>
                  </a:schemeClr>
                </a:solidFill>
              </a:defRPr>
            </a:lvl6pPr>
            <a:lvl7pPr marL="2743374" indent="0">
              <a:buNone/>
              <a:defRPr sz="1400">
                <a:solidFill>
                  <a:schemeClr val="tx1">
                    <a:tint val="75000"/>
                  </a:schemeClr>
                </a:solidFill>
              </a:defRPr>
            </a:lvl7pPr>
            <a:lvl8pPr marL="3200603" indent="0">
              <a:buNone/>
              <a:defRPr sz="1400">
                <a:solidFill>
                  <a:schemeClr val="tx1">
                    <a:tint val="75000"/>
                  </a:schemeClr>
                </a:solidFill>
              </a:defRPr>
            </a:lvl8pPr>
            <a:lvl9pPr marL="3657833"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r>
              <a:rPr lang="en-US" smtClean="0"/>
              <a:t>MĨ THẬT 6</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87D5F79-94BD-4A49-B90A-B816150C530A}" type="slidenum">
              <a:rPr lang="en-US" smtClean="0"/>
              <a:pPr>
                <a:defRPr/>
              </a:pPr>
              <a:t>‹#›</a:t>
            </a:fld>
            <a:endParaRPr lang="en-US"/>
          </a:p>
        </p:txBody>
      </p:sp>
    </p:spTree>
    <p:extLst>
      <p:ext uri="{BB962C8B-B14F-4D97-AF65-F5344CB8AC3E}">
        <p14:creationId xmlns:p14="http://schemas.microsoft.com/office/powerpoint/2010/main" val="1872047223"/>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6"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7" y="3632200"/>
            <a:ext cx="5419803" cy="381000"/>
          </a:xfrm>
        </p:spPr>
        <p:txBody>
          <a:bodyPr anchor="ctr">
            <a:noAutofit/>
          </a:bodyPr>
          <a:lstStyle>
            <a:lvl1pPr marL="0" indent="0">
              <a:buFontTx/>
              <a:buNone/>
              <a:defRPr sz="1600">
                <a:solidFill>
                  <a:schemeClr val="tx1">
                    <a:lumMod val="50000"/>
                    <a:lumOff val="50000"/>
                  </a:schemeClr>
                </a:solidFill>
              </a:defRPr>
            </a:lvl1pPr>
            <a:lvl2pPr marL="457229" indent="0">
              <a:buFontTx/>
              <a:buNone/>
              <a:defRPr/>
            </a:lvl2pPr>
            <a:lvl3pPr marL="914458" indent="0">
              <a:buFontTx/>
              <a:buNone/>
              <a:defRPr/>
            </a:lvl3pPr>
            <a:lvl4pPr marL="1371687" indent="0">
              <a:buFontTx/>
              <a:buNone/>
              <a:defRPr/>
            </a:lvl4pPr>
            <a:lvl5pPr marL="1828916"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9" y="4470400"/>
            <a:ext cx="6347715" cy="1570962"/>
          </a:xfrm>
        </p:spPr>
        <p:txBody>
          <a:bodyPr anchor="ctr">
            <a:normAutofit/>
          </a:bodyPr>
          <a:lstStyle>
            <a:lvl1pPr marL="0" indent="0" algn="l">
              <a:buNone/>
              <a:defRPr sz="1800">
                <a:solidFill>
                  <a:schemeClr val="tx1">
                    <a:lumMod val="75000"/>
                    <a:lumOff val="25000"/>
                  </a:schemeClr>
                </a:solidFill>
              </a:defRPr>
            </a:lvl1pPr>
            <a:lvl2pPr marL="457229" indent="0">
              <a:buNone/>
              <a:defRPr sz="1800">
                <a:solidFill>
                  <a:schemeClr val="tx1">
                    <a:tint val="75000"/>
                  </a:schemeClr>
                </a:solidFill>
              </a:defRPr>
            </a:lvl2pPr>
            <a:lvl3pPr marL="914458" indent="0">
              <a:buNone/>
              <a:defRPr sz="1600">
                <a:solidFill>
                  <a:schemeClr val="tx1">
                    <a:tint val="75000"/>
                  </a:schemeClr>
                </a:solidFill>
              </a:defRPr>
            </a:lvl3pPr>
            <a:lvl4pPr marL="1371687" indent="0">
              <a:buNone/>
              <a:defRPr sz="1400">
                <a:solidFill>
                  <a:schemeClr val="tx1">
                    <a:tint val="75000"/>
                  </a:schemeClr>
                </a:solidFill>
              </a:defRPr>
            </a:lvl4pPr>
            <a:lvl5pPr marL="1828916" indent="0">
              <a:buNone/>
              <a:defRPr sz="1400">
                <a:solidFill>
                  <a:schemeClr val="tx1">
                    <a:tint val="75000"/>
                  </a:schemeClr>
                </a:solidFill>
              </a:defRPr>
            </a:lvl5pPr>
            <a:lvl6pPr marL="2286146" indent="0">
              <a:buNone/>
              <a:defRPr sz="1400">
                <a:solidFill>
                  <a:schemeClr val="tx1">
                    <a:tint val="75000"/>
                  </a:schemeClr>
                </a:solidFill>
              </a:defRPr>
            </a:lvl6pPr>
            <a:lvl7pPr marL="2743374" indent="0">
              <a:buNone/>
              <a:defRPr sz="1400">
                <a:solidFill>
                  <a:schemeClr val="tx1">
                    <a:tint val="75000"/>
                  </a:schemeClr>
                </a:solidFill>
              </a:defRPr>
            </a:lvl7pPr>
            <a:lvl8pPr marL="3200603" indent="0">
              <a:buNone/>
              <a:defRPr sz="1400">
                <a:solidFill>
                  <a:schemeClr val="tx1">
                    <a:tint val="75000"/>
                  </a:schemeClr>
                </a:solidFill>
              </a:defRPr>
            </a:lvl8pPr>
            <a:lvl9pPr marL="3657833"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r>
              <a:rPr lang="en-US" smtClean="0"/>
              <a:t>MĨ THẬT 6</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F47EE94-CBEE-4E7F-B5D0-10996FAB4CAF}" type="slidenum">
              <a:rPr lang="en-US" smtClean="0"/>
              <a:pPr>
                <a:defRPr/>
              </a:pPr>
              <a:t>‹#›</a:t>
            </a:fld>
            <a:endParaRPr lang="en-US"/>
          </a:p>
        </p:txBody>
      </p:sp>
      <p:sp>
        <p:nvSpPr>
          <p:cNvPr id="24" name="TextBox 23"/>
          <p:cNvSpPr txBox="1"/>
          <p:nvPr/>
        </p:nvSpPr>
        <p:spPr>
          <a:xfrm>
            <a:off x="482712" y="790379"/>
            <a:ext cx="457319" cy="584776"/>
          </a:xfrm>
          <a:prstGeom prst="rect">
            <a:avLst/>
          </a:prstGeom>
        </p:spPr>
        <p:txBody>
          <a:bodyPr vert="horz" lIns="91440" tIns="45720" rIns="91440" bIns="45720" rtlCol="0" anchor="ctr">
            <a:noAutofit/>
          </a:bodyPr>
          <a:lstStyle/>
          <a:p>
            <a:pPr lvl="0"/>
            <a:r>
              <a:rPr lang="en-US" sz="8001" baseline="0" dirty="0">
                <a:ln w="3175" cmpd="sng">
                  <a:noFill/>
                </a:ln>
                <a:solidFill>
                  <a:schemeClr val="accent1"/>
                </a:solidFill>
                <a:effectLst/>
                <a:latin typeface="Arial"/>
              </a:rPr>
              <a:t>“</a:t>
            </a:r>
          </a:p>
        </p:txBody>
      </p:sp>
      <p:sp>
        <p:nvSpPr>
          <p:cNvPr id="25" name="TextBox 24"/>
          <p:cNvSpPr txBox="1"/>
          <p:nvPr/>
        </p:nvSpPr>
        <p:spPr>
          <a:xfrm>
            <a:off x="6747700" y="2886557"/>
            <a:ext cx="457319" cy="584776"/>
          </a:xfrm>
          <a:prstGeom prst="rect">
            <a:avLst/>
          </a:prstGeom>
        </p:spPr>
        <p:txBody>
          <a:bodyPr vert="horz" lIns="91440" tIns="45720" rIns="91440" bIns="45720" rtlCol="0" anchor="ctr">
            <a:noAutofit/>
          </a:bodyPr>
          <a:lstStyle/>
          <a:p>
            <a:pPr lvl="0"/>
            <a:r>
              <a:rPr lang="en-US" sz="8001"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49693054"/>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9"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75000"/>
                    <a:lumOff val="25000"/>
                  </a:schemeClr>
                </a:solidFill>
              </a:defRPr>
            </a:lvl1pPr>
            <a:lvl2pPr marL="457229" indent="0">
              <a:buNone/>
              <a:defRPr sz="1800">
                <a:solidFill>
                  <a:schemeClr val="tx1">
                    <a:tint val="75000"/>
                  </a:schemeClr>
                </a:solidFill>
              </a:defRPr>
            </a:lvl2pPr>
            <a:lvl3pPr marL="914458" indent="0">
              <a:buNone/>
              <a:defRPr sz="1600">
                <a:solidFill>
                  <a:schemeClr val="tx1">
                    <a:tint val="75000"/>
                  </a:schemeClr>
                </a:solidFill>
              </a:defRPr>
            </a:lvl3pPr>
            <a:lvl4pPr marL="1371687" indent="0">
              <a:buNone/>
              <a:defRPr sz="1400">
                <a:solidFill>
                  <a:schemeClr val="tx1">
                    <a:tint val="75000"/>
                  </a:schemeClr>
                </a:solidFill>
              </a:defRPr>
            </a:lvl4pPr>
            <a:lvl5pPr marL="1828916" indent="0">
              <a:buNone/>
              <a:defRPr sz="1400">
                <a:solidFill>
                  <a:schemeClr val="tx1">
                    <a:tint val="75000"/>
                  </a:schemeClr>
                </a:solidFill>
              </a:defRPr>
            </a:lvl5pPr>
            <a:lvl6pPr marL="2286146" indent="0">
              <a:buNone/>
              <a:defRPr sz="1400">
                <a:solidFill>
                  <a:schemeClr val="tx1">
                    <a:tint val="75000"/>
                  </a:schemeClr>
                </a:solidFill>
              </a:defRPr>
            </a:lvl6pPr>
            <a:lvl7pPr marL="2743374" indent="0">
              <a:buNone/>
              <a:defRPr sz="1400">
                <a:solidFill>
                  <a:schemeClr val="tx1">
                    <a:tint val="75000"/>
                  </a:schemeClr>
                </a:solidFill>
              </a:defRPr>
            </a:lvl7pPr>
            <a:lvl8pPr marL="3200603" indent="0">
              <a:buNone/>
              <a:defRPr sz="1400">
                <a:solidFill>
                  <a:schemeClr val="tx1">
                    <a:tint val="75000"/>
                  </a:schemeClr>
                </a:solidFill>
              </a:defRPr>
            </a:lvl8pPr>
            <a:lvl9pPr marL="3657833"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r>
              <a:rPr lang="en-US" smtClean="0"/>
              <a:t>MĨ THẬT 6</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7D4B9AC-5DDD-4BCB-8EEA-E34C738CC8B0}" type="slidenum">
              <a:rPr lang="en-US" smtClean="0"/>
              <a:pPr>
                <a:defRPr/>
              </a:pPr>
              <a:t>‹#›</a:t>
            </a:fld>
            <a:endParaRPr lang="en-US"/>
          </a:p>
        </p:txBody>
      </p:sp>
    </p:spTree>
    <p:extLst>
      <p:ext uri="{BB962C8B-B14F-4D97-AF65-F5344CB8AC3E}">
        <p14:creationId xmlns:p14="http://schemas.microsoft.com/office/powerpoint/2010/main" val="147525854"/>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6"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8" y="4013200"/>
            <a:ext cx="6347716" cy="514248"/>
          </a:xfrm>
        </p:spPr>
        <p:txBody>
          <a:bodyPr anchor="b">
            <a:noAutofit/>
          </a:bodyPr>
          <a:lstStyle>
            <a:lvl1pPr marL="0" indent="0">
              <a:buFontTx/>
              <a:buNone/>
              <a:defRPr sz="2400">
                <a:solidFill>
                  <a:schemeClr val="tx1">
                    <a:lumMod val="75000"/>
                    <a:lumOff val="25000"/>
                  </a:schemeClr>
                </a:solidFill>
              </a:defRPr>
            </a:lvl1pPr>
            <a:lvl2pPr marL="457229" indent="0">
              <a:buFontTx/>
              <a:buNone/>
              <a:defRPr/>
            </a:lvl2pPr>
            <a:lvl3pPr marL="914458" indent="0">
              <a:buFontTx/>
              <a:buNone/>
              <a:defRPr/>
            </a:lvl3pPr>
            <a:lvl4pPr marL="1371687" indent="0">
              <a:buFontTx/>
              <a:buNone/>
              <a:defRPr/>
            </a:lvl4pPr>
            <a:lvl5pPr marL="1828916"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50000"/>
                    <a:lumOff val="50000"/>
                  </a:schemeClr>
                </a:solidFill>
              </a:defRPr>
            </a:lvl1pPr>
            <a:lvl2pPr marL="457229" indent="0">
              <a:buNone/>
              <a:defRPr sz="1800">
                <a:solidFill>
                  <a:schemeClr val="tx1">
                    <a:tint val="75000"/>
                  </a:schemeClr>
                </a:solidFill>
              </a:defRPr>
            </a:lvl2pPr>
            <a:lvl3pPr marL="914458" indent="0">
              <a:buNone/>
              <a:defRPr sz="1600">
                <a:solidFill>
                  <a:schemeClr val="tx1">
                    <a:tint val="75000"/>
                  </a:schemeClr>
                </a:solidFill>
              </a:defRPr>
            </a:lvl3pPr>
            <a:lvl4pPr marL="1371687" indent="0">
              <a:buNone/>
              <a:defRPr sz="1400">
                <a:solidFill>
                  <a:schemeClr val="tx1">
                    <a:tint val="75000"/>
                  </a:schemeClr>
                </a:solidFill>
              </a:defRPr>
            </a:lvl4pPr>
            <a:lvl5pPr marL="1828916" indent="0">
              <a:buNone/>
              <a:defRPr sz="1400">
                <a:solidFill>
                  <a:schemeClr val="tx1">
                    <a:tint val="75000"/>
                  </a:schemeClr>
                </a:solidFill>
              </a:defRPr>
            </a:lvl5pPr>
            <a:lvl6pPr marL="2286146" indent="0">
              <a:buNone/>
              <a:defRPr sz="1400">
                <a:solidFill>
                  <a:schemeClr val="tx1">
                    <a:tint val="75000"/>
                  </a:schemeClr>
                </a:solidFill>
              </a:defRPr>
            </a:lvl6pPr>
            <a:lvl7pPr marL="2743374" indent="0">
              <a:buNone/>
              <a:defRPr sz="1400">
                <a:solidFill>
                  <a:schemeClr val="tx1">
                    <a:tint val="75000"/>
                  </a:schemeClr>
                </a:solidFill>
              </a:defRPr>
            </a:lvl7pPr>
            <a:lvl8pPr marL="3200603" indent="0">
              <a:buNone/>
              <a:defRPr sz="1400">
                <a:solidFill>
                  <a:schemeClr val="tx1">
                    <a:tint val="75000"/>
                  </a:schemeClr>
                </a:solidFill>
              </a:defRPr>
            </a:lvl8pPr>
            <a:lvl9pPr marL="3657833"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r>
              <a:rPr lang="en-US" smtClean="0"/>
              <a:t>MĨ THẬT 6</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A7CFC6A-A45B-442E-93FB-90FBB23BD1AD}" type="slidenum">
              <a:rPr lang="en-US" smtClean="0"/>
              <a:pPr>
                <a:defRPr/>
              </a:pPr>
              <a:t>‹#›</a:t>
            </a:fld>
            <a:endParaRPr lang="en-US"/>
          </a:p>
        </p:txBody>
      </p:sp>
      <p:sp>
        <p:nvSpPr>
          <p:cNvPr id="24" name="TextBox 23"/>
          <p:cNvSpPr txBox="1"/>
          <p:nvPr/>
        </p:nvSpPr>
        <p:spPr>
          <a:xfrm>
            <a:off x="482712" y="790379"/>
            <a:ext cx="457319" cy="584776"/>
          </a:xfrm>
          <a:prstGeom prst="rect">
            <a:avLst/>
          </a:prstGeom>
        </p:spPr>
        <p:txBody>
          <a:bodyPr vert="horz" lIns="91440" tIns="45720" rIns="91440" bIns="45720" rtlCol="0" anchor="ctr">
            <a:noAutofit/>
          </a:bodyPr>
          <a:lstStyle/>
          <a:p>
            <a:pPr lvl="0"/>
            <a:r>
              <a:rPr lang="en-US" sz="8001" baseline="0" dirty="0">
                <a:ln w="3175" cmpd="sng">
                  <a:noFill/>
                </a:ln>
                <a:solidFill>
                  <a:schemeClr val="accent1"/>
                </a:solidFill>
                <a:effectLst/>
                <a:latin typeface="Arial"/>
              </a:rPr>
              <a:t>“</a:t>
            </a:r>
          </a:p>
        </p:txBody>
      </p:sp>
      <p:sp>
        <p:nvSpPr>
          <p:cNvPr id="25" name="TextBox 24"/>
          <p:cNvSpPr txBox="1"/>
          <p:nvPr/>
        </p:nvSpPr>
        <p:spPr>
          <a:xfrm>
            <a:off x="6747700" y="2886557"/>
            <a:ext cx="457319" cy="584776"/>
          </a:xfrm>
          <a:prstGeom prst="rect">
            <a:avLst/>
          </a:prstGeom>
        </p:spPr>
        <p:txBody>
          <a:bodyPr vert="horz" lIns="91440" tIns="45720" rIns="91440" bIns="45720" rtlCol="0" anchor="ctr">
            <a:noAutofit/>
          </a:bodyPr>
          <a:lstStyle/>
          <a:p>
            <a:pPr lvl="0"/>
            <a:r>
              <a:rPr lang="en-US" sz="8001"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16257165"/>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9"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8" y="4013200"/>
            <a:ext cx="6347716" cy="514248"/>
          </a:xfrm>
        </p:spPr>
        <p:txBody>
          <a:bodyPr anchor="b">
            <a:noAutofit/>
          </a:bodyPr>
          <a:lstStyle>
            <a:lvl1pPr marL="0" indent="0">
              <a:buFontTx/>
              <a:buNone/>
              <a:defRPr sz="2400">
                <a:solidFill>
                  <a:schemeClr val="accent1"/>
                </a:solidFill>
              </a:defRPr>
            </a:lvl1pPr>
            <a:lvl2pPr marL="457229" indent="0">
              <a:buFontTx/>
              <a:buNone/>
              <a:defRPr/>
            </a:lvl2pPr>
            <a:lvl3pPr marL="914458" indent="0">
              <a:buFontTx/>
              <a:buNone/>
              <a:defRPr/>
            </a:lvl3pPr>
            <a:lvl4pPr marL="1371687" indent="0">
              <a:buFontTx/>
              <a:buNone/>
              <a:defRPr/>
            </a:lvl4pPr>
            <a:lvl5pPr marL="1828916"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50000"/>
                    <a:lumOff val="50000"/>
                  </a:schemeClr>
                </a:solidFill>
              </a:defRPr>
            </a:lvl1pPr>
            <a:lvl2pPr marL="457229" indent="0">
              <a:buNone/>
              <a:defRPr sz="1800">
                <a:solidFill>
                  <a:schemeClr val="tx1">
                    <a:tint val="75000"/>
                  </a:schemeClr>
                </a:solidFill>
              </a:defRPr>
            </a:lvl2pPr>
            <a:lvl3pPr marL="914458" indent="0">
              <a:buNone/>
              <a:defRPr sz="1600">
                <a:solidFill>
                  <a:schemeClr val="tx1">
                    <a:tint val="75000"/>
                  </a:schemeClr>
                </a:solidFill>
              </a:defRPr>
            </a:lvl3pPr>
            <a:lvl4pPr marL="1371687" indent="0">
              <a:buNone/>
              <a:defRPr sz="1400">
                <a:solidFill>
                  <a:schemeClr val="tx1">
                    <a:tint val="75000"/>
                  </a:schemeClr>
                </a:solidFill>
              </a:defRPr>
            </a:lvl4pPr>
            <a:lvl5pPr marL="1828916" indent="0">
              <a:buNone/>
              <a:defRPr sz="1400">
                <a:solidFill>
                  <a:schemeClr val="tx1">
                    <a:tint val="75000"/>
                  </a:schemeClr>
                </a:solidFill>
              </a:defRPr>
            </a:lvl5pPr>
            <a:lvl6pPr marL="2286146" indent="0">
              <a:buNone/>
              <a:defRPr sz="1400">
                <a:solidFill>
                  <a:schemeClr val="tx1">
                    <a:tint val="75000"/>
                  </a:schemeClr>
                </a:solidFill>
              </a:defRPr>
            </a:lvl6pPr>
            <a:lvl7pPr marL="2743374" indent="0">
              <a:buNone/>
              <a:defRPr sz="1400">
                <a:solidFill>
                  <a:schemeClr val="tx1">
                    <a:tint val="75000"/>
                  </a:schemeClr>
                </a:solidFill>
              </a:defRPr>
            </a:lvl7pPr>
            <a:lvl8pPr marL="3200603" indent="0">
              <a:buNone/>
              <a:defRPr sz="1400">
                <a:solidFill>
                  <a:schemeClr val="tx1">
                    <a:tint val="75000"/>
                  </a:schemeClr>
                </a:solidFill>
              </a:defRPr>
            </a:lvl8pPr>
            <a:lvl9pPr marL="3657833"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r>
              <a:rPr lang="en-US" smtClean="0"/>
              <a:t>MĨ THẬT 6</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5A181D-0063-4413-8290-6A99072DBFF5}" type="slidenum">
              <a:rPr lang="en-US" smtClean="0"/>
              <a:pPr>
                <a:defRPr/>
              </a:pPr>
              <a:t>‹#›</a:t>
            </a:fld>
            <a:endParaRPr lang="en-US"/>
          </a:p>
        </p:txBody>
      </p:sp>
    </p:spTree>
    <p:extLst>
      <p:ext uri="{BB962C8B-B14F-4D97-AF65-F5344CB8AC3E}">
        <p14:creationId xmlns:p14="http://schemas.microsoft.com/office/powerpoint/2010/main" val="310229196"/>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smtClean="0"/>
              <a:t>MĨ THẬT 6</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493965A-6373-475B-AD1E-7D5E39095BA5}" type="slidenum">
              <a:rPr lang="en-US" smtClean="0"/>
              <a:pPr>
                <a:defRPr/>
              </a:pPr>
              <a:t>‹#›</a:t>
            </a:fld>
            <a:endParaRPr lang="en-US"/>
          </a:p>
        </p:txBody>
      </p:sp>
    </p:spTree>
    <p:extLst>
      <p:ext uri="{BB962C8B-B14F-4D97-AF65-F5344CB8AC3E}">
        <p14:creationId xmlns:p14="http://schemas.microsoft.com/office/powerpoint/2010/main" val="163630566"/>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3"/>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3"/>
            <a:ext cx="5195027"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smtClean="0"/>
              <a:t>MĨ THẬT 6</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D3F1B18-3DBC-44A5-818E-BED6A91FE64C}" type="slidenum">
              <a:rPr lang="en-US" smtClean="0"/>
              <a:pPr>
                <a:defRPr/>
              </a:pPr>
              <a:t>‹#›</a:t>
            </a:fld>
            <a:endParaRPr lang="en-US"/>
          </a:p>
        </p:txBody>
      </p:sp>
    </p:spTree>
    <p:extLst>
      <p:ext uri="{BB962C8B-B14F-4D97-AF65-F5344CB8AC3E}">
        <p14:creationId xmlns:p14="http://schemas.microsoft.com/office/powerpoint/2010/main" val="4068807992"/>
      </p:ext>
    </p:extLst>
  </p:cSld>
  <p:clrMapOvr>
    <a:masterClrMapping/>
  </p:clrMapOvr>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For background image">
    <p:spTree>
      <p:nvGrpSpPr>
        <p:cNvPr id="1" name="Shape 191"/>
        <p:cNvGrpSpPr/>
        <p:nvPr/>
      </p:nvGrpSpPr>
      <p:grpSpPr>
        <a:xfrm>
          <a:off x="0" y="0"/>
          <a:ext cx="0" cy="0"/>
          <a:chOff x="0" y="0"/>
          <a:chExt cx="0" cy="0"/>
        </a:xfrm>
      </p:grpSpPr>
    </p:spTree>
    <p:extLst>
      <p:ext uri="{BB962C8B-B14F-4D97-AF65-F5344CB8AC3E}">
        <p14:creationId xmlns:p14="http://schemas.microsoft.com/office/powerpoint/2010/main" val="128998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769938" y="356630"/>
            <a:ext cx="56388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endParaRPr lang="en-US" dirty="0"/>
          </a:p>
        </p:txBody>
      </p:sp>
      <p:sp>
        <p:nvSpPr>
          <p:cNvPr id="15" name="Text Placeholder 3"/>
          <p:cNvSpPr>
            <a:spLocks noGrp="1"/>
          </p:cNvSpPr>
          <p:nvPr>
            <p:ph type="body" sz="half" idx="2"/>
          </p:nvPr>
        </p:nvSpPr>
        <p:spPr>
          <a:xfrm>
            <a:off x="769938" y="825954"/>
            <a:ext cx="4114800" cy="267661"/>
          </a:xfrm>
          <a:prstGeom prst="rect">
            <a:avLst/>
          </a:prstGeom>
        </p:spPr>
        <p:txBody>
          <a:bodyPr wrap="none" lIns="0" tIns="0" rIns="0" bIns="0" anchor="ctr">
            <a:noAutofit/>
          </a:bodyPr>
          <a:lstStyle>
            <a:lvl1pPr marL="0" indent="0" algn="l">
              <a:buNone/>
              <a:defRPr sz="18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grpSp>
        <p:nvGrpSpPr>
          <p:cNvPr id="8" name="Group 7"/>
          <p:cNvGrpSpPr/>
          <p:nvPr userDrawn="1"/>
        </p:nvGrpSpPr>
        <p:grpSpPr>
          <a:xfrm>
            <a:off x="0" y="6731815"/>
            <a:ext cx="9144000" cy="126199"/>
            <a:chOff x="0" y="2573904"/>
            <a:chExt cx="8767278" cy="44695"/>
          </a:xfrm>
        </p:grpSpPr>
        <p:grpSp>
          <p:nvGrpSpPr>
            <p:cNvPr id="9"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0" name="Rectangle 19"/>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10"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3" name="Rectangle 12"/>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4" name="Rectangle 13"/>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6" name="Rectangle 15"/>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sp>
        <p:nvSpPr>
          <p:cNvPr id="31" name="Flowchart: Off-page Connector 30"/>
          <p:cNvSpPr/>
          <p:nvPr userDrawn="1"/>
        </p:nvSpPr>
        <p:spPr>
          <a:xfrm>
            <a:off x="8622188" y="317598"/>
            <a:ext cx="288035" cy="314532"/>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2" name="Slide Number Placeholder 4"/>
          <p:cNvSpPr>
            <a:spLocks noGrp="1"/>
          </p:cNvSpPr>
          <p:nvPr>
            <p:ph type="sldNum" sz="quarter" idx="12"/>
          </p:nvPr>
        </p:nvSpPr>
        <p:spPr>
          <a:xfrm>
            <a:off x="8542127" y="263969"/>
            <a:ext cx="457681" cy="366183"/>
          </a:xfrm>
          <a:prstGeom prst="rect">
            <a:avLst/>
          </a:prstGeom>
        </p:spPr>
        <p:txBody>
          <a:bodyPr anchor="ctr"/>
          <a:lstStyle>
            <a:lvl1pPr algn="ctr">
              <a:defRPr sz="1333" b="1">
                <a:solidFill>
                  <a:schemeClr val="bg1"/>
                </a:solidFill>
              </a:defRPr>
            </a:lvl1pPr>
          </a:lstStyle>
          <a:p>
            <a:fld id="{C136B7D2-B98C-44FD-8D04-7EC62A56497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146067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2022/8/12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42931" y="260648"/>
            <a:ext cx="82296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471435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r>
              <a:rPr lang="en-US" smtClean="0"/>
              <a:t>MĨ THẬT 6</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63DEA61-4844-4ED6-90AB-552983EC3EA0}" type="slidenum">
              <a:rPr lang="en-US" smtClean="0"/>
              <a:pPr>
                <a:defRPr/>
              </a:pPr>
              <a:t>‹#›</a:t>
            </a:fld>
            <a:endParaRPr lang="en-US"/>
          </a:p>
        </p:txBody>
      </p:sp>
    </p:spTree>
    <p:extLst>
      <p:ext uri="{BB962C8B-B14F-4D97-AF65-F5344CB8AC3E}">
        <p14:creationId xmlns:p14="http://schemas.microsoft.com/office/powerpoint/2010/main" val="2094667565"/>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2022/8/12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42931" y="260648"/>
            <a:ext cx="82296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597599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2022/8/12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42931" y="260648"/>
            <a:ext cx="82296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233433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2022/8/12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42931" y="260648"/>
            <a:ext cx="82296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582476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2022/8/12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42931" y="260648"/>
            <a:ext cx="82296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760060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2022/8/12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42931" y="260648"/>
            <a:ext cx="82296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129011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2022/8/12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42931" y="260648"/>
            <a:ext cx="82296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936929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Main Title+ Sub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769938" y="356636"/>
            <a:ext cx="56388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endParaRPr lang="en-US" dirty="0"/>
          </a:p>
        </p:txBody>
      </p:sp>
      <p:sp>
        <p:nvSpPr>
          <p:cNvPr id="15" name="Text Placeholder 3"/>
          <p:cNvSpPr>
            <a:spLocks noGrp="1"/>
          </p:cNvSpPr>
          <p:nvPr>
            <p:ph type="body" sz="half" idx="2"/>
          </p:nvPr>
        </p:nvSpPr>
        <p:spPr>
          <a:xfrm>
            <a:off x="769938" y="825954"/>
            <a:ext cx="4114800" cy="267661"/>
          </a:xfrm>
          <a:prstGeom prst="rect">
            <a:avLst/>
          </a:prstGeom>
        </p:spPr>
        <p:txBody>
          <a:bodyPr wrap="none" lIns="0" tIns="0" rIns="0" bIns="0" anchor="ctr">
            <a:noAutofit/>
          </a:bodyPr>
          <a:lstStyle>
            <a:lvl1pPr marL="0" indent="0" algn="l">
              <a:buNone/>
              <a:defRPr sz="18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grpSp>
        <p:nvGrpSpPr>
          <p:cNvPr id="8" name="Group 7"/>
          <p:cNvGrpSpPr/>
          <p:nvPr userDrawn="1"/>
        </p:nvGrpSpPr>
        <p:grpSpPr>
          <a:xfrm>
            <a:off x="0" y="6731825"/>
            <a:ext cx="9144000" cy="126199"/>
            <a:chOff x="0" y="2573904"/>
            <a:chExt cx="8767278" cy="44695"/>
          </a:xfrm>
        </p:grpSpPr>
        <p:grpSp>
          <p:nvGrpSpPr>
            <p:cNvPr id="9"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0" name="Rectangle 19"/>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10"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3" name="Rectangle 12"/>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4" name="Rectangle 13"/>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6" name="Rectangle 15"/>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sp>
        <p:nvSpPr>
          <p:cNvPr id="31" name="Flowchart: Off-page Connector 30"/>
          <p:cNvSpPr/>
          <p:nvPr userDrawn="1"/>
        </p:nvSpPr>
        <p:spPr>
          <a:xfrm>
            <a:off x="8622193" y="317598"/>
            <a:ext cx="288035" cy="314532"/>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2" name="Slide Number Placeholder 4"/>
          <p:cNvSpPr>
            <a:spLocks noGrp="1"/>
          </p:cNvSpPr>
          <p:nvPr>
            <p:ph type="sldNum" sz="quarter" idx="12"/>
          </p:nvPr>
        </p:nvSpPr>
        <p:spPr>
          <a:xfrm>
            <a:off x="8542132" y="263969"/>
            <a:ext cx="457681" cy="366183"/>
          </a:xfrm>
          <a:prstGeom prst="rect">
            <a:avLst/>
          </a:prstGeom>
        </p:spPr>
        <p:txBody>
          <a:bodyPr anchor="ctr"/>
          <a:lstStyle>
            <a:lvl1pPr algn="ctr">
              <a:defRPr sz="1333" b="1">
                <a:solidFill>
                  <a:schemeClr val="bg1"/>
                </a:solidFill>
              </a:defRPr>
            </a:lvl1pPr>
          </a:lstStyle>
          <a:p>
            <a:fld id="{C136B7D2-B98C-44FD-8D04-7EC62A56497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55801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2022/8/12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42931" y="260648"/>
            <a:ext cx="82296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226182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2022/8/12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42931" y="260648"/>
            <a:ext cx="82296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691677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2022/8/12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42931" y="260648"/>
            <a:ext cx="82296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025980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9" y="2700871"/>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9" y="4527448"/>
            <a:ext cx="6347715" cy="860400"/>
          </a:xfrm>
        </p:spPr>
        <p:txBody>
          <a:bodyPr anchor="t"/>
          <a:lstStyle>
            <a:lvl1pPr marL="0" indent="0" algn="l">
              <a:buNone/>
              <a:defRPr sz="2000">
                <a:solidFill>
                  <a:schemeClr val="tx1">
                    <a:lumMod val="50000"/>
                    <a:lumOff val="50000"/>
                  </a:schemeClr>
                </a:solidFill>
              </a:defRPr>
            </a:lvl1pPr>
            <a:lvl2pPr marL="457229" indent="0">
              <a:buNone/>
              <a:defRPr sz="1800">
                <a:solidFill>
                  <a:schemeClr val="tx1">
                    <a:tint val="75000"/>
                  </a:schemeClr>
                </a:solidFill>
              </a:defRPr>
            </a:lvl2pPr>
            <a:lvl3pPr marL="914458" indent="0">
              <a:buNone/>
              <a:defRPr sz="1600">
                <a:solidFill>
                  <a:schemeClr val="tx1">
                    <a:tint val="75000"/>
                  </a:schemeClr>
                </a:solidFill>
              </a:defRPr>
            </a:lvl3pPr>
            <a:lvl4pPr marL="1371687" indent="0">
              <a:buNone/>
              <a:defRPr sz="1400">
                <a:solidFill>
                  <a:schemeClr val="tx1">
                    <a:tint val="75000"/>
                  </a:schemeClr>
                </a:solidFill>
              </a:defRPr>
            </a:lvl4pPr>
            <a:lvl5pPr marL="1828916" indent="0">
              <a:buNone/>
              <a:defRPr sz="1400">
                <a:solidFill>
                  <a:schemeClr val="tx1">
                    <a:tint val="75000"/>
                  </a:schemeClr>
                </a:solidFill>
              </a:defRPr>
            </a:lvl5pPr>
            <a:lvl6pPr marL="2286146" indent="0">
              <a:buNone/>
              <a:defRPr sz="1400">
                <a:solidFill>
                  <a:schemeClr val="tx1">
                    <a:tint val="75000"/>
                  </a:schemeClr>
                </a:solidFill>
              </a:defRPr>
            </a:lvl6pPr>
            <a:lvl7pPr marL="2743374" indent="0">
              <a:buNone/>
              <a:defRPr sz="1400">
                <a:solidFill>
                  <a:schemeClr val="tx1">
                    <a:tint val="75000"/>
                  </a:schemeClr>
                </a:solidFill>
              </a:defRPr>
            </a:lvl7pPr>
            <a:lvl8pPr marL="3200603" indent="0">
              <a:buNone/>
              <a:defRPr sz="1400">
                <a:solidFill>
                  <a:schemeClr val="tx1">
                    <a:tint val="75000"/>
                  </a:schemeClr>
                </a:solidFill>
              </a:defRPr>
            </a:lvl8pPr>
            <a:lvl9pPr marL="3657833"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r>
              <a:rPr lang="en-US" smtClean="0"/>
              <a:t>MĨ THẬT 6</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5C0B6E6-7C0C-469A-897A-B70982B8B50A}" type="slidenum">
              <a:rPr lang="en-US" smtClean="0"/>
              <a:pPr>
                <a:defRPr/>
              </a:pPr>
              <a:t>‹#›</a:t>
            </a:fld>
            <a:endParaRPr lang="en-US"/>
          </a:p>
        </p:txBody>
      </p:sp>
    </p:spTree>
    <p:extLst>
      <p:ext uri="{BB962C8B-B14F-4D97-AF65-F5344CB8AC3E}">
        <p14:creationId xmlns:p14="http://schemas.microsoft.com/office/powerpoint/2010/main" val="4037946055"/>
      </p:ext>
    </p:extLst>
  </p:cSld>
  <p:clrMapOvr>
    <a:masterClrMapping/>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2022/8/12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42931" y="260648"/>
            <a:ext cx="82296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590798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2022/8/12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42931" y="260648"/>
            <a:ext cx="82296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975566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2022/8/12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42931" y="260648"/>
            <a:ext cx="82296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759806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2022/8/12</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42931" y="260648"/>
            <a:ext cx="82296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85025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42448822-0F19-4FF3-8DDB-52DB77324CE7}" type="datetimeFigureOut">
              <a:rPr lang="en-US" smtClean="0"/>
              <a:pPr>
                <a:defRPr/>
              </a:pPr>
              <a:t>12/8/2022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A6ED02D-5F87-4E9A-91BA-795B33909FF0}" type="slidenum">
              <a:rPr lang="en-US" altLang="en-US" smtClean="0"/>
              <a:pPr>
                <a:defRPr/>
              </a:pPr>
              <a:t>‹#›</a:t>
            </a:fld>
            <a:endParaRPr lang="en-US" altLang="en-US"/>
          </a:p>
        </p:txBody>
      </p:sp>
    </p:spTree>
    <p:extLst>
      <p:ext uri="{BB962C8B-B14F-4D97-AF65-F5344CB8AC3E}">
        <p14:creationId xmlns:p14="http://schemas.microsoft.com/office/powerpoint/2010/main" val="8015519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6D66FBD-6B11-41B1-A204-A06A7FFACE9B}" type="datetimeFigureOut">
              <a:rPr lang="en-US" smtClean="0"/>
              <a:pPr>
                <a:defRPr/>
              </a:pPr>
              <a:t>12/8/2022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3912EB8-749D-4AE6-BCFB-A2267EA9FE3C}" type="slidenum">
              <a:rPr lang="en-US" altLang="en-US" smtClean="0"/>
              <a:pPr>
                <a:defRPr/>
              </a:pPr>
              <a:t>‹#›</a:t>
            </a:fld>
            <a:endParaRPr lang="en-US" altLang="en-US"/>
          </a:p>
        </p:txBody>
      </p:sp>
    </p:spTree>
    <p:extLst>
      <p:ext uri="{BB962C8B-B14F-4D97-AF65-F5344CB8AC3E}">
        <p14:creationId xmlns:p14="http://schemas.microsoft.com/office/powerpoint/2010/main" val="27394556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55017AEF-7D6D-4F2A-8EC3-BD4DEF2CE98F}" type="datetimeFigureOut">
              <a:rPr lang="en-US" smtClean="0"/>
              <a:pPr>
                <a:defRPr/>
              </a:pPr>
              <a:t>12/8/2022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54F529D-E59C-4CF1-87C6-75070BE6338E}" type="slidenum">
              <a:rPr lang="en-US" altLang="en-US" smtClean="0"/>
              <a:pPr>
                <a:defRPr/>
              </a:pPr>
              <a:t>‹#›</a:t>
            </a:fld>
            <a:endParaRPr lang="en-US" altLang="en-US"/>
          </a:p>
        </p:txBody>
      </p:sp>
    </p:spTree>
    <p:extLst>
      <p:ext uri="{BB962C8B-B14F-4D97-AF65-F5344CB8AC3E}">
        <p14:creationId xmlns:p14="http://schemas.microsoft.com/office/powerpoint/2010/main" val="401575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F85527C5-561E-43EA-94AD-12549CBA2F8D}" type="datetimeFigureOut">
              <a:rPr lang="en-US" smtClean="0"/>
              <a:pPr>
                <a:defRPr/>
              </a:pPr>
              <a:t>12/8/2022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8C08D1F-5224-4CF5-8055-53A0A0F0D31F}" type="slidenum">
              <a:rPr lang="en-US" altLang="en-US" smtClean="0"/>
              <a:pPr>
                <a:defRPr/>
              </a:pPr>
              <a:t>‹#›</a:t>
            </a:fld>
            <a:endParaRPr lang="en-US" altLang="en-US"/>
          </a:p>
        </p:txBody>
      </p:sp>
    </p:spTree>
    <p:extLst>
      <p:ext uri="{BB962C8B-B14F-4D97-AF65-F5344CB8AC3E}">
        <p14:creationId xmlns:p14="http://schemas.microsoft.com/office/powerpoint/2010/main" val="7674793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DC84FD5A-C4C8-404F-A049-1B28E3E6C486}" type="datetimeFigureOut">
              <a:rPr lang="en-US" smtClean="0"/>
              <a:pPr>
                <a:defRPr/>
              </a:pPr>
              <a:t>12/8/2022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1B72D7E-223A-4356-B901-9B7DB6621F5B}" type="slidenum">
              <a:rPr lang="en-US" altLang="en-US" smtClean="0"/>
              <a:pPr>
                <a:defRPr/>
              </a:pPr>
              <a:t>‹#›</a:t>
            </a:fld>
            <a:endParaRPr lang="en-US" altLang="en-US"/>
          </a:p>
        </p:txBody>
      </p:sp>
    </p:spTree>
    <p:extLst>
      <p:ext uri="{BB962C8B-B14F-4D97-AF65-F5344CB8AC3E}">
        <p14:creationId xmlns:p14="http://schemas.microsoft.com/office/powerpoint/2010/main" val="7477844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85ADF6EF-0616-4DFB-902E-C6C9954617A8}" type="datetimeFigureOut">
              <a:rPr lang="en-US" smtClean="0"/>
              <a:pPr>
                <a:defRPr/>
              </a:pPr>
              <a:t>12/8/2022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0A7CB36-1463-44A5-B4D7-BAD63E926F59}" type="slidenum">
              <a:rPr lang="en-US" altLang="en-US" smtClean="0"/>
              <a:pPr>
                <a:defRPr/>
              </a:pPr>
              <a:t>‹#›</a:t>
            </a:fld>
            <a:endParaRPr lang="en-US" altLang="en-US"/>
          </a:p>
        </p:txBody>
      </p:sp>
    </p:spTree>
    <p:extLst>
      <p:ext uri="{BB962C8B-B14F-4D97-AF65-F5344CB8AC3E}">
        <p14:creationId xmlns:p14="http://schemas.microsoft.com/office/powerpoint/2010/main" val="3951220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609601"/>
            <a:ext cx="6347713"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3"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r>
              <a:rPr lang="en-US" smtClean="0"/>
              <a:t>MĨ THẬT 6</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6BEEDF3-032D-4CE3-B944-7FC16C58E94F}" type="slidenum">
              <a:rPr lang="en-US" smtClean="0"/>
              <a:pPr>
                <a:defRPr/>
              </a:pPr>
              <a:t>‹#›</a:t>
            </a:fld>
            <a:endParaRPr lang="en-US"/>
          </a:p>
        </p:txBody>
      </p:sp>
    </p:spTree>
    <p:extLst>
      <p:ext uri="{BB962C8B-B14F-4D97-AF65-F5344CB8AC3E}">
        <p14:creationId xmlns:p14="http://schemas.microsoft.com/office/powerpoint/2010/main" val="2655544209"/>
      </p:ext>
    </p:extLst>
  </p:cSld>
  <p:clrMapOvr>
    <a:masterClrMapping/>
  </p:clrMapOvr>
  <p:hf sldNum="0"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A2C9333-9408-4373-AA5F-5A226A6E8DD1}" type="datetimeFigureOut">
              <a:rPr lang="en-US" smtClean="0"/>
              <a:pPr>
                <a:defRPr/>
              </a:pPr>
              <a:t>12/8/2022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FBA50829-49A8-45F8-BE18-161F5B6BAD74}" type="slidenum">
              <a:rPr lang="en-US" altLang="en-US" smtClean="0"/>
              <a:pPr>
                <a:defRPr/>
              </a:pPr>
              <a:t>‹#›</a:t>
            </a:fld>
            <a:endParaRPr lang="en-US" altLang="en-US"/>
          </a:p>
        </p:txBody>
      </p:sp>
    </p:spTree>
    <p:extLst>
      <p:ext uri="{BB962C8B-B14F-4D97-AF65-F5344CB8AC3E}">
        <p14:creationId xmlns:p14="http://schemas.microsoft.com/office/powerpoint/2010/main" val="23838434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7CDD04E7-DC56-4154-B327-89F5ADD27471}" type="datetimeFigureOut">
              <a:rPr lang="en-US" smtClean="0"/>
              <a:pPr>
                <a:defRPr/>
              </a:pPr>
              <a:t>12/8/2022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DBD23C4-B81D-4714-A1E0-C40A2AE2EE38}" type="slidenum">
              <a:rPr lang="en-US" altLang="en-US" smtClean="0"/>
              <a:pPr>
                <a:defRPr/>
              </a:pPr>
              <a:t>‹#›</a:t>
            </a:fld>
            <a:endParaRPr lang="en-US" altLang="en-US"/>
          </a:p>
        </p:txBody>
      </p:sp>
    </p:spTree>
    <p:extLst>
      <p:ext uri="{BB962C8B-B14F-4D97-AF65-F5344CB8AC3E}">
        <p14:creationId xmlns:p14="http://schemas.microsoft.com/office/powerpoint/2010/main" val="2072319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96F99A89-E370-45A3-925A-5685504ED3DC}" type="datetimeFigureOut">
              <a:rPr lang="en-US" smtClean="0"/>
              <a:pPr>
                <a:defRPr/>
              </a:pPr>
              <a:t>12/8/2022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E0BBCC0-A1A4-49C4-95FB-1E2C230E520E}" type="slidenum">
              <a:rPr lang="en-US" altLang="en-US" smtClean="0"/>
              <a:pPr>
                <a:defRPr/>
              </a:pPr>
              <a:t>‹#›</a:t>
            </a:fld>
            <a:endParaRPr lang="en-US" altLang="en-US"/>
          </a:p>
        </p:txBody>
      </p:sp>
    </p:spTree>
    <p:extLst>
      <p:ext uri="{BB962C8B-B14F-4D97-AF65-F5344CB8AC3E}">
        <p14:creationId xmlns:p14="http://schemas.microsoft.com/office/powerpoint/2010/main" val="1390115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907BB622-C293-42CB-B365-6F56ACA3E54C}" type="datetimeFigureOut">
              <a:rPr lang="en-US" smtClean="0"/>
              <a:pPr>
                <a:defRPr/>
              </a:pPr>
              <a:t>12/8/2022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87F5F4B-6244-40D0-BE3A-3A98161C5E48}" type="slidenum">
              <a:rPr lang="en-US" altLang="en-US" smtClean="0"/>
              <a:pPr>
                <a:defRPr/>
              </a:pPr>
              <a:t>‹#›</a:t>
            </a:fld>
            <a:endParaRPr lang="en-US" altLang="en-US"/>
          </a:p>
        </p:txBody>
      </p:sp>
    </p:spTree>
    <p:extLst>
      <p:ext uri="{BB962C8B-B14F-4D97-AF65-F5344CB8AC3E}">
        <p14:creationId xmlns:p14="http://schemas.microsoft.com/office/powerpoint/2010/main" val="12741723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08FA9771-D15F-4262-932B-C80133F35A5F}" type="datetimeFigureOut">
              <a:rPr lang="en-US" smtClean="0"/>
              <a:pPr>
                <a:defRPr/>
              </a:pPr>
              <a:t>12/8/2022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D9A296-27BB-4C24-A010-A03A473E37C6}" type="slidenum">
              <a:rPr lang="en-US" altLang="en-US" smtClean="0"/>
              <a:pPr>
                <a:defRPr/>
              </a:pPr>
              <a:t>‹#›</a:t>
            </a:fld>
            <a:endParaRPr lang="en-US" altLang="en-US"/>
          </a:p>
        </p:txBody>
      </p:sp>
    </p:spTree>
    <p:extLst>
      <p:ext uri="{BB962C8B-B14F-4D97-AF65-F5344CB8AC3E}">
        <p14:creationId xmlns:p14="http://schemas.microsoft.com/office/powerpoint/2010/main" val="35907804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70D00D9-B1FA-4DB2-8E96-1DC35BC0E230}"/>
              </a:ext>
            </a:extLst>
          </p:cNvPr>
          <p:cNvSpPr>
            <a:spLocks noGrp="1"/>
          </p:cNvSpPr>
          <p:nvPr>
            <p:ph type="dt" sz="half" idx="10"/>
          </p:nvPr>
        </p:nvSpPr>
        <p:spPr/>
        <p:txBody>
          <a:bodyPr/>
          <a:lstStyle>
            <a:lvl1pPr>
              <a:defRPr/>
            </a:lvl1pPr>
          </a:lstStyle>
          <a:p>
            <a:pPr>
              <a:defRPr/>
            </a:pPr>
            <a:fld id="{42448822-0F19-4FF3-8DDB-52DB77324CE7}" type="datetimeFigureOut">
              <a:rPr lang="en-US"/>
              <a:pPr>
                <a:defRPr/>
              </a:pPr>
              <a:t>12/8/2022</a:t>
            </a:fld>
            <a:endParaRPr lang="en-US"/>
          </a:p>
        </p:txBody>
      </p:sp>
      <p:sp>
        <p:nvSpPr>
          <p:cNvPr id="5" name="Footer Placeholder 4">
            <a:extLst>
              <a:ext uri="{FF2B5EF4-FFF2-40B4-BE49-F238E27FC236}">
                <a16:creationId xmlns:a16="http://schemas.microsoft.com/office/drawing/2014/main" id="{18B9DF07-D774-4188-97E0-72A834EC81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B215088-874C-4C38-AA1A-4B789AE91407}"/>
              </a:ext>
            </a:extLst>
          </p:cNvPr>
          <p:cNvSpPr>
            <a:spLocks noGrp="1"/>
          </p:cNvSpPr>
          <p:nvPr>
            <p:ph type="sldNum" sz="quarter" idx="12"/>
          </p:nvPr>
        </p:nvSpPr>
        <p:spPr/>
        <p:txBody>
          <a:bodyPr/>
          <a:lstStyle>
            <a:lvl1pPr>
              <a:defRPr/>
            </a:lvl1pPr>
          </a:lstStyle>
          <a:p>
            <a:pPr>
              <a:defRPr/>
            </a:pPr>
            <a:fld id="{4A6ED02D-5F87-4E9A-91BA-795B33909FF0}" type="slidenum">
              <a:rPr lang="en-US" altLang="en-US"/>
              <a:pPr>
                <a:defRPr/>
              </a:pPr>
              <a:t>‹#›</a:t>
            </a:fld>
            <a:endParaRPr lang="en-US" altLang="en-US"/>
          </a:p>
        </p:txBody>
      </p:sp>
    </p:spTree>
    <p:extLst>
      <p:ext uri="{BB962C8B-B14F-4D97-AF65-F5344CB8AC3E}">
        <p14:creationId xmlns:p14="http://schemas.microsoft.com/office/powerpoint/2010/main" val="7687541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0D00D9-B1FA-4DB2-8E96-1DC35BC0E230}"/>
              </a:ext>
            </a:extLst>
          </p:cNvPr>
          <p:cNvSpPr>
            <a:spLocks noGrp="1"/>
          </p:cNvSpPr>
          <p:nvPr>
            <p:ph type="dt" sz="half" idx="10"/>
          </p:nvPr>
        </p:nvSpPr>
        <p:spPr/>
        <p:txBody>
          <a:bodyPr/>
          <a:lstStyle>
            <a:lvl1pPr>
              <a:defRPr/>
            </a:lvl1pPr>
          </a:lstStyle>
          <a:p>
            <a:pPr>
              <a:defRPr/>
            </a:pPr>
            <a:fld id="{F6D66FBD-6B11-41B1-A204-A06A7FFACE9B}" type="datetimeFigureOut">
              <a:rPr lang="en-US"/>
              <a:pPr>
                <a:defRPr/>
              </a:pPr>
              <a:t>12/8/2022</a:t>
            </a:fld>
            <a:endParaRPr lang="en-US"/>
          </a:p>
        </p:txBody>
      </p:sp>
      <p:sp>
        <p:nvSpPr>
          <p:cNvPr id="5" name="Footer Placeholder 4">
            <a:extLst>
              <a:ext uri="{FF2B5EF4-FFF2-40B4-BE49-F238E27FC236}">
                <a16:creationId xmlns:a16="http://schemas.microsoft.com/office/drawing/2014/main" id="{18B9DF07-D774-4188-97E0-72A834EC81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B215088-874C-4C38-AA1A-4B789AE91407}"/>
              </a:ext>
            </a:extLst>
          </p:cNvPr>
          <p:cNvSpPr>
            <a:spLocks noGrp="1"/>
          </p:cNvSpPr>
          <p:nvPr>
            <p:ph type="sldNum" sz="quarter" idx="12"/>
          </p:nvPr>
        </p:nvSpPr>
        <p:spPr/>
        <p:txBody>
          <a:bodyPr/>
          <a:lstStyle>
            <a:lvl1pPr>
              <a:defRPr/>
            </a:lvl1pPr>
          </a:lstStyle>
          <a:p>
            <a:pPr>
              <a:defRPr/>
            </a:pPr>
            <a:fld id="{D3912EB8-749D-4AE6-BCFB-A2267EA9FE3C}" type="slidenum">
              <a:rPr lang="en-US" altLang="en-US"/>
              <a:pPr>
                <a:defRPr/>
              </a:pPr>
              <a:t>‹#›</a:t>
            </a:fld>
            <a:endParaRPr lang="en-US" altLang="en-US"/>
          </a:p>
        </p:txBody>
      </p:sp>
    </p:spTree>
    <p:extLst>
      <p:ext uri="{BB962C8B-B14F-4D97-AF65-F5344CB8AC3E}">
        <p14:creationId xmlns:p14="http://schemas.microsoft.com/office/powerpoint/2010/main" val="31673981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0D00D9-B1FA-4DB2-8E96-1DC35BC0E230}"/>
              </a:ext>
            </a:extLst>
          </p:cNvPr>
          <p:cNvSpPr>
            <a:spLocks noGrp="1"/>
          </p:cNvSpPr>
          <p:nvPr>
            <p:ph type="dt" sz="half" idx="10"/>
          </p:nvPr>
        </p:nvSpPr>
        <p:spPr/>
        <p:txBody>
          <a:bodyPr/>
          <a:lstStyle>
            <a:lvl1pPr>
              <a:defRPr/>
            </a:lvl1pPr>
          </a:lstStyle>
          <a:p>
            <a:pPr>
              <a:defRPr/>
            </a:pPr>
            <a:fld id="{55017AEF-7D6D-4F2A-8EC3-BD4DEF2CE98F}" type="datetimeFigureOut">
              <a:rPr lang="en-US"/>
              <a:pPr>
                <a:defRPr/>
              </a:pPr>
              <a:t>12/8/2022</a:t>
            </a:fld>
            <a:endParaRPr lang="en-US"/>
          </a:p>
        </p:txBody>
      </p:sp>
      <p:sp>
        <p:nvSpPr>
          <p:cNvPr id="5" name="Footer Placeholder 4">
            <a:extLst>
              <a:ext uri="{FF2B5EF4-FFF2-40B4-BE49-F238E27FC236}">
                <a16:creationId xmlns:a16="http://schemas.microsoft.com/office/drawing/2014/main" id="{18B9DF07-D774-4188-97E0-72A834EC81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B215088-874C-4C38-AA1A-4B789AE91407}"/>
              </a:ext>
            </a:extLst>
          </p:cNvPr>
          <p:cNvSpPr>
            <a:spLocks noGrp="1"/>
          </p:cNvSpPr>
          <p:nvPr>
            <p:ph type="sldNum" sz="quarter" idx="12"/>
          </p:nvPr>
        </p:nvSpPr>
        <p:spPr/>
        <p:txBody>
          <a:bodyPr/>
          <a:lstStyle>
            <a:lvl1pPr>
              <a:defRPr/>
            </a:lvl1pPr>
          </a:lstStyle>
          <a:p>
            <a:pPr>
              <a:defRPr/>
            </a:pPr>
            <a:fld id="{654F529D-E59C-4CF1-87C6-75070BE6338E}" type="slidenum">
              <a:rPr lang="en-US" altLang="en-US"/>
              <a:pPr>
                <a:defRPr/>
              </a:pPr>
              <a:t>‹#›</a:t>
            </a:fld>
            <a:endParaRPr lang="en-US" altLang="en-US"/>
          </a:p>
        </p:txBody>
      </p:sp>
    </p:spTree>
    <p:extLst>
      <p:ext uri="{BB962C8B-B14F-4D97-AF65-F5344CB8AC3E}">
        <p14:creationId xmlns:p14="http://schemas.microsoft.com/office/powerpoint/2010/main" val="25956951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Content Placeholder 2">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70D00D9-B1FA-4DB2-8E96-1DC35BC0E230}"/>
              </a:ext>
            </a:extLst>
          </p:cNvPr>
          <p:cNvSpPr>
            <a:spLocks noGrp="1"/>
          </p:cNvSpPr>
          <p:nvPr>
            <p:ph type="dt" sz="half" idx="10"/>
          </p:nvPr>
        </p:nvSpPr>
        <p:spPr/>
        <p:txBody>
          <a:bodyPr/>
          <a:lstStyle>
            <a:lvl1pPr>
              <a:defRPr/>
            </a:lvl1pPr>
          </a:lstStyle>
          <a:p>
            <a:pPr>
              <a:defRPr/>
            </a:pPr>
            <a:fld id="{F85527C5-561E-43EA-94AD-12549CBA2F8D}" type="datetimeFigureOut">
              <a:rPr lang="en-US"/>
              <a:pPr>
                <a:defRPr/>
              </a:pPr>
              <a:t>12/8/2022</a:t>
            </a:fld>
            <a:endParaRPr lang="en-US"/>
          </a:p>
        </p:txBody>
      </p:sp>
      <p:sp>
        <p:nvSpPr>
          <p:cNvPr id="6" name="Footer Placeholder 4">
            <a:extLst>
              <a:ext uri="{FF2B5EF4-FFF2-40B4-BE49-F238E27FC236}">
                <a16:creationId xmlns:a16="http://schemas.microsoft.com/office/drawing/2014/main" id="{18B9DF07-D774-4188-97E0-72A834EC810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215088-874C-4C38-AA1A-4B789AE91407}"/>
              </a:ext>
            </a:extLst>
          </p:cNvPr>
          <p:cNvSpPr>
            <a:spLocks noGrp="1"/>
          </p:cNvSpPr>
          <p:nvPr>
            <p:ph type="sldNum" sz="quarter" idx="12"/>
          </p:nvPr>
        </p:nvSpPr>
        <p:spPr/>
        <p:txBody>
          <a:bodyPr/>
          <a:lstStyle>
            <a:lvl1pPr>
              <a:defRPr/>
            </a:lvl1pPr>
          </a:lstStyle>
          <a:p>
            <a:pPr>
              <a:defRPr/>
            </a:pPr>
            <a:fld id="{A8C08D1F-5224-4CF5-8055-53A0A0F0D31F}" type="slidenum">
              <a:rPr lang="en-US" altLang="en-US"/>
              <a:pPr>
                <a:defRPr/>
              </a:pPr>
              <a:t>‹#›</a:t>
            </a:fld>
            <a:endParaRPr lang="en-US" altLang="en-US"/>
          </a:p>
        </p:txBody>
      </p:sp>
    </p:spTree>
    <p:extLst>
      <p:ext uri="{BB962C8B-B14F-4D97-AF65-F5344CB8AC3E}">
        <p14:creationId xmlns:p14="http://schemas.microsoft.com/office/powerpoint/2010/main" val="42230957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70D00D9-B1FA-4DB2-8E96-1DC35BC0E230}"/>
              </a:ext>
            </a:extLst>
          </p:cNvPr>
          <p:cNvSpPr>
            <a:spLocks noGrp="1"/>
          </p:cNvSpPr>
          <p:nvPr>
            <p:ph type="dt" sz="half" idx="10"/>
          </p:nvPr>
        </p:nvSpPr>
        <p:spPr/>
        <p:txBody>
          <a:bodyPr/>
          <a:lstStyle>
            <a:lvl1pPr>
              <a:defRPr/>
            </a:lvl1pPr>
          </a:lstStyle>
          <a:p>
            <a:pPr>
              <a:defRPr/>
            </a:pPr>
            <a:fld id="{DC84FD5A-C4C8-404F-A049-1B28E3E6C486}" type="datetimeFigureOut">
              <a:rPr lang="en-US"/>
              <a:pPr>
                <a:defRPr/>
              </a:pPr>
              <a:t>12/8/2022</a:t>
            </a:fld>
            <a:endParaRPr lang="en-US"/>
          </a:p>
        </p:txBody>
      </p:sp>
      <p:sp>
        <p:nvSpPr>
          <p:cNvPr id="8" name="Footer Placeholder 4">
            <a:extLst>
              <a:ext uri="{FF2B5EF4-FFF2-40B4-BE49-F238E27FC236}">
                <a16:creationId xmlns:a16="http://schemas.microsoft.com/office/drawing/2014/main" id="{18B9DF07-D774-4188-97E0-72A834EC810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B215088-874C-4C38-AA1A-4B789AE91407}"/>
              </a:ext>
            </a:extLst>
          </p:cNvPr>
          <p:cNvSpPr>
            <a:spLocks noGrp="1"/>
          </p:cNvSpPr>
          <p:nvPr>
            <p:ph type="sldNum" sz="quarter" idx="12"/>
          </p:nvPr>
        </p:nvSpPr>
        <p:spPr/>
        <p:txBody>
          <a:bodyPr/>
          <a:lstStyle>
            <a:lvl1pPr>
              <a:defRPr/>
            </a:lvl1pPr>
          </a:lstStyle>
          <a:p>
            <a:pPr>
              <a:defRPr/>
            </a:pPr>
            <a:fld id="{D1B72D7E-223A-4356-B901-9B7DB6621F5B}" type="slidenum">
              <a:rPr lang="en-US" altLang="en-US"/>
              <a:pPr>
                <a:defRPr/>
              </a:pPr>
              <a:t>‹#›</a:t>
            </a:fld>
            <a:endParaRPr lang="en-US" altLang="en-US"/>
          </a:p>
        </p:txBody>
      </p:sp>
    </p:spTree>
    <p:extLst>
      <p:ext uri="{BB962C8B-B14F-4D97-AF65-F5344CB8AC3E}">
        <p14:creationId xmlns:p14="http://schemas.microsoft.com/office/powerpoint/2010/main" val="3841040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2" y="609601"/>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2160984"/>
            <a:ext cx="3090672" cy="576262"/>
          </a:xfrm>
        </p:spPr>
        <p:txBody>
          <a:bodyPr anchor="b">
            <a:noAutofit/>
          </a:bodyPr>
          <a:lstStyle>
            <a:lvl1pPr marL="0" indent="0">
              <a:buNone/>
              <a:defRPr sz="2400" b="0"/>
            </a:lvl1pPr>
            <a:lvl2pPr marL="457229" indent="0">
              <a:buNone/>
              <a:defRPr sz="2000" b="1"/>
            </a:lvl2pPr>
            <a:lvl3pPr marL="914458" indent="0">
              <a:buNone/>
              <a:defRPr sz="1800" b="1"/>
            </a:lvl3pPr>
            <a:lvl4pPr marL="1371687" indent="0">
              <a:buNone/>
              <a:defRPr sz="1600" b="1"/>
            </a:lvl4pPr>
            <a:lvl5pPr marL="1828916" indent="0">
              <a:buNone/>
              <a:defRPr sz="1600" b="1"/>
            </a:lvl5pPr>
            <a:lvl6pPr marL="2286146" indent="0">
              <a:buNone/>
              <a:defRPr sz="1600" b="1"/>
            </a:lvl6pPr>
            <a:lvl7pPr marL="2743374" indent="0">
              <a:buNone/>
              <a:defRPr sz="1600" b="1"/>
            </a:lvl7pPr>
            <a:lvl8pPr marL="3200603" indent="0">
              <a:buNone/>
              <a:defRPr sz="1600" b="1"/>
            </a:lvl8pPr>
            <a:lvl9pPr marL="3657833"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737249"/>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1" y="2160984"/>
            <a:ext cx="3090672" cy="576262"/>
          </a:xfrm>
        </p:spPr>
        <p:txBody>
          <a:bodyPr anchor="b">
            <a:noAutofit/>
          </a:bodyPr>
          <a:lstStyle>
            <a:lvl1pPr marL="0" indent="0">
              <a:buNone/>
              <a:defRPr sz="2400" b="0"/>
            </a:lvl1pPr>
            <a:lvl2pPr marL="457229" indent="0">
              <a:buNone/>
              <a:defRPr sz="2000" b="1"/>
            </a:lvl2pPr>
            <a:lvl3pPr marL="914458" indent="0">
              <a:buNone/>
              <a:defRPr sz="1800" b="1"/>
            </a:lvl3pPr>
            <a:lvl4pPr marL="1371687" indent="0">
              <a:buNone/>
              <a:defRPr sz="1600" b="1"/>
            </a:lvl4pPr>
            <a:lvl5pPr marL="1828916" indent="0">
              <a:buNone/>
              <a:defRPr sz="1600" b="1"/>
            </a:lvl5pPr>
            <a:lvl6pPr marL="2286146" indent="0">
              <a:buNone/>
              <a:defRPr sz="1600" b="1"/>
            </a:lvl6pPr>
            <a:lvl7pPr marL="2743374" indent="0">
              <a:buNone/>
              <a:defRPr sz="1600" b="1"/>
            </a:lvl7pPr>
            <a:lvl8pPr marL="3200603" indent="0">
              <a:buNone/>
              <a:defRPr sz="1600" b="1"/>
            </a:lvl8pPr>
            <a:lvl9pPr marL="3657833"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1" y="2737249"/>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r>
              <a:rPr lang="en-US" smtClean="0"/>
              <a:t>MĨ THẬT 6</a:t>
            </a: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5BADC0C-A343-4F8F-8815-887E2546D7AC}" type="slidenum">
              <a:rPr lang="en-US" smtClean="0"/>
              <a:pPr>
                <a:defRPr/>
              </a:pPr>
              <a:t>‹#›</a:t>
            </a:fld>
            <a:endParaRPr lang="en-US"/>
          </a:p>
        </p:txBody>
      </p:sp>
    </p:spTree>
    <p:extLst>
      <p:ext uri="{BB962C8B-B14F-4D97-AF65-F5344CB8AC3E}">
        <p14:creationId xmlns:p14="http://schemas.microsoft.com/office/powerpoint/2010/main" val="3736151780"/>
      </p:ext>
    </p:extLst>
  </p:cSld>
  <p:clrMapOvr>
    <a:masterClrMapping/>
  </p:clrMapOvr>
  <p:hf sldNum="0" hdr="0" ftr="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70D00D9-B1FA-4DB2-8E96-1DC35BC0E230}"/>
              </a:ext>
            </a:extLst>
          </p:cNvPr>
          <p:cNvSpPr>
            <a:spLocks noGrp="1"/>
          </p:cNvSpPr>
          <p:nvPr>
            <p:ph type="dt" sz="half" idx="10"/>
          </p:nvPr>
        </p:nvSpPr>
        <p:spPr/>
        <p:txBody>
          <a:bodyPr/>
          <a:lstStyle>
            <a:lvl1pPr>
              <a:defRPr/>
            </a:lvl1pPr>
          </a:lstStyle>
          <a:p>
            <a:pPr>
              <a:defRPr/>
            </a:pPr>
            <a:fld id="{85ADF6EF-0616-4DFB-902E-C6C9954617A8}" type="datetimeFigureOut">
              <a:rPr lang="en-US"/>
              <a:pPr>
                <a:defRPr/>
              </a:pPr>
              <a:t>12/8/2022</a:t>
            </a:fld>
            <a:endParaRPr lang="en-US"/>
          </a:p>
        </p:txBody>
      </p:sp>
      <p:sp>
        <p:nvSpPr>
          <p:cNvPr id="4" name="Footer Placeholder 4">
            <a:extLst>
              <a:ext uri="{FF2B5EF4-FFF2-40B4-BE49-F238E27FC236}">
                <a16:creationId xmlns:a16="http://schemas.microsoft.com/office/drawing/2014/main" id="{18B9DF07-D774-4188-97E0-72A834EC810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B215088-874C-4C38-AA1A-4B789AE91407}"/>
              </a:ext>
            </a:extLst>
          </p:cNvPr>
          <p:cNvSpPr>
            <a:spLocks noGrp="1"/>
          </p:cNvSpPr>
          <p:nvPr>
            <p:ph type="sldNum" sz="quarter" idx="12"/>
          </p:nvPr>
        </p:nvSpPr>
        <p:spPr/>
        <p:txBody>
          <a:bodyPr/>
          <a:lstStyle>
            <a:lvl1pPr>
              <a:defRPr/>
            </a:lvl1pPr>
          </a:lstStyle>
          <a:p>
            <a:pPr>
              <a:defRPr/>
            </a:pPr>
            <a:fld id="{C0A7CB36-1463-44A5-B4D7-BAD63E926F59}" type="slidenum">
              <a:rPr lang="en-US" altLang="en-US"/>
              <a:pPr>
                <a:defRPr/>
              </a:pPr>
              <a:t>‹#›</a:t>
            </a:fld>
            <a:endParaRPr lang="en-US" altLang="en-US"/>
          </a:p>
        </p:txBody>
      </p:sp>
    </p:spTree>
    <p:extLst>
      <p:ext uri="{BB962C8B-B14F-4D97-AF65-F5344CB8AC3E}">
        <p14:creationId xmlns:p14="http://schemas.microsoft.com/office/powerpoint/2010/main" val="40727116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70D00D9-B1FA-4DB2-8E96-1DC35BC0E230}"/>
              </a:ext>
            </a:extLst>
          </p:cNvPr>
          <p:cNvSpPr>
            <a:spLocks noGrp="1"/>
          </p:cNvSpPr>
          <p:nvPr>
            <p:ph type="dt" sz="half" idx="10"/>
          </p:nvPr>
        </p:nvSpPr>
        <p:spPr/>
        <p:txBody>
          <a:bodyPr/>
          <a:lstStyle>
            <a:lvl1pPr>
              <a:defRPr/>
            </a:lvl1pPr>
          </a:lstStyle>
          <a:p>
            <a:pPr>
              <a:defRPr/>
            </a:pPr>
            <a:fld id="{EA2C9333-9408-4373-AA5F-5A226A6E8DD1}" type="datetimeFigureOut">
              <a:rPr lang="en-US"/>
              <a:pPr>
                <a:defRPr/>
              </a:pPr>
              <a:t>12/8/2022</a:t>
            </a:fld>
            <a:endParaRPr lang="en-US"/>
          </a:p>
        </p:txBody>
      </p:sp>
      <p:sp>
        <p:nvSpPr>
          <p:cNvPr id="3" name="Footer Placeholder 4">
            <a:extLst>
              <a:ext uri="{FF2B5EF4-FFF2-40B4-BE49-F238E27FC236}">
                <a16:creationId xmlns:a16="http://schemas.microsoft.com/office/drawing/2014/main" id="{18B9DF07-D774-4188-97E0-72A834EC810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B215088-874C-4C38-AA1A-4B789AE91407}"/>
              </a:ext>
            </a:extLst>
          </p:cNvPr>
          <p:cNvSpPr>
            <a:spLocks noGrp="1"/>
          </p:cNvSpPr>
          <p:nvPr>
            <p:ph type="sldNum" sz="quarter" idx="12"/>
          </p:nvPr>
        </p:nvSpPr>
        <p:spPr/>
        <p:txBody>
          <a:bodyPr/>
          <a:lstStyle>
            <a:lvl1pPr>
              <a:defRPr/>
            </a:lvl1pPr>
          </a:lstStyle>
          <a:p>
            <a:pPr>
              <a:defRPr/>
            </a:pPr>
            <a:fld id="{FBA50829-49A8-45F8-BE18-161F5B6BAD74}" type="slidenum">
              <a:rPr lang="en-US" altLang="en-US"/>
              <a:pPr>
                <a:defRPr/>
              </a:pPr>
              <a:t>‹#›</a:t>
            </a:fld>
            <a:endParaRPr lang="en-US" altLang="en-US"/>
          </a:p>
        </p:txBody>
      </p:sp>
    </p:spTree>
    <p:extLst>
      <p:ext uri="{BB962C8B-B14F-4D97-AF65-F5344CB8AC3E}">
        <p14:creationId xmlns:p14="http://schemas.microsoft.com/office/powerpoint/2010/main" val="40647824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070D00D9-B1FA-4DB2-8E96-1DC35BC0E230}"/>
              </a:ext>
            </a:extLst>
          </p:cNvPr>
          <p:cNvSpPr>
            <a:spLocks noGrp="1"/>
          </p:cNvSpPr>
          <p:nvPr>
            <p:ph type="dt" sz="half" idx="10"/>
          </p:nvPr>
        </p:nvSpPr>
        <p:spPr/>
        <p:txBody>
          <a:bodyPr/>
          <a:lstStyle>
            <a:lvl1pPr>
              <a:defRPr/>
            </a:lvl1pPr>
          </a:lstStyle>
          <a:p>
            <a:pPr>
              <a:defRPr/>
            </a:pPr>
            <a:fld id="{7CDD04E7-DC56-4154-B327-89F5ADD27471}" type="datetimeFigureOut">
              <a:rPr lang="en-US"/>
              <a:pPr>
                <a:defRPr/>
              </a:pPr>
              <a:t>12/8/2022</a:t>
            </a:fld>
            <a:endParaRPr lang="en-US"/>
          </a:p>
        </p:txBody>
      </p:sp>
      <p:sp>
        <p:nvSpPr>
          <p:cNvPr id="6" name="Footer Placeholder 4">
            <a:extLst>
              <a:ext uri="{FF2B5EF4-FFF2-40B4-BE49-F238E27FC236}">
                <a16:creationId xmlns:a16="http://schemas.microsoft.com/office/drawing/2014/main" id="{18B9DF07-D774-4188-97E0-72A834EC810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215088-874C-4C38-AA1A-4B789AE91407}"/>
              </a:ext>
            </a:extLst>
          </p:cNvPr>
          <p:cNvSpPr>
            <a:spLocks noGrp="1"/>
          </p:cNvSpPr>
          <p:nvPr>
            <p:ph type="sldNum" sz="quarter" idx="12"/>
          </p:nvPr>
        </p:nvSpPr>
        <p:spPr/>
        <p:txBody>
          <a:bodyPr/>
          <a:lstStyle>
            <a:lvl1pPr>
              <a:defRPr/>
            </a:lvl1pPr>
          </a:lstStyle>
          <a:p>
            <a:pPr>
              <a:defRPr/>
            </a:pPr>
            <a:fld id="{1DBD23C4-B81D-4714-A1E0-C40A2AE2EE38}" type="slidenum">
              <a:rPr lang="en-US" altLang="en-US"/>
              <a:pPr>
                <a:defRPr/>
              </a:pPr>
              <a:t>‹#›</a:t>
            </a:fld>
            <a:endParaRPr lang="en-US" altLang="en-US"/>
          </a:p>
        </p:txBody>
      </p:sp>
    </p:spTree>
    <p:extLst>
      <p:ext uri="{BB962C8B-B14F-4D97-AF65-F5344CB8AC3E}">
        <p14:creationId xmlns:p14="http://schemas.microsoft.com/office/powerpoint/2010/main" val="28140706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070D00D9-B1FA-4DB2-8E96-1DC35BC0E230}"/>
              </a:ext>
            </a:extLst>
          </p:cNvPr>
          <p:cNvSpPr>
            <a:spLocks noGrp="1"/>
          </p:cNvSpPr>
          <p:nvPr>
            <p:ph type="dt" sz="half" idx="10"/>
          </p:nvPr>
        </p:nvSpPr>
        <p:spPr/>
        <p:txBody>
          <a:bodyPr/>
          <a:lstStyle>
            <a:lvl1pPr>
              <a:defRPr/>
            </a:lvl1pPr>
          </a:lstStyle>
          <a:p>
            <a:pPr>
              <a:defRPr/>
            </a:pPr>
            <a:fld id="{96F99A89-E370-45A3-925A-5685504ED3DC}" type="datetimeFigureOut">
              <a:rPr lang="en-US"/>
              <a:pPr>
                <a:defRPr/>
              </a:pPr>
              <a:t>12/8/2022</a:t>
            </a:fld>
            <a:endParaRPr lang="en-US"/>
          </a:p>
        </p:txBody>
      </p:sp>
      <p:sp>
        <p:nvSpPr>
          <p:cNvPr id="6" name="Footer Placeholder 4">
            <a:extLst>
              <a:ext uri="{FF2B5EF4-FFF2-40B4-BE49-F238E27FC236}">
                <a16:creationId xmlns:a16="http://schemas.microsoft.com/office/drawing/2014/main" id="{18B9DF07-D774-4188-97E0-72A834EC810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215088-874C-4C38-AA1A-4B789AE91407}"/>
              </a:ext>
            </a:extLst>
          </p:cNvPr>
          <p:cNvSpPr>
            <a:spLocks noGrp="1"/>
          </p:cNvSpPr>
          <p:nvPr>
            <p:ph type="sldNum" sz="quarter" idx="12"/>
          </p:nvPr>
        </p:nvSpPr>
        <p:spPr/>
        <p:txBody>
          <a:bodyPr/>
          <a:lstStyle>
            <a:lvl1pPr>
              <a:defRPr/>
            </a:lvl1pPr>
          </a:lstStyle>
          <a:p>
            <a:pPr>
              <a:defRPr/>
            </a:pPr>
            <a:fld id="{8E0BBCC0-A1A4-49C4-95FB-1E2C230E520E}" type="slidenum">
              <a:rPr lang="en-US" altLang="en-US"/>
              <a:pPr>
                <a:defRPr/>
              </a:pPr>
              <a:t>‹#›</a:t>
            </a:fld>
            <a:endParaRPr lang="en-US" altLang="en-US"/>
          </a:p>
        </p:txBody>
      </p:sp>
    </p:spTree>
    <p:extLst>
      <p:ext uri="{BB962C8B-B14F-4D97-AF65-F5344CB8AC3E}">
        <p14:creationId xmlns:p14="http://schemas.microsoft.com/office/powerpoint/2010/main" val="23552838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p:cNvPr>
          <p:cNvSpPr>
            <a:spLocks noGrp="1"/>
          </p:cNvSpPr>
          <p:nvPr>
            <p:ph type="title"/>
          </p:nvPr>
        </p:nvSpPr>
        <p:spPr/>
        <p:txBody>
          <a:bodyPr/>
          <a:lstStyle/>
          <a:p>
            <a:r>
              <a:rPr lang="en-US"/>
              <a:t>Click to edit Master title style</a:t>
            </a:r>
          </a:p>
        </p:txBody>
      </p:sp>
      <p:sp>
        <p:nvSpPr>
          <p:cNvPr id="3" name="Vertical Text Placeholder 2">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0D00D9-B1FA-4DB2-8E96-1DC35BC0E230}"/>
              </a:ext>
            </a:extLst>
          </p:cNvPr>
          <p:cNvSpPr>
            <a:spLocks noGrp="1"/>
          </p:cNvSpPr>
          <p:nvPr>
            <p:ph type="dt" sz="half" idx="10"/>
          </p:nvPr>
        </p:nvSpPr>
        <p:spPr/>
        <p:txBody>
          <a:bodyPr/>
          <a:lstStyle>
            <a:lvl1pPr>
              <a:defRPr/>
            </a:lvl1pPr>
          </a:lstStyle>
          <a:p>
            <a:pPr>
              <a:defRPr/>
            </a:pPr>
            <a:fld id="{907BB622-C293-42CB-B365-6F56ACA3E54C}" type="datetimeFigureOut">
              <a:rPr lang="en-US"/>
              <a:pPr>
                <a:defRPr/>
              </a:pPr>
              <a:t>12/8/2022</a:t>
            </a:fld>
            <a:endParaRPr lang="en-US"/>
          </a:p>
        </p:txBody>
      </p:sp>
      <p:sp>
        <p:nvSpPr>
          <p:cNvPr id="5" name="Footer Placeholder 4">
            <a:extLst>
              <a:ext uri="{FF2B5EF4-FFF2-40B4-BE49-F238E27FC236}">
                <a16:creationId xmlns:a16="http://schemas.microsoft.com/office/drawing/2014/main" id="{18B9DF07-D774-4188-97E0-72A834EC81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B215088-874C-4C38-AA1A-4B789AE91407}"/>
              </a:ext>
            </a:extLst>
          </p:cNvPr>
          <p:cNvSpPr>
            <a:spLocks noGrp="1"/>
          </p:cNvSpPr>
          <p:nvPr>
            <p:ph type="sldNum" sz="quarter" idx="12"/>
          </p:nvPr>
        </p:nvSpPr>
        <p:spPr/>
        <p:txBody>
          <a:bodyPr/>
          <a:lstStyle>
            <a:lvl1pPr>
              <a:defRPr/>
            </a:lvl1pPr>
          </a:lstStyle>
          <a:p>
            <a:pPr>
              <a:defRPr/>
            </a:pPr>
            <a:fld id="{887F5F4B-6244-40D0-BE3A-3A98161C5E48}" type="slidenum">
              <a:rPr lang="en-US" altLang="en-US"/>
              <a:pPr>
                <a:defRPr/>
              </a:pPr>
              <a:t>‹#›</a:t>
            </a:fld>
            <a:endParaRPr lang="en-US" altLang="en-US"/>
          </a:p>
        </p:txBody>
      </p:sp>
    </p:spTree>
    <p:extLst>
      <p:ext uri="{BB962C8B-B14F-4D97-AF65-F5344CB8AC3E}">
        <p14:creationId xmlns:p14="http://schemas.microsoft.com/office/powerpoint/2010/main" val="11659669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0D00D9-B1FA-4DB2-8E96-1DC35BC0E230}"/>
              </a:ext>
            </a:extLst>
          </p:cNvPr>
          <p:cNvSpPr>
            <a:spLocks noGrp="1"/>
          </p:cNvSpPr>
          <p:nvPr>
            <p:ph type="dt" sz="half" idx="10"/>
          </p:nvPr>
        </p:nvSpPr>
        <p:spPr/>
        <p:txBody>
          <a:bodyPr/>
          <a:lstStyle>
            <a:lvl1pPr>
              <a:defRPr/>
            </a:lvl1pPr>
          </a:lstStyle>
          <a:p>
            <a:pPr>
              <a:defRPr/>
            </a:pPr>
            <a:fld id="{08FA9771-D15F-4262-932B-C80133F35A5F}" type="datetimeFigureOut">
              <a:rPr lang="en-US"/>
              <a:pPr>
                <a:defRPr/>
              </a:pPr>
              <a:t>12/8/2022</a:t>
            </a:fld>
            <a:endParaRPr lang="en-US"/>
          </a:p>
        </p:txBody>
      </p:sp>
      <p:sp>
        <p:nvSpPr>
          <p:cNvPr id="5" name="Footer Placeholder 4">
            <a:extLst>
              <a:ext uri="{FF2B5EF4-FFF2-40B4-BE49-F238E27FC236}">
                <a16:creationId xmlns:a16="http://schemas.microsoft.com/office/drawing/2014/main" id="{18B9DF07-D774-4188-97E0-72A834EC810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B215088-874C-4C38-AA1A-4B789AE91407}"/>
              </a:ext>
            </a:extLst>
          </p:cNvPr>
          <p:cNvSpPr>
            <a:spLocks noGrp="1"/>
          </p:cNvSpPr>
          <p:nvPr>
            <p:ph type="sldNum" sz="quarter" idx="12"/>
          </p:nvPr>
        </p:nvSpPr>
        <p:spPr/>
        <p:txBody>
          <a:bodyPr/>
          <a:lstStyle>
            <a:lvl1pPr>
              <a:defRPr/>
            </a:lvl1pPr>
          </a:lstStyle>
          <a:p>
            <a:pPr>
              <a:defRPr/>
            </a:pPr>
            <a:fld id="{7CD9A296-27BB-4C24-A010-A03A473E37C6}" type="slidenum">
              <a:rPr lang="en-US" altLang="en-US"/>
              <a:pPr>
                <a:defRPr/>
              </a:pPr>
              <a:t>‹#›</a:t>
            </a:fld>
            <a:endParaRPr lang="en-US" altLang="en-US"/>
          </a:p>
        </p:txBody>
      </p:sp>
    </p:spTree>
    <p:extLst>
      <p:ext uri="{BB962C8B-B14F-4D97-AF65-F5344CB8AC3E}">
        <p14:creationId xmlns:p14="http://schemas.microsoft.com/office/powerpoint/2010/main" val="1209620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2" y="609601"/>
            <a:ext cx="6347713"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r>
              <a:rPr lang="en-US" smtClean="0"/>
              <a:t>MĨ THẬT 6</a:t>
            </a: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EBB9B99-543A-499B-9D02-744461E3D3C8}" type="slidenum">
              <a:rPr lang="en-US" smtClean="0"/>
              <a:pPr>
                <a:defRPr/>
              </a:pPr>
              <a:t>‹#›</a:t>
            </a:fld>
            <a:endParaRPr lang="en-US"/>
          </a:p>
        </p:txBody>
      </p:sp>
    </p:spTree>
    <p:extLst>
      <p:ext uri="{BB962C8B-B14F-4D97-AF65-F5344CB8AC3E}">
        <p14:creationId xmlns:p14="http://schemas.microsoft.com/office/powerpoint/2010/main" val="1903039560"/>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MĨ THẬT 6</a:t>
            </a: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973A57A-755D-4C92-B585-52527A85E666}" type="slidenum">
              <a:rPr lang="en-US" smtClean="0"/>
              <a:pPr>
                <a:defRPr/>
              </a:pPr>
              <a:t>‹#›</a:t>
            </a:fld>
            <a:endParaRPr lang="en-US"/>
          </a:p>
        </p:txBody>
      </p:sp>
    </p:spTree>
    <p:extLst>
      <p:ext uri="{BB962C8B-B14F-4D97-AF65-F5344CB8AC3E}">
        <p14:creationId xmlns:p14="http://schemas.microsoft.com/office/powerpoint/2010/main" val="3180361197"/>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498605"/>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7" y="514928"/>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0" y="2777069"/>
            <a:ext cx="2790182" cy="2584449"/>
          </a:xfrm>
        </p:spPr>
        <p:txBody>
          <a:bodyPr>
            <a:normAutofit/>
          </a:bodyPr>
          <a:lstStyle>
            <a:lvl1pPr marL="0" indent="0">
              <a:buNone/>
              <a:defRPr sz="1400"/>
            </a:lvl1pPr>
            <a:lvl2pPr marL="342921" indent="0">
              <a:buNone/>
              <a:defRPr sz="1050"/>
            </a:lvl2pPr>
            <a:lvl3pPr marL="685844" indent="0">
              <a:buNone/>
              <a:defRPr sz="900"/>
            </a:lvl3pPr>
            <a:lvl4pPr marL="1028766" indent="0">
              <a:buNone/>
              <a:defRPr sz="750"/>
            </a:lvl4pPr>
            <a:lvl5pPr marL="1371687" indent="0">
              <a:buNone/>
              <a:defRPr sz="750"/>
            </a:lvl5pPr>
            <a:lvl6pPr marL="1714608" indent="0">
              <a:buNone/>
              <a:defRPr sz="750"/>
            </a:lvl6pPr>
            <a:lvl7pPr marL="2057531" indent="0">
              <a:buNone/>
              <a:defRPr sz="750"/>
            </a:lvl7pPr>
            <a:lvl8pPr marL="2400453" indent="0">
              <a:buNone/>
              <a:defRPr sz="750"/>
            </a:lvl8pPr>
            <a:lvl9pPr marL="2743374"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r>
              <a:rPr lang="en-US" smtClean="0"/>
              <a:t>MĨ THẬT 6</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8567DB8-2ED9-4EBC-B989-D465A8FBEF74}" type="slidenum">
              <a:rPr lang="en-US" smtClean="0"/>
              <a:pPr>
                <a:defRPr/>
              </a:pPr>
              <a:t>‹#›</a:t>
            </a:fld>
            <a:endParaRPr lang="en-US"/>
          </a:p>
        </p:txBody>
      </p:sp>
    </p:spTree>
    <p:extLst>
      <p:ext uri="{BB962C8B-B14F-4D97-AF65-F5344CB8AC3E}">
        <p14:creationId xmlns:p14="http://schemas.microsoft.com/office/powerpoint/2010/main" val="2796393242"/>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4800601"/>
            <a:ext cx="6347713"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602" y="609600"/>
            <a:ext cx="6347713" cy="3845718"/>
          </a:xfrm>
        </p:spPr>
        <p:txBody>
          <a:bodyPr anchor="t">
            <a:normAutofit/>
          </a:bodyPr>
          <a:lstStyle>
            <a:lvl1pPr marL="0" indent="0" algn="ctr">
              <a:buNone/>
              <a:defRPr sz="1600"/>
            </a:lvl1pPr>
            <a:lvl2pPr marL="457229" indent="0">
              <a:buNone/>
              <a:defRPr sz="1600"/>
            </a:lvl2pPr>
            <a:lvl3pPr marL="914458" indent="0">
              <a:buNone/>
              <a:defRPr sz="1600"/>
            </a:lvl3pPr>
            <a:lvl4pPr marL="1371687" indent="0">
              <a:buNone/>
              <a:defRPr sz="1600"/>
            </a:lvl4pPr>
            <a:lvl5pPr marL="1828916" indent="0">
              <a:buNone/>
              <a:defRPr sz="1600"/>
            </a:lvl5pPr>
            <a:lvl6pPr marL="2286146" indent="0">
              <a:buNone/>
              <a:defRPr sz="1600"/>
            </a:lvl6pPr>
            <a:lvl7pPr marL="2743374" indent="0">
              <a:buNone/>
              <a:defRPr sz="1600"/>
            </a:lvl7pPr>
            <a:lvl8pPr marL="3200603" indent="0">
              <a:buNone/>
              <a:defRPr sz="1600"/>
            </a:lvl8pPr>
            <a:lvl9pPr marL="3657833"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602" y="5367339"/>
            <a:ext cx="6347713" cy="674024"/>
          </a:xfrm>
        </p:spPr>
        <p:txBody>
          <a:bodyPr>
            <a:normAutofit/>
          </a:bodyPr>
          <a:lstStyle>
            <a:lvl1pPr marL="0" indent="0">
              <a:buNone/>
              <a:defRPr sz="1200"/>
            </a:lvl1pPr>
            <a:lvl2pPr marL="457229" indent="0">
              <a:buNone/>
              <a:defRPr sz="1200"/>
            </a:lvl2pPr>
            <a:lvl3pPr marL="914458" indent="0">
              <a:buNone/>
              <a:defRPr sz="1000"/>
            </a:lvl3pPr>
            <a:lvl4pPr marL="1371687" indent="0">
              <a:buNone/>
              <a:defRPr sz="900"/>
            </a:lvl4pPr>
            <a:lvl5pPr marL="1828916" indent="0">
              <a:buNone/>
              <a:defRPr sz="900"/>
            </a:lvl5pPr>
            <a:lvl6pPr marL="2286146" indent="0">
              <a:buNone/>
              <a:defRPr sz="900"/>
            </a:lvl6pPr>
            <a:lvl7pPr marL="2743374" indent="0">
              <a:buNone/>
              <a:defRPr sz="900"/>
            </a:lvl7pPr>
            <a:lvl8pPr marL="3200603" indent="0">
              <a:buNone/>
              <a:defRPr sz="900"/>
            </a:lvl8pPr>
            <a:lvl9pPr marL="3657833"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r>
              <a:rPr lang="en-US" smtClean="0"/>
              <a:t>MĨ THẬT 6</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C1A1ACA-0176-4833-AFD6-AA1DE56316F9}" type="slidenum">
              <a:rPr lang="en-US" smtClean="0"/>
              <a:pPr>
                <a:defRPr/>
              </a:pPr>
              <a:t>‹#›</a:t>
            </a:fld>
            <a:endParaRPr lang="en-US"/>
          </a:p>
        </p:txBody>
      </p:sp>
    </p:spTree>
    <p:extLst>
      <p:ext uri="{BB962C8B-B14F-4D97-AF65-F5344CB8AC3E}">
        <p14:creationId xmlns:p14="http://schemas.microsoft.com/office/powerpoint/2010/main" val="2803872027"/>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2.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3.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5"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602" y="609601"/>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2" y="2160590"/>
            <a:ext cx="6347713"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6"/>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r>
              <a:rPr lang="en-US" smtClean="0"/>
              <a:t>MĨ THẬT 6</a:t>
            </a:r>
            <a:endParaRPr lang="en-US"/>
          </a:p>
        </p:txBody>
      </p:sp>
      <p:sp>
        <p:nvSpPr>
          <p:cNvPr id="5" name="Footer Placeholder 4"/>
          <p:cNvSpPr>
            <a:spLocks noGrp="1"/>
          </p:cNvSpPr>
          <p:nvPr>
            <p:ph type="ftr" sz="quarter" idx="3"/>
          </p:nvPr>
        </p:nvSpPr>
        <p:spPr>
          <a:xfrm>
            <a:off x="609600" y="6041366"/>
            <a:ext cx="4622974"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7" y="6041366"/>
            <a:ext cx="512637"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pPr>
              <a:defRPr/>
            </a:pPr>
            <a:fld id="{B504C01B-E8EC-4BD4-8286-8AACAC9B5EB4}" type="slidenum">
              <a:rPr lang="en-US" smtClean="0"/>
              <a:pPr>
                <a:defRPr/>
              </a:pPr>
              <a:t>‹#›</a:t>
            </a:fld>
            <a:endParaRPr lang="en-US"/>
          </a:p>
        </p:txBody>
      </p:sp>
    </p:spTree>
    <p:extLst>
      <p:ext uri="{BB962C8B-B14F-4D97-AF65-F5344CB8AC3E}">
        <p14:creationId xmlns:p14="http://schemas.microsoft.com/office/powerpoint/2010/main" val="91636539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808" r:id="rId18"/>
    <p:sldLayoutId id="2147483809" r:id="rId19"/>
    <p:sldLayoutId id="2147483810" r:id="rId20"/>
    <p:sldLayoutId id="2147483811" r:id="rId21"/>
    <p:sldLayoutId id="2147483812" r:id="rId22"/>
    <p:sldLayoutId id="2147483813" r:id="rId23"/>
    <p:sldLayoutId id="2147483814" r:id="rId24"/>
    <p:sldLayoutId id="2147483815" r:id="rId25"/>
    <p:sldLayoutId id="2147483816" r:id="rId26"/>
    <p:sldLayoutId id="2147483817" r:id="rId27"/>
    <p:sldLayoutId id="2147483818" r:id="rId28"/>
    <p:sldLayoutId id="2147483819" r:id="rId29"/>
    <p:sldLayoutId id="2147483820" r:id="rId30"/>
    <p:sldLayoutId id="2147483821" r:id="rId31"/>
    <p:sldLayoutId id="2147483822" r:id="rId32"/>
    <p:sldLayoutId id="2147483823" r:id="rId33"/>
  </p:sldLayoutIdLst>
  <p:hf sldNum="0" hdr="0" ftr="0"/>
  <p:txStyles>
    <p:titleStyle>
      <a:lvl1pPr algn="l" defTabSz="457229"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21" indent="-342921" algn="l" defTabSz="457229"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97" indent="-285769" algn="l" defTabSz="457229"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72" indent="-228615" algn="l" defTabSz="457229"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302" indent="-228615" algn="l" defTabSz="457229"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531" indent="-228615" algn="l" defTabSz="457229"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759" indent="-228615" algn="l" defTabSz="457229"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989" indent="-228615" algn="l" defTabSz="457229"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218" indent="-228615" algn="l" defTabSz="457229"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448" indent="-228615" algn="l" defTabSz="457229"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29" rtl="0" eaLnBrk="1" latinLnBrk="0" hangingPunct="1">
        <a:defRPr sz="1800" kern="1200">
          <a:solidFill>
            <a:schemeClr val="tx1"/>
          </a:solidFill>
          <a:latin typeface="+mn-lt"/>
          <a:ea typeface="+mn-ea"/>
          <a:cs typeface="+mn-cs"/>
        </a:defRPr>
      </a:lvl1pPr>
      <a:lvl2pPr marL="457229" algn="l" defTabSz="457229" rtl="0" eaLnBrk="1" latinLnBrk="0" hangingPunct="1">
        <a:defRPr sz="1800" kern="1200">
          <a:solidFill>
            <a:schemeClr val="tx1"/>
          </a:solidFill>
          <a:latin typeface="+mn-lt"/>
          <a:ea typeface="+mn-ea"/>
          <a:cs typeface="+mn-cs"/>
        </a:defRPr>
      </a:lvl2pPr>
      <a:lvl3pPr marL="914458" algn="l" defTabSz="457229" rtl="0" eaLnBrk="1" latinLnBrk="0" hangingPunct="1">
        <a:defRPr sz="1800" kern="1200">
          <a:solidFill>
            <a:schemeClr val="tx1"/>
          </a:solidFill>
          <a:latin typeface="+mn-lt"/>
          <a:ea typeface="+mn-ea"/>
          <a:cs typeface="+mn-cs"/>
        </a:defRPr>
      </a:lvl3pPr>
      <a:lvl4pPr marL="1371687" algn="l" defTabSz="457229" rtl="0" eaLnBrk="1" latinLnBrk="0" hangingPunct="1">
        <a:defRPr sz="1800" kern="1200">
          <a:solidFill>
            <a:schemeClr val="tx1"/>
          </a:solidFill>
          <a:latin typeface="+mn-lt"/>
          <a:ea typeface="+mn-ea"/>
          <a:cs typeface="+mn-cs"/>
        </a:defRPr>
      </a:lvl4pPr>
      <a:lvl5pPr marL="1828916" algn="l" defTabSz="457229" rtl="0" eaLnBrk="1" latinLnBrk="0" hangingPunct="1">
        <a:defRPr sz="1800" kern="1200">
          <a:solidFill>
            <a:schemeClr val="tx1"/>
          </a:solidFill>
          <a:latin typeface="+mn-lt"/>
          <a:ea typeface="+mn-ea"/>
          <a:cs typeface="+mn-cs"/>
        </a:defRPr>
      </a:lvl5pPr>
      <a:lvl6pPr marL="2286146" algn="l" defTabSz="457229" rtl="0" eaLnBrk="1" latinLnBrk="0" hangingPunct="1">
        <a:defRPr sz="1800" kern="1200">
          <a:solidFill>
            <a:schemeClr val="tx1"/>
          </a:solidFill>
          <a:latin typeface="+mn-lt"/>
          <a:ea typeface="+mn-ea"/>
          <a:cs typeface="+mn-cs"/>
        </a:defRPr>
      </a:lvl6pPr>
      <a:lvl7pPr marL="2743374" algn="l" defTabSz="457229" rtl="0" eaLnBrk="1" latinLnBrk="0" hangingPunct="1">
        <a:defRPr sz="1800" kern="1200">
          <a:solidFill>
            <a:schemeClr val="tx1"/>
          </a:solidFill>
          <a:latin typeface="+mn-lt"/>
          <a:ea typeface="+mn-ea"/>
          <a:cs typeface="+mn-cs"/>
        </a:defRPr>
      </a:lvl7pPr>
      <a:lvl8pPr marL="3200603" algn="l" defTabSz="457229" rtl="0" eaLnBrk="1" latinLnBrk="0" hangingPunct="1">
        <a:defRPr sz="1800" kern="1200">
          <a:solidFill>
            <a:schemeClr val="tx1"/>
          </a:solidFill>
          <a:latin typeface="+mn-lt"/>
          <a:ea typeface="+mn-ea"/>
          <a:cs typeface="+mn-cs"/>
        </a:defRPr>
      </a:lvl8pPr>
      <a:lvl9pPr marL="3657833" algn="l" defTabSz="45722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smtClean="0"/>
              <a:t>MĨ THẬT 6</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504C01B-E8EC-4BD4-8286-8AACAC9B5EB4}" type="slidenum">
              <a:rPr lang="en-US" smtClean="0"/>
              <a:pPr>
                <a:defRPr/>
              </a:pPr>
              <a:t>‹#›</a:t>
            </a:fld>
            <a:endParaRPr lang="en-US"/>
          </a:p>
        </p:txBody>
      </p:sp>
    </p:spTree>
    <p:extLst>
      <p:ext uri="{BB962C8B-B14F-4D97-AF65-F5344CB8AC3E}">
        <p14:creationId xmlns:p14="http://schemas.microsoft.com/office/powerpoint/2010/main" val="262288788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070D00D9-B1FA-4DB2-8E96-1DC35BC0E23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cs typeface="+mn-cs"/>
              </a:defRPr>
            </a:lvl1pPr>
          </a:lstStyle>
          <a:p>
            <a:pPr>
              <a:defRPr/>
            </a:pPr>
            <a:fld id="{B401DA93-0CED-4CBD-B470-6F46D1E47C24}" type="datetimeFigureOut">
              <a:rPr lang="en-US"/>
              <a:pPr>
                <a:defRPr/>
              </a:pPr>
              <a:t>12/8/2022</a:t>
            </a:fld>
            <a:endParaRPr lang="en-US"/>
          </a:p>
        </p:txBody>
      </p:sp>
      <p:sp>
        <p:nvSpPr>
          <p:cNvPr id="5" name="Footer Placeholder 4">
            <a:extLst>
              <a:ext uri="{FF2B5EF4-FFF2-40B4-BE49-F238E27FC236}">
                <a16:creationId xmlns:a16="http://schemas.microsoft.com/office/drawing/2014/main" id="{18B9DF07-D774-4188-97E0-72A834EC810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3B215088-874C-4C38-AA1A-4B789AE91407}"/>
              </a:ext>
            </a:extLst>
          </p:cNvPr>
          <p:cNvSpPr>
            <a:spLocks noGrp="1"/>
          </p:cNvSpPr>
          <p:nvPr>
            <p:ph type="sldNum" sz="quarter" idx="4"/>
          </p:nvPr>
        </p:nvSpPr>
        <p:spPr>
          <a:xfrm>
            <a:off x="6457950" y="6356351"/>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smtClean="0">
                <a:solidFill>
                  <a:srgbClr val="898989"/>
                </a:solidFill>
              </a:defRPr>
            </a:lvl1pPr>
          </a:lstStyle>
          <a:p>
            <a:pPr>
              <a:defRPr/>
            </a:pPr>
            <a:fld id="{ED035D65-FAEF-47DD-A6DF-5DF1650A1478}" type="slidenum">
              <a:rPr lang="en-US" altLang="en-US"/>
              <a:pPr>
                <a:defRPr/>
              </a:pPr>
              <a:t>‹#›</a:t>
            </a:fld>
            <a:endParaRPr lang="en-US" altLang="en-US"/>
          </a:p>
        </p:txBody>
      </p:sp>
    </p:spTree>
    <p:extLst>
      <p:ext uri="{BB962C8B-B14F-4D97-AF65-F5344CB8AC3E}">
        <p14:creationId xmlns:p14="http://schemas.microsoft.com/office/powerpoint/2010/main" val="340946270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itchFamily="34" charset="0"/>
        </a:defRPr>
      </a:lvl2pPr>
      <a:lvl3pPr algn="l" rtl="0" eaLnBrk="0" fontAlgn="base" hangingPunct="0">
        <a:lnSpc>
          <a:spcPct val="90000"/>
        </a:lnSpc>
        <a:spcBef>
          <a:spcPct val="0"/>
        </a:spcBef>
        <a:spcAft>
          <a:spcPct val="0"/>
        </a:spcAft>
        <a:defRPr sz="3300">
          <a:solidFill>
            <a:schemeClr val="tx1"/>
          </a:solidFill>
          <a:latin typeface="Calibri Light" pitchFamily="34" charset="0"/>
        </a:defRPr>
      </a:lvl3pPr>
      <a:lvl4pPr algn="l" rtl="0" eaLnBrk="0" fontAlgn="base" hangingPunct="0">
        <a:lnSpc>
          <a:spcPct val="90000"/>
        </a:lnSpc>
        <a:spcBef>
          <a:spcPct val="0"/>
        </a:spcBef>
        <a:spcAft>
          <a:spcPct val="0"/>
        </a:spcAft>
        <a:defRPr sz="3300">
          <a:solidFill>
            <a:schemeClr val="tx1"/>
          </a:solidFill>
          <a:latin typeface="Calibri Light" pitchFamily="34" charset="0"/>
        </a:defRPr>
      </a:lvl4pPr>
      <a:lvl5pPr algn="l" rtl="0" eaLnBrk="0" fontAlgn="base" hangingPunct="0">
        <a:lnSpc>
          <a:spcPct val="90000"/>
        </a:lnSpc>
        <a:spcBef>
          <a:spcPct val="0"/>
        </a:spcBef>
        <a:spcAft>
          <a:spcPct val="0"/>
        </a:spcAft>
        <a:defRPr sz="3300">
          <a:solidFill>
            <a:schemeClr val="tx1"/>
          </a:solidFill>
          <a:latin typeface="Calibri Light" pitchFamily="34" charset="0"/>
        </a:defRPr>
      </a:lvl5pPr>
      <a:lvl6pPr marL="342900" algn="l" rtl="0" fontAlgn="base">
        <a:lnSpc>
          <a:spcPct val="90000"/>
        </a:lnSpc>
        <a:spcBef>
          <a:spcPct val="0"/>
        </a:spcBef>
        <a:spcAft>
          <a:spcPct val="0"/>
        </a:spcAft>
        <a:defRPr sz="3300">
          <a:solidFill>
            <a:schemeClr val="tx1"/>
          </a:solidFill>
          <a:latin typeface="Calibri Light" pitchFamily="34" charset="0"/>
        </a:defRPr>
      </a:lvl6pPr>
      <a:lvl7pPr marL="685800" algn="l" rtl="0" fontAlgn="base">
        <a:lnSpc>
          <a:spcPct val="90000"/>
        </a:lnSpc>
        <a:spcBef>
          <a:spcPct val="0"/>
        </a:spcBef>
        <a:spcAft>
          <a:spcPct val="0"/>
        </a:spcAft>
        <a:defRPr sz="3300">
          <a:solidFill>
            <a:schemeClr val="tx1"/>
          </a:solidFill>
          <a:latin typeface="Calibri Light" pitchFamily="34" charset="0"/>
        </a:defRPr>
      </a:lvl7pPr>
      <a:lvl8pPr marL="1028700" algn="l" rtl="0" fontAlgn="base">
        <a:lnSpc>
          <a:spcPct val="90000"/>
        </a:lnSpc>
        <a:spcBef>
          <a:spcPct val="0"/>
        </a:spcBef>
        <a:spcAft>
          <a:spcPct val="0"/>
        </a:spcAft>
        <a:defRPr sz="3300">
          <a:solidFill>
            <a:schemeClr val="tx1"/>
          </a:solidFill>
          <a:latin typeface="Calibri Light" pitchFamily="34" charset="0"/>
        </a:defRPr>
      </a:lvl8pPr>
      <a:lvl9pPr marL="1371600" algn="l"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uH94ug6GBj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4.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5.xml"/><Relationship Id="rId5" Type="http://schemas.openxmlformats.org/officeDocument/2006/relationships/image" Target="../media/image6.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4.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
          <p:cNvSpPr txBox="1">
            <a:spLocks noChangeArrowheads="1"/>
          </p:cNvSpPr>
          <p:nvPr/>
        </p:nvSpPr>
        <p:spPr bwMode="auto">
          <a:xfrm>
            <a:off x="9240" y="11163"/>
            <a:ext cx="9144000" cy="707886"/>
          </a:xfrm>
          <a:prstGeom prst="rect">
            <a:avLst/>
          </a:prstGeom>
          <a:solidFill>
            <a:schemeClr val="accent1">
              <a:lumMod val="50000"/>
            </a:schemeClr>
          </a:solidFill>
          <a:ln w="9525">
            <a:noFill/>
            <a:miter lim="800000"/>
            <a:headEnd/>
            <a:tailEnd/>
          </a:ln>
        </p:spPr>
        <p:txBody>
          <a:bodyPr wrap="square">
            <a:spAutoFit/>
          </a:bodyPr>
          <a:lstStyle/>
          <a:p>
            <a:pPr algn="ctr" fontAlgn="base">
              <a:spcBef>
                <a:spcPct val="50000"/>
              </a:spcBef>
              <a:spcAft>
                <a:spcPct val="0"/>
              </a:spcAft>
              <a:defRPr/>
            </a:pPr>
            <a:r>
              <a:rPr lang="en-US" sz="4000" b="1" dirty="0">
                <a:ln w="9525">
                  <a:solidFill>
                    <a:prstClr val="white"/>
                  </a:solidFill>
                  <a:prstDash val="solid"/>
                </a:ln>
                <a:solidFill>
                  <a:srgbClr val="FF0000"/>
                </a:solidFill>
                <a:effectLst>
                  <a:outerShdw blurRad="12700" dist="38100" dir="2700000" algn="tl" rotWithShape="0">
                    <a:srgbClr val="F2AC19">
                      <a:lumMod val="60000"/>
                      <a:lumOff val="40000"/>
                    </a:srgbClr>
                  </a:outerShdw>
                </a:effectLst>
                <a:latin typeface="Tahoma" pitchFamily="34" charset="0"/>
                <a:cs typeface="Tahoma" pitchFamily="34" charset="0"/>
              </a:rPr>
              <a:t>CHỦ </a:t>
            </a:r>
            <a:r>
              <a:rPr lang="vi-VN" sz="4000" b="1" dirty="0">
                <a:ln w="9525">
                  <a:solidFill>
                    <a:prstClr val="white"/>
                  </a:solidFill>
                  <a:prstDash val="solid"/>
                </a:ln>
                <a:solidFill>
                  <a:srgbClr val="FF0000"/>
                </a:solidFill>
                <a:effectLst>
                  <a:outerShdw blurRad="12700" dist="38100" dir="2700000" algn="tl" rotWithShape="0">
                    <a:srgbClr val="F2AC19">
                      <a:lumMod val="60000"/>
                      <a:lumOff val="40000"/>
                    </a:srgbClr>
                  </a:outerShdw>
                </a:effectLst>
                <a:latin typeface="Tahoma" pitchFamily="34" charset="0"/>
                <a:cs typeface="Tahoma" pitchFamily="34" charset="0"/>
              </a:rPr>
              <a:t>ĐỀ: CUỘC SỐNG XƯA VÀ NAY </a:t>
            </a:r>
            <a:endParaRPr lang="en-US" sz="4000" b="1" dirty="0">
              <a:ln w="9525">
                <a:solidFill>
                  <a:prstClr val="white"/>
                </a:solidFill>
                <a:prstDash val="solid"/>
              </a:ln>
              <a:solidFill>
                <a:srgbClr val="FF0000"/>
              </a:solidFill>
              <a:effectLst>
                <a:outerShdw blurRad="12700" dist="38100" dir="2700000" algn="tl" rotWithShape="0">
                  <a:srgbClr val="F2AC19">
                    <a:lumMod val="60000"/>
                    <a:lumOff val="40000"/>
                  </a:srgbClr>
                </a:outerShdw>
              </a:effectLst>
              <a:latin typeface="Tahoma" pitchFamily="34" charset="0"/>
              <a:cs typeface="Tahoma" pitchFamily="34" charset="0"/>
            </a:endParaRPr>
          </a:p>
        </p:txBody>
      </p:sp>
      <p:sp>
        <p:nvSpPr>
          <p:cNvPr id="3" name="Rectangle 2"/>
          <p:cNvSpPr/>
          <p:nvPr/>
        </p:nvSpPr>
        <p:spPr>
          <a:xfrm>
            <a:off x="431111" y="1924071"/>
            <a:ext cx="7824579" cy="830997"/>
          </a:xfrm>
          <a:prstGeom prst="rect">
            <a:avLst/>
          </a:prstGeom>
          <a:noFill/>
        </p:spPr>
        <p:txBody>
          <a:bodyPr wrap="none">
            <a:spAutoFit/>
          </a:bodyPr>
          <a:lstStyle/>
          <a:p>
            <a:pPr algn="ctr" eaLnBrk="0" fontAlgn="base" hangingPunct="0">
              <a:spcBef>
                <a:spcPct val="0"/>
              </a:spcBef>
              <a:spcAft>
                <a:spcPct val="0"/>
              </a:spcAft>
            </a:pPr>
            <a:r>
              <a:rPr lang="vi-VN" sz="4800" b="1" dirty="0">
                <a:ln w="22225">
                  <a:solidFill>
                    <a:srgbClr val="BC356F"/>
                  </a:solidFill>
                  <a:prstDash val="solid"/>
                </a:ln>
                <a:solidFill>
                  <a:srgbClr val="BC356F">
                    <a:lumMod val="40000"/>
                    <a:lumOff val="60000"/>
                  </a:srgbClr>
                </a:solidFill>
                <a:latin typeface="Times New Roman" panose="02020603050405020304" pitchFamily="18" charset="0"/>
              </a:rPr>
              <a:t>CHẠM KHẮC ĐÌNH LÀNG</a:t>
            </a:r>
            <a:endParaRPr lang="en-US" sz="4800" b="1" dirty="0">
              <a:ln w="22225">
                <a:solidFill>
                  <a:srgbClr val="BC356F"/>
                </a:solidFill>
                <a:prstDash val="solid"/>
              </a:ln>
              <a:solidFill>
                <a:srgbClr val="BC356F">
                  <a:lumMod val="40000"/>
                  <a:lumOff val="60000"/>
                </a:srgbClr>
              </a:solidFill>
              <a:latin typeface="Times New Roman" panose="02020603050405020304" pitchFamily="18" charset="0"/>
            </a:endParaRPr>
          </a:p>
        </p:txBody>
      </p:sp>
      <p:sp>
        <p:nvSpPr>
          <p:cNvPr id="5" name="TextBox 4"/>
          <p:cNvSpPr txBox="1"/>
          <p:nvPr/>
        </p:nvSpPr>
        <p:spPr>
          <a:xfrm>
            <a:off x="3638550" y="1103587"/>
            <a:ext cx="2628901" cy="600164"/>
          </a:xfrm>
          <a:prstGeom prst="rect">
            <a:avLst/>
          </a:prstGeom>
          <a:noFill/>
        </p:spPr>
        <p:txBody>
          <a:bodyPr wrap="square" rtlCol="0">
            <a:spAutoFit/>
          </a:bodyPr>
          <a:lstStyle/>
          <a:p>
            <a:pPr eaLnBrk="0" fontAlgn="base" hangingPunct="0">
              <a:spcBef>
                <a:spcPct val="0"/>
              </a:spcBef>
              <a:spcAft>
                <a:spcPct val="0"/>
              </a:spcAft>
            </a:pPr>
            <a:r>
              <a:rPr lang="vi-VN" sz="3300" b="1" dirty="0">
                <a:solidFill>
                  <a:srgbClr val="0000CC"/>
                </a:solidFill>
                <a:latin typeface="Times New Roman" panose="02020603050405020304" pitchFamily="18" charset="0"/>
              </a:rPr>
              <a:t>BÀI 13</a:t>
            </a:r>
            <a:endParaRPr lang="en-US" sz="3300" b="1" dirty="0">
              <a:solidFill>
                <a:srgbClr val="0000CC"/>
              </a:solidFill>
              <a:latin typeface="Times New Roman" panose="02020603050405020304" pitchFamily="18" charset="0"/>
            </a:endParaRPr>
          </a:p>
        </p:txBody>
      </p:sp>
      <p:pic>
        <p:nvPicPr>
          <p:cNvPr id="6" name="Picture 7" descr="dinh lang l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6541" y="3793846"/>
            <a:ext cx="3733800" cy="280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Dinh lang Nghia An_mo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03079"/>
            <a:ext cx="3810001" cy="2787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3044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405258" y="6041366"/>
            <a:ext cx="986306" cy="365125"/>
          </a:xfrm>
        </p:spPr>
        <p:txBody>
          <a:bodyPr/>
          <a:lstStyle/>
          <a:p>
            <a:pPr>
              <a:defRPr/>
            </a:pPr>
            <a:r>
              <a:rPr lang="en-US" smtClean="0"/>
              <a:t>MĨ THẬT </a:t>
            </a:r>
            <a:r>
              <a:rPr lang="vi-VN" dirty="0" smtClean="0"/>
              <a:t>7</a:t>
            </a:r>
            <a:endParaRPr lang="en-US" dirty="0"/>
          </a:p>
        </p:txBody>
      </p:sp>
      <p:grpSp>
        <p:nvGrpSpPr>
          <p:cNvPr id="5" name="Group 4">
            <a:extLst>
              <a:ext uri="{FF2B5EF4-FFF2-40B4-BE49-F238E27FC236}">
                <a16:creationId xmlns:a16="http://schemas.microsoft.com/office/drawing/2014/main" id="{CA9BE33A-63CB-4187-9C13-6D0160AC1808}"/>
              </a:ext>
            </a:extLst>
          </p:cNvPr>
          <p:cNvGrpSpPr/>
          <p:nvPr/>
        </p:nvGrpSpPr>
        <p:grpSpPr>
          <a:xfrm>
            <a:off x="282773" y="447874"/>
            <a:ext cx="4114800" cy="1254919"/>
            <a:chOff x="609600" y="0"/>
            <a:chExt cx="5486400" cy="1673225"/>
          </a:xfrm>
          <a:solidFill>
            <a:srgbClr val="00B050"/>
          </a:solidFill>
        </p:grpSpPr>
        <p:grpSp>
          <p:nvGrpSpPr>
            <p:cNvPr id="6" name="Group 5">
              <a:extLst>
                <a:ext uri="{FF2B5EF4-FFF2-40B4-BE49-F238E27FC236}">
                  <a16:creationId xmlns:a16="http://schemas.microsoft.com/office/drawing/2014/main" id="{E6D5A11E-2665-458D-9696-70BA3225D973}"/>
                </a:ext>
              </a:extLst>
            </p:cNvPr>
            <p:cNvGrpSpPr/>
            <p:nvPr/>
          </p:nvGrpSpPr>
          <p:grpSpPr>
            <a:xfrm>
              <a:off x="609600" y="0"/>
              <a:ext cx="5486400" cy="1673225"/>
              <a:chOff x="609600" y="0"/>
              <a:chExt cx="5486400" cy="1673225"/>
            </a:xfrm>
            <a:grpFill/>
          </p:grpSpPr>
          <p:sp>
            <p:nvSpPr>
              <p:cNvPr id="8" name="Freeform: Shape 41">
                <a:extLst>
                  <a:ext uri="{FF2B5EF4-FFF2-40B4-BE49-F238E27FC236}">
                    <a16:creationId xmlns:a16="http://schemas.microsoft.com/office/drawing/2014/main" id="{044E0252-64D3-46D2-A60A-B7EB1D08B96D}"/>
                  </a:ext>
                </a:extLst>
              </p:cNvPr>
              <p:cNvSpPr/>
              <p:nvPr/>
            </p:nvSpPr>
            <p:spPr>
              <a:xfrm>
                <a:off x="609600" y="0"/>
                <a:ext cx="5486400" cy="1673225"/>
              </a:xfrm>
              <a:custGeom>
                <a:avLst/>
                <a:gdLst>
                  <a:gd name="connsiteX0" fmla="*/ 0 w 5486400"/>
                  <a:gd name="connsiteY0" fmla="*/ 0 h 1673225"/>
                  <a:gd name="connsiteX1" fmla="*/ 5486400 w 5486400"/>
                  <a:gd name="connsiteY1" fmla="*/ 0 h 1673225"/>
                  <a:gd name="connsiteX2" fmla="*/ 5486400 w 5486400"/>
                  <a:gd name="connsiteY2" fmla="*/ 914400 h 1673225"/>
                  <a:gd name="connsiteX3" fmla="*/ 2743200 w 5486400"/>
                  <a:gd name="connsiteY3" fmla="*/ 1673225 h 1673225"/>
                  <a:gd name="connsiteX4" fmla="*/ 0 w 5486400"/>
                  <a:gd name="connsiteY4" fmla="*/ 914400 h 167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400" h="1673225">
                    <a:moveTo>
                      <a:pt x="0" y="0"/>
                    </a:moveTo>
                    <a:lnTo>
                      <a:pt x="5486400" y="0"/>
                    </a:lnTo>
                    <a:lnTo>
                      <a:pt x="5486400" y="914400"/>
                    </a:lnTo>
                    <a:lnTo>
                      <a:pt x="2743200" y="1673225"/>
                    </a:lnTo>
                    <a:lnTo>
                      <a:pt x="0" y="914400"/>
                    </a:lnTo>
                    <a:close/>
                  </a:path>
                </a:pathLst>
              </a:custGeom>
              <a:grpFill/>
              <a:ln>
                <a:noFill/>
              </a:ln>
              <a:effectLst>
                <a:glow rad="101600">
                  <a:schemeClr val="tx1">
                    <a:alpha val="60000"/>
                  </a:schemeClr>
                </a:glow>
                <a:outerShdw blurRad="1270000" dist="444500" sx="103000" sy="103000" algn="ctr"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9" name="Freeform: Shape 42">
                <a:extLst>
                  <a:ext uri="{FF2B5EF4-FFF2-40B4-BE49-F238E27FC236}">
                    <a16:creationId xmlns:a16="http://schemas.microsoft.com/office/drawing/2014/main" id="{19B84FEB-9337-4AA5-B24A-8261502EF248}"/>
                  </a:ext>
                </a:extLst>
              </p:cNvPr>
              <p:cNvSpPr/>
              <p:nvPr/>
            </p:nvSpPr>
            <p:spPr>
              <a:xfrm>
                <a:off x="723900" y="0"/>
                <a:ext cx="5257800" cy="1492250"/>
              </a:xfrm>
              <a:custGeom>
                <a:avLst/>
                <a:gdLst>
                  <a:gd name="connsiteX0" fmla="*/ 0 w 5486400"/>
                  <a:gd name="connsiteY0" fmla="*/ 0 h 1673225"/>
                  <a:gd name="connsiteX1" fmla="*/ 5486400 w 5486400"/>
                  <a:gd name="connsiteY1" fmla="*/ 0 h 1673225"/>
                  <a:gd name="connsiteX2" fmla="*/ 5486400 w 5486400"/>
                  <a:gd name="connsiteY2" fmla="*/ 914400 h 1673225"/>
                  <a:gd name="connsiteX3" fmla="*/ 2743200 w 5486400"/>
                  <a:gd name="connsiteY3" fmla="*/ 1673225 h 1673225"/>
                  <a:gd name="connsiteX4" fmla="*/ 0 w 5486400"/>
                  <a:gd name="connsiteY4" fmla="*/ 914400 h 167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400" h="1673225">
                    <a:moveTo>
                      <a:pt x="0" y="0"/>
                    </a:moveTo>
                    <a:lnTo>
                      <a:pt x="5486400" y="0"/>
                    </a:lnTo>
                    <a:lnTo>
                      <a:pt x="5486400" y="914400"/>
                    </a:lnTo>
                    <a:lnTo>
                      <a:pt x="2743200" y="1673225"/>
                    </a:lnTo>
                    <a:lnTo>
                      <a:pt x="0" y="914400"/>
                    </a:lnTo>
                    <a:close/>
                  </a:path>
                </a:pathLst>
              </a:custGeom>
              <a:grp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grpSp>
        <p:sp>
          <p:nvSpPr>
            <p:cNvPr id="7" name="TextBox 6">
              <a:extLst>
                <a:ext uri="{FF2B5EF4-FFF2-40B4-BE49-F238E27FC236}">
                  <a16:creationId xmlns:a16="http://schemas.microsoft.com/office/drawing/2014/main" id="{30C6971A-BA85-4BA6-A455-F00888BC8550}"/>
                </a:ext>
              </a:extLst>
            </p:cNvPr>
            <p:cNvSpPr txBox="1"/>
            <p:nvPr/>
          </p:nvSpPr>
          <p:spPr>
            <a:xfrm>
              <a:off x="723900" y="117901"/>
              <a:ext cx="5257800" cy="861774"/>
            </a:xfrm>
            <a:prstGeom prst="rect">
              <a:avLst/>
            </a:prstGeom>
            <a:noFill/>
          </p:spPr>
          <p:txBody>
            <a:bodyPr>
              <a:spAutoFit/>
            </a:bodyPr>
            <a:lstStyle/>
            <a:p>
              <a:pPr algn="ctr" defTabSz="685800">
                <a:defRPr/>
              </a:pPr>
              <a:r>
                <a:rPr lang="en-US" dirty="0">
                  <a:solidFill>
                    <a:prstClr val="white"/>
                  </a:solidFill>
                  <a:effectLst>
                    <a:outerShdw dist="152400" dir="2700000" sx="99000" sy="99000" algn="tl" rotWithShape="0">
                      <a:prstClr val="black">
                        <a:alpha val="89000"/>
                      </a:prstClr>
                    </a:outerShdw>
                  </a:effectLst>
                  <a:latin typeface="UTM Alberta Heavy" panose="02040603050506020204" pitchFamily="18" charset="0"/>
                  <a:cs typeface="Arial" panose="020B0604020202020204" pitchFamily="34" charset="0"/>
                </a:rPr>
                <a:t>XEM VIDEO </a:t>
              </a:r>
            </a:p>
            <a:p>
              <a:pPr algn="ctr" defTabSz="685800">
                <a:defRPr/>
              </a:pPr>
              <a:r>
                <a:rPr lang="en-US" dirty="0">
                  <a:solidFill>
                    <a:prstClr val="white"/>
                  </a:solidFill>
                  <a:effectLst>
                    <a:outerShdw dist="152400" dir="2700000" sx="99000" sy="99000" algn="tl" rotWithShape="0">
                      <a:prstClr val="black">
                        <a:alpha val="89000"/>
                      </a:prstClr>
                    </a:outerShdw>
                  </a:effectLst>
                  <a:latin typeface="UTM Alberta Heavy" panose="02040603050506020204" pitchFamily="18" charset="0"/>
                  <a:cs typeface="Arial" panose="020B0604020202020204" pitchFamily="34" charset="0"/>
                </a:rPr>
                <a:t>HƯỚNG DẪN CÁCH VẼ</a:t>
              </a:r>
            </a:p>
          </p:txBody>
        </p:sp>
      </p:grpSp>
      <p:sp>
        <p:nvSpPr>
          <p:cNvPr id="10" name="Rectangle 9"/>
          <p:cNvSpPr>
            <a:spLocks noChangeArrowheads="1"/>
          </p:cNvSpPr>
          <p:nvPr/>
        </p:nvSpPr>
        <p:spPr bwMode="auto">
          <a:xfrm>
            <a:off x="2666367" y="1702793"/>
            <a:ext cx="547778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685800" fontAlgn="base">
              <a:spcBef>
                <a:spcPct val="0"/>
              </a:spcBef>
              <a:spcAft>
                <a:spcPct val="0"/>
              </a:spcAft>
            </a:pPr>
            <a:r>
              <a:rPr lang="vi-VN" altLang="en-US" sz="2100" b="1" dirty="0" smtClean="0">
                <a:latin typeface="Times New Roman" panose="02020603050405020304" pitchFamily="18" charset="0"/>
                <a:cs typeface="Times New Roman" panose="02020603050405020304" pitchFamily="18" charset="0"/>
              </a:rPr>
              <a:t>Mô Phỏng hình ảnh chạm khắc trên đình làng</a:t>
            </a:r>
            <a:endParaRPr lang="en-US" altLang="en-US" sz="2100" dirty="0"/>
          </a:p>
        </p:txBody>
      </p:sp>
      <p:sp>
        <p:nvSpPr>
          <p:cNvPr id="11" name="Rectangle: Diagonal Corners Snipped 20">
            <a:extLst>
              <a:ext uri="{FF2B5EF4-FFF2-40B4-BE49-F238E27FC236}">
                <a16:creationId xmlns:a16="http://schemas.microsoft.com/office/drawing/2014/main" id="{5878D3FD-EDDA-461E-B6EC-FA06F4BB5F7D}"/>
              </a:ext>
            </a:extLst>
          </p:cNvPr>
          <p:cNvSpPr/>
          <p:nvPr/>
        </p:nvSpPr>
        <p:spPr>
          <a:xfrm>
            <a:off x="1696014" y="2462844"/>
            <a:ext cx="5765006" cy="3414713"/>
          </a:xfrm>
          <a:prstGeom prst="snip2DiagRect">
            <a:avLst>
              <a:gd name="adj1" fmla="val 0"/>
              <a:gd name="adj2" fmla="val 17895"/>
            </a:avLst>
          </a:prstGeom>
          <a:noFill/>
          <a:ln w="114300" cap="rnd">
            <a:solidFill>
              <a:schemeClr val="accent2">
                <a:lumMod val="60000"/>
                <a:lumOff val="40000"/>
              </a:schemeClr>
            </a:solidFill>
            <a:prstDash val="sysDot"/>
          </a:ln>
          <a:effectLst>
            <a:outerShdw blurRad="63500" dist="12700" dir="4800000" sx="103000" sy="103000" algn="ctr"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2" name="Rectangle 1"/>
          <p:cNvSpPr/>
          <p:nvPr/>
        </p:nvSpPr>
        <p:spPr>
          <a:xfrm>
            <a:off x="2925551" y="6037159"/>
            <a:ext cx="3466013" cy="369332"/>
          </a:xfrm>
          <a:prstGeom prst="rect">
            <a:avLst/>
          </a:prstGeom>
        </p:spPr>
        <p:txBody>
          <a:bodyPr wrap="none">
            <a:spAutoFit/>
          </a:bodyPr>
          <a:lstStyle/>
          <a:p>
            <a:r>
              <a:rPr lang="en-US" dirty="0"/>
              <a:t>https://youtu.be/uH94ug6GBjo</a:t>
            </a:r>
          </a:p>
        </p:txBody>
      </p:sp>
      <p:pic>
        <p:nvPicPr>
          <p:cNvPr id="3" name="uH94ug6GBjo"/>
          <p:cNvPicPr>
            <a:picLocks noRot="1" noChangeAspect="1"/>
          </p:cNvPicPr>
          <p:nvPr>
            <a:videoFile r:link="rId1"/>
          </p:nvPr>
        </p:nvPicPr>
        <p:blipFill>
          <a:blip r:embed="rId3"/>
          <a:stretch>
            <a:fillRect/>
          </a:stretch>
        </p:blipFill>
        <p:spPr>
          <a:xfrm>
            <a:off x="1921150" y="2645633"/>
            <a:ext cx="5329391" cy="2997783"/>
          </a:xfrm>
          <a:prstGeom prst="rect">
            <a:avLst/>
          </a:prstGeom>
        </p:spPr>
      </p:pic>
    </p:spTree>
    <p:extLst>
      <p:ext uri="{BB962C8B-B14F-4D97-AF65-F5344CB8AC3E}">
        <p14:creationId xmlns:p14="http://schemas.microsoft.com/office/powerpoint/2010/main" val="244883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19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7630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Freeform: Shape 104">
            <a:extLst>
              <a:ext uri="{FF2B5EF4-FFF2-40B4-BE49-F238E27FC236}">
                <a16:creationId xmlns:a16="http://schemas.microsoft.com/office/drawing/2014/main" id="{54FDBF4E-4393-4587-9085-398E3571662B}"/>
              </a:ext>
            </a:extLst>
          </p:cNvPr>
          <p:cNvSpPr/>
          <p:nvPr/>
        </p:nvSpPr>
        <p:spPr>
          <a:xfrm>
            <a:off x="1" y="857250"/>
            <a:ext cx="3679031" cy="5143500"/>
          </a:xfrm>
          <a:custGeom>
            <a:avLst/>
            <a:gdLst>
              <a:gd name="connsiteX0" fmla="*/ 0 w 4905560"/>
              <a:gd name="connsiteY0" fmla="*/ 0 h 6858000"/>
              <a:gd name="connsiteX1" fmla="*/ 3021460 w 4905560"/>
              <a:gd name="connsiteY1" fmla="*/ 0 h 6858000"/>
              <a:gd name="connsiteX2" fmla="*/ 4905560 w 4905560"/>
              <a:gd name="connsiteY2" fmla="*/ 0 h 6858000"/>
              <a:gd name="connsiteX3" fmla="*/ 3067964 w 4905560"/>
              <a:gd name="connsiteY3" fmla="*/ 6858000 h 6858000"/>
              <a:gd name="connsiteX4" fmla="*/ 3021460 w 4905560"/>
              <a:gd name="connsiteY4" fmla="*/ 6858000 h 6858000"/>
              <a:gd name="connsiteX5" fmla="*/ 0 w 490556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5560" h="6858000">
                <a:moveTo>
                  <a:pt x="0" y="0"/>
                </a:moveTo>
                <a:lnTo>
                  <a:pt x="3021460" y="0"/>
                </a:lnTo>
                <a:lnTo>
                  <a:pt x="4905560" y="0"/>
                </a:lnTo>
                <a:lnTo>
                  <a:pt x="3067964" y="6858000"/>
                </a:lnTo>
                <a:lnTo>
                  <a:pt x="3021460" y="6858000"/>
                </a:lnTo>
                <a:lnTo>
                  <a:pt x="0" y="6858000"/>
                </a:lnTo>
                <a:close/>
              </a:path>
            </a:pathLst>
          </a:custGeom>
          <a:solidFill>
            <a:srgbClr val="2E75B6">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6" name="Freeform: Shape 105">
            <a:extLst>
              <a:ext uri="{FF2B5EF4-FFF2-40B4-BE49-F238E27FC236}">
                <a16:creationId xmlns:a16="http://schemas.microsoft.com/office/drawing/2014/main" id="{DF60034D-791B-4B78-8C58-44CAAC71EBEF}"/>
              </a:ext>
            </a:extLst>
          </p:cNvPr>
          <p:cNvSpPr/>
          <p:nvPr/>
        </p:nvSpPr>
        <p:spPr>
          <a:xfrm flipH="1" flipV="1">
            <a:off x="5464969" y="857250"/>
            <a:ext cx="3679031" cy="5143500"/>
          </a:xfrm>
          <a:custGeom>
            <a:avLst/>
            <a:gdLst>
              <a:gd name="connsiteX0" fmla="*/ 0 w 4905560"/>
              <a:gd name="connsiteY0" fmla="*/ 0 h 6858000"/>
              <a:gd name="connsiteX1" fmla="*/ 3021460 w 4905560"/>
              <a:gd name="connsiteY1" fmla="*/ 0 h 6858000"/>
              <a:gd name="connsiteX2" fmla="*/ 4905560 w 4905560"/>
              <a:gd name="connsiteY2" fmla="*/ 0 h 6858000"/>
              <a:gd name="connsiteX3" fmla="*/ 3067964 w 4905560"/>
              <a:gd name="connsiteY3" fmla="*/ 6858000 h 6858000"/>
              <a:gd name="connsiteX4" fmla="*/ 3021460 w 4905560"/>
              <a:gd name="connsiteY4" fmla="*/ 6858000 h 6858000"/>
              <a:gd name="connsiteX5" fmla="*/ 0 w 490556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5560" h="6858000">
                <a:moveTo>
                  <a:pt x="0" y="0"/>
                </a:moveTo>
                <a:lnTo>
                  <a:pt x="3021460" y="0"/>
                </a:lnTo>
                <a:lnTo>
                  <a:pt x="4905560" y="0"/>
                </a:lnTo>
                <a:lnTo>
                  <a:pt x="3067964" y="6858000"/>
                </a:lnTo>
                <a:lnTo>
                  <a:pt x="3021460" y="6858000"/>
                </a:lnTo>
                <a:lnTo>
                  <a:pt x="0" y="6858000"/>
                </a:lnTo>
                <a:close/>
              </a:path>
            </a:pathLst>
          </a:custGeom>
          <a:solidFill>
            <a:schemeClr val="accent2">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10" name="Freeform: Shape 109">
            <a:extLst>
              <a:ext uri="{FF2B5EF4-FFF2-40B4-BE49-F238E27FC236}">
                <a16:creationId xmlns:a16="http://schemas.microsoft.com/office/drawing/2014/main" id="{E14C09BB-D204-4300-AA2C-026C14172616}"/>
              </a:ext>
            </a:extLst>
          </p:cNvPr>
          <p:cNvSpPr/>
          <p:nvPr/>
        </p:nvSpPr>
        <p:spPr>
          <a:xfrm>
            <a:off x="1983582" y="866775"/>
            <a:ext cx="1589485" cy="5143500"/>
          </a:xfrm>
          <a:custGeom>
            <a:avLst/>
            <a:gdLst>
              <a:gd name="connsiteX0" fmla="*/ 1837597 w 2117937"/>
              <a:gd name="connsiteY0" fmla="*/ 0 h 6858000"/>
              <a:gd name="connsiteX1" fmla="*/ 2117937 w 2117937"/>
              <a:gd name="connsiteY1" fmla="*/ 0 h 6858000"/>
              <a:gd name="connsiteX2" fmla="*/ 280341 w 2117937"/>
              <a:gd name="connsiteY2" fmla="*/ 6858000 h 6858000"/>
              <a:gd name="connsiteX3" fmla="*/ 233837 w 2117937"/>
              <a:gd name="connsiteY3" fmla="*/ 6858000 h 6858000"/>
              <a:gd name="connsiteX4" fmla="*/ 0 w 211793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937" h="6858000">
                <a:moveTo>
                  <a:pt x="1837597" y="0"/>
                </a:moveTo>
                <a:lnTo>
                  <a:pt x="2117937" y="0"/>
                </a:lnTo>
                <a:lnTo>
                  <a:pt x="280341" y="6858000"/>
                </a:lnTo>
                <a:lnTo>
                  <a:pt x="233837" y="6858000"/>
                </a:lnTo>
                <a:lnTo>
                  <a:pt x="0" y="685800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11" name="Freeform: Shape 110">
            <a:extLst>
              <a:ext uri="{FF2B5EF4-FFF2-40B4-BE49-F238E27FC236}">
                <a16:creationId xmlns:a16="http://schemas.microsoft.com/office/drawing/2014/main" id="{D3F40AA2-48AD-4896-A1DC-6E81074622BA}"/>
              </a:ext>
            </a:extLst>
          </p:cNvPr>
          <p:cNvSpPr/>
          <p:nvPr/>
        </p:nvSpPr>
        <p:spPr>
          <a:xfrm>
            <a:off x="5589985" y="857250"/>
            <a:ext cx="1588294" cy="5143500"/>
          </a:xfrm>
          <a:custGeom>
            <a:avLst/>
            <a:gdLst>
              <a:gd name="connsiteX0" fmla="*/ 1837597 w 2117937"/>
              <a:gd name="connsiteY0" fmla="*/ 0 h 6858000"/>
              <a:gd name="connsiteX1" fmla="*/ 2117937 w 2117937"/>
              <a:gd name="connsiteY1" fmla="*/ 0 h 6858000"/>
              <a:gd name="connsiteX2" fmla="*/ 280341 w 2117937"/>
              <a:gd name="connsiteY2" fmla="*/ 6858000 h 6858000"/>
              <a:gd name="connsiteX3" fmla="*/ 233837 w 2117937"/>
              <a:gd name="connsiteY3" fmla="*/ 6858000 h 6858000"/>
              <a:gd name="connsiteX4" fmla="*/ 0 w 211793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937" h="6858000">
                <a:moveTo>
                  <a:pt x="1837597" y="0"/>
                </a:moveTo>
                <a:lnTo>
                  <a:pt x="2117937" y="0"/>
                </a:lnTo>
                <a:lnTo>
                  <a:pt x="280341" y="6858000"/>
                </a:lnTo>
                <a:lnTo>
                  <a:pt x="233837" y="6858000"/>
                </a:lnTo>
                <a:lnTo>
                  <a:pt x="0" y="6858000"/>
                </a:lnTo>
                <a:close/>
              </a:path>
            </a:pathLst>
          </a:custGeom>
          <a:solidFill>
            <a:srgbClr val="0070C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a:extLst>
              <a:ext uri="{FF2B5EF4-FFF2-40B4-BE49-F238E27FC236}">
                <a16:creationId xmlns:a16="http://schemas.microsoft.com/office/drawing/2014/main" id="{551200BD-5A2A-4930-8B5A-F05696F3A218}"/>
              </a:ext>
            </a:extLst>
          </p:cNvPr>
          <p:cNvSpPr/>
          <p:nvPr/>
        </p:nvSpPr>
        <p:spPr>
          <a:xfrm>
            <a:off x="2640806" y="1497806"/>
            <a:ext cx="3862388" cy="3862388"/>
          </a:xfrm>
          <a:prstGeom prst="ellipse">
            <a:avLst/>
          </a:prstGeom>
          <a:noFill/>
          <a:ln w="38100">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4" name="Oval 23">
            <a:extLst>
              <a:ext uri="{FF2B5EF4-FFF2-40B4-BE49-F238E27FC236}">
                <a16:creationId xmlns:a16="http://schemas.microsoft.com/office/drawing/2014/main" id="{36265283-6404-4EB3-B52F-59D7230B26EA}"/>
              </a:ext>
            </a:extLst>
          </p:cNvPr>
          <p:cNvSpPr/>
          <p:nvPr/>
        </p:nvSpPr>
        <p:spPr>
          <a:xfrm>
            <a:off x="2390442" y="1247442"/>
            <a:ext cx="4363116" cy="4363116"/>
          </a:xfrm>
          <a:prstGeom prst="ellipse">
            <a:avLst/>
          </a:prstGeom>
          <a:noFill/>
          <a:ln w="146050" cap="rnd">
            <a:solidFill>
              <a:srgbClr val="ED7D31"/>
            </a:solidFill>
            <a:prstDash val="sysDot"/>
          </a:ln>
          <a:effectLst>
            <a:glow rad="88900">
              <a:srgbClr val="00B0F0">
                <a:alpha val="72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nvGrpSpPr>
          <p:cNvPr id="10" name="Group 9"/>
          <p:cNvGrpSpPr>
            <a:grpSpLocks/>
          </p:cNvGrpSpPr>
          <p:nvPr/>
        </p:nvGrpSpPr>
        <p:grpSpPr bwMode="auto">
          <a:xfrm>
            <a:off x="2519363" y="1371600"/>
            <a:ext cx="4105275" cy="4131469"/>
            <a:chOff x="3908657" y="1239252"/>
            <a:chExt cx="4374683" cy="4401149"/>
          </a:xfrm>
        </p:grpSpPr>
        <p:grpSp>
          <p:nvGrpSpPr>
            <p:cNvPr id="8209" name="Group 8"/>
            <p:cNvGrpSpPr>
              <a:grpSpLocks/>
            </p:cNvGrpSpPr>
            <p:nvPr/>
          </p:nvGrpSpPr>
          <p:grpSpPr bwMode="auto">
            <a:xfrm>
              <a:off x="5963651" y="1239252"/>
              <a:ext cx="264696" cy="4374683"/>
              <a:chOff x="5963651" y="1239252"/>
              <a:chExt cx="264696" cy="4374683"/>
            </a:xfrm>
          </p:grpSpPr>
          <p:sp>
            <p:nvSpPr>
              <p:cNvPr id="8" name="Oval 7">
                <a:extLst>
                  <a:ext uri="{FF2B5EF4-FFF2-40B4-BE49-F238E27FC236}">
                    <a16:creationId xmlns:a16="http://schemas.microsoft.com/office/drawing/2014/main" id="{44FE22F9-51B6-48F2-B0B1-DEFE37034773}"/>
                  </a:ext>
                </a:extLst>
              </p:cNvPr>
              <p:cNvSpPr/>
              <p:nvPr/>
            </p:nvSpPr>
            <p:spPr>
              <a:xfrm>
                <a:off x="5964047" y="1239252"/>
                <a:ext cx="263902" cy="2650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 25">
                <a:extLst>
                  <a:ext uri="{FF2B5EF4-FFF2-40B4-BE49-F238E27FC236}">
                    <a16:creationId xmlns:a16="http://schemas.microsoft.com/office/drawing/2014/main" id="{962B6F70-4B70-46FE-9BC7-E95FEB0686CC}"/>
                  </a:ext>
                </a:extLst>
              </p:cNvPr>
              <p:cNvSpPr/>
              <p:nvPr/>
            </p:nvSpPr>
            <p:spPr>
              <a:xfrm>
                <a:off x="5964047" y="5348682"/>
                <a:ext cx="263902" cy="2650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210" name="Group 60"/>
            <p:cNvGrpSpPr>
              <a:grpSpLocks/>
            </p:cNvGrpSpPr>
            <p:nvPr/>
          </p:nvGrpSpPr>
          <p:grpSpPr bwMode="auto">
            <a:xfrm rot="900000">
              <a:off x="5963651" y="1241658"/>
              <a:ext cx="264696" cy="4374683"/>
              <a:chOff x="5963651" y="1239252"/>
              <a:chExt cx="264696" cy="4374683"/>
            </a:xfrm>
          </p:grpSpPr>
          <p:sp>
            <p:nvSpPr>
              <p:cNvPr id="63" name="Oval 62">
                <a:extLst>
                  <a:ext uri="{FF2B5EF4-FFF2-40B4-BE49-F238E27FC236}">
                    <a16:creationId xmlns:a16="http://schemas.microsoft.com/office/drawing/2014/main" id="{55DEEA67-AA89-4558-9458-848974FBCB9B}"/>
                  </a:ext>
                </a:extLst>
              </p:cNvPr>
              <p:cNvSpPr/>
              <p:nvPr/>
            </p:nvSpPr>
            <p:spPr>
              <a:xfrm>
                <a:off x="5960293" y="1236868"/>
                <a:ext cx="258827" cy="2650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64" name="Oval 63">
                <a:extLst>
                  <a:ext uri="{FF2B5EF4-FFF2-40B4-BE49-F238E27FC236}">
                    <a16:creationId xmlns:a16="http://schemas.microsoft.com/office/drawing/2014/main" id="{01E95DDE-CE09-4DD9-AC80-0BBE96DB1C9C}"/>
                  </a:ext>
                </a:extLst>
              </p:cNvPr>
              <p:cNvSpPr/>
              <p:nvPr/>
            </p:nvSpPr>
            <p:spPr>
              <a:xfrm>
                <a:off x="5962024" y="5345048"/>
                <a:ext cx="258827" cy="2650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211" name="Group 64"/>
            <p:cNvGrpSpPr>
              <a:grpSpLocks/>
            </p:cNvGrpSpPr>
            <p:nvPr/>
          </p:nvGrpSpPr>
          <p:grpSpPr bwMode="auto">
            <a:xfrm rot="1800000">
              <a:off x="5963651" y="1244064"/>
              <a:ext cx="264696" cy="4374683"/>
              <a:chOff x="5963651" y="1239252"/>
              <a:chExt cx="264696" cy="4374683"/>
            </a:xfrm>
          </p:grpSpPr>
          <p:sp>
            <p:nvSpPr>
              <p:cNvPr id="66" name="Oval 65">
                <a:extLst>
                  <a:ext uri="{FF2B5EF4-FFF2-40B4-BE49-F238E27FC236}">
                    <a16:creationId xmlns:a16="http://schemas.microsoft.com/office/drawing/2014/main" id="{D329EC81-82B9-45F8-865B-663D635B8A3A}"/>
                  </a:ext>
                </a:extLst>
              </p:cNvPr>
              <p:cNvSpPr/>
              <p:nvPr/>
            </p:nvSpPr>
            <p:spPr>
              <a:xfrm>
                <a:off x="5964111" y="1239447"/>
                <a:ext cx="263902" cy="2650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67" name="Oval 66">
                <a:extLst>
                  <a:ext uri="{FF2B5EF4-FFF2-40B4-BE49-F238E27FC236}">
                    <a16:creationId xmlns:a16="http://schemas.microsoft.com/office/drawing/2014/main" id="{0E082695-1188-4AF0-8211-C1C76E25D7C3}"/>
                  </a:ext>
                </a:extLst>
              </p:cNvPr>
              <p:cNvSpPr/>
              <p:nvPr/>
            </p:nvSpPr>
            <p:spPr>
              <a:xfrm>
                <a:off x="5963402" y="5348669"/>
                <a:ext cx="256290" cy="2650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212" name="Group 67"/>
            <p:cNvGrpSpPr>
              <a:grpSpLocks/>
            </p:cNvGrpSpPr>
            <p:nvPr/>
          </p:nvGrpSpPr>
          <p:grpSpPr bwMode="auto">
            <a:xfrm rot="2700000">
              <a:off x="5963651" y="1246470"/>
              <a:ext cx="264696" cy="4374683"/>
              <a:chOff x="5963651" y="1239252"/>
              <a:chExt cx="264696" cy="4374683"/>
            </a:xfrm>
          </p:grpSpPr>
          <p:sp>
            <p:nvSpPr>
              <p:cNvPr id="69" name="Oval 68">
                <a:extLst>
                  <a:ext uri="{FF2B5EF4-FFF2-40B4-BE49-F238E27FC236}">
                    <a16:creationId xmlns:a16="http://schemas.microsoft.com/office/drawing/2014/main" id="{6308BD49-06CB-4578-B1F1-665D65DEA2F8}"/>
                  </a:ext>
                </a:extLst>
              </p:cNvPr>
              <p:cNvSpPr/>
              <p:nvPr/>
            </p:nvSpPr>
            <p:spPr>
              <a:xfrm>
                <a:off x="5953886" y="1248279"/>
                <a:ext cx="267621" cy="26517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76" name="Oval 75">
                <a:extLst>
                  <a:ext uri="{FF2B5EF4-FFF2-40B4-BE49-F238E27FC236}">
                    <a16:creationId xmlns:a16="http://schemas.microsoft.com/office/drawing/2014/main" id="{54BE1A7F-FCE1-49ED-810F-948C1A0DFD28}"/>
                  </a:ext>
                </a:extLst>
              </p:cNvPr>
              <p:cNvSpPr/>
              <p:nvPr/>
            </p:nvSpPr>
            <p:spPr>
              <a:xfrm>
                <a:off x="5954072" y="5360359"/>
                <a:ext cx="266352" cy="26517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213" name="Group 76"/>
            <p:cNvGrpSpPr>
              <a:grpSpLocks/>
            </p:cNvGrpSpPr>
            <p:nvPr/>
          </p:nvGrpSpPr>
          <p:grpSpPr bwMode="auto">
            <a:xfrm rot="3600000">
              <a:off x="5963651" y="1248876"/>
              <a:ext cx="264696" cy="4374683"/>
              <a:chOff x="5963651" y="1239252"/>
              <a:chExt cx="264696" cy="4374683"/>
            </a:xfrm>
          </p:grpSpPr>
          <p:sp>
            <p:nvSpPr>
              <p:cNvPr id="78" name="Oval 77">
                <a:extLst>
                  <a:ext uri="{FF2B5EF4-FFF2-40B4-BE49-F238E27FC236}">
                    <a16:creationId xmlns:a16="http://schemas.microsoft.com/office/drawing/2014/main" id="{0C31070E-579B-4922-B230-231A173177E4}"/>
                  </a:ext>
                </a:extLst>
              </p:cNvPr>
              <p:cNvSpPr/>
              <p:nvPr/>
            </p:nvSpPr>
            <p:spPr>
              <a:xfrm>
                <a:off x="5956228" y="1252699"/>
                <a:ext cx="270158" cy="26517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79" name="Oval 78">
                <a:extLst>
                  <a:ext uri="{FF2B5EF4-FFF2-40B4-BE49-F238E27FC236}">
                    <a16:creationId xmlns:a16="http://schemas.microsoft.com/office/drawing/2014/main" id="{F938A48D-7ACE-419E-AB0A-CE71363D00DE}"/>
                  </a:ext>
                </a:extLst>
              </p:cNvPr>
              <p:cNvSpPr/>
              <p:nvPr/>
            </p:nvSpPr>
            <p:spPr>
              <a:xfrm>
                <a:off x="5957533" y="5361050"/>
                <a:ext cx="268889" cy="26517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214" name="Group 79"/>
            <p:cNvGrpSpPr>
              <a:grpSpLocks/>
            </p:cNvGrpSpPr>
            <p:nvPr/>
          </p:nvGrpSpPr>
          <p:grpSpPr bwMode="auto">
            <a:xfrm rot="4500000">
              <a:off x="5963651" y="1251282"/>
              <a:ext cx="264696" cy="4374683"/>
              <a:chOff x="5963651" y="1239252"/>
              <a:chExt cx="264696" cy="4374683"/>
            </a:xfrm>
          </p:grpSpPr>
          <p:sp>
            <p:nvSpPr>
              <p:cNvPr id="81" name="Oval 80">
                <a:extLst>
                  <a:ext uri="{FF2B5EF4-FFF2-40B4-BE49-F238E27FC236}">
                    <a16:creationId xmlns:a16="http://schemas.microsoft.com/office/drawing/2014/main" id="{AAAB52DB-F9A3-42B4-8A8F-93DF4C242278}"/>
                  </a:ext>
                </a:extLst>
              </p:cNvPr>
              <p:cNvSpPr/>
              <p:nvPr/>
            </p:nvSpPr>
            <p:spPr>
              <a:xfrm>
                <a:off x="5960209" y="1248943"/>
                <a:ext cx="257474" cy="26517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2" name="Oval 81">
                <a:extLst>
                  <a:ext uri="{FF2B5EF4-FFF2-40B4-BE49-F238E27FC236}">
                    <a16:creationId xmlns:a16="http://schemas.microsoft.com/office/drawing/2014/main" id="{5A0BE508-66A7-4E12-8964-79C947D81385}"/>
                  </a:ext>
                </a:extLst>
              </p:cNvPr>
              <p:cNvSpPr/>
              <p:nvPr/>
            </p:nvSpPr>
            <p:spPr>
              <a:xfrm>
                <a:off x="5959682" y="5358964"/>
                <a:ext cx="258742" cy="26517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215" name="Group 82"/>
            <p:cNvGrpSpPr>
              <a:grpSpLocks/>
            </p:cNvGrpSpPr>
            <p:nvPr/>
          </p:nvGrpSpPr>
          <p:grpSpPr bwMode="auto">
            <a:xfrm rot="5400000">
              <a:off x="5963651" y="1253688"/>
              <a:ext cx="264696" cy="4374683"/>
              <a:chOff x="5963651" y="1239252"/>
              <a:chExt cx="264696" cy="4374683"/>
            </a:xfrm>
          </p:grpSpPr>
          <p:sp>
            <p:nvSpPr>
              <p:cNvPr id="84" name="Oval 83">
                <a:extLst>
                  <a:ext uri="{FF2B5EF4-FFF2-40B4-BE49-F238E27FC236}">
                    <a16:creationId xmlns:a16="http://schemas.microsoft.com/office/drawing/2014/main" id="{5B2E48FD-740E-4EB2-9B9C-57E3E2FA58C9}"/>
                  </a:ext>
                </a:extLst>
              </p:cNvPr>
              <p:cNvSpPr/>
              <p:nvPr/>
            </p:nvSpPr>
            <p:spPr>
              <a:xfrm>
                <a:off x="5964157" y="1248133"/>
                <a:ext cx="263816" cy="26517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5" name="Oval 84">
                <a:extLst>
                  <a:ext uri="{FF2B5EF4-FFF2-40B4-BE49-F238E27FC236}">
                    <a16:creationId xmlns:a16="http://schemas.microsoft.com/office/drawing/2014/main" id="{270D8C8B-D1A8-42F3-A11F-A17FF51FCAB5}"/>
                  </a:ext>
                </a:extLst>
              </p:cNvPr>
              <p:cNvSpPr/>
              <p:nvPr/>
            </p:nvSpPr>
            <p:spPr>
              <a:xfrm>
                <a:off x="5964156" y="5357645"/>
                <a:ext cx="263816" cy="26517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216" name="Group 85"/>
            <p:cNvGrpSpPr>
              <a:grpSpLocks/>
            </p:cNvGrpSpPr>
            <p:nvPr/>
          </p:nvGrpSpPr>
          <p:grpSpPr bwMode="auto">
            <a:xfrm rot="6300000">
              <a:off x="5963651" y="1256094"/>
              <a:ext cx="264696" cy="4374683"/>
              <a:chOff x="5963651" y="1239252"/>
              <a:chExt cx="264696" cy="4374683"/>
            </a:xfrm>
          </p:grpSpPr>
          <p:sp>
            <p:nvSpPr>
              <p:cNvPr id="87" name="Oval 86">
                <a:extLst>
                  <a:ext uri="{FF2B5EF4-FFF2-40B4-BE49-F238E27FC236}">
                    <a16:creationId xmlns:a16="http://schemas.microsoft.com/office/drawing/2014/main" id="{397B9A3E-A981-47D9-BBA4-E852A3A81603}"/>
                  </a:ext>
                </a:extLst>
              </p:cNvPr>
              <p:cNvSpPr/>
              <p:nvPr/>
            </p:nvSpPr>
            <p:spPr>
              <a:xfrm>
                <a:off x="5958998" y="1254315"/>
                <a:ext cx="267621" cy="26517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8" name="Oval 87">
                <a:extLst>
                  <a:ext uri="{FF2B5EF4-FFF2-40B4-BE49-F238E27FC236}">
                    <a16:creationId xmlns:a16="http://schemas.microsoft.com/office/drawing/2014/main" id="{A6557159-DF8A-4079-9D09-13FC754E5091}"/>
                  </a:ext>
                </a:extLst>
              </p:cNvPr>
              <p:cNvSpPr/>
              <p:nvPr/>
            </p:nvSpPr>
            <p:spPr>
              <a:xfrm>
                <a:off x="5956703" y="5363440"/>
                <a:ext cx="268889" cy="26517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217" name="Group 88"/>
            <p:cNvGrpSpPr>
              <a:grpSpLocks/>
            </p:cNvGrpSpPr>
            <p:nvPr/>
          </p:nvGrpSpPr>
          <p:grpSpPr bwMode="auto">
            <a:xfrm rot="7200000">
              <a:off x="5963651" y="1258500"/>
              <a:ext cx="264696" cy="4374683"/>
              <a:chOff x="5963651" y="1239252"/>
              <a:chExt cx="264696" cy="4374683"/>
            </a:xfrm>
          </p:grpSpPr>
          <p:sp>
            <p:nvSpPr>
              <p:cNvPr id="90" name="Oval 89">
                <a:extLst>
                  <a:ext uri="{FF2B5EF4-FFF2-40B4-BE49-F238E27FC236}">
                    <a16:creationId xmlns:a16="http://schemas.microsoft.com/office/drawing/2014/main" id="{A201F3F6-B25C-4A66-9492-253141AC568D}"/>
                  </a:ext>
                </a:extLst>
              </p:cNvPr>
              <p:cNvSpPr/>
              <p:nvPr/>
            </p:nvSpPr>
            <p:spPr>
              <a:xfrm>
                <a:off x="5962601" y="1252973"/>
                <a:ext cx="265083" cy="26517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91" name="Oval 90">
                <a:extLst>
                  <a:ext uri="{FF2B5EF4-FFF2-40B4-BE49-F238E27FC236}">
                    <a16:creationId xmlns:a16="http://schemas.microsoft.com/office/drawing/2014/main" id="{42C13EB6-8AF8-4944-8C55-D7598AF246C7}"/>
                  </a:ext>
                </a:extLst>
              </p:cNvPr>
              <p:cNvSpPr/>
              <p:nvPr/>
            </p:nvSpPr>
            <p:spPr>
              <a:xfrm>
                <a:off x="5963114" y="5362106"/>
                <a:ext cx="265084" cy="26517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218" name="Group 91"/>
            <p:cNvGrpSpPr>
              <a:grpSpLocks/>
            </p:cNvGrpSpPr>
            <p:nvPr/>
          </p:nvGrpSpPr>
          <p:grpSpPr bwMode="auto">
            <a:xfrm rot="8100000">
              <a:off x="5963651" y="1260906"/>
              <a:ext cx="264696" cy="4374683"/>
              <a:chOff x="5963651" y="1239252"/>
              <a:chExt cx="264696" cy="4374683"/>
            </a:xfrm>
          </p:grpSpPr>
          <p:sp>
            <p:nvSpPr>
              <p:cNvPr id="93" name="Oval 92">
                <a:extLst>
                  <a:ext uri="{FF2B5EF4-FFF2-40B4-BE49-F238E27FC236}">
                    <a16:creationId xmlns:a16="http://schemas.microsoft.com/office/drawing/2014/main" id="{4CD218F0-48CB-4A7D-8F91-F0CF8A5E7E80}"/>
                  </a:ext>
                </a:extLst>
              </p:cNvPr>
              <p:cNvSpPr/>
              <p:nvPr/>
            </p:nvSpPr>
            <p:spPr>
              <a:xfrm>
                <a:off x="5963923" y="1242176"/>
                <a:ext cx="263902" cy="2650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94" name="Oval 93">
                <a:extLst>
                  <a:ext uri="{FF2B5EF4-FFF2-40B4-BE49-F238E27FC236}">
                    <a16:creationId xmlns:a16="http://schemas.microsoft.com/office/drawing/2014/main" id="{0B0F47B0-3DD1-4C6D-ADE5-165C37968902}"/>
                  </a:ext>
                </a:extLst>
              </p:cNvPr>
              <p:cNvSpPr/>
              <p:nvPr/>
            </p:nvSpPr>
            <p:spPr>
              <a:xfrm>
                <a:off x="5963923" y="5351559"/>
                <a:ext cx="263902" cy="2650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219" name="Group 94"/>
            <p:cNvGrpSpPr>
              <a:grpSpLocks/>
            </p:cNvGrpSpPr>
            <p:nvPr/>
          </p:nvGrpSpPr>
          <p:grpSpPr bwMode="auto">
            <a:xfrm rot="9000000">
              <a:off x="5963651" y="1263312"/>
              <a:ext cx="264696" cy="4374683"/>
              <a:chOff x="5963651" y="1239252"/>
              <a:chExt cx="264696" cy="4374683"/>
            </a:xfrm>
          </p:grpSpPr>
          <p:sp>
            <p:nvSpPr>
              <p:cNvPr id="96" name="Oval 95">
                <a:extLst>
                  <a:ext uri="{FF2B5EF4-FFF2-40B4-BE49-F238E27FC236}">
                    <a16:creationId xmlns:a16="http://schemas.microsoft.com/office/drawing/2014/main" id="{812B15EC-D58C-420C-8F8F-3996C56A9B79}"/>
                  </a:ext>
                </a:extLst>
              </p:cNvPr>
              <p:cNvSpPr/>
              <p:nvPr/>
            </p:nvSpPr>
            <p:spPr>
              <a:xfrm>
                <a:off x="5971741" y="1248166"/>
                <a:ext cx="258827" cy="2650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97" name="Oval 96">
                <a:extLst>
                  <a:ext uri="{FF2B5EF4-FFF2-40B4-BE49-F238E27FC236}">
                    <a16:creationId xmlns:a16="http://schemas.microsoft.com/office/drawing/2014/main" id="{A8FC98AF-945C-487C-91D9-BF4945FE56B0}"/>
                  </a:ext>
                </a:extLst>
              </p:cNvPr>
              <p:cNvSpPr/>
              <p:nvPr/>
            </p:nvSpPr>
            <p:spPr>
              <a:xfrm>
                <a:off x="5964001" y="5348849"/>
                <a:ext cx="263902" cy="2650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220" name="Group 97"/>
            <p:cNvGrpSpPr>
              <a:grpSpLocks/>
            </p:cNvGrpSpPr>
            <p:nvPr/>
          </p:nvGrpSpPr>
          <p:grpSpPr bwMode="auto">
            <a:xfrm rot="9900000">
              <a:off x="5963651" y="1265718"/>
              <a:ext cx="264696" cy="4374683"/>
              <a:chOff x="5963651" y="1239252"/>
              <a:chExt cx="264696" cy="4374683"/>
            </a:xfrm>
          </p:grpSpPr>
          <p:sp>
            <p:nvSpPr>
              <p:cNvPr id="99" name="Oval 98">
                <a:extLst>
                  <a:ext uri="{FF2B5EF4-FFF2-40B4-BE49-F238E27FC236}">
                    <a16:creationId xmlns:a16="http://schemas.microsoft.com/office/drawing/2014/main" id="{5984FAE8-2B19-4058-865A-9F4BE633D6CF}"/>
                  </a:ext>
                </a:extLst>
              </p:cNvPr>
              <p:cNvSpPr/>
              <p:nvPr/>
            </p:nvSpPr>
            <p:spPr>
              <a:xfrm>
                <a:off x="5971817" y="1245809"/>
                <a:ext cx="260096" cy="2650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0" name="Oval 99">
                <a:extLst>
                  <a:ext uri="{FF2B5EF4-FFF2-40B4-BE49-F238E27FC236}">
                    <a16:creationId xmlns:a16="http://schemas.microsoft.com/office/drawing/2014/main" id="{D566F296-C074-48B4-A86E-B43E8FC84235}"/>
                  </a:ext>
                </a:extLst>
              </p:cNvPr>
              <p:cNvSpPr/>
              <p:nvPr/>
            </p:nvSpPr>
            <p:spPr>
              <a:xfrm>
                <a:off x="5975359" y="5353748"/>
                <a:ext cx="257559" cy="2650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101" name="TextBox 100">
            <a:extLst>
              <a:ext uri="{FF2B5EF4-FFF2-40B4-BE49-F238E27FC236}">
                <a16:creationId xmlns:a16="http://schemas.microsoft.com/office/drawing/2014/main" id="{898CC2EA-3DA6-47BD-B88C-2388F19F7BE7}"/>
              </a:ext>
            </a:extLst>
          </p:cNvPr>
          <p:cNvSpPr txBox="1"/>
          <p:nvPr/>
        </p:nvSpPr>
        <p:spPr>
          <a:xfrm>
            <a:off x="3146941" y="2022486"/>
            <a:ext cx="2885796" cy="784830"/>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glow rad="190500">
                    <a:prstClr val="black">
                      <a:alpha val="83000"/>
                    </a:prstClr>
                  </a:glow>
                </a:effectLst>
                <a:uLnTx/>
                <a:uFillTx/>
                <a:latin typeface="UTM Alberta Heavy" panose="02040603050506020204" pitchFamily="18" charset="0"/>
                <a:ea typeface="+mn-ea"/>
                <a:cs typeface="Arial" panose="020B0604020202020204" pitchFamily="34" charset="0"/>
              </a:rPr>
              <a:t>HOẠT ĐỘNG </a:t>
            </a:r>
            <a:r>
              <a:rPr lang="vi-VN" sz="4500" dirty="0">
                <a:solidFill>
                  <a:srgbClr val="FFC000"/>
                </a:solidFill>
                <a:effectLst>
                  <a:glow rad="190500">
                    <a:prstClr val="black">
                      <a:alpha val="83000"/>
                    </a:prstClr>
                  </a:glow>
                </a:effectLst>
                <a:latin typeface="UTM Alberta Heavy" panose="02040603050506020204" pitchFamily="18" charset="0"/>
                <a:cs typeface="Arial" panose="020B0604020202020204" pitchFamily="34" charset="0"/>
              </a:rPr>
              <a:t>3</a:t>
            </a:r>
            <a:endParaRPr kumimoji="0" lang="en-US" sz="2400" b="0" i="0" u="none" strike="noStrike" kern="1200" cap="none" spc="0" normalizeH="0" baseline="0" noProof="0" dirty="0">
              <a:ln>
                <a:noFill/>
              </a:ln>
              <a:solidFill>
                <a:srgbClr val="FFC000"/>
              </a:solidFill>
              <a:effectLst>
                <a:glow rad="190500">
                  <a:prstClr val="black">
                    <a:alpha val="83000"/>
                  </a:prstClr>
                </a:glow>
              </a:effectLst>
              <a:uLnTx/>
              <a:uFillTx/>
              <a:latin typeface="UTM Alberta Heavy" panose="02040603050506020204" pitchFamily="18" charset="0"/>
              <a:ea typeface="+mn-ea"/>
              <a:cs typeface="Arial" panose="020B0604020202020204" pitchFamily="34" charset="0"/>
            </a:endParaRPr>
          </a:p>
        </p:txBody>
      </p:sp>
      <p:cxnSp>
        <p:nvCxnSpPr>
          <p:cNvPr id="102" name="Straight Connector 101">
            <a:extLst>
              <a:ext uri="{FF2B5EF4-FFF2-40B4-BE49-F238E27FC236}">
                <a16:creationId xmlns:a16="http://schemas.microsoft.com/office/drawing/2014/main" id="{10E5BF0F-2A85-4A6E-ACEA-4A936398A56C}"/>
              </a:ext>
            </a:extLst>
          </p:cNvPr>
          <p:cNvCxnSpPr>
            <a:cxnSpLocks/>
          </p:cNvCxnSpPr>
          <p:nvPr/>
        </p:nvCxnSpPr>
        <p:spPr>
          <a:xfrm>
            <a:off x="3381891" y="2686050"/>
            <a:ext cx="2410957" cy="0"/>
          </a:xfrm>
          <a:prstGeom prst="line">
            <a:avLst/>
          </a:prstGeom>
          <a:ln w="38100">
            <a:solidFill>
              <a:schemeClr val="accent4"/>
            </a:solidFill>
            <a:headEnd type="oval" w="med" len="med"/>
            <a:tailEnd type="oval" w="med" len="med"/>
          </a:ln>
          <a:effectLst>
            <a:glow rad="101600">
              <a:schemeClr val="tx1">
                <a:alpha val="88000"/>
              </a:schemeClr>
            </a:glow>
          </a:effectLst>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B4DA2CDE-C38B-41ED-843D-E134D1803ECB}"/>
              </a:ext>
            </a:extLst>
          </p:cNvPr>
          <p:cNvSpPr txBox="1"/>
          <p:nvPr/>
        </p:nvSpPr>
        <p:spPr>
          <a:xfrm>
            <a:off x="2702105" y="3194873"/>
            <a:ext cx="3801110" cy="784830"/>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vi-VN" sz="4500" dirty="0" smtClean="0">
                <a:solidFill>
                  <a:srgbClr val="FF0000"/>
                </a:solidFill>
                <a:effectLst>
                  <a:glow rad="190500">
                    <a:prstClr val="black">
                      <a:alpha val="83000"/>
                    </a:prstClr>
                  </a:glow>
                </a:effectLst>
                <a:latin typeface="UTM Davida" panose="02040603050506020204" pitchFamily="18" charset="0"/>
                <a:cs typeface="Arial" panose="020B0604020202020204" pitchFamily="34" charset="0"/>
              </a:rPr>
              <a:t>THỰC HÀNH</a:t>
            </a:r>
            <a:endParaRPr kumimoji="0" lang="en-US" sz="4500" b="0" i="0" u="none" strike="noStrike" kern="1200" cap="none" spc="0" normalizeH="0" baseline="0" noProof="0" dirty="0">
              <a:ln>
                <a:noFill/>
              </a:ln>
              <a:solidFill>
                <a:srgbClr val="FF0000"/>
              </a:solidFill>
              <a:effectLst>
                <a:glow rad="190500">
                  <a:prstClr val="black">
                    <a:alpha val="83000"/>
                  </a:prstClr>
                </a:glow>
              </a:effectLst>
              <a:uLnTx/>
              <a:uFillTx/>
              <a:latin typeface="UTM Davida" panose="02040603050506020204" pitchFamily="18" charset="0"/>
              <a:ea typeface="+mn-ea"/>
              <a:cs typeface="Arial" panose="020B0604020202020204" pitchFamily="34" charset="0"/>
            </a:endParaRPr>
          </a:p>
        </p:txBody>
      </p:sp>
      <p:pic>
        <p:nvPicPr>
          <p:cNvPr id="3" name="Picture 2">
            <a:extLst>
              <a:ext uri="{FF2B5EF4-FFF2-40B4-BE49-F238E27FC236}">
                <a16:creationId xmlns:a16="http://schemas.microsoft.com/office/drawing/2014/main" id="{4E6F329E-BA7E-4721-9B0C-88E1B1ED2128}"/>
              </a:ext>
            </a:extLst>
          </p:cNvPr>
          <p:cNvPicPr>
            <a:picLocks noChangeAspect="1"/>
          </p:cNvPicPr>
          <p:nvPr/>
        </p:nvPicPr>
        <p:blipFill>
          <a:blip r:embed="rId4"/>
          <a:stretch>
            <a:fillRect/>
          </a:stretch>
        </p:blipFill>
        <p:spPr>
          <a:xfrm>
            <a:off x="-19050" y="3331369"/>
            <a:ext cx="3850481" cy="2678906"/>
          </a:xfrm>
          <a:prstGeom prst="rect">
            <a:avLst/>
          </a:prstGeom>
          <a:effectLst>
            <a:outerShdw blurRad="342900" dist="215900" dir="13500000" algn="br" rotWithShape="0">
              <a:prstClr val="black">
                <a:alpha val="67000"/>
              </a:prstClr>
            </a:outerShdw>
          </a:effectLst>
        </p:spPr>
      </p:pic>
      <p:pic>
        <p:nvPicPr>
          <p:cNvPr id="15" name="Picture 14">
            <a:extLst>
              <a:ext uri="{FF2B5EF4-FFF2-40B4-BE49-F238E27FC236}">
                <a16:creationId xmlns:a16="http://schemas.microsoft.com/office/drawing/2014/main" id="{DD36963D-79FE-455E-BE7B-B6EF0D7BE4DB}"/>
              </a:ext>
            </a:extLst>
          </p:cNvPr>
          <p:cNvPicPr>
            <a:picLocks noChangeAspect="1"/>
          </p:cNvPicPr>
          <p:nvPr/>
        </p:nvPicPr>
        <p:blipFill>
          <a:blip r:embed="rId5"/>
          <a:srcRect/>
          <a:stretch>
            <a:fillRect/>
          </a:stretch>
        </p:blipFill>
        <p:spPr bwMode="auto">
          <a:xfrm>
            <a:off x="5925741" y="736996"/>
            <a:ext cx="3271838" cy="2082404"/>
          </a:xfrm>
          <a:prstGeom prst="rect">
            <a:avLst/>
          </a:prstGeom>
          <a:noFill/>
          <a:ln>
            <a:noFill/>
          </a:ln>
          <a:effectLst>
            <a:outerShdw blurRad="101600" dist="38100" dir="8100000" sx="106000" sy="106000" algn="tr" rotWithShape="0">
              <a:srgbClr val="000000">
                <a:alpha val="5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7209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3500" fill="hold"/>
                                        <p:tgtEl>
                                          <p:spTgt spid="10"/>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6000" fill="hold"/>
                                        <p:tgtEl>
                                          <p:spTgt spid="24"/>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15000" fill="hold"/>
                                        <p:tgtEl>
                                          <p:spTgt spid="7"/>
                                        </p:tgtEl>
                                        <p:attrNameLst>
                                          <p:attrName>r</p:attrName>
                                        </p:attrNameLst>
                                      </p:cBhvr>
                                    </p:animRot>
                                  </p:childTnLst>
                                </p:cTn>
                              </p:par>
                              <p:par>
                                <p:cTn id="11" presetID="22" presetClass="entr" presetSubtype="8"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wipe(left)">
                                      <p:cBhvr>
                                        <p:cTn id="13" dur="1500"/>
                                        <p:tgtEl>
                                          <p:spTgt spid="101"/>
                                        </p:tgtEl>
                                      </p:cBhvr>
                                    </p:animEffect>
                                  </p:childTnLst>
                                </p:cTn>
                              </p:par>
                              <p:par>
                                <p:cTn id="14" presetID="22" presetClass="entr" presetSubtype="8" fill="hold" nodeType="withEffect">
                                  <p:stCondLst>
                                    <p:cond delay="1500"/>
                                  </p:stCondLst>
                                  <p:childTnLst>
                                    <p:set>
                                      <p:cBhvr>
                                        <p:cTn id="15" dur="1" fill="hold">
                                          <p:stCondLst>
                                            <p:cond delay="0"/>
                                          </p:stCondLst>
                                        </p:cTn>
                                        <p:tgtEl>
                                          <p:spTgt spid="102"/>
                                        </p:tgtEl>
                                        <p:attrNameLst>
                                          <p:attrName>style.visibility</p:attrName>
                                        </p:attrNameLst>
                                      </p:cBhvr>
                                      <p:to>
                                        <p:strVal val="visible"/>
                                      </p:to>
                                    </p:set>
                                    <p:animEffect transition="in" filter="wipe(left)">
                                      <p:cBhvr>
                                        <p:cTn id="16" dur="1500"/>
                                        <p:tgtEl>
                                          <p:spTgt spid="102"/>
                                        </p:tgtEl>
                                      </p:cBhvr>
                                    </p:animEffect>
                                  </p:childTnLst>
                                </p:cTn>
                              </p:par>
                              <p:par>
                                <p:cTn id="17" presetID="22" presetClass="entr" presetSubtype="1" fill="hold" nodeType="withEffect">
                                  <p:stCondLst>
                                    <p:cond delay="3000"/>
                                  </p:stCondLst>
                                  <p:childTnLst>
                                    <p:set>
                                      <p:cBhvr>
                                        <p:cTn id="18" dur="1" fill="hold">
                                          <p:stCondLst>
                                            <p:cond delay="0"/>
                                          </p:stCondLst>
                                        </p:cTn>
                                        <p:tgtEl>
                                          <p:spTgt spid="103"/>
                                        </p:tgtEl>
                                        <p:attrNameLst>
                                          <p:attrName>style.visibility</p:attrName>
                                        </p:attrNameLst>
                                      </p:cBhvr>
                                      <p:to>
                                        <p:strVal val="visible"/>
                                      </p:to>
                                    </p:set>
                                    <p:animEffect transition="in" filter="wipe(up)">
                                      <p:cBhvr>
                                        <p:cTn id="19" dur="1750"/>
                                        <p:tgtEl>
                                          <p:spTgt spid="103"/>
                                        </p:tgtEl>
                                      </p:cBhvr>
                                    </p:animEffect>
                                  </p:childTnLst>
                                </p:cTn>
                              </p:par>
                              <p:par>
                                <p:cTn id="20" presetID="2" presetClass="entr" presetSubtype="8" fill="hold" nodeType="withEffect">
                                  <p:stCondLst>
                                    <p:cond delay="4750"/>
                                  </p:stCondLst>
                                  <p:childTnLst>
                                    <p:set>
                                      <p:cBhvr>
                                        <p:cTn id="21" dur="1" fill="hold">
                                          <p:stCondLst>
                                            <p:cond delay="0"/>
                                          </p:stCondLst>
                                        </p:cTn>
                                        <p:tgtEl>
                                          <p:spTgt spid="105"/>
                                        </p:tgtEl>
                                        <p:attrNameLst>
                                          <p:attrName>style.visibility</p:attrName>
                                        </p:attrNameLst>
                                      </p:cBhvr>
                                      <p:to>
                                        <p:strVal val="visible"/>
                                      </p:to>
                                    </p:set>
                                    <p:anim calcmode="lin" valueType="num">
                                      <p:cBhvr additive="base">
                                        <p:cTn id="22" dur="1500" fill="hold"/>
                                        <p:tgtEl>
                                          <p:spTgt spid="105"/>
                                        </p:tgtEl>
                                        <p:attrNameLst>
                                          <p:attrName>ppt_x</p:attrName>
                                        </p:attrNameLst>
                                      </p:cBhvr>
                                      <p:tavLst>
                                        <p:tav tm="0">
                                          <p:val>
                                            <p:strVal val="0-#ppt_w/2"/>
                                          </p:val>
                                        </p:tav>
                                        <p:tav tm="100000">
                                          <p:val>
                                            <p:strVal val="#ppt_x"/>
                                          </p:val>
                                        </p:tav>
                                      </p:tavLst>
                                    </p:anim>
                                    <p:anim calcmode="lin" valueType="num">
                                      <p:cBhvr additive="base">
                                        <p:cTn id="23" dur="1500" fill="hold"/>
                                        <p:tgtEl>
                                          <p:spTgt spid="105"/>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4750"/>
                                  </p:stCondLst>
                                  <p:childTnLst>
                                    <p:set>
                                      <p:cBhvr>
                                        <p:cTn id="25" dur="1" fill="hold">
                                          <p:stCondLst>
                                            <p:cond delay="0"/>
                                          </p:stCondLst>
                                        </p:cTn>
                                        <p:tgtEl>
                                          <p:spTgt spid="106"/>
                                        </p:tgtEl>
                                        <p:attrNameLst>
                                          <p:attrName>style.visibility</p:attrName>
                                        </p:attrNameLst>
                                      </p:cBhvr>
                                      <p:to>
                                        <p:strVal val="visible"/>
                                      </p:to>
                                    </p:set>
                                    <p:anim calcmode="lin" valueType="num">
                                      <p:cBhvr additive="base">
                                        <p:cTn id="26" dur="1500" fill="hold"/>
                                        <p:tgtEl>
                                          <p:spTgt spid="106"/>
                                        </p:tgtEl>
                                        <p:attrNameLst>
                                          <p:attrName>ppt_x</p:attrName>
                                        </p:attrNameLst>
                                      </p:cBhvr>
                                      <p:tavLst>
                                        <p:tav tm="0">
                                          <p:val>
                                            <p:strVal val="1+#ppt_w/2"/>
                                          </p:val>
                                        </p:tav>
                                        <p:tav tm="100000">
                                          <p:val>
                                            <p:strVal val="#ppt_x"/>
                                          </p:val>
                                        </p:tav>
                                      </p:tavLst>
                                    </p:anim>
                                    <p:anim calcmode="lin" valueType="num">
                                      <p:cBhvr additive="base">
                                        <p:cTn id="27" dur="1500" fill="hold"/>
                                        <p:tgtEl>
                                          <p:spTgt spid="106"/>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6250"/>
                                  </p:stCondLst>
                                  <p:childTnLst>
                                    <p:set>
                                      <p:cBhvr>
                                        <p:cTn id="29" dur="1" fill="hold">
                                          <p:stCondLst>
                                            <p:cond delay="0"/>
                                          </p:stCondLst>
                                        </p:cTn>
                                        <p:tgtEl>
                                          <p:spTgt spid="110"/>
                                        </p:tgtEl>
                                        <p:attrNameLst>
                                          <p:attrName>style.visibility</p:attrName>
                                        </p:attrNameLst>
                                      </p:cBhvr>
                                      <p:to>
                                        <p:strVal val="visible"/>
                                      </p:to>
                                    </p:set>
                                    <p:anim calcmode="lin" valueType="num">
                                      <p:cBhvr additive="base">
                                        <p:cTn id="30" dur="1500" fill="hold"/>
                                        <p:tgtEl>
                                          <p:spTgt spid="110"/>
                                        </p:tgtEl>
                                        <p:attrNameLst>
                                          <p:attrName>ppt_x</p:attrName>
                                        </p:attrNameLst>
                                      </p:cBhvr>
                                      <p:tavLst>
                                        <p:tav tm="0">
                                          <p:val>
                                            <p:strVal val="0-#ppt_w/2"/>
                                          </p:val>
                                        </p:tav>
                                        <p:tav tm="100000">
                                          <p:val>
                                            <p:strVal val="#ppt_x"/>
                                          </p:val>
                                        </p:tav>
                                      </p:tavLst>
                                    </p:anim>
                                    <p:anim calcmode="lin" valueType="num">
                                      <p:cBhvr additive="base">
                                        <p:cTn id="31" dur="1500" fill="hold"/>
                                        <p:tgtEl>
                                          <p:spTgt spid="110"/>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6250"/>
                                  </p:stCondLst>
                                  <p:childTnLst>
                                    <p:set>
                                      <p:cBhvr>
                                        <p:cTn id="33" dur="1" fill="hold">
                                          <p:stCondLst>
                                            <p:cond delay="0"/>
                                          </p:stCondLst>
                                        </p:cTn>
                                        <p:tgtEl>
                                          <p:spTgt spid="111"/>
                                        </p:tgtEl>
                                        <p:attrNameLst>
                                          <p:attrName>style.visibility</p:attrName>
                                        </p:attrNameLst>
                                      </p:cBhvr>
                                      <p:to>
                                        <p:strVal val="visible"/>
                                      </p:to>
                                    </p:set>
                                    <p:anim calcmode="lin" valueType="num">
                                      <p:cBhvr additive="base">
                                        <p:cTn id="34" dur="1500" fill="hold"/>
                                        <p:tgtEl>
                                          <p:spTgt spid="111"/>
                                        </p:tgtEl>
                                        <p:attrNameLst>
                                          <p:attrName>ppt_x</p:attrName>
                                        </p:attrNameLst>
                                      </p:cBhvr>
                                      <p:tavLst>
                                        <p:tav tm="0">
                                          <p:val>
                                            <p:strVal val="1+#ppt_w/2"/>
                                          </p:val>
                                        </p:tav>
                                        <p:tav tm="100000">
                                          <p:val>
                                            <p:strVal val="#ppt_x"/>
                                          </p:val>
                                        </p:tav>
                                      </p:tavLst>
                                    </p:anim>
                                    <p:anim calcmode="lin" valueType="num">
                                      <p:cBhvr additive="base">
                                        <p:cTn id="35" dur="15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405257" y="6041366"/>
            <a:ext cx="764633" cy="365125"/>
          </a:xfrm>
        </p:spPr>
        <p:txBody>
          <a:bodyPr/>
          <a:lstStyle/>
          <a:p>
            <a:pPr>
              <a:defRPr/>
            </a:pPr>
            <a:r>
              <a:rPr lang="en-US" dirty="0" smtClean="0"/>
              <a:t>MĨ THẬT </a:t>
            </a:r>
            <a:r>
              <a:rPr lang="vi-VN" dirty="0" smtClean="0"/>
              <a:t>7</a:t>
            </a:r>
            <a:endParaRPr lang="en-US" dirty="0"/>
          </a:p>
        </p:txBody>
      </p:sp>
      <p:pic>
        <p:nvPicPr>
          <p:cNvPr id="5" name="Picture 4" descr="A picture containing text&#10;&#10;Description automatically generated">
            <a:extLst>
              <a:ext uri="{FF2B5EF4-FFF2-40B4-BE49-F238E27FC236}">
                <a16:creationId xmlns:a16="http://schemas.microsoft.com/office/drawing/2014/main" id="{ECF451C6-C7C5-481C-BA82-C832532059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17191" cy="1117191"/>
          </a:xfrm>
          <a:prstGeom prst="rect">
            <a:avLst/>
          </a:prstGeom>
        </p:spPr>
      </p:pic>
      <p:sp>
        <p:nvSpPr>
          <p:cNvPr id="6" name="Rectangle 5"/>
          <p:cNvSpPr/>
          <p:nvPr/>
        </p:nvSpPr>
        <p:spPr>
          <a:xfrm>
            <a:off x="1052535" y="460232"/>
            <a:ext cx="6955391" cy="523220"/>
          </a:xfrm>
          <a:prstGeom prst="rect">
            <a:avLst/>
          </a:prstGeom>
        </p:spPr>
        <p:txBody>
          <a:bodyPr wrap="square">
            <a:spAutoFit/>
          </a:bodyPr>
          <a:lstStyle/>
          <a:p>
            <a:pPr lvl="0" defTabSz="685800"/>
            <a:r>
              <a:rPr lang="vi-VN" sz="2800" b="1" dirty="0" smtClean="0">
                <a:solidFill>
                  <a:srgbClr val="C00000"/>
                </a:solidFill>
                <a:latin typeface="Times New Roman" panose="02020603050405020304" pitchFamily="18" charset="0"/>
                <a:ea typeface="Roboto" panose="02000000000000000000" pitchFamily="2" charset="0"/>
                <a:cs typeface="Times New Roman" panose="02020603050405020304" pitchFamily="18" charset="0"/>
              </a:rPr>
              <a:t>3</a:t>
            </a:r>
            <a:r>
              <a:rPr lang="en-US" sz="2800" b="1" dirty="0" smtClean="0">
                <a:solidFill>
                  <a:srgbClr val="C00000"/>
                </a:solidFill>
                <a:latin typeface="Times New Roman" panose="02020603050405020304" pitchFamily="18" charset="0"/>
                <a:ea typeface="Roboto" panose="02000000000000000000" pitchFamily="2" charset="0"/>
                <a:cs typeface="Times New Roman" panose="02020603050405020304" pitchFamily="18" charset="0"/>
              </a:rPr>
              <a:t>.</a:t>
            </a:r>
            <a:r>
              <a:rPr lang="vi-VN" sz="2800" b="1" dirty="0">
                <a:solidFill>
                  <a:srgbClr val="C00000"/>
                </a:solidFill>
                <a:latin typeface="Times New Roman" panose="02020603050405020304" pitchFamily="18" charset="0"/>
                <a:ea typeface="Roboto" panose="02000000000000000000" pitchFamily="2" charset="0"/>
                <a:cs typeface="Times New Roman" panose="02020603050405020304" pitchFamily="18" charset="0"/>
              </a:rPr>
              <a:t> M</a:t>
            </a:r>
            <a:r>
              <a:rPr lang="vi-VN" sz="2800" b="1" dirty="0" smtClean="0">
                <a:solidFill>
                  <a:srgbClr val="C00000"/>
                </a:solidFill>
                <a:latin typeface="Times New Roman" panose="02020603050405020304" pitchFamily="18" charset="0"/>
                <a:ea typeface="Roboto" panose="02000000000000000000" pitchFamily="2" charset="0"/>
                <a:cs typeface="Times New Roman" panose="02020603050405020304" pitchFamily="18" charset="0"/>
              </a:rPr>
              <a:t>ô </a:t>
            </a:r>
            <a:r>
              <a:rPr lang="vi-VN" sz="2800" b="1" dirty="0">
                <a:solidFill>
                  <a:srgbClr val="C00000"/>
                </a:solidFill>
                <a:latin typeface="Times New Roman" panose="02020603050405020304" pitchFamily="18" charset="0"/>
                <a:ea typeface="Roboto" panose="02000000000000000000" pitchFamily="2" charset="0"/>
                <a:cs typeface="Times New Roman" panose="02020603050405020304" pitchFamily="18" charset="0"/>
              </a:rPr>
              <a:t>phỏng hình ảnh chạm </a:t>
            </a:r>
            <a:r>
              <a:rPr lang="vi-VN" sz="2800" b="1" dirty="0" smtClean="0">
                <a:solidFill>
                  <a:srgbClr val="C00000"/>
                </a:solidFill>
                <a:latin typeface="Times New Roman" panose="02020603050405020304" pitchFamily="18" charset="0"/>
                <a:ea typeface="Roboto" panose="02000000000000000000" pitchFamily="2" charset="0"/>
                <a:cs typeface="Times New Roman" panose="02020603050405020304" pitchFamily="18" charset="0"/>
              </a:rPr>
              <a:t>khắc đình </a:t>
            </a:r>
            <a:r>
              <a:rPr lang="vi-VN" sz="2800" b="1" dirty="0">
                <a:solidFill>
                  <a:srgbClr val="C00000"/>
                </a:solidFill>
                <a:latin typeface="Times New Roman" panose="02020603050405020304" pitchFamily="18" charset="0"/>
                <a:ea typeface="Roboto" panose="02000000000000000000" pitchFamily="2" charset="0"/>
                <a:cs typeface="Times New Roman" panose="02020603050405020304" pitchFamily="18" charset="0"/>
              </a:rPr>
              <a:t>làng</a:t>
            </a:r>
            <a:endParaRPr lang="en-US" sz="2800" b="1" dirty="0">
              <a:solidFill>
                <a:srgbClr val="C00000"/>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7" name="TextBox 6">
            <a:extLst>
              <a:ext uri="{FF2B5EF4-FFF2-40B4-BE49-F238E27FC236}">
                <a16:creationId xmlns:a16="http://schemas.microsoft.com/office/drawing/2014/main" id="{75337EA4-005D-423C-ABDE-BD6E59E03856}"/>
              </a:ext>
            </a:extLst>
          </p:cNvPr>
          <p:cNvSpPr txBox="1"/>
          <p:nvPr/>
        </p:nvSpPr>
        <p:spPr>
          <a:xfrm>
            <a:off x="235007" y="1681523"/>
            <a:ext cx="8327102" cy="3935116"/>
          </a:xfrm>
          <a:prstGeom prst="rect">
            <a:avLst/>
          </a:prstGeom>
          <a:noFill/>
        </p:spPr>
        <p:txBody>
          <a:bodyPr wrap="square">
            <a:spAutoFit/>
          </a:bodyPr>
          <a:lstStyle/>
          <a:p>
            <a:pPr marL="342900" indent="-342900" algn="just" defTabSz="685800">
              <a:lnSpc>
                <a:spcPct val="115000"/>
              </a:lnSpc>
              <a:buFontTx/>
              <a:buChar char="-"/>
              <a:tabLst>
                <a:tab pos="2057400" algn="ctr"/>
                <a:tab pos="4114800" algn="r"/>
              </a:tabLst>
            </a:pPr>
            <a:r>
              <a:rPr lang="fr-FR" sz="2400" b="1" dirty="0" err="1">
                <a:solidFill>
                  <a:schemeClr val="accent2"/>
                </a:solidFill>
                <a:latin typeface="Times New Roman" panose="02020603050405020304" pitchFamily="18" charset="0"/>
                <a:ea typeface="Roboto" panose="02000000000000000000" pitchFamily="2" charset="0"/>
                <a:cs typeface="Times New Roman" panose="02020603050405020304" pitchFamily="18" charset="0"/>
              </a:rPr>
              <a:t>Lựa</a:t>
            </a:r>
            <a:r>
              <a:rPr lang="fr-FR" sz="2400" b="1" dirty="0">
                <a:solidFill>
                  <a:schemeClr val="accent2"/>
                </a:solidFill>
                <a:latin typeface="Times New Roman" panose="02020603050405020304" pitchFamily="18" charset="0"/>
                <a:ea typeface="Roboto" panose="02000000000000000000" pitchFamily="2" charset="0"/>
                <a:cs typeface="Times New Roman" panose="02020603050405020304" pitchFamily="18" charset="0"/>
              </a:rPr>
              <a:t> </a:t>
            </a:r>
            <a:r>
              <a:rPr lang="fr-FR" sz="2400" b="1" dirty="0" err="1">
                <a:solidFill>
                  <a:schemeClr val="accent2"/>
                </a:solidFill>
                <a:latin typeface="Times New Roman" panose="02020603050405020304" pitchFamily="18" charset="0"/>
                <a:ea typeface="Roboto" panose="02000000000000000000" pitchFamily="2" charset="0"/>
                <a:cs typeface="Times New Roman" panose="02020603050405020304" pitchFamily="18" charset="0"/>
              </a:rPr>
              <a:t>chọn</a:t>
            </a:r>
            <a:r>
              <a:rPr lang="fr-FR" sz="2400" b="1" dirty="0">
                <a:solidFill>
                  <a:schemeClr val="accent2"/>
                </a:solidFill>
                <a:latin typeface="Times New Roman" panose="02020603050405020304" pitchFamily="18" charset="0"/>
                <a:ea typeface="Roboto" panose="02000000000000000000" pitchFamily="2" charset="0"/>
                <a:cs typeface="Times New Roman" panose="02020603050405020304" pitchFamily="18" charset="0"/>
              </a:rPr>
              <a:t> </a:t>
            </a:r>
            <a:r>
              <a:rPr lang="fr-FR" sz="2400" b="1" dirty="0" err="1">
                <a:solidFill>
                  <a:schemeClr val="accent2"/>
                </a:solidFill>
                <a:latin typeface="Times New Roman" panose="02020603050405020304" pitchFamily="18" charset="0"/>
                <a:ea typeface="Roboto" panose="02000000000000000000" pitchFamily="2" charset="0"/>
                <a:cs typeface="Times New Roman" panose="02020603050405020304" pitchFamily="18" charset="0"/>
              </a:rPr>
              <a:t>hình</a:t>
            </a:r>
            <a:r>
              <a:rPr lang="fr-FR" sz="2400" b="1" dirty="0">
                <a:solidFill>
                  <a:schemeClr val="accent2"/>
                </a:solidFill>
                <a:latin typeface="Times New Roman" panose="02020603050405020304" pitchFamily="18" charset="0"/>
                <a:ea typeface="Roboto" panose="02000000000000000000" pitchFamily="2" charset="0"/>
                <a:cs typeface="Times New Roman" panose="02020603050405020304" pitchFamily="18" charset="0"/>
              </a:rPr>
              <a:t> </a:t>
            </a:r>
            <a:r>
              <a:rPr lang="vi-VN" sz="2400" b="1" dirty="0" smtClean="0">
                <a:solidFill>
                  <a:schemeClr val="accent2"/>
                </a:solidFill>
                <a:latin typeface="Times New Roman" panose="02020603050405020304" pitchFamily="18" charset="0"/>
                <a:ea typeface="Roboto" panose="02000000000000000000" pitchFamily="2" charset="0"/>
                <a:cs typeface="Times New Roman" panose="02020603050405020304" pitchFamily="18" charset="0"/>
              </a:rPr>
              <a:t>ảnh chạm khắc trên đình làng </a:t>
            </a:r>
            <a:r>
              <a:rPr lang="fr-FR" sz="2400" b="1" dirty="0" smtClean="0">
                <a:solidFill>
                  <a:schemeClr val="accent2"/>
                </a:solidFill>
                <a:latin typeface="Times New Roman" panose="02020603050405020304" pitchFamily="18" charset="0"/>
                <a:ea typeface="Roboto" panose="02000000000000000000" pitchFamily="2" charset="0"/>
                <a:cs typeface="Times New Roman" panose="02020603050405020304" pitchFamily="18" charset="0"/>
              </a:rPr>
              <a:t> </a:t>
            </a:r>
            <a:r>
              <a:rPr lang="fr-FR" sz="2400" b="1" dirty="0" err="1">
                <a:solidFill>
                  <a:schemeClr val="accent2"/>
                </a:solidFill>
                <a:latin typeface="Times New Roman" panose="02020603050405020304" pitchFamily="18" charset="0"/>
                <a:ea typeface="Roboto" panose="02000000000000000000" pitchFamily="2" charset="0"/>
                <a:cs typeface="Times New Roman" panose="02020603050405020304" pitchFamily="18" charset="0"/>
              </a:rPr>
              <a:t>em</a:t>
            </a:r>
            <a:r>
              <a:rPr lang="fr-FR" sz="2400" b="1" dirty="0">
                <a:solidFill>
                  <a:schemeClr val="accent2"/>
                </a:solidFill>
                <a:latin typeface="Times New Roman" panose="02020603050405020304" pitchFamily="18" charset="0"/>
                <a:ea typeface="Roboto" panose="02000000000000000000" pitchFamily="2" charset="0"/>
                <a:cs typeface="Times New Roman" panose="02020603050405020304" pitchFamily="18" charset="0"/>
              </a:rPr>
              <a:t> </a:t>
            </a:r>
            <a:r>
              <a:rPr lang="fr-FR" sz="2400" b="1" dirty="0" err="1" smtClean="0">
                <a:solidFill>
                  <a:schemeClr val="accent2"/>
                </a:solidFill>
                <a:latin typeface="Times New Roman" panose="02020603050405020304" pitchFamily="18" charset="0"/>
                <a:ea typeface="Roboto" panose="02000000000000000000" pitchFamily="2" charset="0"/>
                <a:cs typeface="Times New Roman" panose="02020603050405020304" pitchFamily="18" charset="0"/>
              </a:rPr>
              <a:t>thích</a:t>
            </a:r>
            <a:r>
              <a:rPr lang="vi-VN" sz="2400" b="1" dirty="0" smtClean="0">
                <a:solidFill>
                  <a:schemeClr val="accent2"/>
                </a:solidFill>
                <a:latin typeface="Times New Roman" panose="02020603050405020304" pitchFamily="18" charset="0"/>
                <a:ea typeface="Roboto" panose="02000000000000000000" pitchFamily="2" charset="0"/>
                <a:cs typeface="Times New Roman" panose="02020603050405020304" pitchFamily="18" charset="0"/>
              </a:rPr>
              <a:t> và mô phỏng theo gợi ý.</a:t>
            </a:r>
            <a:endParaRPr lang="fr-FR" sz="2400" b="1" dirty="0">
              <a:solidFill>
                <a:schemeClr val="accent2"/>
              </a:solidFill>
              <a:latin typeface="Times New Roman" panose="02020603050405020304" pitchFamily="18" charset="0"/>
              <a:ea typeface="Roboto" panose="02000000000000000000" pitchFamily="2" charset="0"/>
              <a:cs typeface="Times New Roman" panose="02020603050405020304" pitchFamily="18" charset="0"/>
            </a:endParaRPr>
          </a:p>
          <a:p>
            <a:pPr algn="just" defTabSz="685800">
              <a:lnSpc>
                <a:spcPct val="115000"/>
              </a:lnSpc>
              <a:tabLst>
                <a:tab pos="2057400" algn="ctr"/>
                <a:tab pos="4114800" algn="r"/>
              </a:tabLst>
            </a:pPr>
            <a:r>
              <a:rPr lang="fr-FR" sz="2400" b="1" dirty="0" smtClean="0">
                <a:solidFill>
                  <a:schemeClr val="accent2"/>
                </a:solidFill>
                <a:latin typeface="Times New Roman" panose="02020603050405020304" pitchFamily="18" charset="0"/>
                <a:ea typeface="Roboto" panose="02000000000000000000" pitchFamily="2" charset="0"/>
                <a:cs typeface="Times New Roman" panose="02020603050405020304" pitchFamily="18" charset="0"/>
              </a:rPr>
              <a:t> </a:t>
            </a:r>
            <a:r>
              <a:rPr lang="vi-VN" sz="2400" b="1" dirty="0" smtClean="0">
                <a:solidFill>
                  <a:schemeClr val="accent2"/>
                </a:solidFill>
                <a:latin typeface="Times New Roman" panose="02020603050405020304" pitchFamily="18" charset="0"/>
                <a:ea typeface="Roboto" panose="02000000000000000000" pitchFamily="2" charset="0"/>
                <a:cs typeface="Times New Roman" panose="02020603050405020304" pitchFamily="18" charset="0"/>
              </a:rPr>
              <a:t>  </a:t>
            </a:r>
            <a:r>
              <a:rPr lang="vi-VN" sz="2400" dirty="0" smtClean="0">
                <a:solidFill>
                  <a:schemeClr val="accent2"/>
                </a:solidFill>
                <a:latin typeface="Times New Roman" panose="02020603050405020304" pitchFamily="18" charset="0"/>
                <a:ea typeface="Roboto" panose="020B0604020202020204" charset="0"/>
                <a:cs typeface="Times New Roman" panose="02020603050405020304" pitchFamily="18" charset="0"/>
              </a:rPr>
              <a:t>+ </a:t>
            </a:r>
            <a:r>
              <a:rPr lang="vi-VN" sz="2400" dirty="0">
                <a:solidFill>
                  <a:schemeClr val="accent2"/>
                </a:solidFill>
                <a:latin typeface="Times New Roman" panose="02020603050405020304" pitchFamily="18" charset="0"/>
                <a:ea typeface="Roboto" panose="020B0604020202020204" charset="0"/>
                <a:cs typeface="Times New Roman" panose="02020603050405020304" pitchFamily="18" charset="0"/>
              </a:rPr>
              <a:t>Xác định nội dung hình ảnh sẽ thể hiện.</a:t>
            </a:r>
          </a:p>
          <a:p>
            <a:pPr algn="just" defTabSz="685800">
              <a:lnSpc>
                <a:spcPct val="115000"/>
              </a:lnSpc>
              <a:tabLst>
                <a:tab pos="2057400" algn="ctr"/>
                <a:tab pos="4114800" algn="r"/>
              </a:tabLst>
            </a:pPr>
            <a:r>
              <a:rPr lang="vi-VN" sz="2400" dirty="0" smtClean="0">
                <a:solidFill>
                  <a:schemeClr val="accent2"/>
                </a:solidFill>
                <a:latin typeface="Times New Roman" panose="02020603050405020304" pitchFamily="18" charset="0"/>
                <a:ea typeface="Roboto" panose="020B0604020202020204" charset="0"/>
                <a:cs typeface="Times New Roman" panose="02020603050405020304" pitchFamily="18" charset="0"/>
              </a:rPr>
              <a:t>   + </a:t>
            </a:r>
            <a:r>
              <a:rPr lang="vi-VN" sz="2400" dirty="0">
                <a:solidFill>
                  <a:schemeClr val="accent2"/>
                </a:solidFill>
                <a:latin typeface="Times New Roman" panose="02020603050405020304" pitchFamily="18" charset="0"/>
                <a:ea typeface="Roboto" panose="020B0604020202020204" charset="0"/>
                <a:cs typeface="Times New Roman" panose="02020603050405020304" pitchFamily="18" charset="0"/>
              </a:rPr>
              <a:t>Lựa chọn hình ảnh chạm khắc đình làng em thích  phù hợp với ý tưởng thể hiện</a:t>
            </a:r>
          </a:p>
          <a:p>
            <a:pPr algn="just" defTabSz="685800">
              <a:lnSpc>
                <a:spcPct val="115000"/>
              </a:lnSpc>
              <a:tabLst>
                <a:tab pos="2057400" algn="ctr"/>
                <a:tab pos="4114800" algn="r"/>
              </a:tabLst>
            </a:pPr>
            <a:r>
              <a:rPr lang="vi-VN" sz="2400" dirty="0" smtClean="0">
                <a:solidFill>
                  <a:schemeClr val="accent2"/>
                </a:solidFill>
                <a:latin typeface="Times New Roman" panose="02020603050405020304" pitchFamily="18" charset="0"/>
                <a:ea typeface="Roboto" panose="020B0604020202020204" charset="0"/>
                <a:cs typeface="Times New Roman" panose="02020603050405020304" pitchFamily="18" charset="0"/>
              </a:rPr>
              <a:t>   + </a:t>
            </a:r>
            <a:r>
              <a:rPr lang="vi-VN" sz="2400" dirty="0">
                <a:solidFill>
                  <a:schemeClr val="accent2"/>
                </a:solidFill>
                <a:latin typeface="Times New Roman" panose="02020603050405020304" pitchFamily="18" charset="0"/>
                <a:ea typeface="Roboto" panose="020B0604020202020204" charset="0"/>
                <a:cs typeface="Times New Roman" panose="02020603050405020304" pitchFamily="18" charset="0"/>
              </a:rPr>
              <a:t>Có thể tạo sản phẩm cá nhân hoặc nhóm</a:t>
            </a:r>
          </a:p>
          <a:p>
            <a:pPr algn="just" defTabSz="685800">
              <a:lnSpc>
                <a:spcPct val="115000"/>
              </a:lnSpc>
              <a:tabLst>
                <a:tab pos="2057400" algn="ctr"/>
                <a:tab pos="4114800" algn="r"/>
              </a:tabLst>
            </a:pPr>
            <a:r>
              <a:rPr lang="vi-VN" sz="2400" dirty="0" smtClean="0">
                <a:solidFill>
                  <a:schemeClr val="accent2"/>
                </a:solidFill>
                <a:latin typeface="Times New Roman" panose="02020603050405020304" pitchFamily="18" charset="0"/>
                <a:ea typeface="Roboto" panose="020B0604020202020204" charset="0"/>
                <a:cs typeface="Times New Roman" panose="02020603050405020304" pitchFamily="18" charset="0"/>
              </a:rPr>
              <a:t>   + </a:t>
            </a:r>
            <a:r>
              <a:rPr lang="vi-VN" sz="2400" dirty="0">
                <a:solidFill>
                  <a:schemeClr val="accent2"/>
                </a:solidFill>
                <a:latin typeface="Times New Roman" panose="02020603050405020304" pitchFamily="18" charset="0"/>
                <a:ea typeface="Roboto" panose="020B0604020202020204" charset="0"/>
                <a:cs typeface="Times New Roman" panose="02020603050405020304" pitchFamily="18" charset="0"/>
              </a:rPr>
              <a:t>Có thể mô phỏng toàn bộ hay trích đoạn một phần của tác phẩm chạm khắc</a:t>
            </a:r>
          </a:p>
          <a:p>
            <a:pPr marL="342900" indent="-342900" algn="just" defTabSz="685800">
              <a:lnSpc>
                <a:spcPct val="115000"/>
              </a:lnSpc>
              <a:buFontTx/>
              <a:buChar char="-"/>
              <a:tabLst>
                <a:tab pos="2057400" algn="ctr"/>
                <a:tab pos="4114800" algn="r"/>
              </a:tabLst>
            </a:pPr>
            <a:endParaRPr lang="en-US" sz="2700" b="1" dirty="0">
              <a:solidFill>
                <a:srgbClr val="4472C4">
                  <a:lumMod val="50000"/>
                </a:srgbClr>
              </a:solidFill>
              <a:latin typeface="Roboto"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760832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5781" y="1690255"/>
            <a:ext cx="7140852" cy="4351111"/>
          </a:xfrm>
        </p:spPr>
      </p:pic>
      <p:sp>
        <p:nvSpPr>
          <p:cNvPr id="4" name="Date Placeholder 3"/>
          <p:cNvSpPr>
            <a:spLocks noGrp="1"/>
          </p:cNvSpPr>
          <p:nvPr>
            <p:ph type="dt" sz="half" idx="10"/>
          </p:nvPr>
        </p:nvSpPr>
        <p:spPr>
          <a:xfrm>
            <a:off x="5405257" y="6041366"/>
            <a:ext cx="709216" cy="365125"/>
          </a:xfrm>
        </p:spPr>
        <p:txBody>
          <a:bodyPr/>
          <a:lstStyle/>
          <a:p>
            <a:pPr>
              <a:defRPr/>
            </a:pPr>
            <a:r>
              <a:rPr lang="en-US" smtClean="0"/>
              <a:t>MĨ THẬT </a:t>
            </a:r>
            <a:r>
              <a:rPr lang="vi-VN" dirty="0" smtClean="0"/>
              <a:t>7</a:t>
            </a:r>
            <a:endParaRPr lang="en-US" dirty="0"/>
          </a:p>
        </p:txBody>
      </p:sp>
      <p:sp>
        <p:nvSpPr>
          <p:cNvPr id="7" name="Title 1"/>
          <p:cNvSpPr txBox="1">
            <a:spLocks/>
          </p:cNvSpPr>
          <p:nvPr/>
        </p:nvSpPr>
        <p:spPr bwMode="auto">
          <a:xfrm>
            <a:off x="-1" y="16164"/>
            <a:ext cx="9144001" cy="914401"/>
          </a:xfrm>
          <a:prstGeom prst="rect">
            <a:avLst/>
          </a:prstGeom>
          <a:solidFill>
            <a:schemeClr val="accent3">
              <a:lumMod val="40000"/>
              <a:lumOff val="60000"/>
              <a:alpha val="35000"/>
            </a:schemeClr>
          </a:solidFill>
          <a:ln>
            <a:solidFill>
              <a:schemeClr val="accent1"/>
            </a:solidFill>
          </a:ln>
        </p:spPr>
        <p:txBody>
          <a:bodyPr/>
          <a:lstStyle>
            <a:lvl1pPr algn="l" rtl="0" eaLnBrk="0" fontAlgn="base" hangingPunct="0">
              <a:spcBef>
                <a:spcPct val="0"/>
              </a:spcBef>
              <a:spcAft>
                <a:spcPct val="0"/>
              </a:spcAft>
              <a:defRPr sz="3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400">
                <a:solidFill>
                  <a:schemeClr val="tx1"/>
                </a:solidFill>
                <a:latin typeface="Arial" charset="0"/>
                <a:cs typeface="Arial" charset="0"/>
              </a:defRPr>
            </a:lvl2pPr>
            <a:lvl3pPr algn="l" rtl="0" eaLnBrk="0" fontAlgn="base" hangingPunct="0">
              <a:spcBef>
                <a:spcPct val="0"/>
              </a:spcBef>
              <a:spcAft>
                <a:spcPct val="0"/>
              </a:spcAft>
              <a:defRPr sz="3400">
                <a:solidFill>
                  <a:schemeClr val="tx1"/>
                </a:solidFill>
                <a:latin typeface="Arial" charset="0"/>
                <a:cs typeface="Arial" charset="0"/>
              </a:defRPr>
            </a:lvl3pPr>
            <a:lvl4pPr algn="l" rtl="0" eaLnBrk="0" fontAlgn="base" hangingPunct="0">
              <a:spcBef>
                <a:spcPct val="0"/>
              </a:spcBef>
              <a:spcAft>
                <a:spcPct val="0"/>
              </a:spcAft>
              <a:defRPr sz="3400">
                <a:solidFill>
                  <a:schemeClr val="tx1"/>
                </a:solidFill>
                <a:latin typeface="Arial" charset="0"/>
                <a:cs typeface="Arial" charset="0"/>
              </a:defRPr>
            </a:lvl4pPr>
            <a:lvl5pPr algn="l" rtl="0" eaLnBrk="0" fontAlgn="base" hangingPunct="0">
              <a:spcBef>
                <a:spcPct val="0"/>
              </a:spcBef>
              <a:spcAft>
                <a:spcPct val="0"/>
              </a:spcAft>
              <a:defRPr sz="3400">
                <a:solidFill>
                  <a:schemeClr val="tx1"/>
                </a:solidFill>
                <a:latin typeface="Arial" charset="0"/>
                <a:cs typeface="Arial" charset="0"/>
              </a:defRPr>
            </a:lvl5pPr>
            <a:lvl6pPr marL="457200" algn="l" rtl="0" fontAlgn="base">
              <a:spcBef>
                <a:spcPct val="0"/>
              </a:spcBef>
              <a:spcAft>
                <a:spcPct val="0"/>
              </a:spcAft>
              <a:defRPr sz="3400">
                <a:solidFill>
                  <a:schemeClr val="tx1"/>
                </a:solidFill>
                <a:latin typeface="Arial" charset="0"/>
                <a:cs typeface="Arial" charset="0"/>
              </a:defRPr>
            </a:lvl6pPr>
            <a:lvl7pPr marL="914400" algn="l" rtl="0" fontAlgn="base">
              <a:spcBef>
                <a:spcPct val="0"/>
              </a:spcBef>
              <a:spcAft>
                <a:spcPct val="0"/>
              </a:spcAft>
              <a:defRPr sz="3400">
                <a:solidFill>
                  <a:schemeClr val="tx1"/>
                </a:solidFill>
                <a:latin typeface="Arial" charset="0"/>
                <a:cs typeface="Arial" charset="0"/>
              </a:defRPr>
            </a:lvl7pPr>
            <a:lvl8pPr marL="1371600" algn="l" rtl="0" fontAlgn="base">
              <a:spcBef>
                <a:spcPct val="0"/>
              </a:spcBef>
              <a:spcAft>
                <a:spcPct val="0"/>
              </a:spcAft>
              <a:defRPr sz="3400">
                <a:solidFill>
                  <a:schemeClr val="tx1"/>
                </a:solidFill>
                <a:latin typeface="Arial" charset="0"/>
                <a:cs typeface="Arial" charset="0"/>
              </a:defRPr>
            </a:lvl8pPr>
            <a:lvl9pPr marL="1828800" algn="l" rtl="0" fontAlgn="base">
              <a:spcBef>
                <a:spcPct val="0"/>
              </a:spcBef>
              <a:spcAft>
                <a:spcPct val="0"/>
              </a:spcAft>
              <a:defRPr sz="3400">
                <a:solidFill>
                  <a:schemeClr val="tx1"/>
                </a:solidFill>
                <a:latin typeface="Arial" charset="0"/>
                <a:cs typeface="Arial" charset="0"/>
              </a:defRPr>
            </a:lvl9pPr>
          </a:lstStyle>
          <a:p>
            <a:pPr algn="ctr">
              <a:defRPr/>
            </a:pPr>
            <a:r>
              <a:rPr lang="en-US" sz="2551" dirty="0" err="1">
                <a:solidFill>
                  <a:srgbClr val="FF0000"/>
                </a:solidFill>
              </a:rPr>
              <a:t>Một</a:t>
            </a:r>
            <a:r>
              <a:rPr lang="en-US" sz="2551" dirty="0">
                <a:solidFill>
                  <a:srgbClr val="FF0000"/>
                </a:solidFill>
              </a:rPr>
              <a:t> </a:t>
            </a:r>
            <a:r>
              <a:rPr lang="en-US" sz="2551" dirty="0" err="1">
                <a:solidFill>
                  <a:srgbClr val="FF0000"/>
                </a:solidFill>
              </a:rPr>
              <a:t>số</a:t>
            </a:r>
            <a:r>
              <a:rPr lang="en-US" sz="2551" dirty="0">
                <a:solidFill>
                  <a:srgbClr val="FF0000"/>
                </a:solidFill>
              </a:rPr>
              <a:t> </a:t>
            </a:r>
            <a:r>
              <a:rPr lang="en-US" sz="2551" dirty="0" err="1">
                <a:solidFill>
                  <a:srgbClr val="FF0000"/>
                </a:solidFill>
              </a:rPr>
              <a:t>hình</a:t>
            </a:r>
            <a:r>
              <a:rPr lang="en-US" sz="2551" dirty="0">
                <a:solidFill>
                  <a:srgbClr val="FF0000"/>
                </a:solidFill>
              </a:rPr>
              <a:t> </a:t>
            </a:r>
            <a:r>
              <a:rPr lang="en-US" sz="2551" dirty="0" err="1">
                <a:solidFill>
                  <a:srgbClr val="FF0000"/>
                </a:solidFill>
              </a:rPr>
              <a:t>ảnh</a:t>
            </a:r>
            <a:r>
              <a:rPr lang="en-US" sz="2551" dirty="0">
                <a:solidFill>
                  <a:srgbClr val="FF0000"/>
                </a:solidFill>
              </a:rPr>
              <a:t> </a:t>
            </a:r>
            <a:r>
              <a:rPr lang="en-US" sz="2551" dirty="0" err="1">
                <a:solidFill>
                  <a:srgbClr val="FF0000"/>
                </a:solidFill>
              </a:rPr>
              <a:t>chạm</a:t>
            </a:r>
            <a:r>
              <a:rPr lang="en-US" sz="2551" dirty="0">
                <a:solidFill>
                  <a:srgbClr val="FF0000"/>
                </a:solidFill>
              </a:rPr>
              <a:t> </a:t>
            </a:r>
            <a:r>
              <a:rPr lang="en-US" sz="2551" dirty="0" err="1">
                <a:solidFill>
                  <a:srgbClr val="FF0000"/>
                </a:solidFill>
              </a:rPr>
              <a:t>khắc</a:t>
            </a:r>
            <a:r>
              <a:rPr lang="en-US" sz="2551" dirty="0">
                <a:solidFill>
                  <a:srgbClr val="FF0000"/>
                </a:solidFill>
              </a:rPr>
              <a:t> </a:t>
            </a:r>
            <a:r>
              <a:rPr lang="en-US" sz="2551" dirty="0" err="1">
                <a:solidFill>
                  <a:srgbClr val="FF0000"/>
                </a:solidFill>
              </a:rPr>
              <a:t>đình</a:t>
            </a:r>
            <a:r>
              <a:rPr lang="en-US" sz="2551" dirty="0">
                <a:solidFill>
                  <a:srgbClr val="FF0000"/>
                </a:solidFill>
              </a:rPr>
              <a:t> </a:t>
            </a:r>
            <a:r>
              <a:rPr lang="en-US" sz="2551" dirty="0" err="1">
                <a:solidFill>
                  <a:srgbClr val="FF0000"/>
                </a:solidFill>
              </a:rPr>
              <a:t>làng</a:t>
            </a:r>
            <a:r>
              <a:rPr lang="en-US" sz="2551" dirty="0">
                <a:solidFill>
                  <a:srgbClr val="FF0000"/>
                </a:solidFill>
              </a:rPr>
              <a:t> </a:t>
            </a:r>
            <a:r>
              <a:rPr lang="en-US" sz="2551" dirty="0" err="1">
                <a:solidFill>
                  <a:srgbClr val="FF0000"/>
                </a:solidFill>
              </a:rPr>
              <a:t>Việt</a:t>
            </a:r>
            <a:r>
              <a:rPr lang="en-US" sz="2551" dirty="0">
                <a:solidFill>
                  <a:srgbClr val="FF0000"/>
                </a:solidFill>
              </a:rPr>
              <a:t> Nam</a:t>
            </a:r>
          </a:p>
        </p:txBody>
      </p:sp>
    </p:spTree>
    <p:extLst>
      <p:ext uri="{BB962C8B-B14F-4D97-AF65-F5344CB8AC3E}">
        <p14:creationId xmlns:p14="http://schemas.microsoft.com/office/powerpoint/2010/main" val="322750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405257" y="6041366"/>
            <a:ext cx="82928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tint val="75000"/>
                  </a:prstClr>
                </a:solidFill>
                <a:effectLst/>
                <a:uLnTx/>
                <a:uFillTx/>
                <a:latin typeface="Trebuchet MS" panose="020B0603020202020204"/>
                <a:ea typeface="+mn-ea"/>
                <a:cs typeface="+mn-cs"/>
              </a:rPr>
              <a:t>MĨ THẬT </a:t>
            </a:r>
            <a:r>
              <a:rPr kumimoji="0" lang="vi-VN" sz="900" b="0" i="0" u="none" strike="noStrike" kern="1200" cap="none" spc="0" normalizeH="0" baseline="0" noProof="0" dirty="0" smtClean="0">
                <a:ln>
                  <a:noFill/>
                </a:ln>
                <a:solidFill>
                  <a:prstClr val="black">
                    <a:tint val="75000"/>
                  </a:prstClr>
                </a:solidFill>
                <a:effectLst/>
                <a:uLnTx/>
                <a:uFillTx/>
                <a:latin typeface="Trebuchet MS" panose="020B0603020202020204"/>
                <a:ea typeface="+mn-ea"/>
                <a:cs typeface="+mn-cs"/>
              </a:rPr>
              <a:t>7</a:t>
            </a: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pic>
        <p:nvPicPr>
          <p:cNvPr id="5" name="Picture 4"/>
          <p:cNvPicPr>
            <a:picLocks noChangeAspect="1"/>
          </p:cNvPicPr>
          <p:nvPr/>
        </p:nvPicPr>
        <p:blipFill>
          <a:blip r:embed="rId2"/>
          <a:stretch>
            <a:fillRect/>
          </a:stretch>
        </p:blipFill>
        <p:spPr>
          <a:xfrm>
            <a:off x="835349" y="1782623"/>
            <a:ext cx="6599919" cy="4282706"/>
          </a:xfrm>
          <a:prstGeom prst="rect">
            <a:avLst/>
          </a:prstGeom>
        </p:spPr>
      </p:pic>
      <p:sp>
        <p:nvSpPr>
          <p:cNvPr id="6" name="Title 1"/>
          <p:cNvSpPr txBox="1">
            <a:spLocks/>
          </p:cNvSpPr>
          <p:nvPr/>
        </p:nvSpPr>
        <p:spPr bwMode="auto">
          <a:xfrm>
            <a:off x="0" y="0"/>
            <a:ext cx="9144000" cy="914401"/>
          </a:xfrm>
          <a:prstGeom prst="rect">
            <a:avLst/>
          </a:prstGeom>
          <a:solidFill>
            <a:schemeClr val="accent3">
              <a:lumMod val="40000"/>
              <a:lumOff val="60000"/>
              <a:alpha val="35000"/>
            </a:schemeClr>
          </a:solidFill>
          <a:ln>
            <a:solidFill>
              <a:schemeClr val="accent1"/>
            </a:solidFill>
          </a:ln>
        </p:spPr>
        <p:txBody>
          <a:bodyPr/>
          <a:lstStyle>
            <a:lvl1pPr algn="l" rtl="0" eaLnBrk="0" fontAlgn="base" hangingPunct="0">
              <a:spcBef>
                <a:spcPct val="0"/>
              </a:spcBef>
              <a:spcAft>
                <a:spcPct val="0"/>
              </a:spcAft>
              <a:defRPr sz="3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400">
                <a:solidFill>
                  <a:schemeClr val="tx1"/>
                </a:solidFill>
                <a:latin typeface="Arial" charset="0"/>
                <a:cs typeface="Arial" charset="0"/>
              </a:defRPr>
            </a:lvl2pPr>
            <a:lvl3pPr algn="l" rtl="0" eaLnBrk="0" fontAlgn="base" hangingPunct="0">
              <a:spcBef>
                <a:spcPct val="0"/>
              </a:spcBef>
              <a:spcAft>
                <a:spcPct val="0"/>
              </a:spcAft>
              <a:defRPr sz="3400">
                <a:solidFill>
                  <a:schemeClr val="tx1"/>
                </a:solidFill>
                <a:latin typeface="Arial" charset="0"/>
                <a:cs typeface="Arial" charset="0"/>
              </a:defRPr>
            </a:lvl3pPr>
            <a:lvl4pPr algn="l" rtl="0" eaLnBrk="0" fontAlgn="base" hangingPunct="0">
              <a:spcBef>
                <a:spcPct val="0"/>
              </a:spcBef>
              <a:spcAft>
                <a:spcPct val="0"/>
              </a:spcAft>
              <a:defRPr sz="3400">
                <a:solidFill>
                  <a:schemeClr val="tx1"/>
                </a:solidFill>
                <a:latin typeface="Arial" charset="0"/>
                <a:cs typeface="Arial" charset="0"/>
              </a:defRPr>
            </a:lvl4pPr>
            <a:lvl5pPr algn="l" rtl="0" eaLnBrk="0" fontAlgn="base" hangingPunct="0">
              <a:spcBef>
                <a:spcPct val="0"/>
              </a:spcBef>
              <a:spcAft>
                <a:spcPct val="0"/>
              </a:spcAft>
              <a:defRPr sz="3400">
                <a:solidFill>
                  <a:schemeClr val="tx1"/>
                </a:solidFill>
                <a:latin typeface="Arial" charset="0"/>
                <a:cs typeface="Arial" charset="0"/>
              </a:defRPr>
            </a:lvl5pPr>
            <a:lvl6pPr marL="457200" algn="l" rtl="0" fontAlgn="base">
              <a:spcBef>
                <a:spcPct val="0"/>
              </a:spcBef>
              <a:spcAft>
                <a:spcPct val="0"/>
              </a:spcAft>
              <a:defRPr sz="3400">
                <a:solidFill>
                  <a:schemeClr val="tx1"/>
                </a:solidFill>
                <a:latin typeface="Arial" charset="0"/>
                <a:cs typeface="Arial" charset="0"/>
              </a:defRPr>
            </a:lvl6pPr>
            <a:lvl7pPr marL="914400" algn="l" rtl="0" fontAlgn="base">
              <a:spcBef>
                <a:spcPct val="0"/>
              </a:spcBef>
              <a:spcAft>
                <a:spcPct val="0"/>
              </a:spcAft>
              <a:defRPr sz="3400">
                <a:solidFill>
                  <a:schemeClr val="tx1"/>
                </a:solidFill>
                <a:latin typeface="Arial" charset="0"/>
                <a:cs typeface="Arial" charset="0"/>
              </a:defRPr>
            </a:lvl7pPr>
            <a:lvl8pPr marL="1371600" algn="l" rtl="0" fontAlgn="base">
              <a:spcBef>
                <a:spcPct val="0"/>
              </a:spcBef>
              <a:spcAft>
                <a:spcPct val="0"/>
              </a:spcAft>
              <a:defRPr sz="3400">
                <a:solidFill>
                  <a:schemeClr val="tx1"/>
                </a:solidFill>
                <a:latin typeface="Arial" charset="0"/>
                <a:cs typeface="Arial" charset="0"/>
              </a:defRPr>
            </a:lvl8pPr>
            <a:lvl9pPr marL="1828800" algn="l" rtl="0" fontAlgn="base">
              <a:spcBef>
                <a:spcPct val="0"/>
              </a:spcBef>
              <a:spcAft>
                <a:spcPct val="0"/>
              </a:spcAft>
              <a:defRPr sz="3400">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551" b="0" i="0" u="none" strike="noStrike" kern="1200" cap="none" spc="0" normalizeH="0" baseline="0" noProof="0" dirty="0" err="1">
                <a:ln>
                  <a:noFill/>
                </a:ln>
                <a:solidFill>
                  <a:srgbClr val="FF0000"/>
                </a:solidFill>
                <a:effectLst/>
                <a:uLnTx/>
                <a:uFillTx/>
                <a:latin typeface="Arial" panose="020B0604020202020204" pitchFamily="34" charset="0"/>
                <a:ea typeface="+mj-ea"/>
                <a:cs typeface="Arial" panose="020B0604020202020204" pitchFamily="34" charset="0"/>
              </a:rPr>
              <a:t>Một</a:t>
            </a:r>
            <a:r>
              <a:rPr kumimoji="0" lang="en-US" sz="2551"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a:t>
            </a:r>
            <a:r>
              <a:rPr kumimoji="0" lang="en-US" sz="2551" b="0" i="0" u="none" strike="noStrike" kern="1200" cap="none" spc="0" normalizeH="0" baseline="0" noProof="0" dirty="0" err="1">
                <a:ln>
                  <a:noFill/>
                </a:ln>
                <a:solidFill>
                  <a:srgbClr val="FF0000"/>
                </a:solidFill>
                <a:effectLst/>
                <a:uLnTx/>
                <a:uFillTx/>
                <a:latin typeface="Arial" panose="020B0604020202020204" pitchFamily="34" charset="0"/>
                <a:ea typeface="+mj-ea"/>
                <a:cs typeface="Arial" panose="020B0604020202020204" pitchFamily="34" charset="0"/>
              </a:rPr>
              <a:t>số</a:t>
            </a:r>
            <a:r>
              <a:rPr kumimoji="0" lang="en-US" sz="2551"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a:t>
            </a:r>
            <a:r>
              <a:rPr kumimoji="0" lang="en-US" sz="2551" b="0" i="0" u="none" strike="noStrike" kern="1200" cap="none" spc="0" normalizeH="0" baseline="0" noProof="0" dirty="0" err="1">
                <a:ln>
                  <a:noFill/>
                </a:ln>
                <a:solidFill>
                  <a:srgbClr val="FF0000"/>
                </a:solidFill>
                <a:effectLst/>
                <a:uLnTx/>
                <a:uFillTx/>
                <a:latin typeface="Arial" panose="020B0604020202020204" pitchFamily="34" charset="0"/>
                <a:ea typeface="+mj-ea"/>
                <a:cs typeface="Arial" panose="020B0604020202020204" pitchFamily="34" charset="0"/>
              </a:rPr>
              <a:t>hình</a:t>
            </a:r>
            <a:r>
              <a:rPr kumimoji="0" lang="en-US" sz="2551"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a:t>
            </a:r>
            <a:r>
              <a:rPr kumimoji="0" lang="en-US" sz="2551" b="0" i="0" u="none" strike="noStrike" kern="1200" cap="none" spc="0" normalizeH="0" baseline="0" noProof="0" dirty="0" err="1">
                <a:ln>
                  <a:noFill/>
                </a:ln>
                <a:solidFill>
                  <a:srgbClr val="FF0000"/>
                </a:solidFill>
                <a:effectLst/>
                <a:uLnTx/>
                <a:uFillTx/>
                <a:latin typeface="Arial" panose="020B0604020202020204" pitchFamily="34" charset="0"/>
                <a:ea typeface="+mj-ea"/>
                <a:cs typeface="Arial" panose="020B0604020202020204" pitchFamily="34" charset="0"/>
              </a:rPr>
              <a:t>ảnh</a:t>
            </a:r>
            <a:r>
              <a:rPr kumimoji="0" lang="en-US" sz="2551"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a:t>
            </a:r>
            <a:r>
              <a:rPr kumimoji="0" lang="en-US" sz="2551" b="0" i="0" u="none" strike="noStrike" kern="1200" cap="none" spc="0" normalizeH="0" baseline="0" noProof="0" dirty="0" err="1">
                <a:ln>
                  <a:noFill/>
                </a:ln>
                <a:solidFill>
                  <a:srgbClr val="FF0000"/>
                </a:solidFill>
                <a:effectLst/>
                <a:uLnTx/>
                <a:uFillTx/>
                <a:latin typeface="Arial" panose="020B0604020202020204" pitchFamily="34" charset="0"/>
                <a:ea typeface="+mj-ea"/>
                <a:cs typeface="Arial" panose="020B0604020202020204" pitchFamily="34" charset="0"/>
              </a:rPr>
              <a:t>chạm</a:t>
            </a:r>
            <a:r>
              <a:rPr kumimoji="0" lang="en-US" sz="2551"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a:t>
            </a:r>
            <a:r>
              <a:rPr kumimoji="0" lang="en-US" sz="2551" b="0" i="0" u="none" strike="noStrike" kern="1200" cap="none" spc="0" normalizeH="0" baseline="0" noProof="0" dirty="0" err="1">
                <a:ln>
                  <a:noFill/>
                </a:ln>
                <a:solidFill>
                  <a:srgbClr val="FF0000"/>
                </a:solidFill>
                <a:effectLst/>
                <a:uLnTx/>
                <a:uFillTx/>
                <a:latin typeface="Arial" panose="020B0604020202020204" pitchFamily="34" charset="0"/>
                <a:ea typeface="+mj-ea"/>
                <a:cs typeface="Arial" panose="020B0604020202020204" pitchFamily="34" charset="0"/>
              </a:rPr>
              <a:t>khắc</a:t>
            </a:r>
            <a:r>
              <a:rPr kumimoji="0" lang="en-US" sz="2551"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a:t>
            </a:r>
            <a:r>
              <a:rPr kumimoji="0" lang="en-US" sz="2551" b="0" i="0" u="none" strike="noStrike" kern="1200" cap="none" spc="0" normalizeH="0" baseline="0" noProof="0" dirty="0" err="1">
                <a:ln>
                  <a:noFill/>
                </a:ln>
                <a:solidFill>
                  <a:srgbClr val="FF0000"/>
                </a:solidFill>
                <a:effectLst/>
                <a:uLnTx/>
                <a:uFillTx/>
                <a:latin typeface="Arial" panose="020B0604020202020204" pitchFamily="34" charset="0"/>
                <a:ea typeface="+mj-ea"/>
                <a:cs typeface="Arial" panose="020B0604020202020204" pitchFamily="34" charset="0"/>
              </a:rPr>
              <a:t>đình</a:t>
            </a:r>
            <a:r>
              <a:rPr kumimoji="0" lang="en-US" sz="2551"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a:t>
            </a:r>
            <a:r>
              <a:rPr kumimoji="0" lang="en-US" sz="2551" b="0" i="0" u="none" strike="noStrike" kern="1200" cap="none" spc="0" normalizeH="0" baseline="0" noProof="0" dirty="0" err="1">
                <a:ln>
                  <a:noFill/>
                </a:ln>
                <a:solidFill>
                  <a:srgbClr val="FF0000"/>
                </a:solidFill>
                <a:effectLst/>
                <a:uLnTx/>
                <a:uFillTx/>
                <a:latin typeface="Arial" panose="020B0604020202020204" pitchFamily="34" charset="0"/>
                <a:ea typeface="+mj-ea"/>
                <a:cs typeface="Arial" panose="020B0604020202020204" pitchFamily="34" charset="0"/>
              </a:rPr>
              <a:t>làng</a:t>
            </a:r>
            <a:r>
              <a:rPr kumimoji="0" lang="en-US" sz="2551"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a:t>
            </a:r>
            <a:r>
              <a:rPr kumimoji="0" lang="en-US" sz="2551" b="0" i="0" u="none" strike="noStrike" kern="1200" cap="none" spc="0" normalizeH="0" baseline="0" noProof="0" dirty="0" err="1">
                <a:ln>
                  <a:noFill/>
                </a:ln>
                <a:solidFill>
                  <a:srgbClr val="FF0000"/>
                </a:solidFill>
                <a:effectLst/>
                <a:uLnTx/>
                <a:uFillTx/>
                <a:latin typeface="Arial" panose="020B0604020202020204" pitchFamily="34" charset="0"/>
                <a:ea typeface="+mj-ea"/>
                <a:cs typeface="Arial" panose="020B0604020202020204" pitchFamily="34" charset="0"/>
              </a:rPr>
              <a:t>Việt</a:t>
            </a:r>
            <a:r>
              <a:rPr kumimoji="0" lang="en-US" sz="2551"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Nam</a:t>
            </a:r>
          </a:p>
        </p:txBody>
      </p:sp>
    </p:spTree>
    <p:extLst>
      <p:ext uri="{BB962C8B-B14F-4D97-AF65-F5344CB8AC3E}">
        <p14:creationId xmlns:p14="http://schemas.microsoft.com/office/powerpoint/2010/main" val="3850234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4319" y="1097396"/>
            <a:ext cx="686276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0" y="0"/>
            <a:ext cx="9144000" cy="914401"/>
          </a:xfrm>
          <a:prstGeom prst="rect">
            <a:avLst/>
          </a:prstGeom>
          <a:solidFill>
            <a:schemeClr val="accent3">
              <a:lumMod val="40000"/>
              <a:lumOff val="60000"/>
              <a:alpha val="35000"/>
            </a:schemeClr>
          </a:solidFill>
          <a:ln>
            <a:solidFill>
              <a:schemeClr val="accent1"/>
            </a:solidFill>
          </a:ln>
        </p:spPr>
        <p:txBody>
          <a:bodyPr/>
          <a:lstStyle>
            <a:lvl1pPr algn="l" rtl="0" eaLnBrk="0" fontAlgn="base" hangingPunct="0">
              <a:spcBef>
                <a:spcPct val="0"/>
              </a:spcBef>
              <a:spcAft>
                <a:spcPct val="0"/>
              </a:spcAft>
              <a:defRPr sz="3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400">
                <a:solidFill>
                  <a:schemeClr val="tx1"/>
                </a:solidFill>
                <a:latin typeface="Arial" charset="0"/>
                <a:cs typeface="Arial" charset="0"/>
              </a:defRPr>
            </a:lvl2pPr>
            <a:lvl3pPr algn="l" rtl="0" eaLnBrk="0" fontAlgn="base" hangingPunct="0">
              <a:spcBef>
                <a:spcPct val="0"/>
              </a:spcBef>
              <a:spcAft>
                <a:spcPct val="0"/>
              </a:spcAft>
              <a:defRPr sz="3400">
                <a:solidFill>
                  <a:schemeClr val="tx1"/>
                </a:solidFill>
                <a:latin typeface="Arial" charset="0"/>
                <a:cs typeface="Arial" charset="0"/>
              </a:defRPr>
            </a:lvl3pPr>
            <a:lvl4pPr algn="l" rtl="0" eaLnBrk="0" fontAlgn="base" hangingPunct="0">
              <a:spcBef>
                <a:spcPct val="0"/>
              </a:spcBef>
              <a:spcAft>
                <a:spcPct val="0"/>
              </a:spcAft>
              <a:defRPr sz="3400">
                <a:solidFill>
                  <a:schemeClr val="tx1"/>
                </a:solidFill>
                <a:latin typeface="Arial" charset="0"/>
                <a:cs typeface="Arial" charset="0"/>
              </a:defRPr>
            </a:lvl4pPr>
            <a:lvl5pPr algn="l" rtl="0" eaLnBrk="0" fontAlgn="base" hangingPunct="0">
              <a:spcBef>
                <a:spcPct val="0"/>
              </a:spcBef>
              <a:spcAft>
                <a:spcPct val="0"/>
              </a:spcAft>
              <a:defRPr sz="3400">
                <a:solidFill>
                  <a:schemeClr val="tx1"/>
                </a:solidFill>
                <a:latin typeface="Arial" charset="0"/>
                <a:cs typeface="Arial" charset="0"/>
              </a:defRPr>
            </a:lvl5pPr>
            <a:lvl6pPr marL="457200" algn="l" rtl="0" fontAlgn="base">
              <a:spcBef>
                <a:spcPct val="0"/>
              </a:spcBef>
              <a:spcAft>
                <a:spcPct val="0"/>
              </a:spcAft>
              <a:defRPr sz="3400">
                <a:solidFill>
                  <a:schemeClr val="tx1"/>
                </a:solidFill>
                <a:latin typeface="Arial" charset="0"/>
                <a:cs typeface="Arial" charset="0"/>
              </a:defRPr>
            </a:lvl6pPr>
            <a:lvl7pPr marL="914400" algn="l" rtl="0" fontAlgn="base">
              <a:spcBef>
                <a:spcPct val="0"/>
              </a:spcBef>
              <a:spcAft>
                <a:spcPct val="0"/>
              </a:spcAft>
              <a:defRPr sz="3400">
                <a:solidFill>
                  <a:schemeClr val="tx1"/>
                </a:solidFill>
                <a:latin typeface="Arial" charset="0"/>
                <a:cs typeface="Arial" charset="0"/>
              </a:defRPr>
            </a:lvl7pPr>
            <a:lvl8pPr marL="1371600" algn="l" rtl="0" fontAlgn="base">
              <a:spcBef>
                <a:spcPct val="0"/>
              </a:spcBef>
              <a:spcAft>
                <a:spcPct val="0"/>
              </a:spcAft>
              <a:defRPr sz="3400">
                <a:solidFill>
                  <a:schemeClr val="tx1"/>
                </a:solidFill>
                <a:latin typeface="Arial" charset="0"/>
                <a:cs typeface="Arial" charset="0"/>
              </a:defRPr>
            </a:lvl8pPr>
            <a:lvl9pPr marL="1828800" algn="l" rtl="0" fontAlgn="base">
              <a:spcBef>
                <a:spcPct val="0"/>
              </a:spcBef>
              <a:spcAft>
                <a:spcPct val="0"/>
              </a:spcAft>
              <a:defRPr sz="3400">
                <a:solidFill>
                  <a:schemeClr val="tx1"/>
                </a:solidFill>
                <a:latin typeface="Arial" charset="0"/>
                <a:cs typeface="Arial" charset="0"/>
              </a:defRPr>
            </a:lvl9pPr>
          </a:lstStyle>
          <a:p>
            <a:pPr algn="ctr">
              <a:defRPr/>
            </a:pPr>
            <a:r>
              <a:rPr lang="en-US" sz="2551" dirty="0" err="1">
                <a:solidFill>
                  <a:srgbClr val="FF0000"/>
                </a:solidFill>
              </a:rPr>
              <a:t>Một</a:t>
            </a:r>
            <a:r>
              <a:rPr lang="en-US" sz="2551" dirty="0">
                <a:solidFill>
                  <a:srgbClr val="FF0000"/>
                </a:solidFill>
              </a:rPr>
              <a:t> </a:t>
            </a:r>
            <a:r>
              <a:rPr lang="en-US" sz="2551" dirty="0" err="1">
                <a:solidFill>
                  <a:srgbClr val="FF0000"/>
                </a:solidFill>
              </a:rPr>
              <a:t>số</a:t>
            </a:r>
            <a:r>
              <a:rPr lang="en-US" sz="2551" dirty="0">
                <a:solidFill>
                  <a:srgbClr val="FF0000"/>
                </a:solidFill>
              </a:rPr>
              <a:t> </a:t>
            </a:r>
            <a:r>
              <a:rPr lang="en-US" sz="2551" dirty="0" err="1">
                <a:solidFill>
                  <a:srgbClr val="FF0000"/>
                </a:solidFill>
              </a:rPr>
              <a:t>hình</a:t>
            </a:r>
            <a:r>
              <a:rPr lang="en-US" sz="2551" dirty="0">
                <a:solidFill>
                  <a:srgbClr val="FF0000"/>
                </a:solidFill>
              </a:rPr>
              <a:t> </a:t>
            </a:r>
            <a:r>
              <a:rPr lang="en-US" sz="2551" dirty="0" err="1">
                <a:solidFill>
                  <a:srgbClr val="FF0000"/>
                </a:solidFill>
              </a:rPr>
              <a:t>ảnh</a:t>
            </a:r>
            <a:r>
              <a:rPr lang="en-US" sz="2551" dirty="0">
                <a:solidFill>
                  <a:srgbClr val="FF0000"/>
                </a:solidFill>
              </a:rPr>
              <a:t> </a:t>
            </a:r>
            <a:r>
              <a:rPr lang="en-US" sz="2551" dirty="0" err="1">
                <a:solidFill>
                  <a:srgbClr val="FF0000"/>
                </a:solidFill>
              </a:rPr>
              <a:t>chạm</a:t>
            </a:r>
            <a:r>
              <a:rPr lang="en-US" sz="2551" dirty="0">
                <a:solidFill>
                  <a:srgbClr val="FF0000"/>
                </a:solidFill>
              </a:rPr>
              <a:t> </a:t>
            </a:r>
            <a:r>
              <a:rPr lang="en-US" sz="2551" dirty="0" err="1">
                <a:solidFill>
                  <a:srgbClr val="FF0000"/>
                </a:solidFill>
              </a:rPr>
              <a:t>khắc</a:t>
            </a:r>
            <a:r>
              <a:rPr lang="en-US" sz="2551" dirty="0">
                <a:solidFill>
                  <a:srgbClr val="FF0000"/>
                </a:solidFill>
              </a:rPr>
              <a:t> </a:t>
            </a:r>
            <a:r>
              <a:rPr lang="en-US" sz="2551" dirty="0" err="1">
                <a:solidFill>
                  <a:srgbClr val="FF0000"/>
                </a:solidFill>
              </a:rPr>
              <a:t>đình</a:t>
            </a:r>
            <a:r>
              <a:rPr lang="en-US" sz="2551" dirty="0">
                <a:solidFill>
                  <a:srgbClr val="FF0000"/>
                </a:solidFill>
              </a:rPr>
              <a:t> </a:t>
            </a:r>
            <a:r>
              <a:rPr lang="en-US" sz="2551" dirty="0" err="1">
                <a:solidFill>
                  <a:srgbClr val="FF0000"/>
                </a:solidFill>
              </a:rPr>
              <a:t>làng</a:t>
            </a:r>
            <a:r>
              <a:rPr lang="en-US" sz="2551" dirty="0">
                <a:solidFill>
                  <a:srgbClr val="FF0000"/>
                </a:solidFill>
              </a:rPr>
              <a:t> </a:t>
            </a:r>
            <a:r>
              <a:rPr lang="en-US" sz="2551" dirty="0" err="1">
                <a:solidFill>
                  <a:srgbClr val="FF0000"/>
                </a:solidFill>
              </a:rPr>
              <a:t>Việt</a:t>
            </a:r>
            <a:r>
              <a:rPr lang="en-US" sz="2551" dirty="0">
                <a:solidFill>
                  <a:srgbClr val="FF0000"/>
                </a:solidFill>
              </a:rPr>
              <a:t> Nam</a:t>
            </a:r>
          </a:p>
        </p:txBody>
      </p:sp>
    </p:spTree>
    <p:extLst>
      <p:ext uri="{BB962C8B-B14F-4D97-AF65-F5344CB8AC3E}">
        <p14:creationId xmlns:p14="http://schemas.microsoft.com/office/powerpoint/2010/main" val="4193764932"/>
      </p:ext>
    </p:extLst>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4637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bwMode="auto">
          <a:xfrm>
            <a:off x="-2" y="0"/>
            <a:ext cx="9144001" cy="914401"/>
          </a:xfrm>
          <a:prstGeom prst="rect">
            <a:avLst/>
          </a:prstGeom>
          <a:solidFill>
            <a:schemeClr val="accent3">
              <a:lumMod val="40000"/>
              <a:lumOff val="60000"/>
              <a:alpha val="35000"/>
            </a:schemeClr>
          </a:solidFill>
          <a:ln>
            <a:solidFill>
              <a:schemeClr val="accent1"/>
            </a:solidFill>
          </a:ln>
        </p:spPr>
        <p:txBody>
          <a:bodyPr/>
          <a:lstStyle>
            <a:lvl1pPr algn="l" rtl="0" eaLnBrk="0" fontAlgn="base" hangingPunct="0">
              <a:spcBef>
                <a:spcPct val="0"/>
              </a:spcBef>
              <a:spcAft>
                <a:spcPct val="0"/>
              </a:spcAft>
              <a:defRPr sz="3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400">
                <a:solidFill>
                  <a:schemeClr val="tx1"/>
                </a:solidFill>
                <a:latin typeface="Arial" charset="0"/>
                <a:cs typeface="Arial" charset="0"/>
              </a:defRPr>
            </a:lvl2pPr>
            <a:lvl3pPr algn="l" rtl="0" eaLnBrk="0" fontAlgn="base" hangingPunct="0">
              <a:spcBef>
                <a:spcPct val="0"/>
              </a:spcBef>
              <a:spcAft>
                <a:spcPct val="0"/>
              </a:spcAft>
              <a:defRPr sz="3400">
                <a:solidFill>
                  <a:schemeClr val="tx1"/>
                </a:solidFill>
                <a:latin typeface="Arial" charset="0"/>
                <a:cs typeface="Arial" charset="0"/>
              </a:defRPr>
            </a:lvl3pPr>
            <a:lvl4pPr algn="l" rtl="0" eaLnBrk="0" fontAlgn="base" hangingPunct="0">
              <a:spcBef>
                <a:spcPct val="0"/>
              </a:spcBef>
              <a:spcAft>
                <a:spcPct val="0"/>
              </a:spcAft>
              <a:defRPr sz="3400">
                <a:solidFill>
                  <a:schemeClr val="tx1"/>
                </a:solidFill>
                <a:latin typeface="Arial" charset="0"/>
                <a:cs typeface="Arial" charset="0"/>
              </a:defRPr>
            </a:lvl4pPr>
            <a:lvl5pPr algn="l" rtl="0" eaLnBrk="0" fontAlgn="base" hangingPunct="0">
              <a:spcBef>
                <a:spcPct val="0"/>
              </a:spcBef>
              <a:spcAft>
                <a:spcPct val="0"/>
              </a:spcAft>
              <a:defRPr sz="3400">
                <a:solidFill>
                  <a:schemeClr val="tx1"/>
                </a:solidFill>
                <a:latin typeface="Arial" charset="0"/>
                <a:cs typeface="Arial" charset="0"/>
              </a:defRPr>
            </a:lvl5pPr>
            <a:lvl6pPr marL="457200" algn="l" rtl="0" fontAlgn="base">
              <a:spcBef>
                <a:spcPct val="0"/>
              </a:spcBef>
              <a:spcAft>
                <a:spcPct val="0"/>
              </a:spcAft>
              <a:defRPr sz="3400">
                <a:solidFill>
                  <a:schemeClr val="tx1"/>
                </a:solidFill>
                <a:latin typeface="Arial" charset="0"/>
                <a:cs typeface="Arial" charset="0"/>
              </a:defRPr>
            </a:lvl6pPr>
            <a:lvl7pPr marL="914400" algn="l" rtl="0" fontAlgn="base">
              <a:spcBef>
                <a:spcPct val="0"/>
              </a:spcBef>
              <a:spcAft>
                <a:spcPct val="0"/>
              </a:spcAft>
              <a:defRPr sz="3400">
                <a:solidFill>
                  <a:schemeClr val="tx1"/>
                </a:solidFill>
                <a:latin typeface="Arial" charset="0"/>
                <a:cs typeface="Arial" charset="0"/>
              </a:defRPr>
            </a:lvl7pPr>
            <a:lvl8pPr marL="1371600" algn="l" rtl="0" fontAlgn="base">
              <a:spcBef>
                <a:spcPct val="0"/>
              </a:spcBef>
              <a:spcAft>
                <a:spcPct val="0"/>
              </a:spcAft>
              <a:defRPr sz="3400">
                <a:solidFill>
                  <a:schemeClr val="tx1"/>
                </a:solidFill>
                <a:latin typeface="Arial" charset="0"/>
                <a:cs typeface="Arial" charset="0"/>
              </a:defRPr>
            </a:lvl8pPr>
            <a:lvl9pPr marL="1828800" algn="l" rtl="0" fontAlgn="base">
              <a:spcBef>
                <a:spcPct val="0"/>
              </a:spcBef>
              <a:spcAft>
                <a:spcPct val="0"/>
              </a:spcAft>
              <a:defRPr sz="3400">
                <a:solidFill>
                  <a:schemeClr val="tx1"/>
                </a:solidFill>
                <a:latin typeface="Arial" charset="0"/>
                <a:cs typeface="Arial" charset="0"/>
              </a:defRPr>
            </a:lvl9pPr>
          </a:lstStyle>
          <a:p>
            <a:pPr algn="ctr">
              <a:defRPr/>
            </a:pPr>
            <a:r>
              <a:rPr lang="en-US" sz="2551" dirty="0" err="1">
                <a:solidFill>
                  <a:srgbClr val="FF0000"/>
                </a:solidFill>
              </a:rPr>
              <a:t>Một</a:t>
            </a:r>
            <a:r>
              <a:rPr lang="en-US" sz="2551" dirty="0">
                <a:solidFill>
                  <a:srgbClr val="FF0000"/>
                </a:solidFill>
              </a:rPr>
              <a:t> </a:t>
            </a:r>
            <a:r>
              <a:rPr lang="en-US" sz="2551" dirty="0" err="1">
                <a:solidFill>
                  <a:srgbClr val="FF0000"/>
                </a:solidFill>
              </a:rPr>
              <a:t>số</a:t>
            </a:r>
            <a:r>
              <a:rPr lang="en-US" sz="2551" dirty="0">
                <a:solidFill>
                  <a:srgbClr val="FF0000"/>
                </a:solidFill>
              </a:rPr>
              <a:t> </a:t>
            </a:r>
            <a:r>
              <a:rPr lang="en-US" sz="2551" dirty="0" err="1">
                <a:solidFill>
                  <a:srgbClr val="FF0000"/>
                </a:solidFill>
              </a:rPr>
              <a:t>hình</a:t>
            </a:r>
            <a:r>
              <a:rPr lang="en-US" sz="2551" dirty="0">
                <a:solidFill>
                  <a:srgbClr val="FF0000"/>
                </a:solidFill>
              </a:rPr>
              <a:t> </a:t>
            </a:r>
            <a:r>
              <a:rPr lang="en-US" sz="2551" dirty="0" err="1">
                <a:solidFill>
                  <a:srgbClr val="FF0000"/>
                </a:solidFill>
              </a:rPr>
              <a:t>ảnh</a:t>
            </a:r>
            <a:r>
              <a:rPr lang="en-US" sz="2551" dirty="0">
                <a:solidFill>
                  <a:srgbClr val="FF0000"/>
                </a:solidFill>
              </a:rPr>
              <a:t> </a:t>
            </a:r>
            <a:r>
              <a:rPr lang="en-US" sz="2551" dirty="0" err="1">
                <a:solidFill>
                  <a:srgbClr val="FF0000"/>
                </a:solidFill>
              </a:rPr>
              <a:t>chạm</a:t>
            </a:r>
            <a:r>
              <a:rPr lang="en-US" sz="2551" dirty="0">
                <a:solidFill>
                  <a:srgbClr val="FF0000"/>
                </a:solidFill>
              </a:rPr>
              <a:t> </a:t>
            </a:r>
            <a:r>
              <a:rPr lang="en-US" sz="2551" dirty="0" err="1">
                <a:solidFill>
                  <a:srgbClr val="FF0000"/>
                </a:solidFill>
              </a:rPr>
              <a:t>khắc</a:t>
            </a:r>
            <a:r>
              <a:rPr lang="en-US" sz="2551" dirty="0">
                <a:solidFill>
                  <a:srgbClr val="FF0000"/>
                </a:solidFill>
              </a:rPr>
              <a:t> </a:t>
            </a:r>
            <a:r>
              <a:rPr lang="en-US" sz="2551" dirty="0" err="1">
                <a:solidFill>
                  <a:srgbClr val="FF0000"/>
                </a:solidFill>
              </a:rPr>
              <a:t>đình</a:t>
            </a:r>
            <a:r>
              <a:rPr lang="en-US" sz="2551" dirty="0">
                <a:solidFill>
                  <a:srgbClr val="FF0000"/>
                </a:solidFill>
              </a:rPr>
              <a:t> </a:t>
            </a:r>
            <a:r>
              <a:rPr lang="en-US" sz="2551" dirty="0" err="1">
                <a:solidFill>
                  <a:srgbClr val="FF0000"/>
                </a:solidFill>
              </a:rPr>
              <a:t>làng</a:t>
            </a:r>
            <a:r>
              <a:rPr lang="en-US" sz="2551" dirty="0">
                <a:solidFill>
                  <a:srgbClr val="FF0000"/>
                </a:solidFill>
              </a:rPr>
              <a:t> </a:t>
            </a:r>
            <a:r>
              <a:rPr lang="en-US" sz="2551" dirty="0" err="1">
                <a:solidFill>
                  <a:srgbClr val="FF0000"/>
                </a:solidFill>
              </a:rPr>
              <a:t>Việt</a:t>
            </a:r>
            <a:r>
              <a:rPr lang="en-US" sz="2551" dirty="0">
                <a:solidFill>
                  <a:srgbClr val="FF0000"/>
                </a:solidFill>
              </a:rPr>
              <a:t> Nam</a:t>
            </a:r>
          </a:p>
        </p:txBody>
      </p:sp>
    </p:spTree>
    <p:extLst>
      <p:ext uri="{BB962C8B-B14F-4D97-AF65-F5344CB8AC3E}">
        <p14:creationId xmlns:p14="http://schemas.microsoft.com/office/powerpoint/2010/main" val="4193887285"/>
      </p:ext>
    </p:extLst>
  </p:cSld>
  <p:clrMapOvr>
    <a:masterClrMapping/>
  </p:clrMapOvr>
  <p:transition spd="slow">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3267" y="1420669"/>
            <a:ext cx="664606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0" y="0"/>
            <a:ext cx="9144000" cy="914401"/>
          </a:xfrm>
          <a:prstGeom prst="rect">
            <a:avLst/>
          </a:prstGeom>
          <a:solidFill>
            <a:schemeClr val="accent3">
              <a:lumMod val="40000"/>
              <a:lumOff val="60000"/>
              <a:alpha val="35000"/>
            </a:schemeClr>
          </a:solidFill>
          <a:ln>
            <a:solidFill>
              <a:schemeClr val="accent1"/>
            </a:solidFill>
          </a:ln>
        </p:spPr>
        <p:txBody>
          <a:bodyPr/>
          <a:lstStyle>
            <a:lvl1pPr algn="l" rtl="0" eaLnBrk="0" fontAlgn="base" hangingPunct="0">
              <a:spcBef>
                <a:spcPct val="0"/>
              </a:spcBef>
              <a:spcAft>
                <a:spcPct val="0"/>
              </a:spcAft>
              <a:defRPr sz="3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400">
                <a:solidFill>
                  <a:schemeClr val="tx1"/>
                </a:solidFill>
                <a:latin typeface="Arial" charset="0"/>
                <a:cs typeface="Arial" charset="0"/>
              </a:defRPr>
            </a:lvl2pPr>
            <a:lvl3pPr algn="l" rtl="0" eaLnBrk="0" fontAlgn="base" hangingPunct="0">
              <a:spcBef>
                <a:spcPct val="0"/>
              </a:spcBef>
              <a:spcAft>
                <a:spcPct val="0"/>
              </a:spcAft>
              <a:defRPr sz="3400">
                <a:solidFill>
                  <a:schemeClr val="tx1"/>
                </a:solidFill>
                <a:latin typeface="Arial" charset="0"/>
                <a:cs typeface="Arial" charset="0"/>
              </a:defRPr>
            </a:lvl3pPr>
            <a:lvl4pPr algn="l" rtl="0" eaLnBrk="0" fontAlgn="base" hangingPunct="0">
              <a:spcBef>
                <a:spcPct val="0"/>
              </a:spcBef>
              <a:spcAft>
                <a:spcPct val="0"/>
              </a:spcAft>
              <a:defRPr sz="3400">
                <a:solidFill>
                  <a:schemeClr val="tx1"/>
                </a:solidFill>
                <a:latin typeface="Arial" charset="0"/>
                <a:cs typeface="Arial" charset="0"/>
              </a:defRPr>
            </a:lvl4pPr>
            <a:lvl5pPr algn="l" rtl="0" eaLnBrk="0" fontAlgn="base" hangingPunct="0">
              <a:spcBef>
                <a:spcPct val="0"/>
              </a:spcBef>
              <a:spcAft>
                <a:spcPct val="0"/>
              </a:spcAft>
              <a:defRPr sz="3400">
                <a:solidFill>
                  <a:schemeClr val="tx1"/>
                </a:solidFill>
                <a:latin typeface="Arial" charset="0"/>
                <a:cs typeface="Arial" charset="0"/>
              </a:defRPr>
            </a:lvl5pPr>
            <a:lvl6pPr marL="457200" algn="l" rtl="0" fontAlgn="base">
              <a:spcBef>
                <a:spcPct val="0"/>
              </a:spcBef>
              <a:spcAft>
                <a:spcPct val="0"/>
              </a:spcAft>
              <a:defRPr sz="3400">
                <a:solidFill>
                  <a:schemeClr val="tx1"/>
                </a:solidFill>
                <a:latin typeface="Arial" charset="0"/>
                <a:cs typeface="Arial" charset="0"/>
              </a:defRPr>
            </a:lvl6pPr>
            <a:lvl7pPr marL="914400" algn="l" rtl="0" fontAlgn="base">
              <a:spcBef>
                <a:spcPct val="0"/>
              </a:spcBef>
              <a:spcAft>
                <a:spcPct val="0"/>
              </a:spcAft>
              <a:defRPr sz="3400">
                <a:solidFill>
                  <a:schemeClr val="tx1"/>
                </a:solidFill>
                <a:latin typeface="Arial" charset="0"/>
                <a:cs typeface="Arial" charset="0"/>
              </a:defRPr>
            </a:lvl7pPr>
            <a:lvl8pPr marL="1371600" algn="l" rtl="0" fontAlgn="base">
              <a:spcBef>
                <a:spcPct val="0"/>
              </a:spcBef>
              <a:spcAft>
                <a:spcPct val="0"/>
              </a:spcAft>
              <a:defRPr sz="3400">
                <a:solidFill>
                  <a:schemeClr val="tx1"/>
                </a:solidFill>
                <a:latin typeface="Arial" charset="0"/>
                <a:cs typeface="Arial" charset="0"/>
              </a:defRPr>
            </a:lvl8pPr>
            <a:lvl9pPr marL="1828800" algn="l" rtl="0" fontAlgn="base">
              <a:spcBef>
                <a:spcPct val="0"/>
              </a:spcBef>
              <a:spcAft>
                <a:spcPct val="0"/>
              </a:spcAft>
              <a:defRPr sz="3400">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551" b="0" i="0" u="none" strike="noStrike" kern="1200" cap="none" spc="0" normalizeH="0" baseline="0" noProof="0" dirty="0" err="1">
                <a:ln>
                  <a:noFill/>
                </a:ln>
                <a:solidFill>
                  <a:srgbClr val="FF0000"/>
                </a:solidFill>
                <a:effectLst/>
                <a:uLnTx/>
                <a:uFillTx/>
                <a:latin typeface="Arial" panose="020B0604020202020204" pitchFamily="34" charset="0"/>
                <a:ea typeface="+mj-ea"/>
                <a:cs typeface="Arial" panose="020B0604020202020204" pitchFamily="34" charset="0"/>
              </a:rPr>
              <a:t>Một</a:t>
            </a:r>
            <a:r>
              <a:rPr kumimoji="0" lang="en-US" sz="2551"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a:t>
            </a:r>
            <a:r>
              <a:rPr kumimoji="0" lang="en-US" sz="2551" b="0" i="0" u="none" strike="noStrike" kern="1200" cap="none" spc="0" normalizeH="0" baseline="0" noProof="0" dirty="0" err="1">
                <a:ln>
                  <a:noFill/>
                </a:ln>
                <a:solidFill>
                  <a:srgbClr val="FF0000"/>
                </a:solidFill>
                <a:effectLst/>
                <a:uLnTx/>
                <a:uFillTx/>
                <a:latin typeface="Arial" panose="020B0604020202020204" pitchFamily="34" charset="0"/>
                <a:ea typeface="+mj-ea"/>
                <a:cs typeface="Arial" panose="020B0604020202020204" pitchFamily="34" charset="0"/>
              </a:rPr>
              <a:t>số</a:t>
            </a:r>
            <a:r>
              <a:rPr kumimoji="0" lang="en-US" sz="2551"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a:t>
            </a:r>
            <a:r>
              <a:rPr kumimoji="0" lang="en-US" sz="2551" b="0" i="0" u="none" strike="noStrike" kern="1200" cap="none" spc="0" normalizeH="0" baseline="0" noProof="0" dirty="0" err="1">
                <a:ln>
                  <a:noFill/>
                </a:ln>
                <a:solidFill>
                  <a:srgbClr val="FF0000"/>
                </a:solidFill>
                <a:effectLst/>
                <a:uLnTx/>
                <a:uFillTx/>
                <a:latin typeface="Arial" panose="020B0604020202020204" pitchFamily="34" charset="0"/>
                <a:ea typeface="+mj-ea"/>
                <a:cs typeface="Arial" panose="020B0604020202020204" pitchFamily="34" charset="0"/>
              </a:rPr>
              <a:t>hình</a:t>
            </a:r>
            <a:r>
              <a:rPr kumimoji="0" lang="en-US" sz="2551"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a:t>
            </a:r>
            <a:r>
              <a:rPr kumimoji="0" lang="en-US" sz="2551" b="0" i="0" u="none" strike="noStrike" kern="1200" cap="none" spc="0" normalizeH="0" baseline="0" noProof="0" dirty="0" err="1">
                <a:ln>
                  <a:noFill/>
                </a:ln>
                <a:solidFill>
                  <a:srgbClr val="FF0000"/>
                </a:solidFill>
                <a:effectLst/>
                <a:uLnTx/>
                <a:uFillTx/>
                <a:latin typeface="Arial" panose="020B0604020202020204" pitchFamily="34" charset="0"/>
                <a:ea typeface="+mj-ea"/>
                <a:cs typeface="Arial" panose="020B0604020202020204" pitchFamily="34" charset="0"/>
              </a:rPr>
              <a:t>ảnh</a:t>
            </a:r>
            <a:r>
              <a:rPr kumimoji="0" lang="en-US" sz="2551"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a:t>
            </a:r>
            <a:r>
              <a:rPr kumimoji="0" lang="en-US" sz="2551" b="0" i="0" u="none" strike="noStrike" kern="1200" cap="none" spc="0" normalizeH="0" baseline="0" noProof="0" dirty="0" err="1">
                <a:ln>
                  <a:noFill/>
                </a:ln>
                <a:solidFill>
                  <a:srgbClr val="FF0000"/>
                </a:solidFill>
                <a:effectLst/>
                <a:uLnTx/>
                <a:uFillTx/>
                <a:latin typeface="Arial" panose="020B0604020202020204" pitchFamily="34" charset="0"/>
                <a:ea typeface="+mj-ea"/>
                <a:cs typeface="Arial" panose="020B0604020202020204" pitchFamily="34" charset="0"/>
              </a:rPr>
              <a:t>chạm</a:t>
            </a:r>
            <a:r>
              <a:rPr kumimoji="0" lang="en-US" sz="2551"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a:t>
            </a:r>
            <a:r>
              <a:rPr kumimoji="0" lang="en-US" sz="2551" b="0" i="0" u="none" strike="noStrike" kern="1200" cap="none" spc="0" normalizeH="0" baseline="0" noProof="0" dirty="0" err="1">
                <a:ln>
                  <a:noFill/>
                </a:ln>
                <a:solidFill>
                  <a:srgbClr val="FF0000"/>
                </a:solidFill>
                <a:effectLst/>
                <a:uLnTx/>
                <a:uFillTx/>
                <a:latin typeface="Arial" panose="020B0604020202020204" pitchFamily="34" charset="0"/>
                <a:ea typeface="+mj-ea"/>
                <a:cs typeface="Arial" panose="020B0604020202020204" pitchFamily="34" charset="0"/>
              </a:rPr>
              <a:t>khắc</a:t>
            </a:r>
            <a:r>
              <a:rPr kumimoji="0" lang="en-US" sz="2551"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a:t>
            </a:r>
            <a:r>
              <a:rPr kumimoji="0" lang="en-US" sz="2551" b="0" i="0" u="none" strike="noStrike" kern="1200" cap="none" spc="0" normalizeH="0" baseline="0" noProof="0" dirty="0" err="1">
                <a:ln>
                  <a:noFill/>
                </a:ln>
                <a:solidFill>
                  <a:srgbClr val="FF0000"/>
                </a:solidFill>
                <a:effectLst/>
                <a:uLnTx/>
                <a:uFillTx/>
                <a:latin typeface="Arial" panose="020B0604020202020204" pitchFamily="34" charset="0"/>
                <a:ea typeface="+mj-ea"/>
                <a:cs typeface="Arial" panose="020B0604020202020204" pitchFamily="34" charset="0"/>
              </a:rPr>
              <a:t>đình</a:t>
            </a:r>
            <a:r>
              <a:rPr kumimoji="0" lang="en-US" sz="2551"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a:t>
            </a:r>
            <a:r>
              <a:rPr kumimoji="0" lang="en-US" sz="2551" b="0" i="0" u="none" strike="noStrike" kern="1200" cap="none" spc="0" normalizeH="0" baseline="0" noProof="0" dirty="0" err="1">
                <a:ln>
                  <a:noFill/>
                </a:ln>
                <a:solidFill>
                  <a:srgbClr val="FF0000"/>
                </a:solidFill>
                <a:effectLst/>
                <a:uLnTx/>
                <a:uFillTx/>
                <a:latin typeface="Arial" panose="020B0604020202020204" pitchFamily="34" charset="0"/>
                <a:ea typeface="+mj-ea"/>
                <a:cs typeface="Arial" panose="020B0604020202020204" pitchFamily="34" charset="0"/>
              </a:rPr>
              <a:t>làng</a:t>
            </a:r>
            <a:r>
              <a:rPr kumimoji="0" lang="en-US" sz="2551"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a:t>
            </a:r>
            <a:r>
              <a:rPr kumimoji="0" lang="en-US" sz="2551" b="0" i="0" u="none" strike="noStrike" kern="1200" cap="none" spc="0" normalizeH="0" baseline="0" noProof="0" dirty="0" err="1">
                <a:ln>
                  <a:noFill/>
                </a:ln>
                <a:solidFill>
                  <a:srgbClr val="FF0000"/>
                </a:solidFill>
                <a:effectLst/>
                <a:uLnTx/>
                <a:uFillTx/>
                <a:latin typeface="Arial" panose="020B0604020202020204" pitchFamily="34" charset="0"/>
                <a:ea typeface="+mj-ea"/>
                <a:cs typeface="Arial" panose="020B0604020202020204" pitchFamily="34" charset="0"/>
              </a:rPr>
              <a:t>Việt</a:t>
            </a:r>
            <a:r>
              <a:rPr kumimoji="0" lang="en-US" sz="2551"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Nam</a:t>
            </a:r>
          </a:p>
        </p:txBody>
      </p:sp>
    </p:spTree>
    <p:extLst>
      <p:ext uri="{BB962C8B-B14F-4D97-AF65-F5344CB8AC3E}">
        <p14:creationId xmlns:p14="http://schemas.microsoft.com/office/powerpoint/2010/main" val="2118053688"/>
      </p:ext>
    </p:extLst>
  </p:cSld>
  <p:clrMapOvr>
    <a:masterClrMapping/>
  </p:clrMapOvr>
  <p:transition spd="slow">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2782" y="1347975"/>
            <a:ext cx="6858000" cy="5142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0" y="0"/>
            <a:ext cx="9144000" cy="914401"/>
          </a:xfrm>
          <a:prstGeom prst="rect">
            <a:avLst/>
          </a:prstGeom>
          <a:solidFill>
            <a:schemeClr val="accent3">
              <a:lumMod val="40000"/>
              <a:lumOff val="60000"/>
              <a:alpha val="35000"/>
            </a:schemeClr>
          </a:solidFill>
          <a:ln>
            <a:solidFill>
              <a:schemeClr val="accent1"/>
            </a:solidFill>
          </a:ln>
        </p:spPr>
        <p:txBody>
          <a:bodyPr/>
          <a:lstStyle>
            <a:lvl1pPr algn="l" rtl="0" eaLnBrk="0" fontAlgn="base" hangingPunct="0">
              <a:spcBef>
                <a:spcPct val="0"/>
              </a:spcBef>
              <a:spcAft>
                <a:spcPct val="0"/>
              </a:spcAft>
              <a:defRPr sz="3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400">
                <a:solidFill>
                  <a:schemeClr val="tx1"/>
                </a:solidFill>
                <a:latin typeface="Arial" charset="0"/>
                <a:cs typeface="Arial" charset="0"/>
              </a:defRPr>
            </a:lvl2pPr>
            <a:lvl3pPr algn="l" rtl="0" eaLnBrk="0" fontAlgn="base" hangingPunct="0">
              <a:spcBef>
                <a:spcPct val="0"/>
              </a:spcBef>
              <a:spcAft>
                <a:spcPct val="0"/>
              </a:spcAft>
              <a:defRPr sz="3400">
                <a:solidFill>
                  <a:schemeClr val="tx1"/>
                </a:solidFill>
                <a:latin typeface="Arial" charset="0"/>
                <a:cs typeface="Arial" charset="0"/>
              </a:defRPr>
            </a:lvl3pPr>
            <a:lvl4pPr algn="l" rtl="0" eaLnBrk="0" fontAlgn="base" hangingPunct="0">
              <a:spcBef>
                <a:spcPct val="0"/>
              </a:spcBef>
              <a:spcAft>
                <a:spcPct val="0"/>
              </a:spcAft>
              <a:defRPr sz="3400">
                <a:solidFill>
                  <a:schemeClr val="tx1"/>
                </a:solidFill>
                <a:latin typeface="Arial" charset="0"/>
                <a:cs typeface="Arial" charset="0"/>
              </a:defRPr>
            </a:lvl4pPr>
            <a:lvl5pPr algn="l" rtl="0" eaLnBrk="0" fontAlgn="base" hangingPunct="0">
              <a:spcBef>
                <a:spcPct val="0"/>
              </a:spcBef>
              <a:spcAft>
                <a:spcPct val="0"/>
              </a:spcAft>
              <a:defRPr sz="3400">
                <a:solidFill>
                  <a:schemeClr val="tx1"/>
                </a:solidFill>
                <a:latin typeface="Arial" charset="0"/>
                <a:cs typeface="Arial" charset="0"/>
              </a:defRPr>
            </a:lvl5pPr>
            <a:lvl6pPr marL="457200" algn="l" rtl="0" fontAlgn="base">
              <a:spcBef>
                <a:spcPct val="0"/>
              </a:spcBef>
              <a:spcAft>
                <a:spcPct val="0"/>
              </a:spcAft>
              <a:defRPr sz="3400">
                <a:solidFill>
                  <a:schemeClr val="tx1"/>
                </a:solidFill>
                <a:latin typeface="Arial" charset="0"/>
                <a:cs typeface="Arial" charset="0"/>
              </a:defRPr>
            </a:lvl6pPr>
            <a:lvl7pPr marL="914400" algn="l" rtl="0" fontAlgn="base">
              <a:spcBef>
                <a:spcPct val="0"/>
              </a:spcBef>
              <a:spcAft>
                <a:spcPct val="0"/>
              </a:spcAft>
              <a:defRPr sz="3400">
                <a:solidFill>
                  <a:schemeClr val="tx1"/>
                </a:solidFill>
                <a:latin typeface="Arial" charset="0"/>
                <a:cs typeface="Arial" charset="0"/>
              </a:defRPr>
            </a:lvl7pPr>
            <a:lvl8pPr marL="1371600" algn="l" rtl="0" fontAlgn="base">
              <a:spcBef>
                <a:spcPct val="0"/>
              </a:spcBef>
              <a:spcAft>
                <a:spcPct val="0"/>
              </a:spcAft>
              <a:defRPr sz="3400">
                <a:solidFill>
                  <a:schemeClr val="tx1"/>
                </a:solidFill>
                <a:latin typeface="Arial" charset="0"/>
                <a:cs typeface="Arial" charset="0"/>
              </a:defRPr>
            </a:lvl8pPr>
            <a:lvl9pPr marL="1828800" algn="l" rtl="0" fontAlgn="base">
              <a:spcBef>
                <a:spcPct val="0"/>
              </a:spcBef>
              <a:spcAft>
                <a:spcPct val="0"/>
              </a:spcAft>
              <a:defRPr sz="3400">
                <a:solidFill>
                  <a:schemeClr val="tx1"/>
                </a:solidFill>
                <a:latin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551" b="0" i="0" u="none" strike="noStrike" kern="1200" cap="none" spc="0" normalizeH="0" baseline="0" noProof="0" dirty="0" err="1">
                <a:ln>
                  <a:noFill/>
                </a:ln>
                <a:solidFill>
                  <a:srgbClr val="FF0000"/>
                </a:solidFill>
                <a:effectLst/>
                <a:uLnTx/>
                <a:uFillTx/>
                <a:latin typeface="Arial" panose="020B0604020202020204" pitchFamily="34" charset="0"/>
                <a:ea typeface="+mj-ea"/>
                <a:cs typeface="Arial" panose="020B0604020202020204" pitchFamily="34" charset="0"/>
              </a:rPr>
              <a:t>Một</a:t>
            </a:r>
            <a:r>
              <a:rPr kumimoji="0" lang="en-US" sz="2551"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a:t>
            </a:r>
            <a:r>
              <a:rPr kumimoji="0" lang="en-US" sz="2551" b="0" i="0" u="none" strike="noStrike" kern="1200" cap="none" spc="0" normalizeH="0" baseline="0" noProof="0" dirty="0" err="1">
                <a:ln>
                  <a:noFill/>
                </a:ln>
                <a:solidFill>
                  <a:srgbClr val="FF0000"/>
                </a:solidFill>
                <a:effectLst/>
                <a:uLnTx/>
                <a:uFillTx/>
                <a:latin typeface="Arial" panose="020B0604020202020204" pitchFamily="34" charset="0"/>
                <a:ea typeface="+mj-ea"/>
                <a:cs typeface="Arial" panose="020B0604020202020204" pitchFamily="34" charset="0"/>
              </a:rPr>
              <a:t>số</a:t>
            </a:r>
            <a:r>
              <a:rPr kumimoji="0" lang="en-US" sz="2551"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a:t>
            </a:r>
            <a:r>
              <a:rPr kumimoji="0" lang="en-US" sz="2551" b="0" i="0" u="none" strike="noStrike" kern="1200" cap="none" spc="0" normalizeH="0" baseline="0" noProof="0" dirty="0" err="1">
                <a:ln>
                  <a:noFill/>
                </a:ln>
                <a:solidFill>
                  <a:srgbClr val="FF0000"/>
                </a:solidFill>
                <a:effectLst/>
                <a:uLnTx/>
                <a:uFillTx/>
                <a:latin typeface="Arial" panose="020B0604020202020204" pitchFamily="34" charset="0"/>
                <a:ea typeface="+mj-ea"/>
                <a:cs typeface="Arial" panose="020B0604020202020204" pitchFamily="34" charset="0"/>
              </a:rPr>
              <a:t>hình</a:t>
            </a:r>
            <a:r>
              <a:rPr kumimoji="0" lang="en-US" sz="2551"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a:t>
            </a:r>
            <a:r>
              <a:rPr kumimoji="0" lang="en-US" sz="2551" b="0" i="0" u="none" strike="noStrike" kern="1200" cap="none" spc="0" normalizeH="0" baseline="0" noProof="0" dirty="0" err="1">
                <a:ln>
                  <a:noFill/>
                </a:ln>
                <a:solidFill>
                  <a:srgbClr val="FF0000"/>
                </a:solidFill>
                <a:effectLst/>
                <a:uLnTx/>
                <a:uFillTx/>
                <a:latin typeface="Arial" panose="020B0604020202020204" pitchFamily="34" charset="0"/>
                <a:ea typeface="+mj-ea"/>
                <a:cs typeface="Arial" panose="020B0604020202020204" pitchFamily="34" charset="0"/>
              </a:rPr>
              <a:t>ảnh</a:t>
            </a:r>
            <a:r>
              <a:rPr kumimoji="0" lang="en-US" sz="2551"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a:t>
            </a:r>
            <a:r>
              <a:rPr kumimoji="0" lang="en-US" sz="2551" b="0" i="0" u="none" strike="noStrike" kern="1200" cap="none" spc="0" normalizeH="0" baseline="0" noProof="0" dirty="0" err="1">
                <a:ln>
                  <a:noFill/>
                </a:ln>
                <a:solidFill>
                  <a:srgbClr val="FF0000"/>
                </a:solidFill>
                <a:effectLst/>
                <a:uLnTx/>
                <a:uFillTx/>
                <a:latin typeface="Arial" panose="020B0604020202020204" pitchFamily="34" charset="0"/>
                <a:ea typeface="+mj-ea"/>
                <a:cs typeface="Arial" panose="020B0604020202020204" pitchFamily="34" charset="0"/>
              </a:rPr>
              <a:t>chạm</a:t>
            </a:r>
            <a:r>
              <a:rPr kumimoji="0" lang="en-US" sz="2551"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a:t>
            </a:r>
            <a:r>
              <a:rPr kumimoji="0" lang="en-US" sz="2551" b="0" i="0" u="none" strike="noStrike" kern="1200" cap="none" spc="0" normalizeH="0" baseline="0" noProof="0" dirty="0" err="1">
                <a:ln>
                  <a:noFill/>
                </a:ln>
                <a:solidFill>
                  <a:srgbClr val="FF0000"/>
                </a:solidFill>
                <a:effectLst/>
                <a:uLnTx/>
                <a:uFillTx/>
                <a:latin typeface="Arial" panose="020B0604020202020204" pitchFamily="34" charset="0"/>
                <a:ea typeface="+mj-ea"/>
                <a:cs typeface="Arial" panose="020B0604020202020204" pitchFamily="34" charset="0"/>
              </a:rPr>
              <a:t>khắc</a:t>
            </a:r>
            <a:r>
              <a:rPr kumimoji="0" lang="en-US" sz="2551"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a:t>
            </a:r>
            <a:r>
              <a:rPr kumimoji="0" lang="en-US" sz="2551" b="0" i="0" u="none" strike="noStrike" kern="1200" cap="none" spc="0" normalizeH="0" baseline="0" noProof="0" dirty="0" err="1">
                <a:ln>
                  <a:noFill/>
                </a:ln>
                <a:solidFill>
                  <a:srgbClr val="FF0000"/>
                </a:solidFill>
                <a:effectLst/>
                <a:uLnTx/>
                <a:uFillTx/>
                <a:latin typeface="Arial" panose="020B0604020202020204" pitchFamily="34" charset="0"/>
                <a:ea typeface="+mj-ea"/>
                <a:cs typeface="Arial" panose="020B0604020202020204" pitchFamily="34" charset="0"/>
              </a:rPr>
              <a:t>đình</a:t>
            </a:r>
            <a:r>
              <a:rPr kumimoji="0" lang="en-US" sz="2551"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a:t>
            </a:r>
            <a:r>
              <a:rPr kumimoji="0" lang="en-US" sz="2551" b="0" i="0" u="none" strike="noStrike" kern="1200" cap="none" spc="0" normalizeH="0" baseline="0" noProof="0" dirty="0" err="1">
                <a:ln>
                  <a:noFill/>
                </a:ln>
                <a:solidFill>
                  <a:srgbClr val="FF0000"/>
                </a:solidFill>
                <a:effectLst/>
                <a:uLnTx/>
                <a:uFillTx/>
                <a:latin typeface="Arial" panose="020B0604020202020204" pitchFamily="34" charset="0"/>
                <a:ea typeface="+mj-ea"/>
                <a:cs typeface="Arial" panose="020B0604020202020204" pitchFamily="34" charset="0"/>
              </a:rPr>
              <a:t>làng</a:t>
            </a:r>
            <a:r>
              <a:rPr kumimoji="0" lang="en-US" sz="2551"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a:t>
            </a:r>
            <a:r>
              <a:rPr kumimoji="0" lang="en-US" sz="2551" b="0" i="0" u="none" strike="noStrike" kern="1200" cap="none" spc="0" normalizeH="0" baseline="0" noProof="0" dirty="0" err="1">
                <a:ln>
                  <a:noFill/>
                </a:ln>
                <a:solidFill>
                  <a:srgbClr val="FF0000"/>
                </a:solidFill>
                <a:effectLst/>
                <a:uLnTx/>
                <a:uFillTx/>
                <a:latin typeface="Arial" panose="020B0604020202020204" pitchFamily="34" charset="0"/>
                <a:ea typeface="+mj-ea"/>
                <a:cs typeface="Arial" panose="020B0604020202020204" pitchFamily="34" charset="0"/>
              </a:rPr>
              <a:t>Việt</a:t>
            </a:r>
            <a:r>
              <a:rPr kumimoji="0" lang="en-US" sz="2551" b="0" i="0"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 Nam</a:t>
            </a:r>
          </a:p>
        </p:txBody>
      </p:sp>
    </p:spTree>
    <p:extLst>
      <p:ext uri="{BB962C8B-B14F-4D97-AF65-F5344CB8AC3E}">
        <p14:creationId xmlns:p14="http://schemas.microsoft.com/office/powerpoint/2010/main" val="2282852362"/>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MĨ THẬT 6</a:t>
            </a:r>
            <a:endParaRPr lang="en-US"/>
          </a:p>
        </p:txBody>
      </p:sp>
      <p:pic>
        <p:nvPicPr>
          <p:cNvPr id="5" name="Picture 4"/>
          <p:cNvPicPr>
            <a:picLocks noChangeAspect="1"/>
          </p:cNvPicPr>
          <p:nvPr/>
        </p:nvPicPr>
        <p:blipFill rotWithShape="1">
          <a:blip r:embed="rId2"/>
          <a:srcRect r="47530" b="9610"/>
          <a:stretch/>
        </p:blipFill>
        <p:spPr>
          <a:xfrm>
            <a:off x="1809471" y="959623"/>
            <a:ext cx="4619037" cy="3021251"/>
          </a:xfrm>
          <a:prstGeom prst="rect">
            <a:avLst/>
          </a:prstGeom>
        </p:spPr>
      </p:pic>
      <p:sp>
        <p:nvSpPr>
          <p:cNvPr id="6" name="Title 1"/>
          <p:cNvSpPr txBox="1">
            <a:spLocks/>
          </p:cNvSpPr>
          <p:nvPr/>
        </p:nvSpPr>
        <p:spPr bwMode="auto">
          <a:xfrm>
            <a:off x="0" y="0"/>
            <a:ext cx="9144000" cy="914401"/>
          </a:xfrm>
          <a:prstGeom prst="rect">
            <a:avLst/>
          </a:prstGeom>
          <a:solidFill>
            <a:schemeClr val="accent3">
              <a:lumMod val="40000"/>
              <a:lumOff val="60000"/>
              <a:alpha val="35000"/>
            </a:schemeClr>
          </a:solidFill>
          <a:ln>
            <a:solidFill>
              <a:schemeClr val="accent1"/>
            </a:solidFill>
          </a:ln>
        </p:spPr>
        <p:txBody>
          <a:bodyPr/>
          <a:lstStyle>
            <a:lvl1pPr algn="l" rtl="0" eaLnBrk="0" fontAlgn="base" hangingPunct="0">
              <a:spcBef>
                <a:spcPct val="0"/>
              </a:spcBef>
              <a:spcAft>
                <a:spcPct val="0"/>
              </a:spcAft>
              <a:defRPr sz="3400"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400">
                <a:solidFill>
                  <a:schemeClr val="tx1"/>
                </a:solidFill>
                <a:latin typeface="Arial" charset="0"/>
                <a:cs typeface="Arial" charset="0"/>
              </a:defRPr>
            </a:lvl2pPr>
            <a:lvl3pPr algn="l" rtl="0" eaLnBrk="0" fontAlgn="base" hangingPunct="0">
              <a:spcBef>
                <a:spcPct val="0"/>
              </a:spcBef>
              <a:spcAft>
                <a:spcPct val="0"/>
              </a:spcAft>
              <a:defRPr sz="3400">
                <a:solidFill>
                  <a:schemeClr val="tx1"/>
                </a:solidFill>
                <a:latin typeface="Arial" charset="0"/>
                <a:cs typeface="Arial" charset="0"/>
              </a:defRPr>
            </a:lvl3pPr>
            <a:lvl4pPr algn="l" rtl="0" eaLnBrk="0" fontAlgn="base" hangingPunct="0">
              <a:spcBef>
                <a:spcPct val="0"/>
              </a:spcBef>
              <a:spcAft>
                <a:spcPct val="0"/>
              </a:spcAft>
              <a:defRPr sz="3400">
                <a:solidFill>
                  <a:schemeClr val="tx1"/>
                </a:solidFill>
                <a:latin typeface="Arial" charset="0"/>
                <a:cs typeface="Arial" charset="0"/>
              </a:defRPr>
            </a:lvl4pPr>
            <a:lvl5pPr algn="l" rtl="0" eaLnBrk="0" fontAlgn="base" hangingPunct="0">
              <a:spcBef>
                <a:spcPct val="0"/>
              </a:spcBef>
              <a:spcAft>
                <a:spcPct val="0"/>
              </a:spcAft>
              <a:defRPr sz="3400">
                <a:solidFill>
                  <a:schemeClr val="tx1"/>
                </a:solidFill>
                <a:latin typeface="Arial" charset="0"/>
                <a:cs typeface="Arial" charset="0"/>
              </a:defRPr>
            </a:lvl5pPr>
            <a:lvl6pPr marL="457200" algn="l" rtl="0" fontAlgn="base">
              <a:spcBef>
                <a:spcPct val="0"/>
              </a:spcBef>
              <a:spcAft>
                <a:spcPct val="0"/>
              </a:spcAft>
              <a:defRPr sz="3400">
                <a:solidFill>
                  <a:schemeClr val="tx1"/>
                </a:solidFill>
                <a:latin typeface="Arial" charset="0"/>
                <a:cs typeface="Arial" charset="0"/>
              </a:defRPr>
            </a:lvl6pPr>
            <a:lvl7pPr marL="914400" algn="l" rtl="0" fontAlgn="base">
              <a:spcBef>
                <a:spcPct val="0"/>
              </a:spcBef>
              <a:spcAft>
                <a:spcPct val="0"/>
              </a:spcAft>
              <a:defRPr sz="3400">
                <a:solidFill>
                  <a:schemeClr val="tx1"/>
                </a:solidFill>
                <a:latin typeface="Arial" charset="0"/>
                <a:cs typeface="Arial" charset="0"/>
              </a:defRPr>
            </a:lvl7pPr>
            <a:lvl8pPr marL="1371600" algn="l" rtl="0" fontAlgn="base">
              <a:spcBef>
                <a:spcPct val="0"/>
              </a:spcBef>
              <a:spcAft>
                <a:spcPct val="0"/>
              </a:spcAft>
              <a:defRPr sz="3400">
                <a:solidFill>
                  <a:schemeClr val="tx1"/>
                </a:solidFill>
                <a:latin typeface="Arial" charset="0"/>
                <a:cs typeface="Arial" charset="0"/>
              </a:defRPr>
            </a:lvl8pPr>
            <a:lvl9pPr marL="1828800" algn="l" rtl="0" fontAlgn="base">
              <a:spcBef>
                <a:spcPct val="0"/>
              </a:spcBef>
              <a:spcAft>
                <a:spcPct val="0"/>
              </a:spcAft>
              <a:defRPr sz="3400">
                <a:solidFill>
                  <a:schemeClr val="tx1"/>
                </a:solidFill>
                <a:latin typeface="Arial" charset="0"/>
                <a:cs typeface="Arial" charset="0"/>
              </a:defRPr>
            </a:lvl9pPr>
          </a:lstStyle>
          <a:p>
            <a:pPr algn="ctr">
              <a:defRPr/>
            </a:pPr>
            <a:r>
              <a:rPr lang="vi-VN" sz="2551" dirty="0" smtClean="0">
                <a:solidFill>
                  <a:srgbClr val="FF0000"/>
                </a:solidFill>
              </a:rPr>
              <a:t>Sản phẩm của học sinh</a:t>
            </a:r>
            <a:endParaRPr lang="en-US" sz="2551" dirty="0">
              <a:solidFill>
                <a:srgbClr val="FF0000"/>
              </a:solidFill>
            </a:endParaRPr>
          </a:p>
        </p:txBody>
      </p:sp>
      <p:pic>
        <p:nvPicPr>
          <p:cNvPr id="7" name="Picture 6"/>
          <p:cNvPicPr>
            <a:picLocks noChangeAspect="1"/>
          </p:cNvPicPr>
          <p:nvPr/>
        </p:nvPicPr>
        <p:blipFill rotWithShape="1">
          <a:blip r:embed="rId2"/>
          <a:srcRect l="53059" b="11917"/>
          <a:stretch/>
        </p:blipFill>
        <p:spPr>
          <a:xfrm>
            <a:off x="1867490" y="3924739"/>
            <a:ext cx="4681091" cy="2910168"/>
          </a:xfrm>
          <a:prstGeom prst="rect">
            <a:avLst/>
          </a:prstGeom>
        </p:spPr>
      </p:pic>
    </p:spTree>
    <p:extLst>
      <p:ext uri="{BB962C8B-B14F-4D97-AF65-F5344CB8AC3E}">
        <p14:creationId xmlns:p14="http://schemas.microsoft.com/office/powerpoint/2010/main" val="3018935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标题 1"/>
          <p:cNvSpPr txBox="1">
            <a:spLocks/>
          </p:cNvSpPr>
          <p:nvPr/>
        </p:nvSpPr>
        <p:spPr>
          <a:xfrm>
            <a:off x="1447800" y="838200"/>
            <a:ext cx="6019800" cy="914400"/>
          </a:xfrm>
          <a:prstGeom prst="rect">
            <a:avLst/>
          </a:prstGeom>
        </p:spPr>
        <p:txBody>
          <a:bodyPr lIns="91415" tIns="45708" rIns="91415" bIns="45708">
            <a:noAutofit/>
          </a:bodyPr>
          <a:lstStyle>
            <a:lvl1pPr algn="ctr" defTabSz="914156" rtl="0" eaLnBrk="1" latinLnBrk="0" hangingPunct="1">
              <a:lnSpc>
                <a:spcPct val="90000"/>
              </a:lnSpc>
              <a:spcBef>
                <a:spcPct val="0"/>
              </a:spcBef>
              <a:buNone/>
              <a:defRPr sz="2400" b="0" kern="1200">
                <a:solidFill>
                  <a:schemeClr val="bg1"/>
                </a:solidFill>
                <a:effectLst/>
                <a:latin typeface="+mj-ea"/>
                <a:ea typeface="+mj-ea"/>
                <a:cs typeface="+mj-cs"/>
              </a:defRPr>
            </a:lvl1pPr>
          </a:lstStyle>
          <a:p>
            <a:pPr marL="0" marR="0" lvl="0" indent="0" algn="ctr" defTabSz="914156" rtl="0" eaLnBrk="1" fontAlgn="auto" latinLnBrk="0" hangingPunct="1">
              <a:lnSpc>
                <a:spcPct val="150000"/>
              </a:lnSpc>
              <a:spcBef>
                <a:spcPct val="0"/>
              </a:spcBef>
              <a:spcAft>
                <a:spcPts val="0"/>
              </a:spcAft>
              <a:buClrTx/>
              <a:buSzTx/>
              <a:buFontTx/>
              <a:buNone/>
              <a:tabLst/>
              <a:defRPr/>
            </a:pPr>
            <a:r>
              <a:rPr kumimoji="0" lang="en-US" altLang="zh-CN" sz="2400" b="1" i="0" u="none" strike="noStrike" kern="1200" cap="none" spc="0" normalizeH="0" baseline="0" noProof="0" dirty="0" smtClean="0">
                <a:ln>
                  <a:noFill/>
                </a:ln>
                <a:solidFill>
                  <a:srgbClr val="C00000"/>
                </a:solidFill>
                <a:effectLst/>
                <a:uLnTx/>
                <a:uFillTx/>
                <a:latin typeface="Times New Roman" pitchFamily="18" charset="0"/>
                <a:ea typeface="造字工房悦黑（非商用）常规体" pitchFamily="2" charset="-122"/>
                <a:cs typeface="Times New Roman" pitchFamily="18" charset="0"/>
              </a:rPr>
              <a:t>YÊU CẦU CẦN ĐẠT</a:t>
            </a:r>
            <a:endParaRPr kumimoji="0" lang="zh-CN" altLang="en-US" sz="2400" b="1" i="0" u="none" strike="noStrike" kern="1200" cap="none" spc="0" normalizeH="0" baseline="0" noProof="0" dirty="0">
              <a:ln>
                <a:noFill/>
              </a:ln>
              <a:solidFill>
                <a:srgbClr val="C00000"/>
              </a:solidFill>
              <a:effectLst/>
              <a:uLnTx/>
              <a:uFillTx/>
              <a:latin typeface="Times New Roman" pitchFamily="18" charset="0"/>
              <a:ea typeface="造字工房悦黑（非商用）常规体" pitchFamily="2" charset="-122"/>
              <a:cs typeface="Times New Roman" pitchFamily="18" charset="0"/>
            </a:endParaRPr>
          </a:p>
        </p:txBody>
      </p:sp>
      <p:grpSp>
        <p:nvGrpSpPr>
          <p:cNvPr id="114" name="组合 113"/>
          <p:cNvGrpSpPr>
            <a:grpSpLocks noChangeAspect="1"/>
          </p:cNvGrpSpPr>
          <p:nvPr/>
        </p:nvGrpSpPr>
        <p:grpSpPr>
          <a:xfrm>
            <a:off x="3228905" y="2997957"/>
            <a:ext cx="506439" cy="459226"/>
            <a:chOff x="3897313" y="2016126"/>
            <a:chExt cx="749300" cy="509588"/>
          </a:xfrm>
          <a:solidFill>
            <a:schemeClr val="bg1"/>
          </a:solidFill>
        </p:grpSpPr>
        <p:sp>
          <p:nvSpPr>
            <p:cNvPr id="115" name="Freeform 8"/>
            <p:cNvSpPr>
              <a:spLocks noEditPoints="1"/>
            </p:cNvSpPr>
            <p:nvPr/>
          </p:nvSpPr>
          <p:spPr bwMode="auto">
            <a:xfrm>
              <a:off x="3897313" y="2016126"/>
              <a:ext cx="749300" cy="509588"/>
            </a:xfrm>
            <a:custGeom>
              <a:avLst/>
              <a:gdLst>
                <a:gd name="T0" fmla="*/ 627 w 631"/>
                <a:gd name="T1" fmla="*/ 44 h 429"/>
                <a:gd name="T2" fmla="*/ 469 w 631"/>
                <a:gd name="T3" fmla="*/ 0 h 429"/>
                <a:gd name="T4" fmla="*/ 315 w 631"/>
                <a:gd name="T5" fmla="*/ 41 h 429"/>
                <a:gd name="T6" fmla="*/ 168 w 631"/>
                <a:gd name="T7" fmla="*/ 0 h 429"/>
                <a:gd name="T8" fmla="*/ 3 w 631"/>
                <a:gd name="T9" fmla="*/ 44 h 429"/>
                <a:gd name="T10" fmla="*/ 0 w 631"/>
                <a:gd name="T11" fmla="*/ 52 h 429"/>
                <a:gd name="T12" fmla="*/ 0 w 631"/>
                <a:gd name="T13" fmla="*/ 412 h 429"/>
                <a:gd name="T14" fmla="*/ 23 w 631"/>
                <a:gd name="T15" fmla="*/ 429 h 429"/>
                <a:gd name="T16" fmla="*/ 313 w 631"/>
                <a:gd name="T17" fmla="*/ 429 h 429"/>
                <a:gd name="T18" fmla="*/ 608 w 631"/>
                <a:gd name="T19" fmla="*/ 429 h 429"/>
                <a:gd name="T20" fmla="*/ 631 w 631"/>
                <a:gd name="T21" fmla="*/ 413 h 429"/>
                <a:gd name="T22" fmla="*/ 631 w 631"/>
                <a:gd name="T23" fmla="*/ 52 h 429"/>
                <a:gd name="T24" fmla="*/ 627 w 631"/>
                <a:gd name="T25" fmla="*/ 44 h 429"/>
                <a:gd name="T26" fmla="*/ 304 w 631"/>
                <a:gd name="T27" fmla="*/ 60 h 429"/>
                <a:gd name="T28" fmla="*/ 304 w 631"/>
                <a:gd name="T29" fmla="*/ 393 h 429"/>
                <a:gd name="T30" fmla="*/ 167 w 631"/>
                <a:gd name="T31" fmla="*/ 355 h 429"/>
                <a:gd name="T32" fmla="*/ 40 w 631"/>
                <a:gd name="T33" fmla="*/ 380 h 429"/>
                <a:gd name="T34" fmla="*/ 40 w 631"/>
                <a:gd name="T35" fmla="*/ 46 h 429"/>
                <a:gd name="T36" fmla="*/ 169 w 631"/>
                <a:gd name="T37" fmla="*/ 21 h 429"/>
                <a:gd name="T38" fmla="*/ 304 w 631"/>
                <a:gd name="T39" fmla="*/ 60 h 429"/>
                <a:gd name="T40" fmla="*/ 590 w 631"/>
                <a:gd name="T41" fmla="*/ 45 h 429"/>
                <a:gd name="T42" fmla="*/ 590 w 631"/>
                <a:gd name="T43" fmla="*/ 381 h 429"/>
                <a:gd name="T44" fmla="*/ 462 w 631"/>
                <a:gd name="T45" fmla="*/ 359 h 429"/>
                <a:gd name="T46" fmla="*/ 323 w 631"/>
                <a:gd name="T47" fmla="*/ 394 h 429"/>
                <a:gd name="T48" fmla="*/ 323 w 631"/>
                <a:gd name="T49" fmla="*/ 61 h 429"/>
                <a:gd name="T50" fmla="*/ 469 w 631"/>
                <a:gd name="T51" fmla="*/ 21 h 429"/>
                <a:gd name="T52" fmla="*/ 590 w 631"/>
                <a:gd name="T53" fmla="*/ 4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1" h="429">
                  <a:moveTo>
                    <a:pt x="627" y="44"/>
                  </a:moveTo>
                  <a:cubicBezTo>
                    <a:pt x="593" y="16"/>
                    <a:pt x="534" y="0"/>
                    <a:pt x="469" y="0"/>
                  </a:cubicBezTo>
                  <a:cubicBezTo>
                    <a:pt x="407" y="0"/>
                    <a:pt x="350" y="15"/>
                    <a:pt x="315" y="41"/>
                  </a:cubicBezTo>
                  <a:cubicBezTo>
                    <a:pt x="288" y="15"/>
                    <a:pt x="234" y="0"/>
                    <a:pt x="168" y="0"/>
                  </a:cubicBezTo>
                  <a:cubicBezTo>
                    <a:pt x="100" y="0"/>
                    <a:pt x="37" y="17"/>
                    <a:pt x="3" y="44"/>
                  </a:cubicBezTo>
                  <a:cubicBezTo>
                    <a:pt x="1" y="46"/>
                    <a:pt x="0" y="49"/>
                    <a:pt x="0" y="52"/>
                  </a:cubicBezTo>
                  <a:cubicBezTo>
                    <a:pt x="0" y="412"/>
                    <a:pt x="0" y="412"/>
                    <a:pt x="0" y="412"/>
                  </a:cubicBezTo>
                  <a:cubicBezTo>
                    <a:pt x="0" y="419"/>
                    <a:pt x="9" y="429"/>
                    <a:pt x="23" y="429"/>
                  </a:cubicBezTo>
                  <a:cubicBezTo>
                    <a:pt x="313" y="429"/>
                    <a:pt x="313" y="429"/>
                    <a:pt x="313" y="429"/>
                  </a:cubicBezTo>
                  <a:cubicBezTo>
                    <a:pt x="314" y="429"/>
                    <a:pt x="608" y="429"/>
                    <a:pt x="608" y="429"/>
                  </a:cubicBezTo>
                  <a:cubicBezTo>
                    <a:pt x="618" y="429"/>
                    <a:pt x="631" y="424"/>
                    <a:pt x="631" y="413"/>
                  </a:cubicBezTo>
                  <a:cubicBezTo>
                    <a:pt x="631" y="52"/>
                    <a:pt x="631" y="52"/>
                    <a:pt x="631" y="52"/>
                  </a:cubicBezTo>
                  <a:cubicBezTo>
                    <a:pt x="631" y="49"/>
                    <a:pt x="630" y="46"/>
                    <a:pt x="627" y="44"/>
                  </a:cubicBezTo>
                  <a:close/>
                  <a:moveTo>
                    <a:pt x="304" y="60"/>
                  </a:moveTo>
                  <a:cubicBezTo>
                    <a:pt x="304" y="66"/>
                    <a:pt x="304" y="393"/>
                    <a:pt x="304" y="393"/>
                  </a:cubicBezTo>
                  <a:cubicBezTo>
                    <a:pt x="275" y="369"/>
                    <a:pt x="227" y="355"/>
                    <a:pt x="167" y="355"/>
                  </a:cubicBezTo>
                  <a:cubicBezTo>
                    <a:pt x="120" y="355"/>
                    <a:pt x="75" y="364"/>
                    <a:pt x="40" y="380"/>
                  </a:cubicBezTo>
                  <a:cubicBezTo>
                    <a:pt x="40" y="46"/>
                    <a:pt x="40" y="46"/>
                    <a:pt x="40" y="46"/>
                  </a:cubicBezTo>
                  <a:cubicBezTo>
                    <a:pt x="40" y="46"/>
                    <a:pt x="85" y="21"/>
                    <a:pt x="169" y="21"/>
                  </a:cubicBezTo>
                  <a:cubicBezTo>
                    <a:pt x="266" y="21"/>
                    <a:pt x="304" y="58"/>
                    <a:pt x="304" y="60"/>
                  </a:cubicBezTo>
                  <a:close/>
                  <a:moveTo>
                    <a:pt x="590" y="45"/>
                  </a:moveTo>
                  <a:cubicBezTo>
                    <a:pt x="590" y="381"/>
                    <a:pt x="590" y="381"/>
                    <a:pt x="590" y="381"/>
                  </a:cubicBezTo>
                  <a:cubicBezTo>
                    <a:pt x="554" y="366"/>
                    <a:pt x="505" y="359"/>
                    <a:pt x="462" y="359"/>
                  </a:cubicBezTo>
                  <a:cubicBezTo>
                    <a:pt x="401" y="359"/>
                    <a:pt x="352" y="371"/>
                    <a:pt x="323" y="394"/>
                  </a:cubicBezTo>
                  <a:cubicBezTo>
                    <a:pt x="323" y="61"/>
                    <a:pt x="323" y="61"/>
                    <a:pt x="323" y="61"/>
                  </a:cubicBezTo>
                  <a:cubicBezTo>
                    <a:pt x="323" y="61"/>
                    <a:pt x="368" y="21"/>
                    <a:pt x="469" y="21"/>
                  </a:cubicBezTo>
                  <a:cubicBezTo>
                    <a:pt x="547" y="21"/>
                    <a:pt x="590" y="45"/>
                    <a:pt x="590"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116" name="Freeform 24"/>
            <p:cNvSpPr>
              <a:spLocks/>
            </p:cNvSpPr>
            <p:nvPr/>
          </p:nvSpPr>
          <p:spPr bwMode="auto">
            <a:xfrm>
              <a:off x="3992563" y="2085976"/>
              <a:ext cx="228600" cy="52388"/>
            </a:xfrm>
            <a:custGeom>
              <a:avLst/>
              <a:gdLst>
                <a:gd name="T0" fmla="*/ 184 w 192"/>
                <a:gd name="T1" fmla="*/ 44 h 44"/>
                <a:gd name="T2" fmla="*/ 180 w 192"/>
                <a:gd name="T3" fmla="*/ 43 h 44"/>
                <a:gd name="T4" fmla="*/ 10 w 192"/>
                <a:gd name="T5" fmla="*/ 32 h 44"/>
                <a:gd name="T6" fmla="*/ 1 w 192"/>
                <a:gd name="T7" fmla="*/ 27 h 44"/>
                <a:gd name="T8" fmla="*/ 6 w 192"/>
                <a:gd name="T9" fmla="*/ 19 h 44"/>
                <a:gd name="T10" fmla="*/ 188 w 192"/>
                <a:gd name="T11" fmla="*/ 31 h 44"/>
                <a:gd name="T12" fmla="*/ 190 w 192"/>
                <a:gd name="T13" fmla="*/ 41 h 44"/>
                <a:gd name="T14" fmla="*/ 184 w 19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4">
                  <a:moveTo>
                    <a:pt x="184" y="44"/>
                  </a:moveTo>
                  <a:cubicBezTo>
                    <a:pt x="183" y="44"/>
                    <a:pt x="181" y="44"/>
                    <a:pt x="180" y="43"/>
                  </a:cubicBezTo>
                  <a:cubicBezTo>
                    <a:pt x="150" y="23"/>
                    <a:pt x="83" y="12"/>
                    <a:pt x="10" y="32"/>
                  </a:cubicBezTo>
                  <a:cubicBezTo>
                    <a:pt x="6" y="33"/>
                    <a:pt x="2" y="31"/>
                    <a:pt x="1" y="27"/>
                  </a:cubicBezTo>
                  <a:cubicBezTo>
                    <a:pt x="0" y="23"/>
                    <a:pt x="2" y="20"/>
                    <a:pt x="6" y="19"/>
                  </a:cubicBezTo>
                  <a:cubicBezTo>
                    <a:pt x="73" y="0"/>
                    <a:pt x="148" y="5"/>
                    <a:pt x="188" y="31"/>
                  </a:cubicBezTo>
                  <a:cubicBezTo>
                    <a:pt x="191" y="33"/>
                    <a:pt x="192" y="38"/>
                    <a:pt x="190" y="41"/>
                  </a:cubicBezTo>
                  <a:cubicBezTo>
                    <a:pt x="189" y="43"/>
                    <a:pt x="186" y="44"/>
                    <a:pt x="184"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117" name="Freeform 25"/>
            <p:cNvSpPr>
              <a:spLocks/>
            </p:cNvSpPr>
            <p:nvPr/>
          </p:nvSpPr>
          <p:spPr bwMode="auto">
            <a:xfrm>
              <a:off x="3992563" y="2151063"/>
              <a:ext cx="228600" cy="50800"/>
            </a:xfrm>
            <a:custGeom>
              <a:avLst/>
              <a:gdLst>
                <a:gd name="T0" fmla="*/ 184 w 192"/>
                <a:gd name="T1" fmla="*/ 43 h 43"/>
                <a:gd name="T2" fmla="*/ 180 w 192"/>
                <a:gd name="T3" fmla="*/ 42 h 43"/>
                <a:gd name="T4" fmla="*/ 10 w 192"/>
                <a:gd name="T5" fmla="*/ 32 h 43"/>
                <a:gd name="T6" fmla="*/ 1 w 192"/>
                <a:gd name="T7" fmla="*/ 27 h 43"/>
                <a:gd name="T8" fmla="*/ 6 w 192"/>
                <a:gd name="T9" fmla="*/ 19 h 43"/>
                <a:gd name="T10" fmla="*/ 188 w 192"/>
                <a:gd name="T11" fmla="*/ 30 h 43"/>
                <a:gd name="T12" fmla="*/ 190 w 192"/>
                <a:gd name="T13" fmla="*/ 40 h 43"/>
                <a:gd name="T14" fmla="*/ 184 w 192"/>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3">
                  <a:moveTo>
                    <a:pt x="184" y="43"/>
                  </a:moveTo>
                  <a:cubicBezTo>
                    <a:pt x="183" y="43"/>
                    <a:pt x="181" y="43"/>
                    <a:pt x="180" y="42"/>
                  </a:cubicBezTo>
                  <a:cubicBezTo>
                    <a:pt x="150" y="23"/>
                    <a:pt x="84" y="11"/>
                    <a:pt x="10" y="32"/>
                  </a:cubicBezTo>
                  <a:cubicBezTo>
                    <a:pt x="6" y="33"/>
                    <a:pt x="2" y="31"/>
                    <a:pt x="1" y="27"/>
                  </a:cubicBezTo>
                  <a:cubicBezTo>
                    <a:pt x="0" y="23"/>
                    <a:pt x="2" y="20"/>
                    <a:pt x="6" y="19"/>
                  </a:cubicBezTo>
                  <a:cubicBezTo>
                    <a:pt x="73" y="0"/>
                    <a:pt x="148" y="4"/>
                    <a:pt x="188" y="30"/>
                  </a:cubicBezTo>
                  <a:cubicBezTo>
                    <a:pt x="191" y="32"/>
                    <a:pt x="192" y="37"/>
                    <a:pt x="190" y="40"/>
                  </a:cubicBezTo>
                  <a:cubicBezTo>
                    <a:pt x="188" y="42"/>
                    <a:pt x="186" y="43"/>
                    <a:pt x="184" y="4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118" name="Freeform 26"/>
            <p:cNvSpPr>
              <a:spLocks/>
            </p:cNvSpPr>
            <p:nvPr/>
          </p:nvSpPr>
          <p:spPr bwMode="auto">
            <a:xfrm>
              <a:off x="3992563" y="2214563"/>
              <a:ext cx="230187" cy="50800"/>
            </a:xfrm>
            <a:custGeom>
              <a:avLst/>
              <a:gdLst>
                <a:gd name="T0" fmla="*/ 185 w 193"/>
                <a:gd name="T1" fmla="*/ 43 h 43"/>
                <a:gd name="T2" fmla="*/ 181 w 193"/>
                <a:gd name="T3" fmla="*/ 42 h 43"/>
                <a:gd name="T4" fmla="*/ 10 w 193"/>
                <a:gd name="T5" fmla="*/ 32 h 43"/>
                <a:gd name="T6" fmla="*/ 1 w 193"/>
                <a:gd name="T7" fmla="*/ 27 h 43"/>
                <a:gd name="T8" fmla="*/ 6 w 193"/>
                <a:gd name="T9" fmla="*/ 18 h 43"/>
                <a:gd name="T10" fmla="*/ 189 w 193"/>
                <a:gd name="T11" fmla="*/ 30 h 43"/>
                <a:gd name="T12" fmla="*/ 191 w 193"/>
                <a:gd name="T13" fmla="*/ 40 h 43"/>
                <a:gd name="T14" fmla="*/ 185 w 193"/>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3">
                  <a:moveTo>
                    <a:pt x="185" y="43"/>
                  </a:moveTo>
                  <a:cubicBezTo>
                    <a:pt x="184" y="43"/>
                    <a:pt x="182" y="43"/>
                    <a:pt x="181" y="42"/>
                  </a:cubicBezTo>
                  <a:cubicBezTo>
                    <a:pt x="151" y="22"/>
                    <a:pt x="85" y="11"/>
                    <a:pt x="10" y="32"/>
                  </a:cubicBezTo>
                  <a:cubicBezTo>
                    <a:pt x="6" y="33"/>
                    <a:pt x="2" y="31"/>
                    <a:pt x="1" y="27"/>
                  </a:cubicBezTo>
                  <a:cubicBezTo>
                    <a:pt x="0" y="23"/>
                    <a:pt x="2" y="20"/>
                    <a:pt x="6" y="18"/>
                  </a:cubicBezTo>
                  <a:cubicBezTo>
                    <a:pt x="74" y="0"/>
                    <a:pt x="149" y="4"/>
                    <a:pt x="189" y="30"/>
                  </a:cubicBezTo>
                  <a:cubicBezTo>
                    <a:pt x="192" y="32"/>
                    <a:pt x="193" y="37"/>
                    <a:pt x="191" y="40"/>
                  </a:cubicBezTo>
                  <a:cubicBezTo>
                    <a:pt x="190" y="42"/>
                    <a:pt x="187" y="43"/>
                    <a:pt x="185" y="4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119" name="Freeform 27"/>
            <p:cNvSpPr>
              <a:spLocks/>
            </p:cNvSpPr>
            <p:nvPr/>
          </p:nvSpPr>
          <p:spPr bwMode="auto">
            <a:xfrm>
              <a:off x="3992563" y="2278063"/>
              <a:ext cx="230187" cy="52388"/>
            </a:xfrm>
            <a:custGeom>
              <a:avLst/>
              <a:gdLst>
                <a:gd name="T0" fmla="*/ 186 w 194"/>
                <a:gd name="T1" fmla="*/ 44 h 44"/>
                <a:gd name="T2" fmla="*/ 182 w 194"/>
                <a:gd name="T3" fmla="*/ 43 h 44"/>
                <a:gd name="T4" fmla="*/ 10 w 194"/>
                <a:gd name="T5" fmla="*/ 34 h 44"/>
                <a:gd name="T6" fmla="*/ 1 w 194"/>
                <a:gd name="T7" fmla="*/ 30 h 44"/>
                <a:gd name="T8" fmla="*/ 6 w 194"/>
                <a:gd name="T9" fmla="*/ 21 h 44"/>
                <a:gd name="T10" fmla="*/ 190 w 194"/>
                <a:gd name="T11" fmla="*/ 31 h 44"/>
                <a:gd name="T12" fmla="*/ 192 w 194"/>
                <a:gd name="T13" fmla="*/ 41 h 44"/>
                <a:gd name="T14" fmla="*/ 186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186" y="44"/>
                  </a:moveTo>
                  <a:cubicBezTo>
                    <a:pt x="185" y="44"/>
                    <a:pt x="183" y="44"/>
                    <a:pt x="182" y="43"/>
                  </a:cubicBezTo>
                  <a:cubicBezTo>
                    <a:pt x="144" y="19"/>
                    <a:pt x="78" y="15"/>
                    <a:pt x="10" y="34"/>
                  </a:cubicBezTo>
                  <a:cubicBezTo>
                    <a:pt x="6" y="35"/>
                    <a:pt x="2" y="33"/>
                    <a:pt x="1" y="30"/>
                  </a:cubicBezTo>
                  <a:cubicBezTo>
                    <a:pt x="0" y="26"/>
                    <a:pt x="2" y="22"/>
                    <a:pt x="6" y="21"/>
                  </a:cubicBezTo>
                  <a:cubicBezTo>
                    <a:pt x="79" y="0"/>
                    <a:pt x="148" y="4"/>
                    <a:pt x="190" y="31"/>
                  </a:cubicBezTo>
                  <a:cubicBezTo>
                    <a:pt x="193" y="34"/>
                    <a:pt x="194" y="38"/>
                    <a:pt x="192" y="41"/>
                  </a:cubicBezTo>
                  <a:cubicBezTo>
                    <a:pt x="191" y="43"/>
                    <a:pt x="188" y="44"/>
                    <a:pt x="186"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120" name="Freeform 28"/>
            <p:cNvSpPr>
              <a:spLocks/>
            </p:cNvSpPr>
            <p:nvPr/>
          </p:nvSpPr>
          <p:spPr bwMode="auto">
            <a:xfrm>
              <a:off x="3992563" y="2339976"/>
              <a:ext cx="230187" cy="55563"/>
            </a:xfrm>
            <a:custGeom>
              <a:avLst/>
              <a:gdLst>
                <a:gd name="T0" fmla="*/ 186 w 194"/>
                <a:gd name="T1" fmla="*/ 47 h 47"/>
                <a:gd name="T2" fmla="*/ 182 w 194"/>
                <a:gd name="T3" fmla="*/ 46 h 47"/>
                <a:gd name="T4" fmla="*/ 10 w 194"/>
                <a:gd name="T5" fmla="*/ 38 h 47"/>
                <a:gd name="T6" fmla="*/ 1 w 194"/>
                <a:gd name="T7" fmla="*/ 34 h 47"/>
                <a:gd name="T8" fmla="*/ 5 w 194"/>
                <a:gd name="T9" fmla="*/ 25 h 47"/>
                <a:gd name="T10" fmla="*/ 190 w 194"/>
                <a:gd name="T11" fmla="*/ 34 h 47"/>
                <a:gd name="T12" fmla="*/ 192 w 194"/>
                <a:gd name="T13" fmla="*/ 44 h 47"/>
                <a:gd name="T14" fmla="*/ 186 w 194"/>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7">
                  <a:moveTo>
                    <a:pt x="186" y="47"/>
                  </a:moveTo>
                  <a:cubicBezTo>
                    <a:pt x="185" y="47"/>
                    <a:pt x="183" y="46"/>
                    <a:pt x="182" y="46"/>
                  </a:cubicBezTo>
                  <a:cubicBezTo>
                    <a:pt x="148" y="23"/>
                    <a:pt x="67" y="15"/>
                    <a:pt x="10" y="38"/>
                  </a:cubicBezTo>
                  <a:cubicBezTo>
                    <a:pt x="7" y="39"/>
                    <a:pt x="3" y="37"/>
                    <a:pt x="1" y="34"/>
                  </a:cubicBezTo>
                  <a:cubicBezTo>
                    <a:pt x="0" y="30"/>
                    <a:pt x="1" y="26"/>
                    <a:pt x="5" y="25"/>
                  </a:cubicBezTo>
                  <a:cubicBezTo>
                    <a:pt x="67" y="0"/>
                    <a:pt x="152" y="10"/>
                    <a:pt x="190" y="34"/>
                  </a:cubicBezTo>
                  <a:cubicBezTo>
                    <a:pt x="193" y="36"/>
                    <a:pt x="194" y="40"/>
                    <a:pt x="192" y="44"/>
                  </a:cubicBezTo>
                  <a:cubicBezTo>
                    <a:pt x="190" y="46"/>
                    <a:pt x="188" y="47"/>
                    <a:pt x="186" y="4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121" name="Freeform 29"/>
            <p:cNvSpPr>
              <a:spLocks/>
            </p:cNvSpPr>
            <p:nvPr/>
          </p:nvSpPr>
          <p:spPr bwMode="auto">
            <a:xfrm>
              <a:off x="4321175" y="2085976"/>
              <a:ext cx="230187" cy="52388"/>
            </a:xfrm>
            <a:custGeom>
              <a:avLst/>
              <a:gdLst>
                <a:gd name="T0" fmla="*/ 8 w 194"/>
                <a:gd name="T1" fmla="*/ 44 h 44"/>
                <a:gd name="T2" fmla="*/ 2 w 194"/>
                <a:gd name="T3" fmla="*/ 41 h 44"/>
                <a:gd name="T4" fmla="*/ 4 w 194"/>
                <a:gd name="T5" fmla="*/ 31 h 44"/>
                <a:gd name="T6" fmla="*/ 188 w 194"/>
                <a:gd name="T7" fmla="*/ 19 h 44"/>
                <a:gd name="T8" fmla="*/ 193 w 194"/>
                <a:gd name="T9" fmla="*/ 27 h 44"/>
                <a:gd name="T10" fmla="*/ 185 w 194"/>
                <a:gd name="T11" fmla="*/ 32 h 44"/>
                <a:gd name="T12" fmla="*/ 12 w 194"/>
                <a:gd name="T13" fmla="*/ 43 h 44"/>
                <a:gd name="T14" fmla="*/ 8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8" y="44"/>
                  </a:moveTo>
                  <a:cubicBezTo>
                    <a:pt x="6" y="44"/>
                    <a:pt x="4" y="43"/>
                    <a:pt x="2" y="41"/>
                  </a:cubicBezTo>
                  <a:cubicBezTo>
                    <a:pt x="0" y="38"/>
                    <a:pt x="1" y="33"/>
                    <a:pt x="4" y="31"/>
                  </a:cubicBezTo>
                  <a:cubicBezTo>
                    <a:pt x="45" y="5"/>
                    <a:pt x="121" y="0"/>
                    <a:pt x="188" y="19"/>
                  </a:cubicBezTo>
                  <a:cubicBezTo>
                    <a:pt x="192" y="20"/>
                    <a:pt x="194" y="23"/>
                    <a:pt x="193" y="27"/>
                  </a:cubicBezTo>
                  <a:cubicBezTo>
                    <a:pt x="192" y="31"/>
                    <a:pt x="188" y="33"/>
                    <a:pt x="185" y="32"/>
                  </a:cubicBezTo>
                  <a:cubicBezTo>
                    <a:pt x="113" y="12"/>
                    <a:pt x="44" y="23"/>
                    <a:pt x="12" y="43"/>
                  </a:cubicBezTo>
                  <a:cubicBezTo>
                    <a:pt x="11" y="44"/>
                    <a:pt x="10" y="44"/>
                    <a:pt x="8" y="44"/>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122" name="Freeform 30"/>
            <p:cNvSpPr>
              <a:spLocks/>
            </p:cNvSpPr>
            <p:nvPr/>
          </p:nvSpPr>
          <p:spPr bwMode="auto">
            <a:xfrm>
              <a:off x="4321175" y="2149476"/>
              <a:ext cx="230187" cy="53975"/>
            </a:xfrm>
            <a:custGeom>
              <a:avLst/>
              <a:gdLst>
                <a:gd name="T0" fmla="*/ 8 w 194"/>
                <a:gd name="T1" fmla="*/ 45 h 45"/>
                <a:gd name="T2" fmla="*/ 2 w 194"/>
                <a:gd name="T3" fmla="*/ 42 h 45"/>
                <a:gd name="T4" fmla="*/ 5 w 194"/>
                <a:gd name="T5" fmla="*/ 32 h 45"/>
                <a:gd name="T6" fmla="*/ 189 w 194"/>
                <a:gd name="T7" fmla="*/ 19 h 45"/>
                <a:gd name="T8" fmla="*/ 193 w 194"/>
                <a:gd name="T9" fmla="*/ 28 h 45"/>
                <a:gd name="T10" fmla="*/ 185 w 194"/>
                <a:gd name="T11" fmla="*/ 33 h 45"/>
                <a:gd name="T12" fmla="*/ 12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6" y="45"/>
                    <a:pt x="4" y="44"/>
                    <a:pt x="2" y="42"/>
                  </a:cubicBezTo>
                  <a:cubicBezTo>
                    <a:pt x="0" y="38"/>
                    <a:pt x="1" y="34"/>
                    <a:pt x="5" y="32"/>
                  </a:cubicBezTo>
                  <a:cubicBezTo>
                    <a:pt x="45" y="6"/>
                    <a:pt x="121" y="0"/>
                    <a:pt x="189" y="19"/>
                  </a:cubicBezTo>
                  <a:cubicBezTo>
                    <a:pt x="192" y="20"/>
                    <a:pt x="194" y="24"/>
                    <a:pt x="193" y="28"/>
                  </a:cubicBezTo>
                  <a:cubicBezTo>
                    <a:pt x="192" y="32"/>
                    <a:pt x="189" y="34"/>
                    <a:pt x="185" y="33"/>
                  </a:cubicBezTo>
                  <a:cubicBezTo>
                    <a:pt x="113" y="13"/>
                    <a:pt x="44" y="23"/>
                    <a:pt x="12" y="44"/>
                  </a:cubicBezTo>
                  <a:cubicBezTo>
                    <a:pt x="11" y="44"/>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123" name="Freeform 31"/>
            <p:cNvSpPr>
              <a:spLocks/>
            </p:cNvSpPr>
            <p:nvPr/>
          </p:nvSpPr>
          <p:spPr bwMode="auto">
            <a:xfrm>
              <a:off x="4321175" y="2214563"/>
              <a:ext cx="230187" cy="53975"/>
            </a:xfrm>
            <a:custGeom>
              <a:avLst/>
              <a:gdLst>
                <a:gd name="T0" fmla="*/ 8 w 195"/>
                <a:gd name="T1" fmla="*/ 45 h 45"/>
                <a:gd name="T2" fmla="*/ 3 w 195"/>
                <a:gd name="T3" fmla="*/ 41 h 45"/>
                <a:gd name="T4" fmla="*/ 5 w 195"/>
                <a:gd name="T5" fmla="*/ 32 h 45"/>
                <a:gd name="T6" fmla="*/ 189 w 195"/>
                <a:gd name="T7" fmla="*/ 19 h 45"/>
                <a:gd name="T8" fmla="*/ 193 w 195"/>
                <a:gd name="T9" fmla="*/ 28 h 45"/>
                <a:gd name="T10" fmla="*/ 185 w 195"/>
                <a:gd name="T11" fmla="*/ 32 h 45"/>
                <a:gd name="T12" fmla="*/ 12 w 195"/>
                <a:gd name="T13" fmla="*/ 43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3"/>
                    <a:pt x="3" y="41"/>
                  </a:cubicBezTo>
                  <a:cubicBezTo>
                    <a:pt x="0" y="38"/>
                    <a:pt x="1" y="34"/>
                    <a:pt x="5" y="32"/>
                  </a:cubicBezTo>
                  <a:cubicBezTo>
                    <a:pt x="45" y="5"/>
                    <a:pt x="121" y="0"/>
                    <a:pt x="189" y="19"/>
                  </a:cubicBezTo>
                  <a:cubicBezTo>
                    <a:pt x="192" y="20"/>
                    <a:pt x="195" y="24"/>
                    <a:pt x="193" y="28"/>
                  </a:cubicBezTo>
                  <a:cubicBezTo>
                    <a:pt x="192" y="31"/>
                    <a:pt x="189" y="33"/>
                    <a:pt x="185" y="32"/>
                  </a:cubicBezTo>
                  <a:cubicBezTo>
                    <a:pt x="113" y="12"/>
                    <a:pt x="44" y="23"/>
                    <a:pt x="12" y="43"/>
                  </a:cubicBezTo>
                  <a:cubicBezTo>
                    <a:pt x="11" y="44"/>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124" name="Freeform 32"/>
            <p:cNvSpPr>
              <a:spLocks/>
            </p:cNvSpPr>
            <p:nvPr/>
          </p:nvSpPr>
          <p:spPr bwMode="auto">
            <a:xfrm>
              <a:off x="4321175" y="2278063"/>
              <a:ext cx="230187" cy="52388"/>
            </a:xfrm>
            <a:custGeom>
              <a:avLst/>
              <a:gdLst>
                <a:gd name="T0" fmla="*/ 8 w 195"/>
                <a:gd name="T1" fmla="*/ 45 h 45"/>
                <a:gd name="T2" fmla="*/ 3 w 195"/>
                <a:gd name="T3" fmla="*/ 42 h 45"/>
                <a:gd name="T4" fmla="*/ 5 w 195"/>
                <a:gd name="T5" fmla="*/ 32 h 45"/>
                <a:gd name="T6" fmla="*/ 189 w 195"/>
                <a:gd name="T7" fmla="*/ 20 h 45"/>
                <a:gd name="T8" fmla="*/ 194 w 195"/>
                <a:gd name="T9" fmla="*/ 28 h 45"/>
                <a:gd name="T10" fmla="*/ 185 w 195"/>
                <a:gd name="T11" fmla="*/ 33 h 45"/>
                <a:gd name="T12" fmla="*/ 12 w 195"/>
                <a:gd name="T13" fmla="*/ 44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4"/>
                    <a:pt x="3" y="42"/>
                  </a:cubicBezTo>
                  <a:cubicBezTo>
                    <a:pt x="0" y="39"/>
                    <a:pt x="1" y="34"/>
                    <a:pt x="5" y="32"/>
                  </a:cubicBezTo>
                  <a:cubicBezTo>
                    <a:pt x="38" y="11"/>
                    <a:pt x="118" y="0"/>
                    <a:pt x="189" y="20"/>
                  </a:cubicBezTo>
                  <a:cubicBezTo>
                    <a:pt x="192" y="21"/>
                    <a:pt x="195" y="25"/>
                    <a:pt x="194" y="28"/>
                  </a:cubicBezTo>
                  <a:cubicBezTo>
                    <a:pt x="192" y="32"/>
                    <a:pt x="189" y="34"/>
                    <a:pt x="185" y="33"/>
                  </a:cubicBezTo>
                  <a:cubicBezTo>
                    <a:pt x="120" y="15"/>
                    <a:pt x="43" y="24"/>
                    <a:pt x="12" y="44"/>
                  </a:cubicBezTo>
                  <a:cubicBezTo>
                    <a:pt x="11" y="45"/>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125" name="Freeform 33"/>
            <p:cNvSpPr>
              <a:spLocks/>
            </p:cNvSpPr>
            <p:nvPr/>
          </p:nvSpPr>
          <p:spPr bwMode="auto">
            <a:xfrm>
              <a:off x="4321175" y="2343151"/>
              <a:ext cx="230187" cy="53975"/>
            </a:xfrm>
            <a:custGeom>
              <a:avLst/>
              <a:gdLst>
                <a:gd name="T0" fmla="*/ 8 w 194"/>
                <a:gd name="T1" fmla="*/ 45 h 45"/>
                <a:gd name="T2" fmla="*/ 2 w 194"/>
                <a:gd name="T3" fmla="*/ 42 h 45"/>
                <a:gd name="T4" fmla="*/ 4 w 194"/>
                <a:gd name="T5" fmla="*/ 32 h 45"/>
                <a:gd name="T6" fmla="*/ 188 w 194"/>
                <a:gd name="T7" fmla="*/ 19 h 45"/>
                <a:gd name="T8" fmla="*/ 193 w 194"/>
                <a:gd name="T9" fmla="*/ 28 h 45"/>
                <a:gd name="T10" fmla="*/ 184 w 194"/>
                <a:gd name="T11" fmla="*/ 33 h 45"/>
                <a:gd name="T12" fmla="*/ 11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5" y="45"/>
                    <a:pt x="3" y="44"/>
                    <a:pt x="2" y="42"/>
                  </a:cubicBezTo>
                  <a:cubicBezTo>
                    <a:pt x="0" y="38"/>
                    <a:pt x="0" y="34"/>
                    <a:pt x="4" y="32"/>
                  </a:cubicBezTo>
                  <a:cubicBezTo>
                    <a:pt x="44" y="6"/>
                    <a:pt x="120" y="0"/>
                    <a:pt x="188" y="19"/>
                  </a:cubicBezTo>
                  <a:cubicBezTo>
                    <a:pt x="191" y="20"/>
                    <a:pt x="194" y="24"/>
                    <a:pt x="193" y="28"/>
                  </a:cubicBezTo>
                  <a:cubicBezTo>
                    <a:pt x="192" y="32"/>
                    <a:pt x="188" y="34"/>
                    <a:pt x="184" y="33"/>
                  </a:cubicBezTo>
                  <a:cubicBezTo>
                    <a:pt x="113" y="13"/>
                    <a:pt x="43" y="23"/>
                    <a:pt x="11" y="44"/>
                  </a:cubicBezTo>
                  <a:cubicBezTo>
                    <a:pt x="10" y="45"/>
                    <a:pt x="9" y="45"/>
                    <a:pt x="8" y="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grpSp>
      <p:sp>
        <p:nvSpPr>
          <p:cNvPr id="135" name="Freeform 7"/>
          <p:cNvSpPr>
            <a:spLocks noChangeAspect="1" noEditPoints="1"/>
          </p:cNvSpPr>
          <p:nvPr/>
        </p:nvSpPr>
        <p:spPr bwMode="auto">
          <a:xfrm>
            <a:off x="1074074" y="2948317"/>
            <a:ext cx="507807" cy="554847"/>
          </a:xfrm>
          <a:custGeom>
            <a:avLst/>
            <a:gdLst>
              <a:gd name="T0" fmla="*/ 310 w 563"/>
              <a:gd name="T1" fmla="*/ 372 h 461"/>
              <a:gd name="T2" fmla="*/ 321 w 563"/>
              <a:gd name="T3" fmla="*/ 370 h 461"/>
              <a:gd name="T4" fmla="*/ 552 w 563"/>
              <a:gd name="T5" fmla="*/ 248 h 461"/>
              <a:gd name="T6" fmla="*/ 559 w 563"/>
              <a:gd name="T7" fmla="*/ 226 h 461"/>
              <a:gd name="T8" fmla="*/ 537 w 563"/>
              <a:gd name="T9" fmla="*/ 220 h 461"/>
              <a:gd name="T10" fmla="*/ 311 w 563"/>
              <a:gd name="T11" fmla="*/ 339 h 461"/>
              <a:gd name="T12" fmla="*/ 59 w 563"/>
              <a:gd name="T13" fmla="*/ 285 h 461"/>
              <a:gd name="T14" fmla="*/ 38 w 563"/>
              <a:gd name="T15" fmla="*/ 253 h 461"/>
              <a:gd name="T16" fmla="*/ 71 w 563"/>
              <a:gd name="T17" fmla="*/ 232 h 461"/>
              <a:gd name="T18" fmla="*/ 313 w 563"/>
              <a:gd name="T19" fmla="*/ 283 h 461"/>
              <a:gd name="T20" fmla="*/ 321 w 563"/>
              <a:gd name="T21" fmla="*/ 281 h 461"/>
              <a:gd name="T22" fmla="*/ 552 w 563"/>
              <a:gd name="T23" fmla="*/ 159 h 461"/>
              <a:gd name="T24" fmla="*/ 559 w 563"/>
              <a:gd name="T25" fmla="*/ 138 h 461"/>
              <a:gd name="T26" fmla="*/ 537 w 563"/>
              <a:gd name="T27" fmla="*/ 131 h 461"/>
              <a:gd name="T28" fmla="*/ 310 w 563"/>
              <a:gd name="T29" fmla="*/ 251 h 461"/>
              <a:gd name="T30" fmla="*/ 59 w 563"/>
              <a:gd name="T31" fmla="*/ 197 h 461"/>
              <a:gd name="T32" fmla="*/ 38 w 563"/>
              <a:gd name="T33" fmla="*/ 164 h 461"/>
              <a:gd name="T34" fmla="*/ 71 w 563"/>
              <a:gd name="T35" fmla="*/ 143 h 461"/>
              <a:gd name="T36" fmla="*/ 298 w 563"/>
              <a:gd name="T37" fmla="*/ 191 h 461"/>
              <a:gd name="T38" fmla="*/ 306 w 563"/>
              <a:gd name="T39" fmla="*/ 189 h 461"/>
              <a:gd name="T40" fmla="*/ 538 w 563"/>
              <a:gd name="T41" fmla="*/ 69 h 461"/>
              <a:gd name="T42" fmla="*/ 535 w 563"/>
              <a:gd name="T43" fmla="*/ 48 h 461"/>
              <a:gd name="T44" fmla="*/ 310 w 563"/>
              <a:gd name="T45" fmla="*/ 4 h 461"/>
              <a:gd name="T46" fmla="*/ 249 w 563"/>
              <a:gd name="T47" fmla="*/ 12 h 461"/>
              <a:gd name="T48" fmla="*/ 41 w 563"/>
              <a:gd name="T49" fmla="*/ 114 h 461"/>
              <a:gd name="T50" fmla="*/ 33 w 563"/>
              <a:gd name="T51" fmla="*/ 119 h 461"/>
              <a:gd name="T52" fmla="*/ 7 w 563"/>
              <a:gd name="T53" fmla="*/ 157 h 461"/>
              <a:gd name="T54" fmla="*/ 25 w 563"/>
              <a:gd name="T55" fmla="*/ 214 h 461"/>
              <a:gd name="T56" fmla="*/ 7 w 563"/>
              <a:gd name="T57" fmla="*/ 246 h 461"/>
              <a:gd name="T58" fmla="*/ 25 w 563"/>
              <a:gd name="T59" fmla="*/ 303 h 461"/>
              <a:gd name="T60" fmla="*/ 7 w 563"/>
              <a:gd name="T61" fmla="*/ 335 h 461"/>
              <a:gd name="T62" fmla="*/ 52 w 563"/>
              <a:gd name="T63" fmla="*/ 405 h 461"/>
              <a:gd name="T64" fmla="*/ 311 w 563"/>
              <a:gd name="T65" fmla="*/ 460 h 461"/>
              <a:gd name="T66" fmla="*/ 321 w 563"/>
              <a:gd name="T67" fmla="*/ 459 h 461"/>
              <a:gd name="T68" fmla="*/ 552 w 563"/>
              <a:gd name="T69" fmla="*/ 337 h 461"/>
              <a:gd name="T70" fmla="*/ 559 w 563"/>
              <a:gd name="T71" fmla="*/ 315 h 461"/>
              <a:gd name="T72" fmla="*/ 537 w 563"/>
              <a:gd name="T73" fmla="*/ 308 h 461"/>
              <a:gd name="T74" fmla="*/ 310 w 563"/>
              <a:gd name="T75" fmla="*/ 428 h 461"/>
              <a:gd name="T76" fmla="*/ 59 w 563"/>
              <a:gd name="T77" fmla="*/ 374 h 461"/>
              <a:gd name="T78" fmla="*/ 38 w 563"/>
              <a:gd name="T79" fmla="*/ 341 h 461"/>
              <a:gd name="T80" fmla="*/ 71 w 563"/>
              <a:gd name="T81" fmla="*/ 320 h 461"/>
              <a:gd name="T82" fmla="*/ 310 w 563"/>
              <a:gd name="T83" fmla="*/ 372 h 461"/>
              <a:gd name="T84" fmla="*/ 296 w 563"/>
              <a:gd name="T85" fmla="*/ 57 h 461"/>
              <a:gd name="T86" fmla="*/ 404 w 563"/>
              <a:gd name="T87" fmla="*/ 78 h 461"/>
              <a:gd name="T88" fmla="*/ 357 w 563"/>
              <a:gd name="T89" fmla="*/ 101 h 461"/>
              <a:gd name="T90" fmla="*/ 249 w 563"/>
              <a:gd name="T91" fmla="*/ 79 h 461"/>
              <a:gd name="T92" fmla="*/ 296 w 563"/>
              <a:gd name="T93" fmla="*/ 5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微软雅黑 Light" panose="020B0502040204020203" pitchFamily="34" charset="-122"/>
              <a:ea typeface="微软雅黑 Light" panose="020B0502040204020203" pitchFamily="34" charset="-122"/>
              <a:cs typeface="+mn-cs"/>
            </a:endParaRPr>
          </a:p>
        </p:txBody>
      </p:sp>
      <p:sp>
        <p:nvSpPr>
          <p:cNvPr id="2" name="TextBox 1"/>
          <p:cNvSpPr txBox="1"/>
          <p:nvPr/>
        </p:nvSpPr>
        <p:spPr>
          <a:xfrm>
            <a:off x="833928" y="1816379"/>
            <a:ext cx="7384126"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Chỉ</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ra</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được</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vẻ</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đẹp</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tạo</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hình</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và</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cách</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mô</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phỏng</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hình</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ảnh</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chạm</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khắc</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đình</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làng</a:t>
            </a:r>
            <a:endPar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Mô</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phỏng</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được</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hình</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ảnh</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chạm</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khắc</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đình</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làng</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bằng</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đất</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nặn</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hoặc</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vật</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liệu</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dẻo</a:t>
            </a:r>
            <a:endPar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Phân</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tích</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được</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vẻ</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đẹp</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hình</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khối</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tỉ</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lệ</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trong</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sản</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phẩm</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mĩ</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thuật</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Nêu</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được</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giá</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trị</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lịch</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sử</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văn</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hóa</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của</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nghệ</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thuật</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điêu</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khắc</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đình</a:t>
            </a:r>
            <a:r>
              <a:rPr kumimoji="0" lang="en-US" sz="2400" b="0" i="0" u="none" strike="noStrike" kern="1200" cap="none" spc="0" normalizeH="0" baseline="0" noProof="0" dirty="0" smtClean="0">
                <a:ln>
                  <a:noFill/>
                </a:ln>
                <a:solidFill>
                  <a:schemeClr val="accent2"/>
                </a:solidFill>
                <a:effectLst/>
                <a:uLnTx/>
                <a:uFillTx/>
                <a:latin typeface="Times New Roman" pitchFamily="18" charset="0"/>
                <a:ea typeface="微软雅黑"/>
                <a:cs typeface="Times New Roman" pitchFamily="18" charset="0"/>
              </a:rPr>
              <a:t> </a:t>
            </a:r>
            <a:r>
              <a:rPr kumimoji="0" lang="en-US" sz="2400" b="0" i="0" u="none" strike="noStrike" kern="1200" cap="none" spc="0" normalizeH="0" baseline="0" noProof="0" dirty="0" err="1" smtClean="0">
                <a:ln>
                  <a:noFill/>
                </a:ln>
                <a:solidFill>
                  <a:schemeClr val="accent2"/>
                </a:solidFill>
                <a:effectLst/>
                <a:uLnTx/>
                <a:uFillTx/>
                <a:latin typeface="Times New Roman" pitchFamily="18" charset="0"/>
                <a:ea typeface="微软雅黑"/>
                <a:cs typeface="Times New Roman" pitchFamily="18" charset="0"/>
              </a:rPr>
              <a:t>làng</a:t>
            </a:r>
            <a:endParaRPr kumimoji="0" lang="en-US" sz="2400" b="0" i="0" u="none" strike="noStrike" kern="1200" cap="none" spc="0" normalizeH="0" baseline="0" noProof="0" dirty="0">
              <a:ln>
                <a:noFill/>
              </a:ln>
              <a:solidFill>
                <a:schemeClr val="accent2"/>
              </a:solidFill>
              <a:effectLst/>
              <a:uLnTx/>
              <a:uFillTx/>
              <a:latin typeface="Times New Roman" pitchFamily="18" charset="0"/>
              <a:ea typeface="微软雅黑"/>
              <a:cs typeface="Times New Roman" pitchFamily="18" charset="0"/>
            </a:endParaRPr>
          </a:p>
        </p:txBody>
      </p:sp>
    </p:spTree>
    <p:extLst>
      <p:ext uri="{BB962C8B-B14F-4D97-AF65-F5344CB8AC3E}">
        <p14:creationId xmlns:p14="http://schemas.microsoft.com/office/powerpoint/2010/main" val="3072982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500" fill="hold"/>
                                        <p:tgtEl>
                                          <p:spTgt spid="94"/>
                                        </p:tgtEl>
                                        <p:attrNameLst>
                                          <p:attrName>ppt_x</p:attrName>
                                        </p:attrNameLst>
                                      </p:cBhvr>
                                      <p:tavLst>
                                        <p:tav tm="0">
                                          <p:val>
                                            <p:strVal val="#ppt_x"/>
                                          </p:val>
                                        </p:tav>
                                        <p:tav tm="100000">
                                          <p:val>
                                            <p:strVal val="#ppt_x"/>
                                          </p:val>
                                        </p:tav>
                                      </p:tavLst>
                                    </p:anim>
                                    <p:anim calcmode="lin" valueType="num">
                                      <p:cBhvr additive="base">
                                        <p:cTn id="8"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43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Freeform: Shape 104">
            <a:extLst>
              <a:ext uri="{FF2B5EF4-FFF2-40B4-BE49-F238E27FC236}">
                <a16:creationId xmlns:a16="http://schemas.microsoft.com/office/drawing/2014/main" id="{1445B092-700F-40E6-B9B7-246641C79830}"/>
              </a:ext>
            </a:extLst>
          </p:cNvPr>
          <p:cNvSpPr/>
          <p:nvPr/>
        </p:nvSpPr>
        <p:spPr>
          <a:xfrm>
            <a:off x="1" y="857250"/>
            <a:ext cx="3679031" cy="5143500"/>
          </a:xfrm>
          <a:custGeom>
            <a:avLst/>
            <a:gdLst>
              <a:gd name="connsiteX0" fmla="*/ 0 w 4905560"/>
              <a:gd name="connsiteY0" fmla="*/ 0 h 6858000"/>
              <a:gd name="connsiteX1" fmla="*/ 3021460 w 4905560"/>
              <a:gd name="connsiteY1" fmla="*/ 0 h 6858000"/>
              <a:gd name="connsiteX2" fmla="*/ 4905560 w 4905560"/>
              <a:gd name="connsiteY2" fmla="*/ 0 h 6858000"/>
              <a:gd name="connsiteX3" fmla="*/ 3067964 w 4905560"/>
              <a:gd name="connsiteY3" fmla="*/ 6858000 h 6858000"/>
              <a:gd name="connsiteX4" fmla="*/ 3021460 w 4905560"/>
              <a:gd name="connsiteY4" fmla="*/ 6858000 h 6858000"/>
              <a:gd name="connsiteX5" fmla="*/ 0 w 490556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5560" h="6858000">
                <a:moveTo>
                  <a:pt x="0" y="0"/>
                </a:moveTo>
                <a:lnTo>
                  <a:pt x="3021460" y="0"/>
                </a:lnTo>
                <a:lnTo>
                  <a:pt x="4905560" y="0"/>
                </a:lnTo>
                <a:lnTo>
                  <a:pt x="3067964" y="6858000"/>
                </a:lnTo>
                <a:lnTo>
                  <a:pt x="3021460" y="6858000"/>
                </a:lnTo>
                <a:lnTo>
                  <a:pt x="0" y="6858000"/>
                </a:lnTo>
                <a:close/>
              </a:path>
            </a:pathLst>
          </a:custGeom>
          <a:solidFill>
            <a:srgbClr val="2E75B6">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106" name="Freeform: Shape 105">
            <a:extLst>
              <a:ext uri="{FF2B5EF4-FFF2-40B4-BE49-F238E27FC236}">
                <a16:creationId xmlns:a16="http://schemas.microsoft.com/office/drawing/2014/main" id="{F5D8D194-B2C7-4185-A50F-CE1A196D0B7F}"/>
              </a:ext>
            </a:extLst>
          </p:cNvPr>
          <p:cNvSpPr/>
          <p:nvPr/>
        </p:nvSpPr>
        <p:spPr>
          <a:xfrm flipH="1" flipV="1">
            <a:off x="5464969" y="857250"/>
            <a:ext cx="3679031" cy="5143500"/>
          </a:xfrm>
          <a:custGeom>
            <a:avLst/>
            <a:gdLst>
              <a:gd name="connsiteX0" fmla="*/ 0 w 4905560"/>
              <a:gd name="connsiteY0" fmla="*/ 0 h 6858000"/>
              <a:gd name="connsiteX1" fmla="*/ 3021460 w 4905560"/>
              <a:gd name="connsiteY1" fmla="*/ 0 h 6858000"/>
              <a:gd name="connsiteX2" fmla="*/ 4905560 w 4905560"/>
              <a:gd name="connsiteY2" fmla="*/ 0 h 6858000"/>
              <a:gd name="connsiteX3" fmla="*/ 3067964 w 4905560"/>
              <a:gd name="connsiteY3" fmla="*/ 6858000 h 6858000"/>
              <a:gd name="connsiteX4" fmla="*/ 3021460 w 4905560"/>
              <a:gd name="connsiteY4" fmla="*/ 6858000 h 6858000"/>
              <a:gd name="connsiteX5" fmla="*/ 0 w 490556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5560" h="6858000">
                <a:moveTo>
                  <a:pt x="0" y="0"/>
                </a:moveTo>
                <a:lnTo>
                  <a:pt x="3021460" y="0"/>
                </a:lnTo>
                <a:lnTo>
                  <a:pt x="4905560" y="0"/>
                </a:lnTo>
                <a:lnTo>
                  <a:pt x="3067964" y="6858000"/>
                </a:lnTo>
                <a:lnTo>
                  <a:pt x="3021460" y="6858000"/>
                </a:lnTo>
                <a:lnTo>
                  <a:pt x="0" y="6858000"/>
                </a:lnTo>
                <a:close/>
              </a:path>
            </a:pathLst>
          </a:custGeom>
          <a:solidFill>
            <a:schemeClr val="accent2">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110" name="Freeform: Shape 109">
            <a:extLst>
              <a:ext uri="{FF2B5EF4-FFF2-40B4-BE49-F238E27FC236}">
                <a16:creationId xmlns:a16="http://schemas.microsoft.com/office/drawing/2014/main" id="{4E488B5D-1BE0-4EF6-AA71-16111BBABBB4}"/>
              </a:ext>
            </a:extLst>
          </p:cNvPr>
          <p:cNvSpPr/>
          <p:nvPr/>
        </p:nvSpPr>
        <p:spPr>
          <a:xfrm>
            <a:off x="1983582" y="866775"/>
            <a:ext cx="1589485" cy="5143500"/>
          </a:xfrm>
          <a:custGeom>
            <a:avLst/>
            <a:gdLst>
              <a:gd name="connsiteX0" fmla="*/ 1837597 w 2117937"/>
              <a:gd name="connsiteY0" fmla="*/ 0 h 6858000"/>
              <a:gd name="connsiteX1" fmla="*/ 2117937 w 2117937"/>
              <a:gd name="connsiteY1" fmla="*/ 0 h 6858000"/>
              <a:gd name="connsiteX2" fmla="*/ 280341 w 2117937"/>
              <a:gd name="connsiteY2" fmla="*/ 6858000 h 6858000"/>
              <a:gd name="connsiteX3" fmla="*/ 233837 w 2117937"/>
              <a:gd name="connsiteY3" fmla="*/ 6858000 h 6858000"/>
              <a:gd name="connsiteX4" fmla="*/ 0 w 211793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937" h="6858000">
                <a:moveTo>
                  <a:pt x="1837597" y="0"/>
                </a:moveTo>
                <a:lnTo>
                  <a:pt x="2117937" y="0"/>
                </a:lnTo>
                <a:lnTo>
                  <a:pt x="280341" y="6858000"/>
                </a:lnTo>
                <a:lnTo>
                  <a:pt x="233837" y="6858000"/>
                </a:lnTo>
                <a:lnTo>
                  <a:pt x="0" y="685800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111" name="Freeform: Shape 110">
            <a:extLst>
              <a:ext uri="{FF2B5EF4-FFF2-40B4-BE49-F238E27FC236}">
                <a16:creationId xmlns:a16="http://schemas.microsoft.com/office/drawing/2014/main" id="{7BE7A60F-693F-4342-A06D-E9193085B782}"/>
              </a:ext>
            </a:extLst>
          </p:cNvPr>
          <p:cNvSpPr/>
          <p:nvPr/>
        </p:nvSpPr>
        <p:spPr>
          <a:xfrm>
            <a:off x="5589985" y="857250"/>
            <a:ext cx="1588294" cy="5143500"/>
          </a:xfrm>
          <a:custGeom>
            <a:avLst/>
            <a:gdLst>
              <a:gd name="connsiteX0" fmla="*/ 1837597 w 2117937"/>
              <a:gd name="connsiteY0" fmla="*/ 0 h 6858000"/>
              <a:gd name="connsiteX1" fmla="*/ 2117937 w 2117937"/>
              <a:gd name="connsiteY1" fmla="*/ 0 h 6858000"/>
              <a:gd name="connsiteX2" fmla="*/ 280341 w 2117937"/>
              <a:gd name="connsiteY2" fmla="*/ 6858000 h 6858000"/>
              <a:gd name="connsiteX3" fmla="*/ 233837 w 2117937"/>
              <a:gd name="connsiteY3" fmla="*/ 6858000 h 6858000"/>
              <a:gd name="connsiteX4" fmla="*/ 0 w 211793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937" h="6858000">
                <a:moveTo>
                  <a:pt x="1837597" y="0"/>
                </a:moveTo>
                <a:lnTo>
                  <a:pt x="2117937" y="0"/>
                </a:lnTo>
                <a:lnTo>
                  <a:pt x="280341" y="6858000"/>
                </a:lnTo>
                <a:lnTo>
                  <a:pt x="233837" y="6858000"/>
                </a:lnTo>
                <a:lnTo>
                  <a:pt x="0" y="6858000"/>
                </a:lnTo>
                <a:close/>
              </a:path>
            </a:pathLst>
          </a:custGeom>
          <a:solidFill>
            <a:srgbClr val="0070C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7" name="Oval 6">
            <a:extLst>
              <a:ext uri="{FF2B5EF4-FFF2-40B4-BE49-F238E27FC236}">
                <a16:creationId xmlns:a16="http://schemas.microsoft.com/office/drawing/2014/main" id="{38B195D9-90DB-418E-A6DE-AC0D42D7099A}"/>
              </a:ext>
            </a:extLst>
          </p:cNvPr>
          <p:cNvSpPr/>
          <p:nvPr/>
        </p:nvSpPr>
        <p:spPr>
          <a:xfrm>
            <a:off x="2640806" y="1497806"/>
            <a:ext cx="3862388" cy="3862388"/>
          </a:xfrm>
          <a:prstGeom prst="ellipse">
            <a:avLst/>
          </a:prstGeom>
          <a:noFill/>
          <a:ln w="38100">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24" name="Oval 23">
            <a:extLst>
              <a:ext uri="{FF2B5EF4-FFF2-40B4-BE49-F238E27FC236}">
                <a16:creationId xmlns:a16="http://schemas.microsoft.com/office/drawing/2014/main" id="{650E3C0F-F107-426D-9EB6-55135E4C12DB}"/>
              </a:ext>
            </a:extLst>
          </p:cNvPr>
          <p:cNvSpPr/>
          <p:nvPr/>
        </p:nvSpPr>
        <p:spPr>
          <a:xfrm>
            <a:off x="2390442" y="1247442"/>
            <a:ext cx="4363116" cy="4363116"/>
          </a:xfrm>
          <a:prstGeom prst="ellipse">
            <a:avLst/>
          </a:prstGeom>
          <a:noFill/>
          <a:ln w="146050" cap="rnd">
            <a:solidFill>
              <a:srgbClr val="ED7D31"/>
            </a:solidFill>
            <a:prstDash val="sysDot"/>
          </a:ln>
          <a:effectLst>
            <a:glow rad="88900">
              <a:srgbClr val="00B0F0">
                <a:alpha val="72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grpSp>
        <p:nvGrpSpPr>
          <p:cNvPr id="10" name="Group 9"/>
          <p:cNvGrpSpPr>
            <a:grpSpLocks/>
          </p:cNvGrpSpPr>
          <p:nvPr/>
        </p:nvGrpSpPr>
        <p:grpSpPr bwMode="auto">
          <a:xfrm>
            <a:off x="2519363" y="1371600"/>
            <a:ext cx="4105275" cy="4131469"/>
            <a:chOff x="3908657" y="1239252"/>
            <a:chExt cx="4374683" cy="4401149"/>
          </a:xfrm>
        </p:grpSpPr>
        <p:grpSp>
          <p:nvGrpSpPr>
            <p:cNvPr id="18449" name="Group 8"/>
            <p:cNvGrpSpPr>
              <a:grpSpLocks/>
            </p:cNvGrpSpPr>
            <p:nvPr/>
          </p:nvGrpSpPr>
          <p:grpSpPr bwMode="auto">
            <a:xfrm>
              <a:off x="5963651" y="1239252"/>
              <a:ext cx="264696" cy="4374683"/>
              <a:chOff x="5963651" y="1239252"/>
              <a:chExt cx="264696" cy="4374683"/>
            </a:xfrm>
          </p:grpSpPr>
          <p:sp>
            <p:nvSpPr>
              <p:cNvPr id="8" name="Oval 7">
                <a:extLst>
                  <a:ext uri="{FF2B5EF4-FFF2-40B4-BE49-F238E27FC236}">
                    <a16:creationId xmlns:a16="http://schemas.microsoft.com/office/drawing/2014/main" id="{35D45346-82BF-4CB5-A353-396866BE97E7}"/>
                  </a:ext>
                </a:extLst>
              </p:cNvPr>
              <p:cNvSpPr/>
              <p:nvPr/>
            </p:nvSpPr>
            <p:spPr>
              <a:xfrm>
                <a:off x="5964047" y="1239252"/>
                <a:ext cx="263902" cy="2650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26" name="Oval 25">
                <a:extLst>
                  <a:ext uri="{FF2B5EF4-FFF2-40B4-BE49-F238E27FC236}">
                    <a16:creationId xmlns:a16="http://schemas.microsoft.com/office/drawing/2014/main" id="{C107A2DE-F252-4FB6-B996-7369525B9B72}"/>
                  </a:ext>
                </a:extLst>
              </p:cNvPr>
              <p:cNvSpPr/>
              <p:nvPr/>
            </p:nvSpPr>
            <p:spPr>
              <a:xfrm>
                <a:off x="5964047" y="5348682"/>
                <a:ext cx="263902" cy="2650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grpSp>
        <p:grpSp>
          <p:nvGrpSpPr>
            <p:cNvPr id="18450" name="Group 60"/>
            <p:cNvGrpSpPr>
              <a:grpSpLocks/>
            </p:cNvGrpSpPr>
            <p:nvPr/>
          </p:nvGrpSpPr>
          <p:grpSpPr bwMode="auto">
            <a:xfrm rot="900000">
              <a:off x="5963651" y="1241658"/>
              <a:ext cx="264696" cy="4374683"/>
              <a:chOff x="5963651" y="1239252"/>
              <a:chExt cx="264696" cy="4374683"/>
            </a:xfrm>
          </p:grpSpPr>
          <p:sp>
            <p:nvSpPr>
              <p:cNvPr id="63" name="Oval 62">
                <a:extLst>
                  <a:ext uri="{FF2B5EF4-FFF2-40B4-BE49-F238E27FC236}">
                    <a16:creationId xmlns:a16="http://schemas.microsoft.com/office/drawing/2014/main" id="{1E9A1C6F-9CB7-4F82-9E34-089B1D5F113C}"/>
                  </a:ext>
                </a:extLst>
              </p:cNvPr>
              <p:cNvSpPr/>
              <p:nvPr/>
            </p:nvSpPr>
            <p:spPr>
              <a:xfrm>
                <a:off x="5960293" y="1236868"/>
                <a:ext cx="258827" cy="2650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64" name="Oval 63">
                <a:extLst>
                  <a:ext uri="{FF2B5EF4-FFF2-40B4-BE49-F238E27FC236}">
                    <a16:creationId xmlns:a16="http://schemas.microsoft.com/office/drawing/2014/main" id="{431AFB8C-10F5-4047-AC20-853A9E7F5FB4}"/>
                  </a:ext>
                </a:extLst>
              </p:cNvPr>
              <p:cNvSpPr/>
              <p:nvPr/>
            </p:nvSpPr>
            <p:spPr>
              <a:xfrm>
                <a:off x="5962024" y="5345048"/>
                <a:ext cx="258827" cy="2650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grpSp>
        <p:grpSp>
          <p:nvGrpSpPr>
            <p:cNvPr id="18451" name="Group 64"/>
            <p:cNvGrpSpPr>
              <a:grpSpLocks/>
            </p:cNvGrpSpPr>
            <p:nvPr/>
          </p:nvGrpSpPr>
          <p:grpSpPr bwMode="auto">
            <a:xfrm rot="1800000">
              <a:off x="5963651" y="1244064"/>
              <a:ext cx="264696" cy="4374683"/>
              <a:chOff x="5963651" y="1239252"/>
              <a:chExt cx="264696" cy="4374683"/>
            </a:xfrm>
          </p:grpSpPr>
          <p:sp>
            <p:nvSpPr>
              <p:cNvPr id="66" name="Oval 65">
                <a:extLst>
                  <a:ext uri="{FF2B5EF4-FFF2-40B4-BE49-F238E27FC236}">
                    <a16:creationId xmlns:a16="http://schemas.microsoft.com/office/drawing/2014/main" id="{19758276-8732-4E94-B7A8-6562E39ED7C9}"/>
                  </a:ext>
                </a:extLst>
              </p:cNvPr>
              <p:cNvSpPr/>
              <p:nvPr/>
            </p:nvSpPr>
            <p:spPr>
              <a:xfrm>
                <a:off x="5964111" y="1239447"/>
                <a:ext cx="263902" cy="2650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67" name="Oval 66">
                <a:extLst>
                  <a:ext uri="{FF2B5EF4-FFF2-40B4-BE49-F238E27FC236}">
                    <a16:creationId xmlns:a16="http://schemas.microsoft.com/office/drawing/2014/main" id="{E977361D-B4AA-4B24-98C2-94EA55159D73}"/>
                  </a:ext>
                </a:extLst>
              </p:cNvPr>
              <p:cNvSpPr/>
              <p:nvPr/>
            </p:nvSpPr>
            <p:spPr>
              <a:xfrm>
                <a:off x="5963402" y="5348669"/>
                <a:ext cx="256290" cy="2650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grpSp>
        <p:grpSp>
          <p:nvGrpSpPr>
            <p:cNvPr id="18452" name="Group 67"/>
            <p:cNvGrpSpPr>
              <a:grpSpLocks/>
            </p:cNvGrpSpPr>
            <p:nvPr/>
          </p:nvGrpSpPr>
          <p:grpSpPr bwMode="auto">
            <a:xfrm rot="2700000">
              <a:off x="5963651" y="1246470"/>
              <a:ext cx="264696" cy="4374683"/>
              <a:chOff x="5963651" y="1239252"/>
              <a:chExt cx="264696" cy="4374683"/>
            </a:xfrm>
          </p:grpSpPr>
          <p:sp>
            <p:nvSpPr>
              <p:cNvPr id="69" name="Oval 68">
                <a:extLst>
                  <a:ext uri="{FF2B5EF4-FFF2-40B4-BE49-F238E27FC236}">
                    <a16:creationId xmlns:a16="http://schemas.microsoft.com/office/drawing/2014/main" id="{50875A4D-DB8F-40F0-8718-F08D39D5E3F0}"/>
                  </a:ext>
                </a:extLst>
              </p:cNvPr>
              <p:cNvSpPr/>
              <p:nvPr/>
            </p:nvSpPr>
            <p:spPr>
              <a:xfrm>
                <a:off x="5953886" y="1248279"/>
                <a:ext cx="267621" cy="26517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76" name="Oval 75">
                <a:extLst>
                  <a:ext uri="{FF2B5EF4-FFF2-40B4-BE49-F238E27FC236}">
                    <a16:creationId xmlns:a16="http://schemas.microsoft.com/office/drawing/2014/main" id="{80B32E3C-E69C-4178-B4BD-BA7ADEB5A27D}"/>
                  </a:ext>
                </a:extLst>
              </p:cNvPr>
              <p:cNvSpPr/>
              <p:nvPr/>
            </p:nvSpPr>
            <p:spPr>
              <a:xfrm>
                <a:off x="5954072" y="5360359"/>
                <a:ext cx="266352" cy="26517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grpSp>
        <p:grpSp>
          <p:nvGrpSpPr>
            <p:cNvPr id="18453" name="Group 76"/>
            <p:cNvGrpSpPr>
              <a:grpSpLocks/>
            </p:cNvGrpSpPr>
            <p:nvPr/>
          </p:nvGrpSpPr>
          <p:grpSpPr bwMode="auto">
            <a:xfrm rot="3600000">
              <a:off x="5963651" y="1248876"/>
              <a:ext cx="264696" cy="4374683"/>
              <a:chOff x="5963651" y="1239252"/>
              <a:chExt cx="264696" cy="4374683"/>
            </a:xfrm>
          </p:grpSpPr>
          <p:sp>
            <p:nvSpPr>
              <p:cNvPr id="78" name="Oval 77">
                <a:extLst>
                  <a:ext uri="{FF2B5EF4-FFF2-40B4-BE49-F238E27FC236}">
                    <a16:creationId xmlns:a16="http://schemas.microsoft.com/office/drawing/2014/main" id="{83D7B26B-83ED-4CCB-A8B1-AED0A3C95BBA}"/>
                  </a:ext>
                </a:extLst>
              </p:cNvPr>
              <p:cNvSpPr/>
              <p:nvPr/>
            </p:nvSpPr>
            <p:spPr>
              <a:xfrm>
                <a:off x="5956228" y="1252699"/>
                <a:ext cx="270158" cy="26517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79" name="Oval 78">
                <a:extLst>
                  <a:ext uri="{FF2B5EF4-FFF2-40B4-BE49-F238E27FC236}">
                    <a16:creationId xmlns:a16="http://schemas.microsoft.com/office/drawing/2014/main" id="{4512324B-985F-4E02-95D0-34C6FF0189E9}"/>
                  </a:ext>
                </a:extLst>
              </p:cNvPr>
              <p:cNvSpPr/>
              <p:nvPr/>
            </p:nvSpPr>
            <p:spPr>
              <a:xfrm>
                <a:off x="5957533" y="5361050"/>
                <a:ext cx="268889" cy="26517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grpSp>
        <p:grpSp>
          <p:nvGrpSpPr>
            <p:cNvPr id="18454" name="Group 79"/>
            <p:cNvGrpSpPr>
              <a:grpSpLocks/>
            </p:cNvGrpSpPr>
            <p:nvPr/>
          </p:nvGrpSpPr>
          <p:grpSpPr bwMode="auto">
            <a:xfrm rot="4500000">
              <a:off x="5963651" y="1251282"/>
              <a:ext cx="264696" cy="4374683"/>
              <a:chOff x="5963651" y="1239252"/>
              <a:chExt cx="264696" cy="4374683"/>
            </a:xfrm>
          </p:grpSpPr>
          <p:sp>
            <p:nvSpPr>
              <p:cNvPr id="81" name="Oval 80">
                <a:extLst>
                  <a:ext uri="{FF2B5EF4-FFF2-40B4-BE49-F238E27FC236}">
                    <a16:creationId xmlns:a16="http://schemas.microsoft.com/office/drawing/2014/main" id="{54C59FA3-DB86-4D61-875E-851A485B1EEA}"/>
                  </a:ext>
                </a:extLst>
              </p:cNvPr>
              <p:cNvSpPr/>
              <p:nvPr/>
            </p:nvSpPr>
            <p:spPr>
              <a:xfrm>
                <a:off x="5960209" y="1248943"/>
                <a:ext cx="257474" cy="26517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82" name="Oval 81">
                <a:extLst>
                  <a:ext uri="{FF2B5EF4-FFF2-40B4-BE49-F238E27FC236}">
                    <a16:creationId xmlns:a16="http://schemas.microsoft.com/office/drawing/2014/main" id="{3A91A1A3-2010-4DD9-BA8C-79D6B72D0646}"/>
                  </a:ext>
                </a:extLst>
              </p:cNvPr>
              <p:cNvSpPr/>
              <p:nvPr/>
            </p:nvSpPr>
            <p:spPr>
              <a:xfrm>
                <a:off x="5959682" y="5358964"/>
                <a:ext cx="258742" cy="26517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grpSp>
        <p:grpSp>
          <p:nvGrpSpPr>
            <p:cNvPr id="18455" name="Group 82"/>
            <p:cNvGrpSpPr>
              <a:grpSpLocks/>
            </p:cNvGrpSpPr>
            <p:nvPr/>
          </p:nvGrpSpPr>
          <p:grpSpPr bwMode="auto">
            <a:xfrm rot="5400000">
              <a:off x="5963651" y="1253688"/>
              <a:ext cx="264696" cy="4374683"/>
              <a:chOff x="5963651" y="1239252"/>
              <a:chExt cx="264696" cy="4374683"/>
            </a:xfrm>
          </p:grpSpPr>
          <p:sp>
            <p:nvSpPr>
              <p:cNvPr id="84" name="Oval 83">
                <a:extLst>
                  <a:ext uri="{FF2B5EF4-FFF2-40B4-BE49-F238E27FC236}">
                    <a16:creationId xmlns:a16="http://schemas.microsoft.com/office/drawing/2014/main" id="{6D2E89B3-AF7F-4A5A-A0B6-0D548B5A5419}"/>
                  </a:ext>
                </a:extLst>
              </p:cNvPr>
              <p:cNvSpPr/>
              <p:nvPr/>
            </p:nvSpPr>
            <p:spPr>
              <a:xfrm>
                <a:off x="5964157" y="1248133"/>
                <a:ext cx="263816" cy="26517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85" name="Oval 84">
                <a:extLst>
                  <a:ext uri="{FF2B5EF4-FFF2-40B4-BE49-F238E27FC236}">
                    <a16:creationId xmlns:a16="http://schemas.microsoft.com/office/drawing/2014/main" id="{8FC5EA4E-1908-414C-9C43-B9CF83AB764E}"/>
                  </a:ext>
                </a:extLst>
              </p:cNvPr>
              <p:cNvSpPr/>
              <p:nvPr/>
            </p:nvSpPr>
            <p:spPr>
              <a:xfrm>
                <a:off x="5964156" y="5357645"/>
                <a:ext cx="263816" cy="26517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grpSp>
        <p:grpSp>
          <p:nvGrpSpPr>
            <p:cNvPr id="18456" name="Group 85"/>
            <p:cNvGrpSpPr>
              <a:grpSpLocks/>
            </p:cNvGrpSpPr>
            <p:nvPr/>
          </p:nvGrpSpPr>
          <p:grpSpPr bwMode="auto">
            <a:xfrm rot="6300000">
              <a:off x="5963651" y="1256094"/>
              <a:ext cx="264696" cy="4374683"/>
              <a:chOff x="5963651" y="1239252"/>
              <a:chExt cx="264696" cy="4374683"/>
            </a:xfrm>
          </p:grpSpPr>
          <p:sp>
            <p:nvSpPr>
              <p:cNvPr id="87" name="Oval 86">
                <a:extLst>
                  <a:ext uri="{FF2B5EF4-FFF2-40B4-BE49-F238E27FC236}">
                    <a16:creationId xmlns:a16="http://schemas.microsoft.com/office/drawing/2014/main" id="{8061CF7C-92CD-4669-B7FB-4C8570B4D980}"/>
                  </a:ext>
                </a:extLst>
              </p:cNvPr>
              <p:cNvSpPr/>
              <p:nvPr/>
            </p:nvSpPr>
            <p:spPr>
              <a:xfrm>
                <a:off x="5958998" y="1254315"/>
                <a:ext cx="267621" cy="26517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88" name="Oval 87">
                <a:extLst>
                  <a:ext uri="{FF2B5EF4-FFF2-40B4-BE49-F238E27FC236}">
                    <a16:creationId xmlns:a16="http://schemas.microsoft.com/office/drawing/2014/main" id="{7951FE17-B9BD-48BA-85BD-681E09E0DAB0}"/>
                  </a:ext>
                </a:extLst>
              </p:cNvPr>
              <p:cNvSpPr/>
              <p:nvPr/>
            </p:nvSpPr>
            <p:spPr>
              <a:xfrm>
                <a:off x="5956703" y="5363440"/>
                <a:ext cx="268889" cy="26517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grpSp>
        <p:grpSp>
          <p:nvGrpSpPr>
            <p:cNvPr id="18457" name="Group 88"/>
            <p:cNvGrpSpPr>
              <a:grpSpLocks/>
            </p:cNvGrpSpPr>
            <p:nvPr/>
          </p:nvGrpSpPr>
          <p:grpSpPr bwMode="auto">
            <a:xfrm rot="7200000">
              <a:off x="5963651" y="1258500"/>
              <a:ext cx="264696" cy="4374683"/>
              <a:chOff x="5963651" y="1239252"/>
              <a:chExt cx="264696" cy="4374683"/>
            </a:xfrm>
          </p:grpSpPr>
          <p:sp>
            <p:nvSpPr>
              <p:cNvPr id="90" name="Oval 89">
                <a:extLst>
                  <a:ext uri="{FF2B5EF4-FFF2-40B4-BE49-F238E27FC236}">
                    <a16:creationId xmlns:a16="http://schemas.microsoft.com/office/drawing/2014/main" id="{1B469CB3-57E4-4085-ADEA-4BBE83CB67C2}"/>
                  </a:ext>
                </a:extLst>
              </p:cNvPr>
              <p:cNvSpPr/>
              <p:nvPr/>
            </p:nvSpPr>
            <p:spPr>
              <a:xfrm>
                <a:off x="5962601" y="1252973"/>
                <a:ext cx="265083" cy="26517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91" name="Oval 90">
                <a:extLst>
                  <a:ext uri="{FF2B5EF4-FFF2-40B4-BE49-F238E27FC236}">
                    <a16:creationId xmlns:a16="http://schemas.microsoft.com/office/drawing/2014/main" id="{A27B13AF-9F57-4FE6-AF20-BED023609209}"/>
                  </a:ext>
                </a:extLst>
              </p:cNvPr>
              <p:cNvSpPr/>
              <p:nvPr/>
            </p:nvSpPr>
            <p:spPr>
              <a:xfrm>
                <a:off x="5963114" y="5362106"/>
                <a:ext cx="265084" cy="26517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grpSp>
        <p:grpSp>
          <p:nvGrpSpPr>
            <p:cNvPr id="18458" name="Group 91"/>
            <p:cNvGrpSpPr>
              <a:grpSpLocks/>
            </p:cNvGrpSpPr>
            <p:nvPr/>
          </p:nvGrpSpPr>
          <p:grpSpPr bwMode="auto">
            <a:xfrm rot="8100000">
              <a:off x="5963651" y="1260906"/>
              <a:ext cx="264696" cy="4374683"/>
              <a:chOff x="5963651" y="1239252"/>
              <a:chExt cx="264696" cy="4374683"/>
            </a:xfrm>
          </p:grpSpPr>
          <p:sp>
            <p:nvSpPr>
              <p:cNvPr id="93" name="Oval 92">
                <a:extLst>
                  <a:ext uri="{FF2B5EF4-FFF2-40B4-BE49-F238E27FC236}">
                    <a16:creationId xmlns:a16="http://schemas.microsoft.com/office/drawing/2014/main" id="{8EF5F4DF-1EE8-427D-8ECC-01B21147193C}"/>
                  </a:ext>
                </a:extLst>
              </p:cNvPr>
              <p:cNvSpPr/>
              <p:nvPr/>
            </p:nvSpPr>
            <p:spPr>
              <a:xfrm>
                <a:off x="5963923" y="1242176"/>
                <a:ext cx="263902" cy="2650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94" name="Oval 93">
                <a:extLst>
                  <a:ext uri="{FF2B5EF4-FFF2-40B4-BE49-F238E27FC236}">
                    <a16:creationId xmlns:a16="http://schemas.microsoft.com/office/drawing/2014/main" id="{0EA378DA-1585-4406-AFD3-5A6793A80489}"/>
                  </a:ext>
                </a:extLst>
              </p:cNvPr>
              <p:cNvSpPr/>
              <p:nvPr/>
            </p:nvSpPr>
            <p:spPr>
              <a:xfrm>
                <a:off x="5963923" y="5351559"/>
                <a:ext cx="263902" cy="2650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grpSp>
        <p:grpSp>
          <p:nvGrpSpPr>
            <p:cNvPr id="18459" name="Group 94"/>
            <p:cNvGrpSpPr>
              <a:grpSpLocks/>
            </p:cNvGrpSpPr>
            <p:nvPr/>
          </p:nvGrpSpPr>
          <p:grpSpPr bwMode="auto">
            <a:xfrm rot="9000000">
              <a:off x="5963651" y="1263312"/>
              <a:ext cx="264696" cy="4374683"/>
              <a:chOff x="5963651" y="1239252"/>
              <a:chExt cx="264696" cy="4374683"/>
            </a:xfrm>
          </p:grpSpPr>
          <p:sp>
            <p:nvSpPr>
              <p:cNvPr id="96" name="Oval 95">
                <a:extLst>
                  <a:ext uri="{FF2B5EF4-FFF2-40B4-BE49-F238E27FC236}">
                    <a16:creationId xmlns:a16="http://schemas.microsoft.com/office/drawing/2014/main" id="{A7A498D6-DC68-4BA9-A347-ECC8B3B8CBC6}"/>
                  </a:ext>
                </a:extLst>
              </p:cNvPr>
              <p:cNvSpPr/>
              <p:nvPr/>
            </p:nvSpPr>
            <p:spPr>
              <a:xfrm>
                <a:off x="5971741" y="1248166"/>
                <a:ext cx="258827" cy="2650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97" name="Oval 96">
                <a:extLst>
                  <a:ext uri="{FF2B5EF4-FFF2-40B4-BE49-F238E27FC236}">
                    <a16:creationId xmlns:a16="http://schemas.microsoft.com/office/drawing/2014/main" id="{8461D199-F89B-4D6E-B70F-975FA691A492}"/>
                  </a:ext>
                </a:extLst>
              </p:cNvPr>
              <p:cNvSpPr/>
              <p:nvPr/>
            </p:nvSpPr>
            <p:spPr>
              <a:xfrm>
                <a:off x="5964001" y="5348849"/>
                <a:ext cx="263902" cy="2650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grpSp>
        <p:grpSp>
          <p:nvGrpSpPr>
            <p:cNvPr id="18460" name="Group 97"/>
            <p:cNvGrpSpPr>
              <a:grpSpLocks/>
            </p:cNvGrpSpPr>
            <p:nvPr/>
          </p:nvGrpSpPr>
          <p:grpSpPr bwMode="auto">
            <a:xfrm rot="9900000">
              <a:off x="5963651" y="1265718"/>
              <a:ext cx="264696" cy="4374683"/>
              <a:chOff x="5963651" y="1239252"/>
              <a:chExt cx="264696" cy="4374683"/>
            </a:xfrm>
          </p:grpSpPr>
          <p:sp>
            <p:nvSpPr>
              <p:cNvPr id="99" name="Oval 98">
                <a:extLst>
                  <a:ext uri="{FF2B5EF4-FFF2-40B4-BE49-F238E27FC236}">
                    <a16:creationId xmlns:a16="http://schemas.microsoft.com/office/drawing/2014/main" id="{9211D509-4FE9-41B8-A4DA-2375116FAD57}"/>
                  </a:ext>
                </a:extLst>
              </p:cNvPr>
              <p:cNvSpPr/>
              <p:nvPr/>
            </p:nvSpPr>
            <p:spPr>
              <a:xfrm>
                <a:off x="5971817" y="1245809"/>
                <a:ext cx="260096" cy="2650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100" name="Oval 99">
                <a:extLst>
                  <a:ext uri="{FF2B5EF4-FFF2-40B4-BE49-F238E27FC236}">
                    <a16:creationId xmlns:a16="http://schemas.microsoft.com/office/drawing/2014/main" id="{50B9058F-72EE-47F2-96CB-F1C8F4D91516}"/>
                  </a:ext>
                </a:extLst>
              </p:cNvPr>
              <p:cNvSpPr/>
              <p:nvPr/>
            </p:nvSpPr>
            <p:spPr>
              <a:xfrm>
                <a:off x="5975359" y="5353748"/>
                <a:ext cx="257559" cy="2650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grpSp>
      </p:grpSp>
      <p:sp>
        <p:nvSpPr>
          <p:cNvPr id="101" name="TextBox 100">
            <a:extLst>
              <a:ext uri="{FF2B5EF4-FFF2-40B4-BE49-F238E27FC236}">
                <a16:creationId xmlns:a16="http://schemas.microsoft.com/office/drawing/2014/main" id="{7A970B1F-6229-43CC-8A7F-58BB2A1C77FE}"/>
              </a:ext>
            </a:extLst>
          </p:cNvPr>
          <p:cNvSpPr txBox="1"/>
          <p:nvPr/>
        </p:nvSpPr>
        <p:spPr>
          <a:xfrm>
            <a:off x="3146941" y="1891807"/>
            <a:ext cx="2885796" cy="784830"/>
          </a:xfrm>
          <a:prstGeom prst="rect">
            <a:avLst/>
          </a:prstGeom>
          <a:noFill/>
        </p:spPr>
        <p:txBody>
          <a:bodyPr>
            <a:spAutoFit/>
          </a:bodyPr>
          <a:lstStyle/>
          <a:p>
            <a:pPr algn="ctr" defTabSz="685800">
              <a:defRPr/>
            </a:pPr>
            <a:r>
              <a:rPr lang="en-US" sz="2400" dirty="0">
                <a:solidFill>
                  <a:srgbClr val="FFC000"/>
                </a:solidFill>
                <a:effectLst>
                  <a:glow rad="190500">
                    <a:prstClr val="black">
                      <a:alpha val="83000"/>
                    </a:prstClr>
                  </a:glow>
                </a:effectLst>
                <a:latin typeface="UTM Alberta Heavy" panose="02040603050506020204" pitchFamily="18" charset="0"/>
                <a:cs typeface="Arial" panose="020B0604020202020204" pitchFamily="34" charset="0"/>
              </a:rPr>
              <a:t>HOẠT ĐỘNG </a:t>
            </a:r>
            <a:r>
              <a:rPr lang="en-US" sz="4500" dirty="0">
                <a:solidFill>
                  <a:srgbClr val="FFC000"/>
                </a:solidFill>
                <a:effectLst>
                  <a:glow rad="190500">
                    <a:prstClr val="black">
                      <a:alpha val="83000"/>
                    </a:prstClr>
                  </a:glow>
                </a:effectLst>
                <a:latin typeface="UTM Alberta Heavy" panose="02040603050506020204" pitchFamily="18" charset="0"/>
                <a:cs typeface="Arial" panose="020B0604020202020204" pitchFamily="34" charset="0"/>
              </a:rPr>
              <a:t>4</a:t>
            </a:r>
            <a:endParaRPr lang="en-US" sz="2400" dirty="0">
              <a:solidFill>
                <a:srgbClr val="FFC000"/>
              </a:solidFill>
              <a:effectLst>
                <a:glow rad="190500">
                  <a:prstClr val="black">
                    <a:alpha val="83000"/>
                  </a:prstClr>
                </a:glow>
              </a:effectLst>
              <a:latin typeface="UTM Alberta Heavy" panose="02040603050506020204" pitchFamily="18" charset="0"/>
              <a:cs typeface="Arial" panose="020B0604020202020204" pitchFamily="34" charset="0"/>
            </a:endParaRPr>
          </a:p>
        </p:txBody>
      </p:sp>
      <p:cxnSp>
        <p:nvCxnSpPr>
          <p:cNvPr id="102" name="Straight Connector 101">
            <a:extLst>
              <a:ext uri="{FF2B5EF4-FFF2-40B4-BE49-F238E27FC236}">
                <a16:creationId xmlns:a16="http://schemas.microsoft.com/office/drawing/2014/main" id="{7EC15F0A-2F36-4065-91E8-205B1819B581}"/>
              </a:ext>
            </a:extLst>
          </p:cNvPr>
          <p:cNvCxnSpPr>
            <a:cxnSpLocks/>
          </p:cNvCxnSpPr>
          <p:nvPr/>
        </p:nvCxnSpPr>
        <p:spPr>
          <a:xfrm>
            <a:off x="3437669" y="2596042"/>
            <a:ext cx="2410957" cy="0"/>
          </a:xfrm>
          <a:prstGeom prst="line">
            <a:avLst/>
          </a:prstGeom>
          <a:ln w="38100">
            <a:solidFill>
              <a:schemeClr val="accent4"/>
            </a:solidFill>
            <a:headEnd type="oval" w="med" len="med"/>
            <a:tailEnd type="oval" w="med" len="med"/>
          </a:ln>
          <a:effectLst>
            <a:glow rad="101600">
              <a:schemeClr val="tx1">
                <a:alpha val="88000"/>
              </a:schemeClr>
            </a:glow>
          </a:effectLst>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A6B599AB-4317-4B48-B22C-E7CF56F9F47F}"/>
              </a:ext>
            </a:extLst>
          </p:cNvPr>
          <p:cNvSpPr txBox="1"/>
          <p:nvPr/>
        </p:nvSpPr>
        <p:spPr>
          <a:xfrm>
            <a:off x="2681126" y="2760933"/>
            <a:ext cx="3801110" cy="2423740"/>
          </a:xfrm>
          <a:prstGeom prst="rect">
            <a:avLst/>
          </a:prstGeom>
          <a:noFill/>
        </p:spPr>
        <p:txBody>
          <a:bodyPr>
            <a:spAutoFit/>
          </a:bodyPr>
          <a:lstStyle/>
          <a:p>
            <a:pPr algn="ctr" defTabSz="685800">
              <a:defRPr/>
            </a:pPr>
            <a:r>
              <a:rPr lang="en-US" sz="4050" dirty="0" err="1">
                <a:solidFill>
                  <a:srgbClr val="FF0000"/>
                </a:solidFill>
                <a:effectLst>
                  <a:glow rad="190500">
                    <a:prstClr val="black">
                      <a:alpha val="83000"/>
                    </a:prstClr>
                  </a:glow>
                </a:effectLst>
                <a:latin typeface="UTM Davida" panose="02040603050506020204" pitchFamily="18" charset="0"/>
                <a:cs typeface="Arial" panose="020B0604020202020204" pitchFamily="34" charset="0"/>
              </a:rPr>
              <a:t>Trưng</a:t>
            </a:r>
            <a:r>
              <a:rPr lang="en-US" sz="4050" dirty="0">
                <a:solidFill>
                  <a:srgbClr val="FF0000"/>
                </a:solidFill>
                <a:effectLst>
                  <a:glow rad="190500">
                    <a:prstClr val="black">
                      <a:alpha val="83000"/>
                    </a:prstClr>
                  </a:glow>
                </a:effectLst>
                <a:latin typeface="UTM Davida" panose="02040603050506020204" pitchFamily="18" charset="0"/>
                <a:cs typeface="Arial" panose="020B0604020202020204" pitchFamily="34" charset="0"/>
              </a:rPr>
              <a:t> </a:t>
            </a:r>
            <a:r>
              <a:rPr lang="en-US" sz="4050" dirty="0" err="1" smtClean="0">
                <a:solidFill>
                  <a:srgbClr val="FF0000"/>
                </a:solidFill>
                <a:effectLst>
                  <a:glow rad="190500">
                    <a:prstClr val="black">
                      <a:alpha val="83000"/>
                    </a:prstClr>
                  </a:glow>
                </a:effectLst>
                <a:latin typeface="UTM Davida" panose="02040603050506020204" pitchFamily="18" charset="0"/>
                <a:cs typeface="Arial" panose="020B0604020202020204" pitchFamily="34" charset="0"/>
              </a:rPr>
              <a:t>bày</a:t>
            </a:r>
            <a:r>
              <a:rPr lang="vi-VN" sz="4050" dirty="0" smtClean="0">
                <a:solidFill>
                  <a:srgbClr val="FF0000"/>
                </a:solidFill>
                <a:effectLst>
                  <a:glow rad="190500">
                    <a:prstClr val="black">
                      <a:alpha val="83000"/>
                    </a:prstClr>
                  </a:glow>
                </a:effectLst>
                <a:latin typeface="UTM Davida" panose="02040603050506020204" pitchFamily="18" charset="0"/>
                <a:cs typeface="Arial" panose="020B0604020202020204" pitchFamily="34" charset="0"/>
              </a:rPr>
              <a:t>       sản phẩm</a:t>
            </a:r>
            <a:endParaRPr lang="en-US" sz="4050" dirty="0">
              <a:solidFill>
                <a:srgbClr val="FF0000"/>
              </a:solidFill>
              <a:effectLst>
                <a:glow rad="190500">
                  <a:prstClr val="black">
                    <a:alpha val="83000"/>
                  </a:prstClr>
                </a:glow>
              </a:effectLst>
              <a:latin typeface="UTM Davida" panose="02040603050506020204" pitchFamily="18" charset="0"/>
              <a:cs typeface="Arial" panose="020B0604020202020204" pitchFamily="34" charset="0"/>
            </a:endParaRPr>
          </a:p>
          <a:p>
            <a:pPr algn="ctr" defTabSz="685800">
              <a:defRPr/>
            </a:pPr>
            <a:r>
              <a:rPr lang="en-US" sz="3000" dirty="0" smtClean="0">
                <a:solidFill>
                  <a:srgbClr val="FF0000"/>
                </a:solidFill>
                <a:effectLst>
                  <a:glow rad="190500">
                    <a:prstClr val="black">
                      <a:alpha val="83000"/>
                    </a:prstClr>
                  </a:glow>
                </a:effectLst>
                <a:latin typeface="UTM Davida" panose="02040603050506020204" pitchFamily="18" charset="0"/>
                <a:cs typeface="Arial" panose="020B0604020202020204" pitchFamily="34" charset="0"/>
              </a:rPr>
              <a:t>&amp;</a:t>
            </a:r>
          </a:p>
          <a:p>
            <a:pPr algn="ctr" defTabSz="685800">
              <a:defRPr/>
            </a:pPr>
            <a:r>
              <a:rPr lang="vi-VN" sz="4050" dirty="0" smtClean="0">
                <a:solidFill>
                  <a:srgbClr val="FF0000"/>
                </a:solidFill>
                <a:effectLst>
                  <a:glow rad="190500">
                    <a:prstClr val="black">
                      <a:alpha val="83000"/>
                    </a:prstClr>
                  </a:glow>
                </a:effectLst>
                <a:latin typeface="UTM Davida" panose="02040603050506020204" pitchFamily="18" charset="0"/>
                <a:cs typeface="Arial" panose="020B0604020202020204" pitchFamily="34" charset="0"/>
              </a:rPr>
              <a:t>Chia sẻ</a:t>
            </a:r>
            <a:endParaRPr lang="en-US" sz="4050" dirty="0">
              <a:solidFill>
                <a:srgbClr val="FF0000"/>
              </a:solidFill>
              <a:effectLst>
                <a:glow rad="190500">
                  <a:prstClr val="black">
                    <a:alpha val="83000"/>
                  </a:prstClr>
                </a:glow>
              </a:effectLst>
              <a:latin typeface="UTM Davida" panose="02040603050506020204" pitchFamily="18" charset="0"/>
              <a:cs typeface="Arial" panose="020B0604020202020204" pitchFamily="34" charset="0"/>
            </a:endParaRPr>
          </a:p>
        </p:txBody>
      </p:sp>
      <p:pic>
        <p:nvPicPr>
          <p:cNvPr id="3" name="Picture 2">
            <a:extLst>
              <a:ext uri="{FF2B5EF4-FFF2-40B4-BE49-F238E27FC236}">
                <a16:creationId xmlns:a16="http://schemas.microsoft.com/office/drawing/2014/main" id="{D00D1B31-9EAD-4D7D-AA45-421D6F972283}"/>
              </a:ext>
            </a:extLst>
          </p:cNvPr>
          <p:cNvPicPr>
            <a:picLocks noChangeAspect="1"/>
          </p:cNvPicPr>
          <p:nvPr/>
        </p:nvPicPr>
        <p:blipFill>
          <a:blip r:embed="rId4"/>
          <a:stretch>
            <a:fillRect/>
          </a:stretch>
        </p:blipFill>
        <p:spPr>
          <a:xfrm>
            <a:off x="-132159" y="3581400"/>
            <a:ext cx="3490913" cy="2428875"/>
          </a:xfrm>
          <a:prstGeom prst="rect">
            <a:avLst/>
          </a:prstGeom>
          <a:effectLst>
            <a:outerShdw blurRad="342900" dist="215900" dir="13500000" algn="br" rotWithShape="0">
              <a:prstClr val="black">
                <a:alpha val="67000"/>
              </a:prstClr>
            </a:outerShdw>
          </a:effectLst>
        </p:spPr>
      </p:pic>
      <p:pic>
        <p:nvPicPr>
          <p:cNvPr id="15" name="Picture 14">
            <a:extLst>
              <a:ext uri="{FF2B5EF4-FFF2-40B4-BE49-F238E27FC236}">
                <a16:creationId xmlns:a16="http://schemas.microsoft.com/office/drawing/2014/main" id="{3F491674-042E-451F-AD08-B1B9DA1EA81C}"/>
              </a:ext>
            </a:extLst>
          </p:cNvPr>
          <p:cNvPicPr>
            <a:picLocks noChangeAspect="1"/>
          </p:cNvPicPr>
          <p:nvPr/>
        </p:nvPicPr>
        <p:blipFill>
          <a:blip r:embed="rId5"/>
          <a:srcRect/>
          <a:stretch>
            <a:fillRect/>
          </a:stretch>
        </p:blipFill>
        <p:spPr bwMode="auto">
          <a:xfrm>
            <a:off x="5925741" y="736996"/>
            <a:ext cx="3271838" cy="2082404"/>
          </a:xfrm>
          <a:prstGeom prst="rect">
            <a:avLst/>
          </a:prstGeom>
          <a:noFill/>
          <a:ln>
            <a:noFill/>
          </a:ln>
          <a:effectLst>
            <a:outerShdw blurRad="101600" dist="38100" dir="8100000" sx="106000" sy="106000" algn="tr" rotWithShape="0">
              <a:srgbClr val="000000">
                <a:alpha val="5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98555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3500" fill="hold"/>
                                        <p:tgtEl>
                                          <p:spTgt spid="10"/>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6000" fill="hold"/>
                                        <p:tgtEl>
                                          <p:spTgt spid="24"/>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15000" fill="hold"/>
                                        <p:tgtEl>
                                          <p:spTgt spid="7"/>
                                        </p:tgtEl>
                                        <p:attrNameLst>
                                          <p:attrName>r</p:attrName>
                                        </p:attrNameLst>
                                      </p:cBhvr>
                                    </p:animRot>
                                  </p:childTnLst>
                                </p:cTn>
                              </p:par>
                              <p:par>
                                <p:cTn id="11" presetID="22" presetClass="entr" presetSubtype="8"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wipe(left)">
                                      <p:cBhvr>
                                        <p:cTn id="13" dur="1500"/>
                                        <p:tgtEl>
                                          <p:spTgt spid="101"/>
                                        </p:tgtEl>
                                      </p:cBhvr>
                                    </p:animEffect>
                                  </p:childTnLst>
                                </p:cTn>
                              </p:par>
                              <p:par>
                                <p:cTn id="14" presetID="22" presetClass="entr" presetSubtype="8" fill="hold" nodeType="withEffect">
                                  <p:stCondLst>
                                    <p:cond delay="1500"/>
                                  </p:stCondLst>
                                  <p:childTnLst>
                                    <p:set>
                                      <p:cBhvr>
                                        <p:cTn id="15" dur="1" fill="hold">
                                          <p:stCondLst>
                                            <p:cond delay="0"/>
                                          </p:stCondLst>
                                        </p:cTn>
                                        <p:tgtEl>
                                          <p:spTgt spid="102"/>
                                        </p:tgtEl>
                                        <p:attrNameLst>
                                          <p:attrName>style.visibility</p:attrName>
                                        </p:attrNameLst>
                                      </p:cBhvr>
                                      <p:to>
                                        <p:strVal val="visible"/>
                                      </p:to>
                                    </p:set>
                                    <p:animEffect transition="in" filter="wipe(left)">
                                      <p:cBhvr>
                                        <p:cTn id="16" dur="1500"/>
                                        <p:tgtEl>
                                          <p:spTgt spid="102"/>
                                        </p:tgtEl>
                                      </p:cBhvr>
                                    </p:animEffect>
                                  </p:childTnLst>
                                </p:cTn>
                              </p:par>
                              <p:par>
                                <p:cTn id="17" presetID="22" presetClass="entr" presetSubtype="1" fill="hold" nodeType="withEffect">
                                  <p:stCondLst>
                                    <p:cond delay="3000"/>
                                  </p:stCondLst>
                                  <p:childTnLst>
                                    <p:set>
                                      <p:cBhvr>
                                        <p:cTn id="18" dur="1" fill="hold">
                                          <p:stCondLst>
                                            <p:cond delay="0"/>
                                          </p:stCondLst>
                                        </p:cTn>
                                        <p:tgtEl>
                                          <p:spTgt spid="103"/>
                                        </p:tgtEl>
                                        <p:attrNameLst>
                                          <p:attrName>style.visibility</p:attrName>
                                        </p:attrNameLst>
                                      </p:cBhvr>
                                      <p:to>
                                        <p:strVal val="visible"/>
                                      </p:to>
                                    </p:set>
                                    <p:animEffect transition="in" filter="wipe(up)">
                                      <p:cBhvr>
                                        <p:cTn id="19" dur="1750"/>
                                        <p:tgtEl>
                                          <p:spTgt spid="103"/>
                                        </p:tgtEl>
                                      </p:cBhvr>
                                    </p:animEffect>
                                  </p:childTnLst>
                                </p:cTn>
                              </p:par>
                              <p:par>
                                <p:cTn id="20" presetID="2" presetClass="entr" presetSubtype="8" fill="hold" nodeType="withEffect">
                                  <p:stCondLst>
                                    <p:cond delay="4750"/>
                                  </p:stCondLst>
                                  <p:childTnLst>
                                    <p:set>
                                      <p:cBhvr>
                                        <p:cTn id="21" dur="1" fill="hold">
                                          <p:stCondLst>
                                            <p:cond delay="0"/>
                                          </p:stCondLst>
                                        </p:cTn>
                                        <p:tgtEl>
                                          <p:spTgt spid="105"/>
                                        </p:tgtEl>
                                        <p:attrNameLst>
                                          <p:attrName>style.visibility</p:attrName>
                                        </p:attrNameLst>
                                      </p:cBhvr>
                                      <p:to>
                                        <p:strVal val="visible"/>
                                      </p:to>
                                    </p:set>
                                    <p:anim calcmode="lin" valueType="num">
                                      <p:cBhvr additive="base">
                                        <p:cTn id="22" dur="1500" fill="hold"/>
                                        <p:tgtEl>
                                          <p:spTgt spid="105"/>
                                        </p:tgtEl>
                                        <p:attrNameLst>
                                          <p:attrName>ppt_x</p:attrName>
                                        </p:attrNameLst>
                                      </p:cBhvr>
                                      <p:tavLst>
                                        <p:tav tm="0">
                                          <p:val>
                                            <p:strVal val="0-#ppt_w/2"/>
                                          </p:val>
                                        </p:tav>
                                        <p:tav tm="100000">
                                          <p:val>
                                            <p:strVal val="#ppt_x"/>
                                          </p:val>
                                        </p:tav>
                                      </p:tavLst>
                                    </p:anim>
                                    <p:anim calcmode="lin" valueType="num">
                                      <p:cBhvr additive="base">
                                        <p:cTn id="23" dur="1500" fill="hold"/>
                                        <p:tgtEl>
                                          <p:spTgt spid="105"/>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4750"/>
                                  </p:stCondLst>
                                  <p:childTnLst>
                                    <p:set>
                                      <p:cBhvr>
                                        <p:cTn id="25" dur="1" fill="hold">
                                          <p:stCondLst>
                                            <p:cond delay="0"/>
                                          </p:stCondLst>
                                        </p:cTn>
                                        <p:tgtEl>
                                          <p:spTgt spid="106"/>
                                        </p:tgtEl>
                                        <p:attrNameLst>
                                          <p:attrName>style.visibility</p:attrName>
                                        </p:attrNameLst>
                                      </p:cBhvr>
                                      <p:to>
                                        <p:strVal val="visible"/>
                                      </p:to>
                                    </p:set>
                                    <p:anim calcmode="lin" valueType="num">
                                      <p:cBhvr additive="base">
                                        <p:cTn id="26" dur="1500" fill="hold"/>
                                        <p:tgtEl>
                                          <p:spTgt spid="106"/>
                                        </p:tgtEl>
                                        <p:attrNameLst>
                                          <p:attrName>ppt_x</p:attrName>
                                        </p:attrNameLst>
                                      </p:cBhvr>
                                      <p:tavLst>
                                        <p:tav tm="0">
                                          <p:val>
                                            <p:strVal val="1+#ppt_w/2"/>
                                          </p:val>
                                        </p:tav>
                                        <p:tav tm="100000">
                                          <p:val>
                                            <p:strVal val="#ppt_x"/>
                                          </p:val>
                                        </p:tav>
                                      </p:tavLst>
                                    </p:anim>
                                    <p:anim calcmode="lin" valueType="num">
                                      <p:cBhvr additive="base">
                                        <p:cTn id="27" dur="1500" fill="hold"/>
                                        <p:tgtEl>
                                          <p:spTgt spid="106"/>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6250"/>
                                  </p:stCondLst>
                                  <p:childTnLst>
                                    <p:set>
                                      <p:cBhvr>
                                        <p:cTn id="29" dur="1" fill="hold">
                                          <p:stCondLst>
                                            <p:cond delay="0"/>
                                          </p:stCondLst>
                                        </p:cTn>
                                        <p:tgtEl>
                                          <p:spTgt spid="110"/>
                                        </p:tgtEl>
                                        <p:attrNameLst>
                                          <p:attrName>style.visibility</p:attrName>
                                        </p:attrNameLst>
                                      </p:cBhvr>
                                      <p:to>
                                        <p:strVal val="visible"/>
                                      </p:to>
                                    </p:set>
                                    <p:anim calcmode="lin" valueType="num">
                                      <p:cBhvr additive="base">
                                        <p:cTn id="30" dur="1500" fill="hold"/>
                                        <p:tgtEl>
                                          <p:spTgt spid="110"/>
                                        </p:tgtEl>
                                        <p:attrNameLst>
                                          <p:attrName>ppt_x</p:attrName>
                                        </p:attrNameLst>
                                      </p:cBhvr>
                                      <p:tavLst>
                                        <p:tav tm="0">
                                          <p:val>
                                            <p:strVal val="0-#ppt_w/2"/>
                                          </p:val>
                                        </p:tav>
                                        <p:tav tm="100000">
                                          <p:val>
                                            <p:strVal val="#ppt_x"/>
                                          </p:val>
                                        </p:tav>
                                      </p:tavLst>
                                    </p:anim>
                                    <p:anim calcmode="lin" valueType="num">
                                      <p:cBhvr additive="base">
                                        <p:cTn id="31" dur="1500" fill="hold"/>
                                        <p:tgtEl>
                                          <p:spTgt spid="110"/>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6250"/>
                                  </p:stCondLst>
                                  <p:childTnLst>
                                    <p:set>
                                      <p:cBhvr>
                                        <p:cTn id="33" dur="1" fill="hold">
                                          <p:stCondLst>
                                            <p:cond delay="0"/>
                                          </p:stCondLst>
                                        </p:cTn>
                                        <p:tgtEl>
                                          <p:spTgt spid="111"/>
                                        </p:tgtEl>
                                        <p:attrNameLst>
                                          <p:attrName>style.visibility</p:attrName>
                                        </p:attrNameLst>
                                      </p:cBhvr>
                                      <p:to>
                                        <p:strVal val="visible"/>
                                      </p:to>
                                    </p:set>
                                    <p:anim calcmode="lin" valueType="num">
                                      <p:cBhvr additive="base">
                                        <p:cTn id="34" dur="1500" fill="hold"/>
                                        <p:tgtEl>
                                          <p:spTgt spid="111"/>
                                        </p:tgtEl>
                                        <p:attrNameLst>
                                          <p:attrName>ppt_x</p:attrName>
                                        </p:attrNameLst>
                                      </p:cBhvr>
                                      <p:tavLst>
                                        <p:tav tm="0">
                                          <p:val>
                                            <p:strVal val="1+#ppt_w/2"/>
                                          </p:val>
                                        </p:tav>
                                        <p:tav tm="100000">
                                          <p:val>
                                            <p:strVal val="#ppt_x"/>
                                          </p:val>
                                        </p:tav>
                                      </p:tavLst>
                                    </p:anim>
                                    <p:anim calcmode="lin" valueType="num">
                                      <p:cBhvr additive="base">
                                        <p:cTn id="35" dur="15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405258" y="6041366"/>
            <a:ext cx="88470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t>MĨ THẬT </a:t>
            </a:r>
            <a:r>
              <a:rPr kumimoji="0" lang="vi-VN" sz="900" b="0" i="0" u="none" strike="noStrike" kern="1200" cap="none" spc="0" normalizeH="0" baseline="0" noProof="0" dirty="0" smtClean="0">
                <a:ln>
                  <a:noFill/>
                </a:ln>
                <a:solidFill>
                  <a:prstClr val="black">
                    <a:tint val="75000"/>
                  </a:prstClr>
                </a:solidFill>
                <a:effectLst/>
                <a:uLnTx/>
                <a:uFillTx/>
                <a:latin typeface="Trebuchet MS" panose="020B0603020202020204"/>
                <a:ea typeface="+mn-ea"/>
                <a:cs typeface="+mn-cs"/>
              </a:rPr>
              <a:t>7</a:t>
            </a:r>
            <a:endParaRPr kumimoji="0" lang="en-US" sz="9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5" name="Rectangle 4">
            <a:extLst>
              <a:ext uri="{FF2B5EF4-FFF2-40B4-BE49-F238E27FC236}">
                <a16:creationId xmlns:a16="http://schemas.microsoft.com/office/drawing/2014/main" id="{EFFEA557-B8AD-4815-B825-1142D9EF61D7}"/>
              </a:ext>
            </a:extLst>
          </p:cNvPr>
          <p:cNvSpPr/>
          <p:nvPr/>
        </p:nvSpPr>
        <p:spPr>
          <a:xfrm>
            <a:off x="581153" y="1408323"/>
            <a:ext cx="7962812" cy="544764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accent2"/>
                </a:solidFill>
                <a:effectLst/>
                <a:uLnTx/>
                <a:uFillTx/>
                <a:latin typeface="Times New Roman" panose="02020603050405020304" pitchFamily="18" charset="0"/>
                <a:ea typeface="Roboto" panose="02000000000000000000" pitchFamily="2" charset="0"/>
                <a:cs typeface="Times New Roman" panose="02020603050405020304" pitchFamily="18" charset="0"/>
              </a:rPr>
              <a:t>Nêu</a:t>
            </a:r>
            <a:r>
              <a:rPr kumimoji="0" lang="en-US" sz="2400" b="1" i="0" u="none" strike="noStrike" kern="1200" cap="none" spc="0" normalizeH="0" baseline="0" noProof="0" dirty="0">
                <a:ln>
                  <a:noFill/>
                </a:ln>
                <a:solidFill>
                  <a:schemeClr val="accent2"/>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2400" b="1" i="0" u="none" strike="noStrike" kern="1200" cap="none" spc="0" normalizeH="0" baseline="0" noProof="0" dirty="0" err="1">
                <a:ln>
                  <a:noFill/>
                </a:ln>
                <a:solidFill>
                  <a:schemeClr val="accent2"/>
                </a:solidFill>
                <a:effectLst/>
                <a:uLnTx/>
                <a:uFillTx/>
                <a:latin typeface="Times New Roman" panose="02020603050405020304" pitchFamily="18" charset="0"/>
                <a:ea typeface="Roboto" panose="02000000000000000000" pitchFamily="2" charset="0"/>
                <a:cs typeface="Times New Roman" panose="02020603050405020304" pitchFamily="18" charset="0"/>
              </a:rPr>
              <a:t>cảm</a:t>
            </a:r>
            <a:r>
              <a:rPr kumimoji="0" lang="en-US" sz="2400" b="1" i="0" u="none" strike="noStrike" kern="1200" cap="none" spc="0" normalizeH="0" baseline="0" noProof="0" dirty="0">
                <a:ln>
                  <a:noFill/>
                </a:ln>
                <a:solidFill>
                  <a:schemeClr val="accent2"/>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2400" b="1" i="0" u="none" strike="noStrike" kern="1200" cap="none" spc="0" normalizeH="0" baseline="0" noProof="0" dirty="0" err="1">
                <a:ln>
                  <a:noFill/>
                </a:ln>
                <a:solidFill>
                  <a:schemeClr val="accent2"/>
                </a:solidFill>
                <a:effectLst/>
                <a:uLnTx/>
                <a:uFillTx/>
                <a:latin typeface="Times New Roman" panose="02020603050405020304" pitchFamily="18" charset="0"/>
                <a:ea typeface="Roboto" panose="02000000000000000000" pitchFamily="2" charset="0"/>
                <a:cs typeface="Times New Roman" panose="02020603050405020304" pitchFamily="18" charset="0"/>
              </a:rPr>
              <a:t>nhận</a:t>
            </a:r>
            <a:r>
              <a:rPr kumimoji="0" lang="en-US" sz="2400" b="1" i="0" u="none" strike="noStrike" kern="1200" cap="none" spc="0" normalizeH="0" baseline="0" noProof="0" dirty="0">
                <a:ln>
                  <a:noFill/>
                </a:ln>
                <a:solidFill>
                  <a:schemeClr val="accent2"/>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2400" b="1" i="0" u="none" strike="noStrike" kern="1200" cap="none" spc="0" normalizeH="0" baseline="0" noProof="0" dirty="0" err="1">
                <a:ln>
                  <a:noFill/>
                </a:ln>
                <a:solidFill>
                  <a:schemeClr val="accent2"/>
                </a:solidFill>
                <a:effectLst/>
                <a:uLnTx/>
                <a:uFillTx/>
                <a:latin typeface="Times New Roman" panose="02020603050405020304" pitchFamily="18" charset="0"/>
                <a:ea typeface="Roboto" panose="02000000000000000000" pitchFamily="2" charset="0"/>
                <a:cs typeface="Times New Roman" panose="02020603050405020304" pitchFamily="18" charset="0"/>
              </a:rPr>
              <a:t>và</a:t>
            </a:r>
            <a:r>
              <a:rPr kumimoji="0" lang="en-US" sz="2400" b="1" i="0" u="none" strike="noStrike" kern="1200" cap="none" spc="0" normalizeH="0" baseline="0" noProof="0" dirty="0">
                <a:ln>
                  <a:noFill/>
                </a:ln>
                <a:solidFill>
                  <a:schemeClr val="accent2"/>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2400" b="1" i="0" u="none" strike="noStrike" kern="1200" cap="none" spc="0" normalizeH="0" baseline="0" noProof="0" dirty="0" err="1">
                <a:ln>
                  <a:noFill/>
                </a:ln>
                <a:solidFill>
                  <a:schemeClr val="accent2"/>
                </a:solidFill>
                <a:effectLst/>
                <a:uLnTx/>
                <a:uFillTx/>
                <a:latin typeface="Times New Roman" panose="02020603050405020304" pitchFamily="18" charset="0"/>
                <a:ea typeface="Roboto" panose="02000000000000000000" pitchFamily="2" charset="0"/>
                <a:cs typeface="Times New Roman" panose="02020603050405020304" pitchFamily="18" charset="0"/>
              </a:rPr>
              <a:t>phân</a:t>
            </a:r>
            <a:r>
              <a:rPr kumimoji="0" lang="en-US" sz="2400" b="1" i="0" u="none" strike="noStrike" kern="1200" cap="none" spc="0" normalizeH="0" baseline="0" noProof="0" dirty="0">
                <a:ln>
                  <a:noFill/>
                </a:ln>
                <a:solidFill>
                  <a:schemeClr val="accent2"/>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2400" b="1" i="0" u="none" strike="noStrike" kern="1200" cap="none" spc="0" normalizeH="0" baseline="0" noProof="0" dirty="0" err="1">
                <a:ln>
                  <a:noFill/>
                </a:ln>
                <a:solidFill>
                  <a:schemeClr val="accent2"/>
                </a:solidFill>
                <a:effectLst/>
                <a:uLnTx/>
                <a:uFillTx/>
                <a:latin typeface="Times New Roman" panose="02020603050405020304" pitchFamily="18" charset="0"/>
                <a:ea typeface="Roboto" panose="02000000000000000000" pitchFamily="2" charset="0"/>
                <a:cs typeface="Times New Roman" panose="02020603050405020304" pitchFamily="18" charset="0"/>
              </a:rPr>
              <a:t>tích</a:t>
            </a:r>
            <a:r>
              <a:rPr kumimoji="0" lang="en-US" sz="2400" b="1" i="0" u="none" strike="noStrike" kern="1200" cap="none" spc="0" normalizeH="0" baseline="0" noProof="0" dirty="0" smtClean="0">
                <a:ln>
                  <a:noFill/>
                </a:ln>
                <a:solidFill>
                  <a:schemeClr val="accent2"/>
                </a:solidFill>
                <a:effectLst/>
                <a:uLnTx/>
                <a:uFillTx/>
                <a:latin typeface="Times New Roman" panose="02020603050405020304" pitchFamily="18" charset="0"/>
                <a:ea typeface="Roboto" panose="02000000000000000000" pitchFamily="2" charset="0"/>
                <a:cs typeface="Times New Roman" panose="02020603050405020304" pitchFamily="18" charset="0"/>
              </a:rPr>
              <a:t>:</a:t>
            </a:r>
          </a:p>
          <a:p>
            <a:pPr lvl="0">
              <a:lnSpc>
                <a:spcPct val="150000"/>
              </a:lnSpc>
            </a:pPr>
            <a:r>
              <a:rPr lang="vi-VN" sz="2400" dirty="0">
                <a:solidFill>
                  <a:schemeClr val="accent2"/>
                </a:solidFill>
                <a:latin typeface="Times New Roman" panose="02020603050405020304" pitchFamily="18" charset="0"/>
                <a:ea typeface="Roboto" panose="02000000000000000000" pitchFamily="2" charset="0"/>
                <a:cs typeface="Times New Roman" panose="02020603050405020304" pitchFamily="18" charset="0"/>
              </a:rPr>
              <a:t>+ Sản phẩm em yêu thích</a:t>
            </a:r>
          </a:p>
          <a:p>
            <a:pPr lvl="0">
              <a:lnSpc>
                <a:spcPct val="150000"/>
              </a:lnSpc>
            </a:pPr>
            <a:r>
              <a:rPr lang="vi-VN" sz="2400" dirty="0">
                <a:solidFill>
                  <a:schemeClr val="accent2"/>
                </a:solidFill>
                <a:latin typeface="Times New Roman" panose="02020603050405020304" pitchFamily="18" charset="0"/>
                <a:ea typeface="Roboto" panose="02000000000000000000" pitchFamily="2" charset="0"/>
                <a:cs typeface="Times New Roman" panose="02020603050405020304" pitchFamily="18" charset="0"/>
              </a:rPr>
              <a:t>+ Nội dung hoạt động được thể hiện trong bức chạm khắc</a:t>
            </a:r>
          </a:p>
          <a:p>
            <a:pPr lvl="0">
              <a:lnSpc>
                <a:spcPct val="150000"/>
              </a:lnSpc>
            </a:pPr>
            <a:r>
              <a:rPr lang="vi-VN" sz="2400" dirty="0">
                <a:solidFill>
                  <a:schemeClr val="accent2"/>
                </a:solidFill>
                <a:latin typeface="Times New Roman" panose="02020603050405020304" pitchFamily="18" charset="0"/>
                <a:ea typeface="Roboto" panose="02000000000000000000" pitchFamily="2" charset="0"/>
                <a:cs typeface="Times New Roman" panose="02020603050405020304" pitchFamily="18" charset="0"/>
              </a:rPr>
              <a:t>+ Cách tạo khối mô phỏng hình mẫu</a:t>
            </a:r>
          </a:p>
          <a:p>
            <a:pPr lvl="0">
              <a:lnSpc>
                <a:spcPct val="150000"/>
              </a:lnSpc>
            </a:pPr>
            <a:r>
              <a:rPr lang="vi-VN" sz="2400" dirty="0">
                <a:solidFill>
                  <a:schemeClr val="accent2"/>
                </a:solidFill>
                <a:latin typeface="Times New Roman" panose="02020603050405020304" pitchFamily="18" charset="0"/>
                <a:ea typeface="Roboto" panose="02000000000000000000" pitchFamily="2" charset="0"/>
                <a:cs typeface="Times New Roman" panose="02020603050405020304" pitchFamily="18" charset="0"/>
              </a:rPr>
              <a:t>+ cảm nhận về sự khác biệt của chất liệu giữa sản phẩm với bức tranh chạm khắc mẫu</a:t>
            </a:r>
          </a:p>
          <a:p>
            <a:pPr lvl="0">
              <a:lnSpc>
                <a:spcPct val="150000"/>
              </a:lnSpc>
            </a:pPr>
            <a:r>
              <a:rPr lang="vi-VN" sz="2400" dirty="0">
                <a:solidFill>
                  <a:schemeClr val="accent2"/>
                </a:solidFill>
                <a:latin typeface="Times New Roman" panose="02020603050405020304" pitchFamily="18" charset="0"/>
                <a:ea typeface="Roboto" panose="02000000000000000000" pitchFamily="2" charset="0"/>
                <a:cs typeface="Times New Roman" panose="02020603050405020304" pitchFamily="18" charset="0"/>
              </a:rPr>
              <a:t>+ Hình khối mô phỏng sát với bức chạm khắc mẫu</a:t>
            </a:r>
          </a:p>
          <a:p>
            <a:pPr lvl="0">
              <a:lnSpc>
                <a:spcPct val="150000"/>
              </a:lnSpc>
            </a:pPr>
            <a:r>
              <a:rPr lang="vi-VN" sz="2400" dirty="0">
                <a:solidFill>
                  <a:schemeClr val="accent2"/>
                </a:solidFill>
                <a:latin typeface="Times New Roman" panose="02020603050405020304" pitchFamily="18" charset="0"/>
                <a:ea typeface="Roboto" panose="02000000000000000000" pitchFamily="2" charset="0"/>
                <a:cs typeface="Times New Roman" panose="02020603050405020304" pitchFamily="18" charset="0"/>
              </a:rPr>
              <a:t>+ Ý tưởng điều chỉnh để sản phẩm hoàn thiện hơn</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4472C4">
                  <a:lumMod val="50000"/>
                </a:srgbClr>
              </a:solidFill>
              <a:effectLst/>
              <a:uLnTx/>
              <a:uFillTx/>
              <a:latin typeface="Roboto" panose="02000000000000000000" pitchFamily="2" charset="0"/>
              <a:ea typeface="Roboto" panose="02000000000000000000" pitchFamily="2" charset="0"/>
              <a:cs typeface="Times New Roman" pitchFamily="18" charset="0"/>
            </a:endParaRPr>
          </a:p>
        </p:txBody>
      </p:sp>
      <p:sp>
        <p:nvSpPr>
          <p:cNvPr id="6" name="Rectangle 5"/>
          <p:cNvSpPr/>
          <p:nvPr/>
        </p:nvSpPr>
        <p:spPr>
          <a:xfrm>
            <a:off x="1052535" y="460232"/>
            <a:ext cx="6955391" cy="523220"/>
          </a:xfrm>
          <a:prstGeom prst="rect">
            <a:avLst/>
          </a:prstGeom>
        </p:spPr>
        <p:txBody>
          <a:bodyPr wrap="square">
            <a:spAutoFit/>
          </a:bodyPr>
          <a:lstStyle/>
          <a:p>
            <a:pPr lvl="0" defTabSz="685800"/>
            <a:r>
              <a:rPr lang="vi-VN" sz="2800" b="1" dirty="0">
                <a:solidFill>
                  <a:srgbClr val="C00000"/>
                </a:solidFill>
                <a:latin typeface="Times New Roman" panose="02020603050405020304" pitchFamily="18" charset="0"/>
                <a:ea typeface="Roboto" panose="02000000000000000000" pitchFamily="2" charset="0"/>
                <a:cs typeface="Times New Roman" panose="02020603050405020304" pitchFamily="18" charset="0"/>
              </a:rPr>
              <a:t>4</a:t>
            </a:r>
            <a:r>
              <a:rPr lang="en-US" sz="2800" b="1" dirty="0" smtClean="0">
                <a:solidFill>
                  <a:srgbClr val="C00000"/>
                </a:solidFill>
                <a:latin typeface="Times New Roman" panose="02020603050405020304" pitchFamily="18" charset="0"/>
                <a:ea typeface="Roboto" panose="02000000000000000000" pitchFamily="2" charset="0"/>
                <a:cs typeface="Times New Roman" panose="02020603050405020304" pitchFamily="18" charset="0"/>
              </a:rPr>
              <a:t>.</a:t>
            </a:r>
            <a:r>
              <a:rPr lang="vi-VN" sz="2800" b="1" dirty="0" smtClean="0">
                <a:solidFill>
                  <a:srgbClr val="C00000"/>
                </a:solidFill>
                <a:latin typeface="Times New Roman" panose="02020603050405020304" pitchFamily="18" charset="0"/>
                <a:ea typeface="Roboto" panose="02000000000000000000" pitchFamily="2" charset="0"/>
                <a:cs typeface="Times New Roman" panose="02020603050405020304" pitchFamily="18" charset="0"/>
              </a:rPr>
              <a:t> Trưng bày sản phẩm và chia sẻ</a:t>
            </a:r>
            <a:endParaRPr lang="en-US" sz="2800" b="1" dirty="0">
              <a:solidFill>
                <a:srgbClr val="C00000"/>
              </a:solidFill>
              <a:latin typeface="Times New Roman" panose="02020603050405020304" pitchFamily="18" charset="0"/>
              <a:ea typeface="Roboto" panose="02000000000000000000" pitchFamily="2" charset="0"/>
              <a:cs typeface="Times New Roman" panose="02020603050405020304" pitchFamily="18" charset="0"/>
            </a:endParaRPr>
          </a:p>
        </p:txBody>
      </p:sp>
      <p:pic>
        <p:nvPicPr>
          <p:cNvPr id="7" name="Picture 6" descr="A picture containing text&#10;&#10;Description automatically generated">
            <a:extLst>
              <a:ext uri="{FF2B5EF4-FFF2-40B4-BE49-F238E27FC236}">
                <a16:creationId xmlns:a16="http://schemas.microsoft.com/office/drawing/2014/main" id="{ECF451C6-C7C5-481C-BA82-C832532059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17191" cy="1117191"/>
          </a:xfrm>
          <a:prstGeom prst="rect">
            <a:avLst/>
          </a:prstGeom>
        </p:spPr>
      </p:pic>
    </p:spTree>
    <p:extLst>
      <p:ext uri="{BB962C8B-B14F-4D97-AF65-F5344CB8AC3E}">
        <p14:creationId xmlns:p14="http://schemas.microsoft.com/office/powerpoint/2010/main" val="16053425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0415" y="2298288"/>
            <a:ext cx="7209730" cy="4559712"/>
          </a:xfrm>
          <a:prstGeom prst="rect">
            <a:avLst/>
          </a:prstGeom>
        </p:spPr>
      </p:pic>
      <p:sp>
        <p:nvSpPr>
          <p:cNvPr id="6" name="Rectangle 5"/>
          <p:cNvSpPr/>
          <p:nvPr/>
        </p:nvSpPr>
        <p:spPr>
          <a:xfrm>
            <a:off x="877044" y="460232"/>
            <a:ext cx="7518810" cy="954107"/>
          </a:xfrm>
          <a:prstGeom prst="rect">
            <a:avLst/>
          </a:prstGeom>
        </p:spPr>
        <p:txBody>
          <a:bodyPr wrap="square">
            <a:spAutoFit/>
          </a:bodyPr>
          <a:lstStyle/>
          <a:p>
            <a:pPr lvl="0" defTabSz="685800"/>
            <a:r>
              <a:rPr lang="vi-VN" sz="2800" b="1" dirty="0" smtClean="0">
                <a:solidFill>
                  <a:srgbClr val="C00000"/>
                </a:solidFill>
                <a:latin typeface="Times New Roman" panose="02020603050405020304" pitchFamily="18" charset="0"/>
                <a:ea typeface="Roboto" panose="02000000000000000000" pitchFamily="2" charset="0"/>
                <a:cs typeface="Times New Roman" panose="02020603050405020304" pitchFamily="18" charset="0"/>
              </a:rPr>
              <a:t>5. Tìm hiểu hình khối của tác phẩm chạm khắc đương đại</a:t>
            </a:r>
            <a:endParaRPr lang="en-US" sz="2800" b="1" dirty="0">
              <a:solidFill>
                <a:srgbClr val="C00000"/>
              </a:solidFill>
              <a:latin typeface="Times New Roman" panose="02020603050405020304" pitchFamily="18" charset="0"/>
              <a:ea typeface="Roboto" panose="02000000000000000000" pitchFamily="2" charset="0"/>
              <a:cs typeface="Times New Roman" panose="02020603050405020304" pitchFamily="18" charset="0"/>
            </a:endParaRPr>
          </a:p>
        </p:txBody>
      </p:sp>
      <p:pic>
        <p:nvPicPr>
          <p:cNvPr id="7" name="Picture 6" descr="A picture containing text&#10;&#10;Description automatically generated">
            <a:extLst>
              <a:ext uri="{FF2B5EF4-FFF2-40B4-BE49-F238E27FC236}">
                <a16:creationId xmlns:a16="http://schemas.microsoft.com/office/drawing/2014/main" id="{ECF451C6-C7C5-481C-BA82-C832532059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17191" cy="1117191"/>
          </a:xfrm>
          <a:prstGeom prst="rect">
            <a:avLst/>
          </a:prstGeom>
        </p:spPr>
      </p:pic>
      <p:sp>
        <p:nvSpPr>
          <p:cNvPr id="3" name="Rectangle 2"/>
          <p:cNvSpPr/>
          <p:nvPr/>
        </p:nvSpPr>
        <p:spPr>
          <a:xfrm>
            <a:off x="124690" y="1292241"/>
            <a:ext cx="8400473" cy="830997"/>
          </a:xfrm>
          <a:prstGeom prst="rect">
            <a:avLst/>
          </a:prstGeom>
        </p:spPr>
        <p:txBody>
          <a:bodyPr wrap="square">
            <a:spAutoFit/>
          </a:bodyPr>
          <a:lstStyle/>
          <a:p>
            <a:pPr>
              <a:spcAft>
                <a:spcPts val="0"/>
              </a:spcAft>
            </a:pPr>
            <a:r>
              <a:rPr lang="en-US" i="1" dirty="0">
                <a:solidFill>
                  <a:schemeClr val="accent2"/>
                </a:solidFill>
                <a:latin typeface="Times New Roman" panose="02020603050405020304" pitchFamily="18" charset="0"/>
                <a:ea typeface="Times New Roman" panose="02020603050405020304" pitchFamily="18" charset="0"/>
              </a:rPr>
              <a:t>+ </a:t>
            </a:r>
            <a:r>
              <a:rPr lang="en-US" i="1" dirty="0" err="1">
                <a:solidFill>
                  <a:schemeClr val="accent2"/>
                </a:solidFill>
                <a:latin typeface="Times New Roman" panose="02020603050405020304" pitchFamily="18" charset="0"/>
                <a:ea typeface="Times New Roman" panose="02020603050405020304" pitchFamily="18" charset="0"/>
              </a:rPr>
              <a:t>Quan</a:t>
            </a:r>
            <a:r>
              <a:rPr lang="en-US" i="1" dirty="0">
                <a:solidFill>
                  <a:schemeClr val="accent2"/>
                </a:solidFill>
                <a:latin typeface="Times New Roman" panose="02020603050405020304" pitchFamily="18" charset="0"/>
                <a:ea typeface="Times New Roman" panose="02020603050405020304" pitchFamily="18" charset="0"/>
              </a:rPr>
              <a:t> </a:t>
            </a:r>
            <a:r>
              <a:rPr lang="en-US" i="1" dirty="0" err="1">
                <a:solidFill>
                  <a:schemeClr val="accent2"/>
                </a:solidFill>
                <a:latin typeface="Times New Roman" panose="02020603050405020304" pitchFamily="18" charset="0"/>
                <a:ea typeface="Times New Roman" panose="02020603050405020304" pitchFamily="18" charset="0"/>
              </a:rPr>
              <a:t>sát</a:t>
            </a:r>
            <a:r>
              <a:rPr lang="en-US" i="1" dirty="0">
                <a:solidFill>
                  <a:schemeClr val="accent2"/>
                </a:solidFill>
                <a:latin typeface="Times New Roman" panose="02020603050405020304" pitchFamily="18" charset="0"/>
                <a:ea typeface="Times New Roman" panose="02020603050405020304" pitchFamily="18" charset="0"/>
              </a:rPr>
              <a:t> </a:t>
            </a:r>
            <a:r>
              <a:rPr lang="en-US" i="1" dirty="0" err="1">
                <a:solidFill>
                  <a:schemeClr val="accent2"/>
                </a:solidFill>
                <a:latin typeface="Times New Roman" panose="02020603050405020304" pitchFamily="18" charset="0"/>
                <a:ea typeface="Times New Roman" panose="02020603050405020304" pitchFamily="18" charset="0"/>
              </a:rPr>
              <a:t>hình</a:t>
            </a:r>
            <a:r>
              <a:rPr lang="en-US" i="1" dirty="0">
                <a:solidFill>
                  <a:schemeClr val="accent2"/>
                </a:solidFill>
                <a:latin typeface="Times New Roman" panose="02020603050405020304" pitchFamily="18" charset="0"/>
                <a:ea typeface="Times New Roman" panose="02020603050405020304" pitchFamily="18" charset="0"/>
              </a:rPr>
              <a:t> </a:t>
            </a:r>
            <a:r>
              <a:rPr lang="en-US" sz="2400" i="1" dirty="0" err="1">
                <a:solidFill>
                  <a:schemeClr val="accent2"/>
                </a:solidFill>
                <a:latin typeface="Times New Roman" panose="02020603050405020304" pitchFamily="18" charset="0"/>
                <a:ea typeface="Times New Roman" panose="02020603050405020304" pitchFamily="18" charset="0"/>
              </a:rPr>
              <a:t>và</a:t>
            </a:r>
            <a:r>
              <a:rPr lang="en-US" sz="2400" i="1" dirty="0">
                <a:solidFill>
                  <a:schemeClr val="accent2"/>
                </a:solidFill>
                <a:latin typeface="Times New Roman" panose="02020603050405020304" pitchFamily="18" charset="0"/>
                <a:ea typeface="Times New Roman" panose="02020603050405020304" pitchFamily="18" charset="0"/>
              </a:rPr>
              <a:t> </a:t>
            </a:r>
            <a:r>
              <a:rPr lang="en-US" sz="2400" i="1" dirty="0" err="1">
                <a:solidFill>
                  <a:schemeClr val="accent2"/>
                </a:solidFill>
                <a:latin typeface="Times New Roman" panose="02020603050405020304" pitchFamily="18" charset="0"/>
                <a:ea typeface="Times New Roman" panose="02020603050405020304" pitchFamily="18" charset="0"/>
              </a:rPr>
              <a:t>tìm</a:t>
            </a:r>
            <a:r>
              <a:rPr lang="en-US" sz="2400" i="1" dirty="0">
                <a:solidFill>
                  <a:schemeClr val="accent2"/>
                </a:solidFill>
                <a:latin typeface="Times New Roman" panose="02020603050405020304" pitchFamily="18" charset="0"/>
                <a:ea typeface="Times New Roman" panose="02020603050405020304" pitchFamily="18" charset="0"/>
              </a:rPr>
              <a:t> </a:t>
            </a:r>
            <a:r>
              <a:rPr lang="en-US" sz="2400" i="1" dirty="0" err="1">
                <a:solidFill>
                  <a:schemeClr val="accent2"/>
                </a:solidFill>
                <a:latin typeface="Times New Roman" panose="02020603050405020304" pitchFamily="18" charset="0"/>
                <a:ea typeface="Times New Roman" panose="02020603050405020304" pitchFamily="18" charset="0"/>
              </a:rPr>
              <a:t>hiểu</a:t>
            </a:r>
            <a:r>
              <a:rPr lang="en-US" sz="2400" i="1" dirty="0">
                <a:solidFill>
                  <a:schemeClr val="accent2"/>
                </a:solidFill>
                <a:latin typeface="Times New Roman" panose="02020603050405020304" pitchFamily="18" charset="0"/>
                <a:ea typeface="Times New Roman" panose="02020603050405020304" pitchFamily="18" charset="0"/>
              </a:rPr>
              <a:t> </a:t>
            </a:r>
            <a:r>
              <a:rPr lang="en-US" sz="2400" i="1" dirty="0" err="1">
                <a:solidFill>
                  <a:schemeClr val="accent2"/>
                </a:solidFill>
                <a:latin typeface="Times New Roman" panose="02020603050405020304" pitchFamily="18" charset="0"/>
                <a:ea typeface="Times New Roman" panose="02020603050405020304" pitchFamily="18" charset="0"/>
              </a:rPr>
              <a:t>để</a:t>
            </a:r>
            <a:r>
              <a:rPr lang="en-US" sz="2400" i="1" dirty="0">
                <a:solidFill>
                  <a:schemeClr val="accent2"/>
                </a:solidFill>
                <a:latin typeface="Times New Roman" panose="02020603050405020304" pitchFamily="18" charset="0"/>
                <a:ea typeface="Times New Roman" panose="02020603050405020304" pitchFamily="18" charset="0"/>
              </a:rPr>
              <a:t> </a:t>
            </a:r>
            <a:r>
              <a:rPr lang="en-US" sz="2400" i="1" dirty="0" err="1">
                <a:solidFill>
                  <a:schemeClr val="accent2"/>
                </a:solidFill>
                <a:latin typeface="Times New Roman" panose="02020603050405020304" pitchFamily="18" charset="0"/>
                <a:ea typeface="Times New Roman" panose="02020603050405020304" pitchFamily="18" charset="0"/>
              </a:rPr>
              <a:t>nhận</a:t>
            </a:r>
            <a:r>
              <a:rPr lang="en-US" sz="2400" i="1" dirty="0">
                <a:solidFill>
                  <a:schemeClr val="accent2"/>
                </a:solidFill>
                <a:latin typeface="Times New Roman" panose="02020603050405020304" pitchFamily="18" charset="0"/>
                <a:ea typeface="Times New Roman" panose="02020603050405020304" pitchFamily="18" charset="0"/>
              </a:rPr>
              <a:t> </a:t>
            </a:r>
            <a:r>
              <a:rPr lang="en-US" sz="2400" i="1" dirty="0" err="1">
                <a:solidFill>
                  <a:schemeClr val="accent2"/>
                </a:solidFill>
                <a:latin typeface="Times New Roman" panose="02020603050405020304" pitchFamily="18" charset="0"/>
                <a:ea typeface="Times New Roman" panose="02020603050405020304" pitchFamily="18" charset="0"/>
              </a:rPr>
              <a:t>biết</a:t>
            </a:r>
            <a:r>
              <a:rPr lang="en-US" sz="2400" i="1" dirty="0">
                <a:solidFill>
                  <a:schemeClr val="accent2"/>
                </a:solidFill>
                <a:latin typeface="Times New Roman" panose="02020603050405020304" pitchFamily="18" charset="0"/>
                <a:ea typeface="Times New Roman" panose="02020603050405020304" pitchFamily="18" charset="0"/>
              </a:rPr>
              <a:t> </a:t>
            </a:r>
            <a:r>
              <a:rPr lang="en-US" sz="2400" i="1" dirty="0" err="1">
                <a:solidFill>
                  <a:schemeClr val="accent2"/>
                </a:solidFill>
                <a:latin typeface="Times New Roman" panose="02020603050405020304" pitchFamily="18" charset="0"/>
                <a:ea typeface="Times New Roman" panose="02020603050405020304" pitchFamily="18" charset="0"/>
              </a:rPr>
              <a:t>nét</a:t>
            </a:r>
            <a:r>
              <a:rPr lang="en-US" sz="2400" i="1" dirty="0">
                <a:solidFill>
                  <a:schemeClr val="accent2"/>
                </a:solidFill>
                <a:latin typeface="Times New Roman" panose="02020603050405020304" pitchFamily="18" charset="0"/>
                <a:ea typeface="Times New Roman" panose="02020603050405020304" pitchFamily="18" charset="0"/>
              </a:rPr>
              <a:t> </a:t>
            </a:r>
            <a:r>
              <a:rPr lang="en-US" sz="2400" i="1" dirty="0" err="1">
                <a:solidFill>
                  <a:schemeClr val="accent2"/>
                </a:solidFill>
                <a:latin typeface="Times New Roman" panose="02020603050405020304" pitchFamily="18" charset="0"/>
                <a:ea typeface="Times New Roman" panose="02020603050405020304" pitchFamily="18" charset="0"/>
              </a:rPr>
              <a:t>đẹp</a:t>
            </a:r>
            <a:r>
              <a:rPr lang="en-US" sz="2400" i="1" dirty="0">
                <a:solidFill>
                  <a:schemeClr val="accent2"/>
                </a:solidFill>
                <a:latin typeface="Times New Roman" panose="02020603050405020304" pitchFamily="18" charset="0"/>
                <a:ea typeface="Times New Roman" panose="02020603050405020304" pitchFamily="18" charset="0"/>
              </a:rPr>
              <a:t>, </a:t>
            </a:r>
            <a:r>
              <a:rPr lang="en-US" sz="2400" i="1" dirty="0" err="1">
                <a:solidFill>
                  <a:schemeClr val="accent2"/>
                </a:solidFill>
                <a:latin typeface="Times New Roman" panose="02020603050405020304" pitchFamily="18" charset="0"/>
                <a:ea typeface="Times New Roman" panose="02020603050405020304" pitchFamily="18" charset="0"/>
              </a:rPr>
              <a:t>vai</a:t>
            </a:r>
            <a:r>
              <a:rPr lang="en-US" sz="2400" i="1" dirty="0">
                <a:solidFill>
                  <a:schemeClr val="accent2"/>
                </a:solidFill>
                <a:latin typeface="Times New Roman" panose="02020603050405020304" pitchFamily="18" charset="0"/>
                <a:ea typeface="Times New Roman" panose="02020603050405020304" pitchFamily="18" charset="0"/>
              </a:rPr>
              <a:t> </a:t>
            </a:r>
            <a:r>
              <a:rPr lang="en-US" sz="2400" i="1" dirty="0" err="1">
                <a:solidFill>
                  <a:schemeClr val="accent2"/>
                </a:solidFill>
                <a:latin typeface="Times New Roman" panose="02020603050405020304" pitchFamily="18" charset="0"/>
                <a:ea typeface="Times New Roman" panose="02020603050405020304" pitchFamily="18" charset="0"/>
              </a:rPr>
              <a:t>trò</a:t>
            </a:r>
            <a:r>
              <a:rPr lang="en-US" sz="2400" i="1" dirty="0">
                <a:solidFill>
                  <a:schemeClr val="accent2"/>
                </a:solidFill>
                <a:latin typeface="Times New Roman" panose="02020603050405020304" pitchFamily="18" charset="0"/>
                <a:ea typeface="Times New Roman" panose="02020603050405020304" pitchFamily="18" charset="0"/>
              </a:rPr>
              <a:t> </a:t>
            </a:r>
            <a:r>
              <a:rPr lang="en-US" sz="2400" i="1" dirty="0" err="1">
                <a:solidFill>
                  <a:schemeClr val="accent2"/>
                </a:solidFill>
                <a:latin typeface="Times New Roman" panose="02020603050405020304" pitchFamily="18" charset="0"/>
                <a:ea typeface="Times New Roman" panose="02020603050405020304" pitchFamily="18" charset="0"/>
              </a:rPr>
              <a:t>và</a:t>
            </a:r>
            <a:r>
              <a:rPr lang="en-US" sz="2400" i="1" dirty="0">
                <a:solidFill>
                  <a:schemeClr val="accent2"/>
                </a:solidFill>
                <a:latin typeface="Times New Roman" panose="02020603050405020304" pitchFamily="18" charset="0"/>
                <a:ea typeface="Times New Roman" panose="02020603050405020304" pitchFamily="18" charset="0"/>
              </a:rPr>
              <a:t> </a:t>
            </a:r>
            <a:r>
              <a:rPr lang="en-US" sz="2400" i="1" dirty="0" err="1">
                <a:solidFill>
                  <a:schemeClr val="accent2"/>
                </a:solidFill>
                <a:latin typeface="Times New Roman" panose="02020603050405020304" pitchFamily="18" charset="0"/>
                <a:ea typeface="Times New Roman" panose="02020603050405020304" pitchFamily="18" charset="0"/>
              </a:rPr>
              <a:t>hình</a:t>
            </a:r>
            <a:r>
              <a:rPr lang="en-US" sz="2400" i="1" dirty="0">
                <a:solidFill>
                  <a:schemeClr val="accent2"/>
                </a:solidFill>
                <a:latin typeface="Times New Roman" panose="02020603050405020304" pitchFamily="18" charset="0"/>
                <a:ea typeface="Times New Roman" panose="02020603050405020304" pitchFamily="18" charset="0"/>
              </a:rPr>
              <a:t> </a:t>
            </a:r>
            <a:r>
              <a:rPr lang="en-US" sz="2400" i="1" dirty="0" err="1">
                <a:solidFill>
                  <a:schemeClr val="accent2"/>
                </a:solidFill>
                <a:latin typeface="Times New Roman" panose="02020603050405020304" pitchFamily="18" charset="0"/>
                <a:ea typeface="Times New Roman" panose="02020603050405020304" pitchFamily="18" charset="0"/>
              </a:rPr>
              <a:t>thức</a:t>
            </a:r>
            <a:r>
              <a:rPr lang="en-US" sz="2400" i="1" dirty="0">
                <a:solidFill>
                  <a:schemeClr val="accent2"/>
                </a:solidFill>
                <a:latin typeface="Times New Roman" panose="02020603050405020304" pitchFamily="18" charset="0"/>
                <a:ea typeface="Times New Roman" panose="02020603050405020304" pitchFamily="18" charset="0"/>
              </a:rPr>
              <a:t> </a:t>
            </a:r>
            <a:r>
              <a:rPr lang="en-US" sz="2400" i="1" dirty="0" err="1">
                <a:solidFill>
                  <a:schemeClr val="accent2"/>
                </a:solidFill>
                <a:latin typeface="Times New Roman" panose="02020603050405020304" pitchFamily="18" charset="0"/>
                <a:ea typeface="Times New Roman" panose="02020603050405020304" pitchFamily="18" charset="0"/>
              </a:rPr>
              <a:t>ứng</a:t>
            </a:r>
            <a:r>
              <a:rPr lang="en-US" sz="2400" i="1" dirty="0">
                <a:solidFill>
                  <a:schemeClr val="accent2"/>
                </a:solidFill>
                <a:latin typeface="Times New Roman" panose="02020603050405020304" pitchFamily="18" charset="0"/>
                <a:ea typeface="Times New Roman" panose="02020603050405020304" pitchFamily="18" charset="0"/>
              </a:rPr>
              <a:t> </a:t>
            </a:r>
            <a:r>
              <a:rPr lang="en-US" sz="2400" i="1" dirty="0" err="1">
                <a:solidFill>
                  <a:schemeClr val="accent2"/>
                </a:solidFill>
                <a:latin typeface="Times New Roman" panose="02020603050405020304" pitchFamily="18" charset="0"/>
                <a:ea typeface="Times New Roman" panose="02020603050405020304" pitchFamily="18" charset="0"/>
              </a:rPr>
              <a:t>dụng</a:t>
            </a:r>
            <a:r>
              <a:rPr lang="en-US" sz="2400" i="1" dirty="0">
                <a:solidFill>
                  <a:schemeClr val="accent2"/>
                </a:solidFill>
                <a:latin typeface="Times New Roman" panose="02020603050405020304" pitchFamily="18" charset="0"/>
                <a:ea typeface="Times New Roman" panose="02020603050405020304" pitchFamily="18" charset="0"/>
              </a:rPr>
              <a:t> </a:t>
            </a:r>
            <a:r>
              <a:rPr lang="en-US" sz="2400" i="1" dirty="0" err="1">
                <a:solidFill>
                  <a:schemeClr val="accent2"/>
                </a:solidFill>
                <a:latin typeface="Times New Roman" panose="02020603050405020304" pitchFamily="18" charset="0"/>
                <a:ea typeface="Times New Roman" panose="02020603050405020304" pitchFamily="18" charset="0"/>
              </a:rPr>
              <a:t>của</a:t>
            </a:r>
            <a:r>
              <a:rPr lang="en-US" sz="2400" i="1" dirty="0">
                <a:solidFill>
                  <a:schemeClr val="accent2"/>
                </a:solidFill>
                <a:latin typeface="Times New Roman" panose="02020603050405020304" pitchFamily="18" charset="0"/>
                <a:ea typeface="Times New Roman" panose="02020603050405020304" pitchFamily="18" charset="0"/>
              </a:rPr>
              <a:t> </a:t>
            </a:r>
            <a:r>
              <a:rPr lang="nl-NL" sz="2400" b="1" dirty="0">
                <a:solidFill>
                  <a:schemeClr val="accent2"/>
                </a:solidFill>
                <a:latin typeface="Times New Roman" panose="02020603050405020304" pitchFamily="18" charset="0"/>
                <a:ea typeface="Times New Roman" panose="02020603050405020304" pitchFamily="18" charset="0"/>
              </a:rPr>
              <a:t>hình khối </a:t>
            </a:r>
            <a:r>
              <a:rPr lang="nl-NL" b="1" dirty="0">
                <a:solidFill>
                  <a:schemeClr val="accent2"/>
                </a:solidFill>
                <a:latin typeface="Times New Roman" panose="02020603050405020304" pitchFamily="18" charset="0"/>
                <a:ea typeface="Times New Roman" panose="02020603050405020304" pitchFamily="18" charset="0"/>
              </a:rPr>
              <a:t>của tác phẩm chạm khắc đương đại</a:t>
            </a:r>
            <a:r>
              <a:rPr lang="en-US" i="1" dirty="0">
                <a:solidFill>
                  <a:schemeClr val="accent2"/>
                </a:solidFill>
                <a:latin typeface="Times New Roman" panose="02020603050405020304" pitchFamily="18" charset="0"/>
                <a:ea typeface="Times New Roman" panose="02020603050405020304" pitchFamily="18" charset="0"/>
              </a:rPr>
              <a:t> </a:t>
            </a:r>
            <a:r>
              <a:rPr lang="en-US" i="1" dirty="0" err="1">
                <a:solidFill>
                  <a:schemeClr val="accent2"/>
                </a:solidFill>
                <a:latin typeface="Times New Roman" panose="02020603050405020304" pitchFamily="18" charset="0"/>
                <a:ea typeface="Times New Roman" panose="02020603050405020304" pitchFamily="18" charset="0"/>
              </a:rPr>
              <a:t>trong</a:t>
            </a:r>
            <a:r>
              <a:rPr lang="en-US" i="1" dirty="0">
                <a:solidFill>
                  <a:schemeClr val="accent2"/>
                </a:solidFill>
                <a:latin typeface="Times New Roman" panose="02020603050405020304" pitchFamily="18" charset="0"/>
                <a:ea typeface="Times New Roman" panose="02020603050405020304" pitchFamily="18" charset="0"/>
              </a:rPr>
              <a:t> </a:t>
            </a:r>
            <a:r>
              <a:rPr lang="en-US" i="1" dirty="0" err="1">
                <a:solidFill>
                  <a:schemeClr val="accent2"/>
                </a:solidFill>
                <a:latin typeface="Times New Roman" panose="02020603050405020304" pitchFamily="18" charset="0"/>
                <a:ea typeface="Times New Roman" panose="02020603050405020304" pitchFamily="18" charset="0"/>
              </a:rPr>
              <a:t>cuộc</a:t>
            </a:r>
            <a:r>
              <a:rPr lang="en-US" i="1" dirty="0">
                <a:solidFill>
                  <a:schemeClr val="accent2"/>
                </a:solidFill>
                <a:latin typeface="Times New Roman" panose="02020603050405020304" pitchFamily="18" charset="0"/>
                <a:ea typeface="Times New Roman" panose="02020603050405020304" pitchFamily="18" charset="0"/>
              </a:rPr>
              <a:t> </a:t>
            </a:r>
            <a:r>
              <a:rPr lang="en-US" i="1" dirty="0" err="1">
                <a:solidFill>
                  <a:schemeClr val="accent2"/>
                </a:solidFill>
                <a:latin typeface="Times New Roman" panose="02020603050405020304" pitchFamily="18" charset="0"/>
                <a:ea typeface="Times New Roman" panose="02020603050405020304" pitchFamily="18" charset="0"/>
              </a:rPr>
              <a:t>sống</a:t>
            </a:r>
            <a:endParaRPr lang="en-US" dirty="0">
              <a:solidFill>
                <a:schemeClr val="accent2"/>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1173408"/>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298713" y="6226093"/>
            <a:ext cx="940124" cy="365125"/>
          </a:xfrm>
        </p:spPr>
        <p:txBody>
          <a:bodyPr/>
          <a:lstStyle/>
          <a:p>
            <a:pPr>
              <a:defRPr/>
            </a:pPr>
            <a:r>
              <a:rPr lang="en-US" dirty="0" smtClean="0"/>
              <a:t>MĨ THẬT </a:t>
            </a:r>
            <a:r>
              <a:rPr lang="vi-VN" dirty="0" smtClean="0"/>
              <a:t>7</a:t>
            </a:r>
            <a:endParaRPr lang="en-US" dirty="0"/>
          </a:p>
        </p:txBody>
      </p:sp>
      <p:sp>
        <p:nvSpPr>
          <p:cNvPr id="5" name="Rectangle 4">
            <a:extLst>
              <a:ext uri="{FF2B5EF4-FFF2-40B4-BE49-F238E27FC236}">
                <a16:creationId xmlns:a16="http://schemas.microsoft.com/office/drawing/2014/main" id="{EFFEA557-B8AD-4815-B825-1142D9EF61D7}"/>
              </a:ext>
            </a:extLst>
          </p:cNvPr>
          <p:cNvSpPr/>
          <p:nvPr/>
        </p:nvSpPr>
        <p:spPr>
          <a:xfrm>
            <a:off x="442280" y="0"/>
            <a:ext cx="7962812" cy="757130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accent2"/>
                </a:solidFill>
                <a:effectLst/>
                <a:uLnTx/>
                <a:uFillTx/>
                <a:latin typeface="Times New Roman" panose="02020603050405020304" pitchFamily="18" charset="0"/>
                <a:ea typeface="Roboto" panose="02000000000000000000" pitchFamily="2" charset="0"/>
                <a:cs typeface="Times New Roman" panose="02020603050405020304" pitchFamily="18" charset="0"/>
              </a:rPr>
              <a:t>Nêu</a:t>
            </a:r>
            <a:r>
              <a:rPr kumimoji="0" lang="en-US" sz="2400" b="1" i="0" u="none" strike="noStrike" kern="1200" cap="none" spc="0" normalizeH="0" baseline="0" noProof="0" dirty="0">
                <a:ln>
                  <a:noFill/>
                </a:ln>
                <a:solidFill>
                  <a:schemeClr val="accent2"/>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2400" b="1" i="0" u="none" strike="noStrike" kern="1200" cap="none" spc="0" normalizeH="0" baseline="0" noProof="0" dirty="0" err="1">
                <a:ln>
                  <a:noFill/>
                </a:ln>
                <a:solidFill>
                  <a:schemeClr val="accent2"/>
                </a:solidFill>
                <a:effectLst/>
                <a:uLnTx/>
                <a:uFillTx/>
                <a:latin typeface="Times New Roman" panose="02020603050405020304" pitchFamily="18" charset="0"/>
                <a:ea typeface="Roboto" panose="02000000000000000000" pitchFamily="2" charset="0"/>
                <a:cs typeface="Times New Roman" panose="02020603050405020304" pitchFamily="18" charset="0"/>
              </a:rPr>
              <a:t>cảm</a:t>
            </a:r>
            <a:r>
              <a:rPr kumimoji="0" lang="en-US" sz="2400" b="1" i="0" u="none" strike="noStrike" kern="1200" cap="none" spc="0" normalizeH="0" baseline="0" noProof="0" dirty="0">
                <a:ln>
                  <a:noFill/>
                </a:ln>
                <a:solidFill>
                  <a:schemeClr val="accent2"/>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2400" b="1" i="0" u="none" strike="noStrike" kern="1200" cap="none" spc="0" normalizeH="0" baseline="0" noProof="0" dirty="0" err="1">
                <a:ln>
                  <a:noFill/>
                </a:ln>
                <a:solidFill>
                  <a:schemeClr val="accent2"/>
                </a:solidFill>
                <a:effectLst/>
                <a:uLnTx/>
                <a:uFillTx/>
                <a:latin typeface="Times New Roman" panose="02020603050405020304" pitchFamily="18" charset="0"/>
                <a:ea typeface="Roboto" panose="02000000000000000000" pitchFamily="2" charset="0"/>
                <a:cs typeface="Times New Roman" panose="02020603050405020304" pitchFamily="18" charset="0"/>
              </a:rPr>
              <a:t>nhận</a:t>
            </a:r>
            <a:r>
              <a:rPr kumimoji="0" lang="en-US" sz="2400" b="1" i="0" u="none" strike="noStrike" kern="1200" cap="none" spc="0" normalizeH="0" baseline="0" noProof="0" dirty="0">
                <a:ln>
                  <a:noFill/>
                </a:ln>
                <a:solidFill>
                  <a:schemeClr val="accent2"/>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2400" b="1" i="0" u="none" strike="noStrike" kern="1200" cap="none" spc="0" normalizeH="0" baseline="0" noProof="0" dirty="0" err="1">
                <a:ln>
                  <a:noFill/>
                </a:ln>
                <a:solidFill>
                  <a:schemeClr val="accent2"/>
                </a:solidFill>
                <a:effectLst/>
                <a:uLnTx/>
                <a:uFillTx/>
                <a:latin typeface="Times New Roman" panose="02020603050405020304" pitchFamily="18" charset="0"/>
                <a:ea typeface="Roboto" panose="02000000000000000000" pitchFamily="2" charset="0"/>
                <a:cs typeface="Times New Roman" panose="02020603050405020304" pitchFamily="18" charset="0"/>
              </a:rPr>
              <a:t>và</a:t>
            </a:r>
            <a:r>
              <a:rPr kumimoji="0" lang="en-US" sz="2400" b="1" i="0" u="none" strike="noStrike" kern="1200" cap="none" spc="0" normalizeH="0" baseline="0" noProof="0" dirty="0">
                <a:ln>
                  <a:noFill/>
                </a:ln>
                <a:solidFill>
                  <a:schemeClr val="accent2"/>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2400" b="1" i="0" u="none" strike="noStrike" kern="1200" cap="none" spc="0" normalizeH="0" baseline="0" noProof="0" dirty="0" err="1">
                <a:ln>
                  <a:noFill/>
                </a:ln>
                <a:solidFill>
                  <a:schemeClr val="accent2"/>
                </a:solidFill>
                <a:effectLst/>
                <a:uLnTx/>
                <a:uFillTx/>
                <a:latin typeface="Times New Roman" panose="02020603050405020304" pitchFamily="18" charset="0"/>
                <a:ea typeface="Roboto" panose="02000000000000000000" pitchFamily="2" charset="0"/>
                <a:cs typeface="Times New Roman" panose="02020603050405020304" pitchFamily="18" charset="0"/>
              </a:rPr>
              <a:t>phân</a:t>
            </a:r>
            <a:r>
              <a:rPr kumimoji="0" lang="en-US" sz="2400" b="1" i="0" u="none" strike="noStrike" kern="1200" cap="none" spc="0" normalizeH="0" baseline="0" noProof="0" dirty="0">
                <a:ln>
                  <a:noFill/>
                </a:ln>
                <a:solidFill>
                  <a:schemeClr val="accent2"/>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2400" b="1" i="0" u="none" strike="noStrike" kern="1200" cap="none" spc="0" normalizeH="0" baseline="0" noProof="0" dirty="0" err="1">
                <a:ln>
                  <a:noFill/>
                </a:ln>
                <a:solidFill>
                  <a:schemeClr val="accent2"/>
                </a:solidFill>
                <a:effectLst/>
                <a:uLnTx/>
                <a:uFillTx/>
                <a:latin typeface="Times New Roman" panose="02020603050405020304" pitchFamily="18" charset="0"/>
                <a:ea typeface="Roboto" panose="02000000000000000000" pitchFamily="2" charset="0"/>
                <a:cs typeface="Times New Roman" panose="02020603050405020304" pitchFamily="18" charset="0"/>
              </a:rPr>
              <a:t>tích</a:t>
            </a:r>
            <a:r>
              <a:rPr kumimoji="0" lang="en-US" sz="2400" b="1" i="0" u="none" strike="noStrike" kern="1200" cap="none" spc="0" normalizeH="0" baseline="0" noProof="0" dirty="0" smtClean="0">
                <a:ln>
                  <a:noFill/>
                </a:ln>
                <a:solidFill>
                  <a:schemeClr val="accent2"/>
                </a:solidFill>
                <a:effectLst/>
                <a:uLnTx/>
                <a:uFillTx/>
                <a:latin typeface="Times New Roman" panose="02020603050405020304" pitchFamily="18" charset="0"/>
                <a:ea typeface="Roboto" panose="02000000000000000000" pitchFamily="2" charset="0"/>
                <a:cs typeface="Times New Roman" panose="02020603050405020304" pitchFamily="18" charset="0"/>
              </a:rPr>
              <a:t>:</a:t>
            </a:r>
          </a:p>
          <a:p>
            <a:pPr lvl="0">
              <a:lnSpc>
                <a:spcPct val="150000"/>
              </a:lnSpc>
            </a:pPr>
            <a:r>
              <a:rPr lang="vi-VN" sz="2400" dirty="0">
                <a:solidFill>
                  <a:schemeClr val="accent2"/>
                </a:solidFill>
                <a:latin typeface="Times New Roman" panose="02020603050405020304" pitchFamily="18" charset="0"/>
                <a:ea typeface="Roboto" panose="02000000000000000000" pitchFamily="2" charset="0"/>
                <a:cs typeface="Times New Roman" panose="02020603050405020304" pitchFamily="18" charset="0"/>
              </a:rPr>
              <a:t>Chạm khắc đình làng là mảng chạm khắc gỗ trang trí làm tăng vẻ đẹp và tính độc đáo cho kiến trúc đình. Được phát triển mạnh mẽ trong các thế kỷ XVI-XVIII, chạm khắc đình làng thể hiện các sinh hoạt đời thường; trong đó hình tượng con người được khắc họa với dáng vẻ hồn nhiên, mộc mạc, hóm hỉnh; kỷ thuật chạm khắc tinh xảo; cảnh vật được cường điệu với không gian ước lệ theo nhiều điểm nhìn</a:t>
            </a:r>
          </a:p>
          <a:p>
            <a:pPr lvl="0">
              <a:lnSpc>
                <a:spcPct val="150000"/>
              </a:lnSpc>
            </a:pPr>
            <a:r>
              <a:rPr lang="vi-VN" sz="2400" dirty="0">
                <a:solidFill>
                  <a:schemeClr val="accent2"/>
                </a:solidFill>
                <a:latin typeface="Times New Roman" panose="02020603050405020304" pitchFamily="18" charset="0"/>
                <a:ea typeface="Roboto" panose="02000000000000000000" pitchFamily="2" charset="0"/>
                <a:cs typeface="Times New Roman" panose="02020603050405020304" pitchFamily="18" charset="0"/>
              </a:rPr>
              <a:t>Chạm khắc đình làng là một trong những thành tựu nổi bật của mĩ thuật thời Trung đại, góp phần làm phong phú thêm kho tàng văn hóa tinh thần của dân tộc đồng thời tạo nền tảng cho sự phát triển của điêu khắc Việt Nam hiện đại</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4472C4">
                  <a:lumMod val="50000"/>
                </a:srgbClr>
              </a:solidFill>
              <a:effectLst/>
              <a:uLnTx/>
              <a:uFillTx/>
              <a:latin typeface="Roboto" panose="02000000000000000000" pitchFamily="2" charset="0"/>
              <a:ea typeface="Roboto" panose="02000000000000000000" pitchFamily="2" charset="0"/>
              <a:cs typeface="Times New Roman" pitchFamily="18" charset="0"/>
            </a:endParaRPr>
          </a:p>
        </p:txBody>
      </p:sp>
    </p:spTree>
    <p:extLst>
      <p:ext uri="{BB962C8B-B14F-4D97-AF65-F5344CB8AC3E}">
        <p14:creationId xmlns:p14="http://schemas.microsoft.com/office/powerpoint/2010/main" val="26598659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405258" y="6041366"/>
            <a:ext cx="838524" cy="365125"/>
          </a:xfrm>
        </p:spPr>
        <p:txBody>
          <a:bodyPr/>
          <a:lstStyle/>
          <a:p>
            <a:pPr>
              <a:defRPr/>
            </a:pPr>
            <a:r>
              <a:rPr lang="en-US" dirty="0" smtClean="0"/>
              <a:t>MĨ THẬT </a:t>
            </a:r>
            <a:r>
              <a:rPr lang="vi-VN" dirty="0" smtClean="0"/>
              <a:t>7</a:t>
            </a:r>
            <a:endParaRPr lang="en-US" dirty="0"/>
          </a:p>
        </p:txBody>
      </p:sp>
      <p:grpSp>
        <p:nvGrpSpPr>
          <p:cNvPr id="5" name="Group 4">
            <a:extLst>
              <a:ext uri="{FF2B5EF4-FFF2-40B4-BE49-F238E27FC236}">
                <a16:creationId xmlns:a16="http://schemas.microsoft.com/office/drawing/2014/main" id="{E13DB5BB-4AE4-4A9C-B04F-C74047989085}"/>
              </a:ext>
            </a:extLst>
          </p:cNvPr>
          <p:cNvGrpSpPr/>
          <p:nvPr/>
        </p:nvGrpSpPr>
        <p:grpSpPr>
          <a:xfrm>
            <a:off x="406400" y="184727"/>
            <a:ext cx="5486400" cy="1673225"/>
            <a:chOff x="609600" y="0"/>
            <a:chExt cx="5486400" cy="1673225"/>
          </a:xfrm>
          <a:solidFill>
            <a:srgbClr val="00B0F0"/>
          </a:solidFill>
        </p:grpSpPr>
        <p:grpSp>
          <p:nvGrpSpPr>
            <p:cNvPr id="6" name="Group 5">
              <a:extLst>
                <a:ext uri="{FF2B5EF4-FFF2-40B4-BE49-F238E27FC236}">
                  <a16:creationId xmlns:a16="http://schemas.microsoft.com/office/drawing/2014/main" id="{63E143F1-2B60-43E5-93A4-20873607D289}"/>
                </a:ext>
              </a:extLst>
            </p:cNvPr>
            <p:cNvGrpSpPr/>
            <p:nvPr/>
          </p:nvGrpSpPr>
          <p:grpSpPr>
            <a:xfrm>
              <a:off x="609600" y="0"/>
              <a:ext cx="5486400" cy="1673225"/>
              <a:chOff x="609600" y="0"/>
              <a:chExt cx="5486400" cy="1673225"/>
            </a:xfrm>
            <a:grpFill/>
          </p:grpSpPr>
          <p:sp>
            <p:nvSpPr>
              <p:cNvPr id="8" name="Freeform: Shape 41">
                <a:extLst>
                  <a:ext uri="{FF2B5EF4-FFF2-40B4-BE49-F238E27FC236}">
                    <a16:creationId xmlns:a16="http://schemas.microsoft.com/office/drawing/2014/main" id="{CA825980-B65D-48E5-B5D2-DA8FC7413F58}"/>
                  </a:ext>
                </a:extLst>
              </p:cNvPr>
              <p:cNvSpPr/>
              <p:nvPr/>
            </p:nvSpPr>
            <p:spPr>
              <a:xfrm>
                <a:off x="609600" y="0"/>
                <a:ext cx="5486400" cy="1673225"/>
              </a:xfrm>
              <a:custGeom>
                <a:avLst/>
                <a:gdLst>
                  <a:gd name="connsiteX0" fmla="*/ 0 w 5486400"/>
                  <a:gd name="connsiteY0" fmla="*/ 0 h 1673225"/>
                  <a:gd name="connsiteX1" fmla="*/ 5486400 w 5486400"/>
                  <a:gd name="connsiteY1" fmla="*/ 0 h 1673225"/>
                  <a:gd name="connsiteX2" fmla="*/ 5486400 w 5486400"/>
                  <a:gd name="connsiteY2" fmla="*/ 914400 h 1673225"/>
                  <a:gd name="connsiteX3" fmla="*/ 2743200 w 5486400"/>
                  <a:gd name="connsiteY3" fmla="*/ 1673225 h 1673225"/>
                  <a:gd name="connsiteX4" fmla="*/ 0 w 5486400"/>
                  <a:gd name="connsiteY4" fmla="*/ 914400 h 167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400" h="1673225">
                    <a:moveTo>
                      <a:pt x="0" y="0"/>
                    </a:moveTo>
                    <a:lnTo>
                      <a:pt x="5486400" y="0"/>
                    </a:lnTo>
                    <a:lnTo>
                      <a:pt x="5486400" y="914400"/>
                    </a:lnTo>
                    <a:lnTo>
                      <a:pt x="2743200" y="1673225"/>
                    </a:lnTo>
                    <a:lnTo>
                      <a:pt x="0" y="914400"/>
                    </a:lnTo>
                    <a:close/>
                  </a:path>
                </a:pathLst>
              </a:custGeom>
              <a:grpFill/>
              <a:ln>
                <a:noFill/>
              </a:ln>
              <a:effectLst>
                <a:glow rad="101600">
                  <a:schemeClr val="tx1">
                    <a:alpha val="60000"/>
                  </a:schemeClr>
                </a:glow>
                <a:outerShdw blurRad="1270000" dist="444500" sx="103000" sy="103000" algn="ctr"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800"/>
              </a:p>
            </p:txBody>
          </p:sp>
          <p:sp>
            <p:nvSpPr>
              <p:cNvPr id="9" name="Freeform: Shape 42">
                <a:extLst>
                  <a:ext uri="{FF2B5EF4-FFF2-40B4-BE49-F238E27FC236}">
                    <a16:creationId xmlns:a16="http://schemas.microsoft.com/office/drawing/2014/main" id="{540F6955-C0F8-4BBE-9532-FFA69F6A09B3}"/>
                  </a:ext>
                </a:extLst>
              </p:cNvPr>
              <p:cNvSpPr/>
              <p:nvPr/>
            </p:nvSpPr>
            <p:spPr>
              <a:xfrm>
                <a:off x="723900" y="0"/>
                <a:ext cx="5257800" cy="1492250"/>
              </a:xfrm>
              <a:custGeom>
                <a:avLst/>
                <a:gdLst>
                  <a:gd name="connsiteX0" fmla="*/ 0 w 5486400"/>
                  <a:gd name="connsiteY0" fmla="*/ 0 h 1673225"/>
                  <a:gd name="connsiteX1" fmla="*/ 5486400 w 5486400"/>
                  <a:gd name="connsiteY1" fmla="*/ 0 h 1673225"/>
                  <a:gd name="connsiteX2" fmla="*/ 5486400 w 5486400"/>
                  <a:gd name="connsiteY2" fmla="*/ 914400 h 1673225"/>
                  <a:gd name="connsiteX3" fmla="*/ 2743200 w 5486400"/>
                  <a:gd name="connsiteY3" fmla="*/ 1673225 h 1673225"/>
                  <a:gd name="connsiteX4" fmla="*/ 0 w 5486400"/>
                  <a:gd name="connsiteY4" fmla="*/ 914400 h 1673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86400" h="1673225">
                    <a:moveTo>
                      <a:pt x="0" y="0"/>
                    </a:moveTo>
                    <a:lnTo>
                      <a:pt x="5486400" y="0"/>
                    </a:lnTo>
                    <a:lnTo>
                      <a:pt x="5486400" y="914400"/>
                    </a:lnTo>
                    <a:lnTo>
                      <a:pt x="2743200" y="1673225"/>
                    </a:lnTo>
                    <a:lnTo>
                      <a:pt x="0" y="914400"/>
                    </a:lnTo>
                    <a:close/>
                  </a:path>
                </a:pathLst>
              </a:custGeom>
              <a:grp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800"/>
              </a:p>
            </p:txBody>
          </p:sp>
        </p:grpSp>
        <p:sp>
          <p:nvSpPr>
            <p:cNvPr id="7" name="TextBox 6">
              <a:extLst>
                <a:ext uri="{FF2B5EF4-FFF2-40B4-BE49-F238E27FC236}">
                  <a16:creationId xmlns:a16="http://schemas.microsoft.com/office/drawing/2014/main" id="{7E06E716-7F40-43A1-BA54-BC32CC3334B2}"/>
                </a:ext>
              </a:extLst>
            </p:cNvPr>
            <p:cNvSpPr txBox="1"/>
            <p:nvPr/>
          </p:nvSpPr>
          <p:spPr>
            <a:xfrm>
              <a:off x="723900" y="147886"/>
              <a:ext cx="5257800" cy="923330"/>
            </a:xfrm>
            <a:prstGeom prst="rect">
              <a:avLst/>
            </a:prstGeom>
            <a:noFill/>
          </p:spPr>
          <p:txBody>
            <a:bodyPr>
              <a:spAutoFit/>
            </a:bodyPr>
            <a:lstStyle/>
            <a:p>
              <a:pPr algn="ctr" eaLnBrk="1" fontAlgn="auto" hangingPunct="1">
                <a:spcBef>
                  <a:spcPts val="0"/>
                </a:spcBef>
                <a:spcAft>
                  <a:spcPts val="0"/>
                </a:spcAft>
                <a:defRPr/>
              </a:pPr>
              <a:r>
                <a:rPr lang="en-US" sz="5400" dirty="0">
                  <a:solidFill>
                    <a:schemeClr val="bg1"/>
                  </a:solidFill>
                  <a:effectLst>
                    <a:outerShdw dist="152400" dir="2700000" sx="99000" sy="99000" algn="tl" rotWithShape="0">
                      <a:prstClr val="black">
                        <a:alpha val="89000"/>
                      </a:prstClr>
                    </a:outerShdw>
                  </a:effectLst>
                  <a:latin typeface="UTM Alberta Heavy" panose="02040603050506020204" pitchFamily="18" charset="0"/>
                  <a:cs typeface="+mn-cs"/>
                </a:rPr>
                <a:t>DẶN DÒ</a:t>
              </a:r>
            </a:p>
          </p:txBody>
        </p:sp>
      </p:grpSp>
      <p:sp>
        <p:nvSpPr>
          <p:cNvPr id="11" name="Freeform: Shape 15">
            <a:extLst>
              <a:ext uri="{FF2B5EF4-FFF2-40B4-BE49-F238E27FC236}">
                <a16:creationId xmlns:a16="http://schemas.microsoft.com/office/drawing/2014/main" id="{B10D6536-828A-4944-A02F-30F1D49170ED}"/>
              </a:ext>
            </a:extLst>
          </p:cNvPr>
          <p:cNvSpPr/>
          <p:nvPr/>
        </p:nvSpPr>
        <p:spPr>
          <a:xfrm>
            <a:off x="0" y="2122652"/>
            <a:ext cx="8636001" cy="3766127"/>
          </a:xfrm>
          <a:custGeom>
            <a:avLst/>
            <a:gdLst>
              <a:gd name="connsiteX0" fmla="*/ 0 w 9664700"/>
              <a:gd name="connsiteY0" fmla="*/ 0 h 4762500"/>
              <a:gd name="connsiteX1" fmla="*/ 7283450 w 9664700"/>
              <a:gd name="connsiteY1" fmla="*/ 0 h 4762500"/>
              <a:gd name="connsiteX2" fmla="*/ 9664700 w 9664700"/>
              <a:gd name="connsiteY2" fmla="*/ 2381250 h 4762500"/>
              <a:gd name="connsiteX3" fmla="*/ 7283450 w 9664700"/>
              <a:gd name="connsiteY3" fmla="*/ 4762500 h 4762500"/>
              <a:gd name="connsiteX4" fmla="*/ 0 w 9664700"/>
              <a:gd name="connsiteY4" fmla="*/ 4762500 h 476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4700" h="4762500">
                <a:moveTo>
                  <a:pt x="0" y="0"/>
                </a:moveTo>
                <a:lnTo>
                  <a:pt x="7283450" y="0"/>
                </a:lnTo>
                <a:cubicBezTo>
                  <a:pt x="8598578" y="0"/>
                  <a:pt x="9664700" y="1066122"/>
                  <a:pt x="9664700" y="2381250"/>
                </a:cubicBezTo>
                <a:cubicBezTo>
                  <a:pt x="9664700" y="3696378"/>
                  <a:pt x="8598578" y="4762500"/>
                  <a:pt x="7283450" y="4762500"/>
                </a:cubicBezTo>
                <a:lnTo>
                  <a:pt x="0" y="4762500"/>
                </a:lnTo>
                <a:close/>
              </a:path>
            </a:pathLst>
          </a:custGeom>
          <a:solidFill>
            <a:schemeClr val="accent1">
              <a:lumMod val="75000"/>
            </a:scheme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C000"/>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C19F4EAD-82FF-435D-96D6-66E4DE039B90}"/>
              </a:ext>
            </a:extLst>
          </p:cNvPr>
          <p:cNvSpPr/>
          <p:nvPr/>
        </p:nvSpPr>
        <p:spPr>
          <a:xfrm>
            <a:off x="166255" y="2657974"/>
            <a:ext cx="8238836" cy="2308324"/>
          </a:xfrm>
          <a:prstGeom prst="rect">
            <a:avLst/>
          </a:prstGeom>
        </p:spPr>
        <p:txBody>
          <a:bodyPr wrap="square">
            <a:spAutoFit/>
          </a:bodyPr>
          <a:lstStyle/>
          <a:p>
            <a:pPr marL="428625" indent="-428625" defTabSz="685800">
              <a:lnSpc>
                <a:spcPct val="150000"/>
              </a:lnSpc>
              <a:buFont typeface="Wingdings" panose="05000000000000000000" pitchFamily="2" charset="2"/>
              <a:buChar char="Ø"/>
            </a:pPr>
            <a:r>
              <a:rPr lang="en-US" sz="2400" b="1" dirty="0" err="1">
                <a:latin typeface="Roboto" panose="02000000000000000000" pitchFamily="2" charset="0"/>
                <a:ea typeface="Roboto" panose="02000000000000000000" pitchFamily="2" charset="0"/>
                <a:cs typeface="Times New Roman" pitchFamily="18" charset="0"/>
              </a:rPr>
              <a:t>Học</a:t>
            </a:r>
            <a:r>
              <a:rPr lang="en-US" sz="2400" b="1" dirty="0">
                <a:latin typeface="Roboto" panose="02000000000000000000" pitchFamily="2" charset="0"/>
                <a:ea typeface="Roboto" panose="02000000000000000000" pitchFamily="2" charset="0"/>
                <a:cs typeface="Times New Roman" pitchFamily="18" charset="0"/>
              </a:rPr>
              <a:t> </a:t>
            </a:r>
            <a:r>
              <a:rPr lang="en-US" sz="2400" b="1" dirty="0" err="1">
                <a:latin typeface="Roboto" panose="02000000000000000000" pitchFamily="2" charset="0"/>
                <a:ea typeface="Roboto" panose="02000000000000000000" pitchFamily="2" charset="0"/>
                <a:cs typeface="Times New Roman" pitchFamily="18" charset="0"/>
              </a:rPr>
              <a:t>sinh</a:t>
            </a:r>
            <a:r>
              <a:rPr lang="en-US" sz="2400" b="1" dirty="0">
                <a:latin typeface="Roboto" panose="02000000000000000000" pitchFamily="2" charset="0"/>
                <a:ea typeface="Roboto" panose="02000000000000000000" pitchFamily="2" charset="0"/>
                <a:cs typeface="Times New Roman" pitchFamily="18" charset="0"/>
              </a:rPr>
              <a:t> </a:t>
            </a:r>
            <a:r>
              <a:rPr lang="en-US" sz="2400" b="1" dirty="0" err="1">
                <a:latin typeface="Roboto" panose="02000000000000000000" pitchFamily="2" charset="0"/>
                <a:ea typeface="Roboto" panose="02000000000000000000" pitchFamily="2" charset="0"/>
                <a:cs typeface="Times New Roman" pitchFamily="18" charset="0"/>
              </a:rPr>
              <a:t>xem</a:t>
            </a:r>
            <a:r>
              <a:rPr lang="en-US" sz="2400" b="1" dirty="0">
                <a:latin typeface="Roboto" panose="02000000000000000000" pitchFamily="2" charset="0"/>
                <a:ea typeface="Roboto" panose="02000000000000000000" pitchFamily="2" charset="0"/>
                <a:cs typeface="Times New Roman" pitchFamily="18" charset="0"/>
              </a:rPr>
              <a:t> </a:t>
            </a:r>
            <a:r>
              <a:rPr lang="en-US" sz="2400" b="1" dirty="0" err="1">
                <a:latin typeface="Roboto" panose="02000000000000000000" pitchFamily="2" charset="0"/>
                <a:ea typeface="Roboto" panose="02000000000000000000" pitchFamily="2" charset="0"/>
                <a:cs typeface="Times New Roman" pitchFamily="18" charset="0"/>
              </a:rPr>
              <a:t>kĩ</a:t>
            </a:r>
            <a:r>
              <a:rPr lang="en-US" sz="2400" b="1" dirty="0">
                <a:latin typeface="Roboto" panose="02000000000000000000" pitchFamily="2" charset="0"/>
                <a:ea typeface="Roboto" panose="02000000000000000000" pitchFamily="2" charset="0"/>
                <a:cs typeface="Times New Roman" pitchFamily="18" charset="0"/>
              </a:rPr>
              <a:t> </a:t>
            </a:r>
            <a:r>
              <a:rPr lang="en-US" sz="2400" b="1" dirty="0" err="1">
                <a:latin typeface="Roboto" panose="02000000000000000000" pitchFamily="2" charset="0"/>
                <a:ea typeface="Roboto" panose="02000000000000000000" pitchFamily="2" charset="0"/>
                <a:cs typeface="Times New Roman" pitchFamily="18" charset="0"/>
              </a:rPr>
              <a:t>bài</a:t>
            </a:r>
            <a:r>
              <a:rPr lang="en-US" sz="2400" b="1" dirty="0">
                <a:latin typeface="Roboto" panose="02000000000000000000" pitchFamily="2" charset="0"/>
                <a:ea typeface="Roboto" panose="02000000000000000000" pitchFamily="2" charset="0"/>
                <a:cs typeface="Times New Roman" pitchFamily="18" charset="0"/>
              </a:rPr>
              <a:t> </a:t>
            </a:r>
            <a:r>
              <a:rPr lang="en-US" sz="2400" b="1" dirty="0" err="1">
                <a:latin typeface="Roboto" panose="02000000000000000000" pitchFamily="2" charset="0"/>
                <a:ea typeface="Roboto" panose="02000000000000000000" pitchFamily="2" charset="0"/>
                <a:cs typeface="Times New Roman" pitchFamily="18" charset="0"/>
              </a:rPr>
              <a:t>giảng</a:t>
            </a:r>
            <a:r>
              <a:rPr lang="en-US" sz="2400" b="1" dirty="0">
                <a:latin typeface="Roboto" panose="02000000000000000000" pitchFamily="2" charset="0"/>
                <a:ea typeface="Roboto" panose="02000000000000000000" pitchFamily="2" charset="0"/>
                <a:cs typeface="Times New Roman" pitchFamily="18" charset="0"/>
              </a:rPr>
              <a:t> </a:t>
            </a:r>
            <a:r>
              <a:rPr lang="en-US" sz="2400" b="1" dirty="0" err="1">
                <a:latin typeface="Roboto" panose="02000000000000000000" pitchFamily="2" charset="0"/>
                <a:ea typeface="Roboto" panose="02000000000000000000" pitchFamily="2" charset="0"/>
                <a:cs typeface="Times New Roman" pitchFamily="18" charset="0"/>
              </a:rPr>
              <a:t>và</a:t>
            </a:r>
            <a:r>
              <a:rPr lang="en-US" sz="2400" b="1" dirty="0">
                <a:latin typeface="Roboto" panose="02000000000000000000" pitchFamily="2" charset="0"/>
                <a:ea typeface="Roboto" panose="02000000000000000000" pitchFamily="2" charset="0"/>
                <a:cs typeface="Times New Roman" pitchFamily="18" charset="0"/>
              </a:rPr>
              <a:t> </a:t>
            </a:r>
            <a:r>
              <a:rPr lang="en-US" sz="2400" b="1" dirty="0" err="1">
                <a:latin typeface="Roboto" panose="02000000000000000000" pitchFamily="2" charset="0"/>
                <a:ea typeface="Roboto" panose="02000000000000000000" pitchFamily="2" charset="0"/>
                <a:cs typeface="Times New Roman" pitchFamily="18" charset="0"/>
              </a:rPr>
              <a:t>ghi</a:t>
            </a:r>
            <a:r>
              <a:rPr lang="en-US" sz="2400" b="1" dirty="0">
                <a:latin typeface="Roboto" panose="02000000000000000000" pitchFamily="2" charset="0"/>
                <a:ea typeface="Roboto" panose="02000000000000000000" pitchFamily="2" charset="0"/>
                <a:cs typeface="Times New Roman" pitchFamily="18" charset="0"/>
              </a:rPr>
              <a:t> </a:t>
            </a:r>
            <a:r>
              <a:rPr lang="en-US" sz="2400" b="1" dirty="0" err="1">
                <a:latin typeface="Roboto" panose="02000000000000000000" pitchFamily="2" charset="0"/>
                <a:ea typeface="Roboto" panose="02000000000000000000" pitchFamily="2" charset="0"/>
                <a:cs typeface="Times New Roman" pitchFamily="18" charset="0"/>
              </a:rPr>
              <a:t>bài</a:t>
            </a:r>
            <a:r>
              <a:rPr lang="en-US" sz="2400" b="1" dirty="0">
                <a:latin typeface="Roboto" panose="02000000000000000000" pitchFamily="2" charset="0"/>
                <a:ea typeface="Roboto" panose="02000000000000000000" pitchFamily="2" charset="0"/>
                <a:cs typeface="Times New Roman" pitchFamily="18" charset="0"/>
              </a:rPr>
              <a:t> </a:t>
            </a:r>
            <a:r>
              <a:rPr lang="en-US" sz="2400" b="1" dirty="0" err="1">
                <a:latin typeface="Roboto" panose="02000000000000000000" pitchFamily="2" charset="0"/>
                <a:ea typeface="Roboto" panose="02000000000000000000" pitchFamily="2" charset="0"/>
                <a:cs typeface="Times New Roman" pitchFamily="18" charset="0"/>
              </a:rPr>
              <a:t>đầy</a:t>
            </a:r>
            <a:r>
              <a:rPr lang="en-US" sz="2400" b="1" dirty="0">
                <a:latin typeface="Roboto" panose="02000000000000000000" pitchFamily="2" charset="0"/>
                <a:ea typeface="Roboto" panose="02000000000000000000" pitchFamily="2" charset="0"/>
                <a:cs typeface="Times New Roman" pitchFamily="18" charset="0"/>
              </a:rPr>
              <a:t> </a:t>
            </a:r>
            <a:r>
              <a:rPr lang="en-US" sz="2400" b="1" dirty="0" err="1">
                <a:latin typeface="Roboto" panose="02000000000000000000" pitchFamily="2" charset="0"/>
                <a:ea typeface="Roboto" panose="02000000000000000000" pitchFamily="2" charset="0"/>
                <a:cs typeface="Times New Roman" pitchFamily="18" charset="0"/>
              </a:rPr>
              <a:t>đủ</a:t>
            </a:r>
            <a:endParaRPr lang="en-US" sz="2400" b="1" dirty="0">
              <a:latin typeface="Roboto" panose="02000000000000000000" pitchFamily="2" charset="0"/>
              <a:ea typeface="Roboto" panose="02000000000000000000" pitchFamily="2" charset="0"/>
              <a:cs typeface="Times New Roman" pitchFamily="18" charset="0"/>
            </a:endParaRPr>
          </a:p>
          <a:p>
            <a:pPr marL="428625" indent="-428625" defTabSz="685800">
              <a:lnSpc>
                <a:spcPct val="150000"/>
              </a:lnSpc>
              <a:buFont typeface="Wingdings" panose="05000000000000000000" pitchFamily="2" charset="2"/>
              <a:buChar char="Ø"/>
            </a:pPr>
            <a:r>
              <a:rPr lang="en-US" sz="2400" b="1" dirty="0" err="1">
                <a:latin typeface="Roboto" panose="02000000000000000000" pitchFamily="2" charset="0"/>
                <a:ea typeface="Roboto" panose="02000000000000000000" pitchFamily="2" charset="0"/>
                <a:cs typeface="Times New Roman" pitchFamily="18" charset="0"/>
              </a:rPr>
              <a:t>Chuẩn</a:t>
            </a:r>
            <a:r>
              <a:rPr lang="en-US" sz="2400" b="1" dirty="0">
                <a:latin typeface="Roboto" panose="02000000000000000000" pitchFamily="2" charset="0"/>
                <a:ea typeface="Roboto" panose="02000000000000000000" pitchFamily="2" charset="0"/>
                <a:cs typeface="Times New Roman" pitchFamily="18" charset="0"/>
              </a:rPr>
              <a:t> </a:t>
            </a:r>
            <a:r>
              <a:rPr lang="en-US" sz="2400" b="1" dirty="0" err="1">
                <a:latin typeface="Roboto" panose="02000000000000000000" pitchFamily="2" charset="0"/>
                <a:ea typeface="Roboto" panose="02000000000000000000" pitchFamily="2" charset="0"/>
                <a:cs typeface="Times New Roman" pitchFamily="18" charset="0"/>
              </a:rPr>
              <a:t>bị</a:t>
            </a:r>
            <a:r>
              <a:rPr lang="en-US" sz="2400" b="1" dirty="0">
                <a:latin typeface="Roboto" panose="02000000000000000000" pitchFamily="2" charset="0"/>
                <a:ea typeface="Roboto" panose="02000000000000000000" pitchFamily="2" charset="0"/>
                <a:cs typeface="Times New Roman" pitchFamily="18" charset="0"/>
              </a:rPr>
              <a:t> </a:t>
            </a:r>
            <a:r>
              <a:rPr lang="en-US" sz="2400" b="1" dirty="0" err="1">
                <a:latin typeface="Roboto" panose="02000000000000000000" pitchFamily="2" charset="0"/>
                <a:ea typeface="Roboto" panose="02000000000000000000" pitchFamily="2" charset="0"/>
                <a:cs typeface="Times New Roman" pitchFamily="18" charset="0"/>
              </a:rPr>
              <a:t>đầy</a:t>
            </a:r>
            <a:r>
              <a:rPr lang="en-US" sz="2400" b="1" dirty="0">
                <a:latin typeface="Roboto" panose="02000000000000000000" pitchFamily="2" charset="0"/>
                <a:ea typeface="Roboto" panose="02000000000000000000" pitchFamily="2" charset="0"/>
                <a:cs typeface="Times New Roman" pitchFamily="18" charset="0"/>
              </a:rPr>
              <a:t> </a:t>
            </a:r>
            <a:r>
              <a:rPr lang="en-US" sz="2400" b="1" dirty="0" err="1">
                <a:latin typeface="Roboto" panose="02000000000000000000" pitchFamily="2" charset="0"/>
                <a:ea typeface="Roboto" panose="02000000000000000000" pitchFamily="2" charset="0"/>
                <a:cs typeface="Times New Roman" pitchFamily="18" charset="0"/>
              </a:rPr>
              <a:t>đủ</a:t>
            </a:r>
            <a:r>
              <a:rPr lang="en-US" sz="2400" b="1" dirty="0">
                <a:latin typeface="Roboto" panose="02000000000000000000" pitchFamily="2" charset="0"/>
                <a:ea typeface="Roboto" panose="02000000000000000000" pitchFamily="2" charset="0"/>
                <a:cs typeface="Times New Roman" pitchFamily="18" charset="0"/>
              </a:rPr>
              <a:t> </a:t>
            </a:r>
            <a:r>
              <a:rPr lang="en-US" sz="2400" b="1" dirty="0" err="1">
                <a:latin typeface="Roboto" panose="02000000000000000000" pitchFamily="2" charset="0"/>
                <a:ea typeface="Roboto" panose="02000000000000000000" pitchFamily="2" charset="0"/>
                <a:cs typeface="Times New Roman" pitchFamily="18" charset="0"/>
              </a:rPr>
              <a:t>dụng</a:t>
            </a:r>
            <a:r>
              <a:rPr lang="en-US" sz="2400" b="1" dirty="0">
                <a:latin typeface="Roboto" panose="02000000000000000000" pitchFamily="2" charset="0"/>
                <a:ea typeface="Roboto" panose="02000000000000000000" pitchFamily="2" charset="0"/>
                <a:cs typeface="Times New Roman" pitchFamily="18" charset="0"/>
              </a:rPr>
              <a:t> </a:t>
            </a:r>
            <a:r>
              <a:rPr lang="en-US" sz="2400" b="1" dirty="0" err="1">
                <a:latin typeface="Roboto" panose="02000000000000000000" pitchFamily="2" charset="0"/>
                <a:ea typeface="Roboto" panose="02000000000000000000" pitchFamily="2" charset="0"/>
                <a:cs typeface="Times New Roman" pitchFamily="18" charset="0"/>
              </a:rPr>
              <a:t>cụ</a:t>
            </a:r>
            <a:r>
              <a:rPr lang="en-US" sz="2400" b="1" dirty="0">
                <a:latin typeface="Roboto" panose="02000000000000000000" pitchFamily="2" charset="0"/>
                <a:ea typeface="Roboto" panose="02000000000000000000" pitchFamily="2" charset="0"/>
                <a:cs typeface="Times New Roman" pitchFamily="18" charset="0"/>
              </a:rPr>
              <a:t> </a:t>
            </a:r>
            <a:r>
              <a:rPr lang="en-US" sz="2400" b="1" dirty="0" err="1">
                <a:latin typeface="Roboto" panose="02000000000000000000" pitchFamily="2" charset="0"/>
                <a:ea typeface="Roboto" panose="02000000000000000000" pitchFamily="2" charset="0"/>
                <a:cs typeface="Times New Roman" pitchFamily="18" charset="0"/>
              </a:rPr>
              <a:t>học</a:t>
            </a:r>
            <a:r>
              <a:rPr lang="en-US" sz="2400" b="1" dirty="0">
                <a:latin typeface="Roboto" panose="02000000000000000000" pitchFamily="2" charset="0"/>
                <a:ea typeface="Roboto" panose="02000000000000000000" pitchFamily="2" charset="0"/>
                <a:cs typeface="Times New Roman" pitchFamily="18" charset="0"/>
              </a:rPr>
              <a:t> </a:t>
            </a:r>
            <a:r>
              <a:rPr lang="en-US" sz="2400" b="1" dirty="0" err="1">
                <a:latin typeface="Roboto" panose="02000000000000000000" pitchFamily="2" charset="0"/>
                <a:ea typeface="Roboto" panose="02000000000000000000" pitchFamily="2" charset="0"/>
                <a:cs typeface="Times New Roman" pitchFamily="18" charset="0"/>
              </a:rPr>
              <a:t>tập</a:t>
            </a:r>
            <a:r>
              <a:rPr lang="en-US" sz="2400" b="1" dirty="0">
                <a:latin typeface="Roboto" panose="02000000000000000000" pitchFamily="2" charset="0"/>
                <a:ea typeface="Roboto" panose="02000000000000000000" pitchFamily="2" charset="0"/>
                <a:cs typeface="Times New Roman" pitchFamily="18" charset="0"/>
              </a:rPr>
              <a:t> </a:t>
            </a:r>
            <a:r>
              <a:rPr lang="en-US" sz="2400" b="1" dirty="0" err="1">
                <a:latin typeface="Roboto" panose="02000000000000000000" pitchFamily="2" charset="0"/>
                <a:ea typeface="Roboto" panose="02000000000000000000" pitchFamily="2" charset="0"/>
                <a:cs typeface="Times New Roman" pitchFamily="18" charset="0"/>
              </a:rPr>
              <a:t>cho</a:t>
            </a:r>
            <a:r>
              <a:rPr lang="en-US" sz="2400" b="1" dirty="0">
                <a:latin typeface="Roboto" panose="02000000000000000000" pitchFamily="2" charset="0"/>
                <a:ea typeface="Roboto" panose="02000000000000000000" pitchFamily="2" charset="0"/>
                <a:cs typeface="Times New Roman" pitchFamily="18" charset="0"/>
              </a:rPr>
              <a:t> </a:t>
            </a:r>
            <a:r>
              <a:rPr lang="en-US" sz="2400" b="1" dirty="0" err="1">
                <a:latin typeface="Roboto" panose="02000000000000000000" pitchFamily="2" charset="0"/>
                <a:ea typeface="Roboto" panose="02000000000000000000" pitchFamily="2" charset="0"/>
                <a:cs typeface="Times New Roman" pitchFamily="18" charset="0"/>
              </a:rPr>
              <a:t>tuần</a:t>
            </a:r>
            <a:r>
              <a:rPr lang="en-US" sz="2400" b="1" dirty="0">
                <a:latin typeface="Roboto" panose="02000000000000000000" pitchFamily="2" charset="0"/>
                <a:ea typeface="Roboto" panose="02000000000000000000" pitchFamily="2" charset="0"/>
                <a:cs typeface="Times New Roman" pitchFamily="18" charset="0"/>
              </a:rPr>
              <a:t> </a:t>
            </a:r>
            <a:r>
              <a:rPr lang="en-US" sz="2400" b="1" dirty="0" err="1">
                <a:latin typeface="Roboto" panose="02000000000000000000" pitchFamily="2" charset="0"/>
                <a:ea typeface="Roboto" panose="02000000000000000000" pitchFamily="2" charset="0"/>
                <a:cs typeface="Times New Roman" pitchFamily="18" charset="0"/>
              </a:rPr>
              <a:t>sau</a:t>
            </a:r>
            <a:endParaRPr lang="en-US" sz="2400" b="1" dirty="0">
              <a:latin typeface="Roboto" panose="02000000000000000000" pitchFamily="2" charset="0"/>
              <a:ea typeface="Roboto" panose="02000000000000000000" pitchFamily="2" charset="0"/>
              <a:cs typeface="Times New Roman" pitchFamily="18" charset="0"/>
            </a:endParaRPr>
          </a:p>
          <a:p>
            <a:pPr marL="428625" indent="-428625" defTabSz="685800">
              <a:lnSpc>
                <a:spcPct val="150000"/>
              </a:lnSpc>
              <a:buFont typeface="Wingdings" panose="05000000000000000000" pitchFamily="2" charset="2"/>
              <a:buChar char="Ø"/>
            </a:pPr>
            <a:r>
              <a:rPr lang="en-US" sz="2400" b="1" dirty="0" err="1">
                <a:latin typeface="Roboto" panose="02000000000000000000" pitchFamily="2" charset="0"/>
                <a:ea typeface="Roboto" panose="02000000000000000000" pitchFamily="2" charset="0"/>
                <a:cs typeface="Times New Roman" pitchFamily="18" charset="0"/>
              </a:rPr>
              <a:t>Xem</a:t>
            </a:r>
            <a:r>
              <a:rPr lang="en-US" sz="2400" b="1" dirty="0">
                <a:latin typeface="Roboto" panose="02000000000000000000" pitchFamily="2" charset="0"/>
                <a:ea typeface="Roboto" panose="02000000000000000000" pitchFamily="2" charset="0"/>
                <a:cs typeface="Times New Roman" pitchFamily="18" charset="0"/>
              </a:rPr>
              <a:t> </a:t>
            </a:r>
            <a:r>
              <a:rPr lang="en-US" sz="2400" b="1" dirty="0" err="1">
                <a:latin typeface="Roboto" panose="02000000000000000000" pitchFamily="2" charset="0"/>
                <a:ea typeface="Roboto" panose="02000000000000000000" pitchFamily="2" charset="0"/>
                <a:cs typeface="Times New Roman" pitchFamily="18" charset="0"/>
              </a:rPr>
              <a:t>trước</a:t>
            </a:r>
            <a:r>
              <a:rPr lang="en-US" sz="2400" b="1" dirty="0">
                <a:latin typeface="Roboto" panose="02000000000000000000" pitchFamily="2" charset="0"/>
                <a:ea typeface="Roboto" panose="02000000000000000000" pitchFamily="2" charset="0"/>
                <a:cs typeface="Times New Roman" pitchFamily="18" charset="0"/>
              </a:rPr>
              <a:t> </a:t>
            </a:r>
            <a:r>
              <a:rPr lang="en-US" sz="2400" b="1" dirty="0" err="1">
                <a:latin typeface="Roboto" panose="02000000000000000000" pitchFamily="2" charset="0"/>
                <a:ea typeface="Roboto" panose="02000000000000000000" pitchFamily="2" charset="0"/>
                <a:cs typeface="Times New Roman" pitchFamily="18" charset="0"/>
              </a:rPr>
              <a:t>bài</a:t>
            </a:r>
            <a:r>
              <a:rPr lang="en-US" sz="2400" b="1" dirty="0">
                <a:latin typeface="Roboto" panose="02000000000000000000" pitchFamily="2" charset="0"/>
                <a:ea typeface="Roboto" panose="02000000000000000000" pitchFamily="2" charset="0"/>
                <a:cs typeface="Times New Roman" pitchFamily="18" charset="0"/>
              </a:rPr>
              <a:t> </a:t>
            </a:r>
            <a:r>
              <a:rPr lang="en-US" sz="2400" b="1" dirty="0" err="1" smtClean="0">
                <a:latin typeface="Roboto" panose="02000000000000000000" pitchFamily="2" charset="0"/>
                <a:ea typeface="Roboto" panose="02000000000000000000" pitchFamily="2" charset="0"/>
                <a:cs typeface="Times New Roman" pitchFamily="18" charset="0"/>
              </a:rPr>
              <a:t>mới</a:t>
            </a:r>
            <a:endParaRPr lang="vi-VN" sz="2400" b="1" dirty="0" smtClean="0">
              <a:latin typeface="Roboto" panose="02000000000000000000" pitchFamily="2" charset="0"/>
              <a:ea typeface="Roboto" panose="02000000000000000000" pitchFamily="2" charset="0"/>
              <a:cs typeface="Times New Roman" pitchFamily="18" charset="0"/>
            </a:endParaRPr>
          </a:p>
          <a:p>
            <a:pPr marL="428625" indent="-428625" defTabSz="685800">
              <a:lnSpc>
                <a:spcPct val="150000"/>
              </a:lnSpc>
              <a:buFont typeface="Wingdings" panose="05000000000000000000" pitchFamily="2" charset="2"/>
              <a:buChar char="Ø"/>
            </a:pPr>
            <a:r>
              <a:rPr lang="en-US" sz="2400" b="1" dirty="0" smtClean="0">
                <a:solidFill>
                  <a:srgbClr val="FFFF00"/>
                </a:solidFill>
                <a:latin typeface="Roboto" panose="02000000000000000000" pitchFamily="2" charset="0"/>
                <a:ea typeface="Roboto" panose="02000000000000000000" pitchFamily="2" charset="0"/>
                <a:cs typeface="Times New Roman" pitchFamily="18" charset="0"/>
              </a:rPr>
              <a:t>“</a:t>
            </a:r>
            <a:r>
              <a:rPr lang="vi-VN" sz="2400" b="1" dirty="0" smtClean="0">
                <a:solidFill>
                  <a:srgbClr val="FFFF00"/>
                </a:solidFill>
                <a:latin typeface="Roboto" panose="02000000000000000000" pitchFamily="2" charset="0"/>
                <a:ea typeface="Roboto" panose="02000000000000000000" pitchFamily="2" charset="0"/>
                <a:cs typeface="Times New Roman" pitchFamily="18" charset="0"/>
              </a:rPr>
              <a:t> NÉT MÀU TRONG TRANH DÂN GIAN HÀNG TRỐNG</a:t>
            </a:r>
            <a:r>
              <a:rPr lang="en-US" sz="2400" b="1" dirty="0" smtClean="0">
                <a:solidFill>
                  <a:srgbClr val="FFFF00"/>
                </a:solidFill>
                <a:latin typeface="Roboto" panose="02000000000000000000" pitchFamily="2" charset="0"/>
                <a:ea typeface="Roboto" panose="02000000000000000000" pitchFamily="2" charset="0"/>
                <a:cs typeface="Times New Roman" pitchFamily="18" charset="0"/>
              </a:rPr>
              <a:t>”</a:t>
            </a:r>
            <a:endParaRPr lang="en-US" sz="2400" dirty="0">
              <a:solidFill>
                <a:srgbClr val="FFFF00"/>
              </a:solidFill>
              <a:latin typeface="Roboto" panose="02000000000000000000" pitchFamily="2" charset="0"/>
              <a:ea typeface="Roboto" panose="02000000000000000000" pitchFamily="2" charset="0"/>
              <a:cs typeface="Times New Roman" pitchFamily="18" charset="0"/>
            </a:endParaRPr>
          </a:p>
        </p:txBody>
      </p:sp>
    </p:spTree>
    <p:extLst>
      <p:ext uri="{BB962C8B-B14F-4D97-AF65-F5344CB8AC3E}">
        <p14:creationId xmlns:p14="http://schemas.microsoft.com/office/powerpoint/2010/main" val="320110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3" name="Rounded Rectangle 2"/>
          <p:cNvSpPr/>
          <p:nvPr/>
        </p:nvSpPr>
        <p:spPr>
          <a:xfrm>
            <a:off x="1343314" y="2587342"/>
            <a:ext cx="5879521" cy="2800351"/>
          </a:xfrm>
          <a:prstGeom prst="roundRect">
            <a:avLst/>
          </a:prstGeom>
          <a:solidFill>
            <a:srgbClr val="00B050"/>
          </a:solidFill>
          <a:ln>
            <a:solidFill>
              <a:srgbClr val="FFFF00"/>
            </a:solidFill>
          </a:ln>
          <a:effectLst>
            <a:glow rad="381000">
              <a:schemeClr val="accent1">
                <a:alpha val="90000"/>
              </a:schemeClr>
            </a:glow>
            <a:outerShdw blurRad="50800" dir="7200000" algn="ctr" rotWithShape="0">
              <a:srgbClr val="000000">
                <a:alpha val="43137"/>
              </a:srgb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4500" b="1" dirty="0" err="1">
                <a:ln w="9525">
                  <a:solidFill>
                    <a:prstClr val="white"/>
                  </a:solidFill>
                  <a:prstDash val="solid"/>
                </a:ln>
                <a:solidFill>
                  <a:srgbClr val="F2AC19"/>
                </a:solidFill>
                <a:effectLst>
                  <a:outerShdw blurRad="12700" dist="38100" dir="2700000" algn="tl" rotWithShape="0">
                    <a:srgbClr val="F2AC19">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Cảm</a:t>
            </a:r>
            <a:r>
              <a:rPr lang="en-US" sz="4500" b="1" dirty="0">
                <a:ln w="9525">
                  <a:solidFill>
                    <a:prstClr val="white"/>
                  </a:solidFill>
                  <a:prstDash val="solid"/>
                </a:ln>
                <a:solidFill>
                  <a:srgbClr val="F2AC19"/>
                </a:solidFill>
                <a:effectLst>
                  <a:outerShdw blurRad="12700" dist="38100" dir="2700000" algn="tl" rotWithShape="0">
                    <a:srgbClr val="F2AC19">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 </a:t>
            </a:r>
            <a:r>
              <a:rPr lang="en-US" sz="4500" b="1" dirty="0" err="1">
                <a:ln w="9525">
                  <a:solidFill>
                    <a:prstClr val="white"/>
                  </a:solidFill>
                  <a:prstDash val="solid"/>
                </a:ln>
                <a:solidFill>
                  <a:srgbClr val="F2AC19"/>
                </a:solidFill>
                <a:effectLst>
                  <a:outerShdw blurRad="12700" dist="38100" dir="2700000" algn="tl" rotWithShape="0">
                    <a:srgbClr val="F2AC19">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ơn</a:t>
            </a:r>
            <a:r>
              <a:rPr lang="en-US" sz="4500" b="1" dirty="0">
                <a:ln w="9525">
                  <a:solidFill>
                    <a:prstClr val="white"/>
                  </a:solidFill>
                  <a:prstDash val="solid"/>
                </a:ln>
                <a:solidFill>
                  <a:srgbClr val="F2AC19"/>
                </a:solidFill>
                <a:effectLst>
                  <a:outerShdw blurRad="12700" dist="38100" dir="2700000" algn="tl" rotWithShape="0">
                    <a:srgbClr val="F2AC19">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 </a:t>
            </a:r>
            <a:r>
              <a:rPr lang="en-US" sz="4500" b="1" dirty="0" err="1">
                <a:ln w="9525">
                  <a:solidFill>
                    <a:prstClr val="white"/>
                  </a:solidFill>
                  <a:prstDash val="solid"/>
                </a:ln>
                <a:solidFill>
                  <a:srgbClr val="F2AC19"/>
                </a:solidFill>
                <a:effectLst>
                  <a:outerShdw blurRad="12700" dist="38100" dir="2700000" algn="tl" rotWithShape="0">
                    <a:srgbClr val="F2AC19">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đã</a:t>
            </a:r>
            <a:r>
              <a:rPr lang="en-US" sz="4500" b="1" dirty="0">
                <a:ln w="9525">
                  <a:solidFill>
                    <a:prstClr val="white"/>
                  </a:solidFill>
                  <a:prstDash val="solid"/>
                </a:ln>
                <a:solidFill>
                  <a:srgbClr val="F2AC19"/>
                </a:solidFill>
                <a:effectLst>
                  <a:outerShdw blurRad="12700" dist="38100" dir="2700000" algn="tl" rotWithShape="0">
                    <a:srgbClr val="F2AC19">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 </a:t>
            </a:r>
            <a:r>
              <a:rPr lang="en-US" sz="4500" b="1" dirty="0" err="1">
                <a:ln w="9525">
                  <a:solidFill>
                    <a:prstClr val="white"/>
                  </a:solidFill>
                  <a:prstDash val="solid"/>
                </a:ln>
                <a:solidFill>
                  <a:srgbClr val="F2AC19"/>
                </a:solidFill>
                <a:effectLst>
                  <a:outerShdw blurRad="12700" dist="38100" dir="2700000" algn="tl" rotWithShape="0">
                    <a:srgbClr val="F2AC19">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chú</a:t>
            </a:r>
            <a:r>
              <a:rPr lang="en-US" sz="4500" b="1" dirty="0">
                <a:ln w="9525">
                  <a:solidFill>
                    <a:prstClr val="white"/>
                  </a:solidFill>
                  <a:prstDash val="solid"/>
                </a:ln>
                <a:solidFill>
                  <a:srgbClr val="F2AC19"/>
                </a:solidFill>
                <a:effectLst>
                  <a:outerShdw blurRad="12700" dist="38100" dir="2700000" algn="tl" rotWithShape="0">
                    <a:srgbClr val="F2AC19">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 ý </a:t>
            </a:r>
            <a:r>
              <a:rPr lang="en-US" sz="4500" b="1" dirty="0" err="1">
                <a:ln w="9525">
                  <a:solidFill>
                    <a:prstClr val="white"/>
                  </a:solidFill>
                  <a:prstDash val="solid"/>
                </a:ln>
                <a:solidFill>
                  <a:srgbClr val="F2AC19"/>
                </a:solidFill>
                <a:effectLst>
                  <a:outerShdw blurRad="12700" dist="38100" dir="2700000" algn="tl" rotWithShape="0">
                    <a:srgbClr val="F2AC19">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lắng</a:t>
            </a:r>
            <a:r>
              <a:rPr lang="en-US" sz="4500" b="1" dirty="0">
                <a:ln w="9525">
                  <a:solidFill>
                    <a:prstClr val="white"/>
                  </a:solidFill>
                  <a:prstDash val="solid"/>
                </a:ln>
                <a:solidFill>
                  <a:srgbClr val="F2AC19"/>
                </a:solidFill>
                <a:effectLst>
                  <a:outerShdw blurRad="12700" dist="38100" dir="2700000" algn="tl" rotWithShape="0">
                    <a:srgbClr val="F2AC19">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 </a:t>
            </a:r>
            <a:r>
              <a:rPr lang="en-US" sz="4500" b="1" dirty="0" err="1">
                <a:ln w="9525">
                  <a:solidFill>
                    <a:prstClr val="white"/>
                  </a:solidFill>
                  <a:prstDash val="solid"/>
                </a:ln>
                <a:solidFill>
                  <a:srgbClr val="F2AC19"/>
                </a:solidFill>
                <a:effectLst>
                  <a:outerShdw blurRad="12700" dist="38100" dir="2700000" algn="tl" rotWithShape="0">
                    <a:srgbClr val="F2AC19">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nghe</a:t>
            </a:r>
            <a:r>
              <a:rPr lang="en-US" sz="4500" b="1" dirty="0">
                <a:ln w="9525">
                  <a:solidFill>
                    <a:prstClr val="white"/>
                  </a:solidFill>
                  <a:prstDash val="solid"/>
                </a:ln>
                <a:solidFill>
                  <a:srgbClr val="F2AC19"/>
                </a:solidFill>
                <a:effectLst>
                  <a:outerShdw blurRad="12700" dist="38100" dir="2700000" algn="tl" rotWithShape="0">
                    <a:srgbClr val="F2AC19">
                      <a:lumMod val="60000"/>
                      <a:lumOff val="40000"/>
                    </a:srgbClr>
                  </a:outerShdw>
                </a:effectLst>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688427356"/>
      </p:ext>
    </p:extLst>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19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7630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Freeform: Shape 104">
            <a:extLst>
              <a:ext uri="{FF2B5EF4-FFF2-40B4-BE49-F238E27FC236}">
                <a16:creationId xmlns:a16="http://schemas.microsoft.com/office/drawing/2014/main" id="{54FDBF4E-4393-4587-9085-398E3571662B}"/>
              </a:ext>
            </a:extLst>
          </p:cNvPr>
          <p:cNvSpPr/>
          <p:nvPr/>
        </p:nvSpPr>
        <p:spPr>
          <a:xfrm>
            <a:off x="1" y="857250"/>
            <a:ext cx="3679031" cy="5143500"/>
          </a:xfrm>
          <a:custGeom>
            <a:avLst/>
            <a:gdLst>
              <a:gd name="connsiteX0" fmla="*/ 0 w 4905560"/>
              <a:gd name="connsiteY0" fmla="*/ 0 h 6858000"/>
              <a:gd name="connsiteX1" fmla="*/ 3021460 w 4905560"/>
              <a:gd name="connsiteY1" fmla="*/ 0 h 6858000"/>
              <a:gd name="connsiteX2" fmla="*/ 4905560 w 4905560"/>
              <a:gd name="connsiteY2" fmla="*/ 0 h 6858000"/>
              <a:gd name="connsiteX3" fmla="*/ 3067964 w 4905560"/>
              <a:gd name="connsiteY3" fmla="*/ 6858000 h 6858000"/>
              <a:gd name="connsiteX4" fmla="*/ 3021460 w 4905560"/>
              <a:gd name="connsiteY4" fmla="*/ 6858000 h 6858000"/>
              <a:gd name="connsiteX5" fmla="*/ 0 w 490556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5560" h="6858000">
                <a:moveTo>
                  <a:pt x="0" y="0"/>
                </a:moveTo>
                <a:lnTo>
                  <a:pt x="3021460" y="0"/>
                </a:lnTo>
                <a:lnTo>
                  <a:pt x="4905560" y="0"/>
                </a:lnTo>
                <a:lnTo>
                  <a:pt x="3067964" y="6858000"/>
                </a:lnTo>
                <a:lnTo>
                  <a:pt x="3021460" y="6858000"/>
                </a:lnTo>
                <a:lnTo>
                  <a:pt x="0" y="6858000"/>
                </a:lnTo>
                <a:close/>
              </a:path>
            </a:pathLst>
          </a:custGeom>
          <a:solidFill>
            <a:srgbClr val="2E75B6">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106" name="Freeform: Shape 105">
            <a:extLst>
              <a:ext uri="{FF2B5EF4-FFF2-40B4-BE49-F238E27FC236}">
                <a16:creationId xmlns:a16="http://schemas.microsoft.com/office/drawing/2014/main" id="{DF60034D-791B-4B78-8C58-44CAAC71EBEF}"/>
              </a:ext>
            </a:extLst>
          </p:cNvPr>
          <p:cNvSpPr/>
          <p:nvPr/>
        </p:nvSpPr>
        <p:spPr>
          <a:xfrm flipH="1" flipV="1">
            <a:off x="5464969" y="857250"/>
            <a:ext cx="3679031" cy="5143500"/>
          </a:xfrm>
          <a:custGeom>
            <a:avLst/>
            <a:gdLst>
              <a:gd name="connsiteX0" fmla="*/ 0 w 4905560"/>
              <a:gd name="connsiteY0" fmla="*/ 0 h 6858000"/>
              <a:gd name="connsiteX1" fmla="*/ 3021460 w 4905560"/>
              <a:gd name="connsiteY1" fmla="*/ 0 h 6858000"/>
              <a:gd name="connsiteX2" fmla="*/ 4905560 w 4905560"/>
              <a:gd name="connsiteY2" fmla="*/ 0 h 6858000"/>
              <a:gd name="connsiteX3" fmla="*/ 3067964 w 4905560"/>
              <a:gd name="connsiteY3" fmla="*/ 6858000 h 6858000"/>
              <a:gd name="connsiteX4" fmla="*/ 3021460 w 4905560"/>
              <a:gd name="connsiteY4" fmla="*/ 6858000 h 6858000"/>
              <a:gd name="connsiteX5" fmla="*/ 0 w 490556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5560" h="6858000">
                <a:moveTo>
                  <a:pt x="0" y="0"/>
                </a:moveTo>
                <a:lnTo>
                  <a:pt x="3021460" y="0"/>
                </a:lnTo>
                <a:lnTo>
                  <a:pt x="4905560" y="0"/>
                </a:lnTo>
                <a:lnTo>
                  <a:pt x="3067964" y="6858000"/>
                </a:lnTo>
                <a:lnTo>
                  <a:pt x="3021460" y="6858000"/>
                </a:lnTo>
                <a:lnTo>
                  <a:pt x="0" y="6858000"/>
                </a:lnTo>
                <a:close/>
              </a:path>
            </a:pathLst>
          </a:custGeom>
          <a:solidFill>
            <a:schemeClr val="accent2">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110" name="Freeform: Shape 109">
            <a:extLst>
              <a:ext uri="{FF2B5EF4-FFF2-40B4-BE49-F238E27FC236}">
                <a16:creationId xmlns:a16="http://schemas.microsoft.com/office/drawing/2014/main" id="{E14C09BB-D204-4300-AA2C-026C14172616}"/>
              </a:ext>
            </a:extLst>
          </p:cNvPr>
          <p:cNvSpPr/>
          <p:nvPr/>
        </p:nvSpPr>
        <p:spPr>
          <a:xfrm>
            <a:off x="1983582" y="866775"/>
            <a:ext cx="1589485" cy="5143500"/>
          </a:xfrm>
          <a:custGeom>
            <a:avLst/>
            <a:gdLst>
              <a:gd name="connsiteX0" fmla="*/ 1837597 w 2117937"/>
              <a:gd name="connsiteY0" fmla="*/ 0 h 6858000"/>
              <a:gd name="connsiteX1" fmla="*/ 2117937 w 2117937"/>
              <a:gd name="connsiteY1" fmla="*/ 0 h 6858000"/>
              <a:gd name="connsiteX2" fmla="*/ 280341 w 2117937"/>
              <a:gd name="connsiteY2" fmla="*/ 6858000 h 6858000"/>
              <a:gd name="connsiteX3" fmla="*/ 233837 w 2117937"/>
              <a:gd name="connsiteY3" fmla="*/ 6858000 h 6858000"/>
              <a:gd name="connsiteX4" fmla="*/ 0 w 211793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937" h="6858000">
                <a:moveTo>
                  <a:pt x="1837597" y="0"/>
                </a:moveTo>
                <a:lnTo>
                  <a:pt x="2117937" y="0"/>
                </a:lnTo>
                <a:lnTo>
                  <a:pt x="280341" y="6858000"/>
                </a:lnTo>
                <a:lnTo>
                  <a:pt x="233837" y="6858000"/>
                </a:lnTo>
                <a:lnTo>
                  <a:pt x="0" y="685800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111" name="Freeform: Shape 110">
            <a:extLst>
              <a:ext uri="{FF2B5EF4-FFF2-40B4-BE49-F238E27FC236}">
                <a16:creationId xmlns:a16="http://schemas.microsoft.com/office/drawing/2014/main" id="{D3F40AA2-48AD-4896-A1DC-6E81074622BA}"/>
              </a:ext>
            </a:extLst>
          </p:cNvPr>
          <p:cNvSpPr/>
          <p:nvPr/>
        </p:nvSpPr>
        <p:spPr>
          <a:xfrm>
            <a:off x="5589985" y="857250"/>
            <a:ext cx="1588294" cy="5143500"/>
          </a:xfrm>
          <a:custGeom>
            <a:avLst/>
            <a:gdLst>
              <a:gd name="connsiteX0" fmla="*/ 1837597 w 2117937"/>
              <a:gd name="connsiteY0" fmla="*/ 0 h 6858000"/>
              <a:gd name="connsiteX1" fmla="*/ 2117937 w 2117937"/>
              <a:gd name="connsiteY1" fmla="*/ 0 h 6858000"/>
              <a:gd name="connsiteX2" fmla="*/ 280341 w 2117937"/>
              <a:gd name="connsiteY2" fmla="*/ 6858000 h 6858000"/>
              <a:gd name="connsiteX3" fmla="*/ 233837 w 2117937"/>
              <a:gd name="connsiteY3" fmla="*/ 6858000 h 6858000"/>
              <a:gd name="connsiteX4" fmla="*/ 0 w 211793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937" h="6858000">
                <a:moveTo>
                  <a:pt x="1837597" y="0"/>
                </a:moveTo>
                <a:lnTo>
                  <a:pt x="2117937" y="0"/>
                </a:lnTo>
                <a:lnTo>
                  <a:pt x="280341" y="6858000"/>
                </a:lnTo>
                <a:lnTo>
                  <a:pt x="233837" y="6858000"/>
                </a:lnTo>
                <a:lnTo>
                  <a:pt x="0" y="6858000"/>
                </a:lnTo>
                <a:close/>
              </a:path>
            </a:pathLst>
          </a:custGeom>
          <a:solidFill>
            <a:srgbClr val="0070C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7" name="Oval 6">
            <a:extLst>
              <a:ext uri="{FF2B5EF4-FFF2-40B4-BE49-F238E27FC236}">
                <a16:creationId xmlns:a16="http://schemas.microsoft.com/office/drawing/2014/main" id="{551200BD-5A2A-4930-8B5A-F05696F3A218}"/>
              </a:ext>
            </a:extLst>
          </p:cNvPr>
          <p:cNvSpPr/>
          <p:nvPr/>
        </p:nvSpPr>
        <p:spPr>
          <a:xfrm>
            <a:off x="2640806" y="1497806"/>
            <a:ext cx="3862388" cy="3862388"/>
          </a:xfrm>
          <a:prstGeom prst="ellipse">
            <a:avLst/>
          </a:prstGeom>
          <a:noFill/>
          <a:ln w="38100">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24" name="Oval 23">
            <a:extLst>
              <a:ext uri="{FF2B5EF4-FFF2-40B4-BE49-F238E27FC236}">
                <a16:creationId xmlns:a16="http://schemas.microsoft.com/office/drawing/2014/main" id="{36265283-6404-4EB3-B52F-59D7230B26EA}"/>
              </a:ext>
            </a:extLst>
          </p:cNvPr>
          <p:cNvSpPr/>
          <p:nvPr/>
        </p:nvSpPr>
        <p:spPr>
          <a:xfrm>
            <a:off x="2390442" y="1247442"/>
            <a:ext cx="4363116" cy="4363116"/>
          </a:xfrm>
          <a:prstGeom prst="ellipse">
            <a:avLst/>
          </a:prstGeom>
          <a:noFill/>
          <a:ln w="146050" cap="rnd">
            <a:solidFill>
              <a:srgbClr val="ED7D31"/>
            </a:solidFill>
            <a:prstDash val="sysDot"/>
          </a:ln>
          <a:effectLst>
            <a:glow rad="88900">
              <a:srgbClr val="00B0F0">
                <a:alpha val="72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grpSp>
        <p:nvGrpSpPr>
          <p:cNvPr id="10" name="Group 9"/>
          <p:cNvGrpSpPr>
            <a:grpSpLocks/>
          </p:cNvGrpSpPr>
          <p:nvPr/>
        </p:nvGrpSpPr>
        <p:grpSpPr bwMode="auto">
          <a:xfrm>
            <a:off x="2519363" y="1371600"/>
            <a:ext cx="4105275" cy="4131469"/>
            <a:chOff x="3908657" y="1239252"/>
            <a:chExt cx="4374683" cy="4401149"/>
          </a:xfrm>
        </p:grpSpPr>
        <p:grpSp>
          <p:nvGrpSpPr>
            <p:cNvPr id="8209" name="Group 8"/>
            <p:cNvGrpSpPr>
              <a:grpSpLocks/>
            </p:cNvGrpSpPr>
            <p:nvPr/>
          </p:nvGrpSpPr>
          <p:grpSpPr bwMode="auto">
            <a:xfrm>
              <a:off x="5963651" y="1239252"/>
              <a:ext cx="264696" cy="4374683"/>
              <a:chOff x="5963651" y="1239252"/>
              <a:chExt cx="264696" cy="4374683"/>
            </a:xfrm>
          </p:grpSpPr>
          <p:sp>
            <p:nvSpPr>
              <p:cNvPr id="8" name="Oval 7">
                <a:extLst>
                  <a:ext uri="{FF2B5EF4-FFF2-40B4-BE49-F238E27FC236}">
                    <a16:creationId xmlns:a16="http://schemas.microsoft.com/office/drawing/2014/main" id="{44FE22F9-51B6-48F2-B0B1-DEFE37034773}"/>
                  </a:ext>
                </a:extLst>
              </p:cNvPr>
              <p:cNvSpPr/>
              <p:nvPr/>
            </p:nvSpPr>
            <p:spPr>
              <a:xfrm>
                <a:off x="5964047" y="1239252"/>
                <a:ext cx="263902" cy="2650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26" name="Oval 25">
                <a:extLst>
                  <a:ext uri="{FF2B5EF4-FFF2-40B4-BE49-F238E27FC236}">
                    <a16:creationId xmlns:a16="http://schemas.microsoft.com/office/drawing/2014/main" id="{962B6F70-4B70-46FE-9BC7-E95FEB0686CC}"/>
                  </a:ext>
                </a:extLst>
              </p:cNvPr>
              <p:cNvSpPr/>
              <p:nvPr/>
            </p:nvSpPr>
            <p:spPr>
              <a:xfrm>
                <a:off x="5964047" y="5348682"/>
                <a:ext cx="263902" cy="2650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grpSp>
        <p:grpSp>
          <p:nvGrpSpPr>
            <p:cNvPr id="8210" name="Group 60"/>
            <p:cNvGrpSpPr>
              <a:grpSpLocks/>
            </p:cNvGrpSpPr>
            <p:nvPr/>
          </p:nvGrpSpPr>
          <p:grpSpPr bwMode="auto">
            <a:xfrm rot="900000">
              <a:off x="5963651" y="1241658"/>
              <a:ext cx="264696" cy="4374683"/>
              <a:chOff x="5963651" y="1239252"/>
              <a:chExt cx="264696" cy="4374683"/>
            </a:xfrm>
          </p:grpSpPr>
          <p:sp>
            <p:nvSpPr>
              <p:cNvPr id="63" name="Oval 62">
                <a:extLst>
                  <a:ext uri="{FF2B5EF4-FFF2-40B4-BE49-F238E27FC236}">
                    <a16:creationId xmlns:a16="http://schemas.microsoft.com/office/drawing/2014/main" id="{55DEEA67-AA89-4558-9458-848974FBCB9B}"/>
                  </a:ext>
                </a:extLst>
              </p:cNvPr>
              <p:cNvSpPr/>
              <p:nvPr/>
            </p:nvSpPr>
            <p:spPr>
              <a:xfrm>
                <a:off x="5960293" y="1236868"/>
                <a:ext cx="258827" cy="2650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64" name="Oval 63">
                <a:extLst>
                  <a:ext uri="{FF2B5EF4-FFF2-40B4-BE49-F238E27FC236}">
                    <a16:creationId xmlns:a16="http://schemas.microsoft.com/office/drawing/2014/main" id="{01E95DDE-CE09-4DD9-AC80-0BBE96DB1C9C}"/>
                  </a:ext>
                </a:extLst>
              </p:cNvPr>
              <p:cNvSpPr/>
              <p:nvPr/>
            </p:nvSpPr>
            <p:spPr>
              <a:xfrm>
                <a:off x="5962024" y="5345048"/>
                <a:ext cx="258827" cy="2650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grpSp>
        <p:grpSp>
          <p:nvGrpSpPr>
            <p:cNvPr id="8211" name="Group 64"/>
            <p:cNvGrpSpPr>
              <a:grpSpLocks/>
            </p:cNvGrpSpPr>
            <p:nvPr/>
          </p:nvGrpSpPr>
          <p:grpSpPr bwMode="auto">
            <a:xfrm rot="1800000">
              <a:off x="5963651" y="1244064"/>
              <a:ext cx="264696" cy="4374683"/>
              <a:chOff x="5963651" y="1239252"/>
              <a:chExt cx="264696" cy="4374683"/>
            </a:xfrm>
          </p:grpSpPr>
          <p:sp>
            <p:nvSpPr>
              <p:cNvPr id="66" name="Oval 65">
                <a:extLst>
                  <a:ext uri="{FF2B5EF4-FFF2-40B4-BE49-F238E27FC236}">
                    <a16:creationId xmlns:a16="http://schemas.microsoft.com/office/drawing/2014/main" id="{D329EC81-82B9-45F8-865B-663D635B8A3A}"/>
                  </a:ext>
                </a:extLst>
              </p:cNvPr>
              <p:cNvSpPr/>
              <p:nvPr/>
            </p:nvSpPr>
            <p:spPr>
              <a:xfrm>
                <a:off x="5964111" y="1239447"/>
                <a:ext cx="263902" cy="2650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67" name="Oval 66">
                <a:extLst>
                  <a:ext uri="{FF2B5EF4-FFF2-40B4-BE49-F238E27FC236}">
                    <a16:creationId xmlns:a16="http://schemas.microsoft.com/office/drawing/2014/main" id="{0E082695-1188-4AF0-8211-C1C76E25D7C3}"/>
                  </a:ext>
                </a:extLst>
              </p:cNvPr>
              <p:cNvSpPr/>
              <p:nvPr/>
            </p:nvSpPr>
            <p:spPr>
              <a:xfrm>
                <a:off x="5963402" y="5348669"/>
                <a:ext cx="256290" cy="2650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grpSp>
        <p:grpSp>
          <p:nvGrpSpPr>
            <p:cNvPr id="8212" name="Group 67"/>
            <p:cNvGrpSpPr>
              <a:grpSpLocks/>
            </p:cNvGrpSpPr>
            <p:nvPr/>
          </p:nvGrpSpPr>
          <p:grpSpPr bwMode="auto">
            <a:xfrm rot="2700000">
              <a:off x="5963651" y="1246470"/>
              <a:ext cx="264696" cy="4374683"/>
              <a:chOff x="5963651" y="1239252"/>
              <a:chExt cx="264696" cy="4374683"/>
            </a:xfrm>
          </p:grpSpPr>
          <p:sp>
            <p:nvSpPr>
              <p:cNvPr id="69" name="Oval 68">
                <a:extLst>
                  <a:ext uri="{FF2B5EF4-FFF2-40B4-BE49-F238E27FC236}">
                    <a16:creationId xmlns:a16="http://schemas.microsoft.com/office/drawing/2014/main" id="{6308BD49-06CB-4578-B1F1-665D65DEA2F8}"/>
                  </a:ext>
                </a:extLst>
              </p:cNvPr>
              <p:cNvSpPr/>
              <p:nvPr/>
            </p:nvSpPr>
            <p:spPr>
              <a:xfrm>
                <a:off x="5953886" y="1248279"/>
                <a:ext cx="267621" cy="26517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76" name="Oval 75">
                <a:extLst>
                  <a:ext uri="{FF2B5EF4-FFF2-40B4-BE49-F238E27FC236}">
                    <a16:creationId xmlns:a16="http://schemas.microsoft.com/office/drawing/2014/main" id="{54BE1A7F-FCE1-49ED-810F-948C1A0DFD28}"/>
                  </a:ext>
                </a:extLst>
              </p:cNvPr>
              <p:cNvSpPr/>
              <p:nvPr/>
            </p:nvSpPr>
            <p:spPr>
              <a:xfrm>
                <a:off x="5954072" y="5360359"/>
                <a:ext cx="266352" cy="26517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grpSp>
        <p:grpSp>
          <p:nvGrpSpPr>
            <p:cNvPr id="8213" name="Group 76"/>
            <p:cNvGrpSpPr>
              <a:grpSpLocks/>
            </p:cNvGrpSpPr>
            <p:nvPr/>
          </p:nvGrpSpPr>
          <p:grpSpPr bwMode="auto">
            <a:xfrm rot="3600000">
              <a:off x="5963651" y="1248876"/>
              <a:ext cx="264696" cy="4374683"/>
              <a:chOff x="5963651" y="1239252"/>
              <a:chExt cx="264696" cy="4374683"/>
            </a:xfrm>
          </p:grpSpPr>
          <p:sp>
            <p:nvSpPr>
              <p:cNvPr id="78" name="Oval 77">
                <a:extLst>
                  <a:ext uri="{FF2B5EF4-FFF2-40B4-BE49-F238E27FC236}">
                    <a16:creationId xmlns:a16="http://schemas.microsoft.com/office/drawing/2014/main" id="{0C31070E-579B-4922-B230-231A173177E4}"/>
                  </a:ext>
                </a:extLst>
              </p:cNvPr>
              <p:cNvSpPr/>
              <p:nvPr/>
            </p:nvSpPr>
            <p:spPr>
              <a:xfrm>
                <a:off x="5956228" y="1252699"/>
                <a:ext cx="270158" cy="26517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79" name="Oval 78">
                <a:extLst>
                  <a:ext uri="{FF2B5EF4-FFF2-40B4-BE49-F238E27FC236}">
                    <a16:creationId xmlns:a16="http://schemas.microsoft.com/office/drawing/2014/main" id="{F938A48D-7ACE-419E-AB0A-CE71363D00DE}"/>
                  </a:ext>
                </a:extLst>
              </p:cNvPr>
              <p:cNvSpPr/>
              <p:nvPr/>
            </p:nvSpPr>
            <p:spPr>
              <a:xfrm>
                <a:off x="5957533" y="5361050"/>
                <a:ext cx="268889" cy="26517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grpSp>
        <p:grpSp>
          <p:nvGrpSpPr>
            <p:cNvPr id="8214" name="Group 79"/>
            <p:cNvGrpSpPr>
              <a:grpSpLocks/>
            </p:cNvGrpSpPr>
            <p:nvPr/>
          </p:nvGrpSpPr>
          <p:grpSpPr bwMode="auto">
            <a:xfrm rot="4500000">
              <a:off x="5963651" y="1251282"/>
              <a:ext cx="264696" cy="4374683"/>
              <a:chOff x="5963651" y="1239252"/>
              <a:chExt cx="264696" cy="4374683"/>
            </a:xfrm>
          </p:grpSpPr>
          <p:sp>
            <p:nvSpPr>
              <p:cNvPr id="81" name="Oval 80">
                <a:extLst>
                  <a:ext uri="{FF2B5EF4-FFF2-40B4-BE49-F238E27FC236}">
                    <a16:creationId xmlns:a16="http://schemas.microsoft.com/office/drawing/2014/main" id="{AAAB52DB-F9A3-42B4-8A8F-93DF4C242278}"/>
                  </a:ext>
                </a:extLst>
              </p:cNvPr>
              <p:cNvSpPr/>
              <p:nvPr/>
            </p:nvSpPr>
            <p:spPr>
              <a:xfrm>
                <a:off x="5960209" y="1248943"/>
                <a:ext cx="257474" cy="26517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82" name="Oval 81">
                <a:extLst>
                  <a:ext uri="{FF2B5EF4-FFF2-40B4-BE49-F238E27FC236}">
                    <a16:creationId xmlns:a16="http://schemas.microsoft.com/office/drawing/2014/main" id="{5A0BE508-66A7-4E12-8964-79C947D81385}"/>
                  </a:ext>
                </a:extLst>
              </p:cNvPr>
              <p:cNvSpPr/>
              <p:nvPr/>
            </p:nvSpPr>
            <p:spPr>
              <a:xfrm>
                <a:off x="5959682" y="5358964"/>
                <a:ext cx="258742" cy="26517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grpSp>
        <p:grpSp>
          <p:nvGrpSpPr>
            <p:cNvPr id="8215" name="Group 82"/>
            <p:cNvGrpSpPr>
              <a:grpSpLocks/>
            </p:cNvGrpSpPr>
            <p:nvPr/>
          </p:nvGrpSpPr>
          <p:grpSpPr bwMode="auto">
            <a:xfrm rot="5400000">
              <a:off x="5963651" y="1253688"/>
              <a:ext cx="264696" cy="4374683"/>
              <a:chOff x="5963651" y="1239252"/>
              <a:chExt cx="264696" cy="4374683"/>
            </a:xfrm>
          </p:grpSpPr>
          <p:sp>
            <p:nvSpPr>
              <p:cNvPr id="84" name="Oval 83">
                <a:extLst>
                  <a:ext uri="{FF2B5EF4-FFF2-40B4-BE49-F238E27FC236}">
                    <a16:creationId xmlns:a16="http://schemas.microsoft.com/office/drawing/2014/main" id="{5B2E48FD-740E-4EB2-9B9C-57E3E2FA58C9}"/>
                  </a:ext>
                </a:extLst>
              </p:cNvPr>
              <p:cNvSpPr/>
              <p:nvPr/>
            </p:nvSpPr>
            <p:spPr>
              <a:xfrm>
                <a:off x="5964157" y="1248133"/>
                <a:ext cx="263816" cy="26517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85" name="Oval 84">
                <a:extLst>
                  <a:ext uri="{FF2B5EF4-FFF2-40B4-BE49-F238E27FC236}">
                    <a16:creationId xmlns:a16="http://schemas.microsoft.com/office/drawing/2014/main" id="{270D8C8B-D1A8-42F3-A11F-A17FF51FCAB5}"/>
                  </a:ext>
                </a:extLst>
              </p:cNvPr>
              <p:cNvSpPr/>
              <p:nvPr/>
            </p:nvSpPr>
            <p:spPr>
              <a:xfrm>
                <a:off x="5964156" y="5357645"/>
                <a:ext cx="263816" cy="26517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grpSp>
        <p:grpSp>
          <p:nvGrpSpPr>
            <p:cNvPr id="8216" name="Group 85"/>
            <p:cNvGrpSpPr>
              <a:grpSpLocks/>
            </p:cNvGrpSpPr>
            <p:nvPr/>
          </p:nvGrpSpPr>
          <p:grpSpPr bwMode="auto">
            <a:xfrm rot="6300000">
              <a:off x="5963651" y="1256094"/>
              <a:ext cx="264696" cy="4374683"/>
              <a:chOff x="5963651" y="1239252"/>
              <a:chExt cx="264696" cy="4374683"/>
            </a:xfrm>
          </p:grpSpPr>
          <p:sp>
            <p:nvSpPr>
              <p:cNvPr id="87" name="Oval 86">
                <a:extLst>
                  <a:ext uri="{FF2B5EF4-FFF2-40B4-BE49-F238E27FC236}">
                    <a16:creationId xmlns:a16="http://schemas.microsoft.com/office/drawing/2014/main" id="{397B9A3E-A981-47D9-BBA4-E852A3A81603}"/>
                  </a:ext>
                </a:extLst>
              </p:cNvPr>
              <p:cNvSpPr/>
              <p:nvPr/>
            </p:nvSpPr>
            <p:spPr>
              <a:xfrm>
                <a:off x="5958998" y="1254315"/>
                <a:ext cx="267621" cy="26517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88" name="Oval 87">
                <a:extLst>
                  <a:ext uri="{FF2B5EF4-FFF2-40B4-BE49-F238E27FC236}">
                    <a16:creationId xmlns:a16="http://schemas.microsoft.com/office/drawing/2014/main" id="{A6557159-DF8A-4079-9D09-13FC754E5091}"/>
                  </a:ext>
                </a:extLst>
              </p:cNvPr>
              <p:cNvSpPr/>
              <p:nvPr/>
            </p:nvSpPr>
            <p:spPr>
              <a:xfrm>
                <a:off x="5956703" y="5363440"/>
                <a:ext cx="268889" cy="26517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grpSp>
        <p:grpSp>
          <p:nvGrpSpPr>
            <p:cNvPr id="8217" name="Group 88"/>
            <p:cNvGrpSpPr>
              <a:grpSpLocks/>
            </p:cNvGrpSpPr>
            <p:nvPr/>
          </p:nvGrpSpPr>
          <p:grpSpPr bwMode="auto">
            <a:xfrm rot="7200000">
              <a:off x="5963651" y="1258500"/>
              <a:ext cx="264696" cy="4374683"/>
              <a:chOff x="5963651" y="1239252"/>
              <a:chExt cx="264696" cy="4374683"/>
            </a:xfrm>
          </p:grpSpPr>
          <p:sp>
            <p:nvSpPr>
              <p:cNvPr id="90" name="Oval 89">
                <a:extLst>
                  <a:ext uri="{FF2B5EF4-FFF2-40B4-BE49-F238E27FC236}">
                    <a16:creationId xmlns:a16="http://schemas.microsoft.com/office/drawing/2014/main" id="{A201F3F6-B25C-4A66-9492-253141AC568D}"/>
                  </a:ext>
                </a:extLst>
              </p:cNvPr>
              <p:cNvSpPr/>
              <p:nvPr/>
            </p:nvSpPr>
            <p:spPr>
              <a:xfrm>
                <a:off x="5962601" y="1252973"/>
                <a:ext cx="265083" cy="26517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91" name="Oval 90">
                <a:extLst>
                  <a:ext uri="{FF2B5EF4-FFF2-40B4-BE49-F238E27FC236}">
                    <a16:creationId xmlns:a16="http://schemas.microsoft.com/office/drawing/2014/main" id="{42C13EB6-8AF8-4944-8C55-D7598AF246C7}"/>
                  </a:ext>
                </a:extLst>
              </p:cNvPr>
              <p:cNvSpPr/>
              <p:nvPr/>
            </p:nvSpPr>
            <p:spPr>
              <a:xfrm>
                <a:off x="5963114" y="5362106"/>
                <a:ext cx="265084" cy="26517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grpSp>
        <p:grpSp>
          <p:nvGrpSpPr>
            <p:cNvPr id="8218" name="Group 91"/>
            <p:cNvGrpSpPr>
              <a:grpSpLocks/>
            </p:cNvGrpSpPr>
            <p:nvPr/>
          </p:nvGrpSpPr>
          <p:grpSpPr bwMode="auto">
            <a:xfrm rot="8100000">
              <a:off x="5963651" y="1260906"/>
              <a:ext cx="264696" cy="4374683"/>
              <a:chOff x="5963651" y="1239252"/>
              <a:chExt cx="264696" cy="4374683"/>
            </a:xfrm>
          </p:grpSpPr>
          <p:sp>
            <p:nvSpPr>
              <p:cNvPr id="93" name="Oval 92">
                <a:extLst>
                  <a:ext uri="{FF2B5EF4-FFF2-40B4-BE49-F238E27FC236}">
                    <a16:creationId xmlns:a16="http://schemas.microsoft.com/office/drawing/2014/main" id="{4CD218F0-48CB-4A7D-8F91-F0CF8A5E7E80}"/>
                  </a:ext>
                </a:extLst>
              </p:cNvPr>
              <p:cNvSpPr/>
              <p:nvPr/>
            </p:nvSpPr>
            <p:spPr>
              <a:xfrm>
                <a:off x="5963923" y="1242176"/>
                <a:ext cx="263902" cy="2650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94" name="Oval 93">
                <a:extLst>
                  <a:ext uri="{FF2B5EF4-FFF2-40B4-BE49-F238E27FC236}">
                    <a16:creationId xmlns:a16="http://schemas.microsoft.com/office/drawing/2014/main" id="{0B0F47B0-3DD1-4C6D-ADE5-165C37968902}"/>
                  </a:ext>
                </a:extLst>
              </p:cNvPr>
              <p:cNvSpPr/>
              <p:nvPr/>
            </p:nvSpPr>
            <p:spPr>
              <a:xfrm>
                <a:off x="5963923" y="5351559"/>
                <a:ext cx="263902" cy="2650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grpSp>
        <p:grpSp>
          <p:nvGrpSpPr>
            <p:cNvPr id="8219" name="Group 94"/>
            <p:cNvGrpSpPr>
              <a:grpSpLocks/>
            </p:cNvGrpSpPr>
            <p:nvPr/>
          </p:nvGrpSpPr>
          <p:grpSpPr bwMode="auto">
            <a:xfrm rot="9000000">
              <a:off x="5963651" y="1263312"/>
              <a:ext cx="264696" cy="4374683"/>
              <a:chOff x="5963651" y="1239252"/>
              <a:chExt cx="264696" cy="4374683"/>
            </a:xfrm>
          </p:grpSpPr>
          <p:sp>
            <p:nvSpPr>
              <p:cNvPr id="96" name="Oval 95">
                <a:extLst>
                  <a:ext uri="{FF2B5EF4-FFF2-40B4-BE49-F238E27FC236}">
                    <a16:creationId xmlns:a16="http://schemas.microsoft.com/office/drawing/2014/main" id="{812B15EC-D58C-420C-8F8F-3996C56A9B79}"/>
                  </a:ext>
                </a:extLst>
              </p:cNvPr>
              <p:cNvSpPr/>
              <p:nvPr/>
            </p:nvSpPr>
            <p:spPr>
              <a:xfrm>
                <a:off x="5971741" y="1248166"/>
                <a:ext cx="258827" cy="2650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97" name="Oval 96">
                <a:extLst>
                  <a:ext uri="{FF2B5EF4-FFF2-40B4-BE49-F238E27FC236}">
                    <a16:creationId xmlns:a16="http://schemas.microsoft.com/office/drawing/2014/main" id="{A8FC98AF-945C-487C-91D9-BF4945FE56B0}"/>
                  </a:ext>
                </a:extLst>
              </p:cNvPr>
              <p:cNvSpPr/>
              <p:nvPr/>
            </p:nvSpPr>
            <p:spPr>
              <a:xfrm>
                <a:off x="5964001" y="5348849"/>
                <a:ext cx="263902" cy="2650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grpSp>
        <p:grpSp>
          <p:nvGrpSpPr>
            <p:cNvPr id="8220" name="Group 97"/>
            <p:cNvGrpSpPr>
              <a:grpSpLocks/>
            </p:cNvGrpSpPr>
            <p:nvPr/>
          </p:nvGrpSpPr>
          <p:grpSpPr bwMode="auto">
            <a:xfrm rot="9900000">
              <a:off x="5963651" y="1265718"/>
              <a:ext cx="264696" cy="4374683"/>
              <a:chOff x="5963651" y="1239252"/>
              <a:chExt cx="264696" cy="4374683"/>
            </a:xfrm>
          </p:grpSpPr>
          <p:sp>
            <p:nvSpPr>
              <p:cNvPr id="99" name="Oval 98">
                <a:extLst>
                  <a:ext uri="{FF2B5EF4-FFF2-40B4-BE49-F238E27FC236}">
                    <a16:creationId xmlns:a16="http://schemas.microsoft.com/office/drawing/2014/main" id="{5984FAE8-2B19-4058-865A-9F4BE633D6CF}"/>
                  </a:ext>
                </a:extLst>
              </p:cNvPr>
              <p:cNvSpPr/>
              <p:nvPr/>
            </p:nvSpPr>
            <p:spPr>
              <a:xfrm>
                <a:off x="5971817" y="1245809"/>
                <a:ext cx="260096" cy="2650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sp>
            <p:nvSpPr>
              <p:cNvPr id="100" name="Oval 99">
                <a:extLst>
                  <a:ext uri="{FF2B5EF4-FFF2-40B4-BE49-F238E27FC236}">
                    <a16:creationId xmlns:a16="http://schemas.microsoft.com/office/drawing/2014/main" id="{D566F296-C074-48B4-A86E-B43E8FC84235}"/>
                  </a:ext>
                </a:extLst>
              </p:cNvPr>
              <p:cNvSpPr/>
              <p:nvPr/>
            </p:nvSpPr>
            <p:spPr>
              <a:xfrm>
                <a:off x="5975359" y="5353748"/>
                <a:ext cx="257559" cy="2650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Calibri"/>
                </a:endParaRPr>
              </a:p>
            </p:txBody>
          </p:sp>
        </p:grpSp>
      </p:grpSp>
      <p:sp>
        <p:nvSpPr>
          <p:cNvPr id="101" name="TextBox 100">
            <a:extLst>
              <a:ext uri="{FF2B5EF4-FFF2-40B4-BE49-F238E27FC236}">
                <a16:creationId xmlns:a16="http://schemas.microsoft.com/office/drawing/2014/main" id="{898CC2EA-3DA6-47BD-B88C-2388F19F7BE7}"/>
              </a:ext>
            </a:extLst>
          </p:cNvPr>
          <p:cNvSpPr txBox="1"/>
          <p:nvPr/>
        </p:nvSpPr>
        <p:spPr>
          <a:xfrm>
            <a:off x="3146941" y="2022486"/>
            <a:ext cx="2885796" cy="784830"/>
          </a:xfrm>
          <a:prstGeom prst="rect">
            <a:avLst/>
          </a:prstGeom>
          <a:noFill/>
        </p:spPr>
        <p:txBody>
          <a:bodyPr>
            <a:spAutoFit/>
          </a:bodyPr>
          <a:lstStyle/>
          <a:p>
            <a:pPr algn="ctr" defTabSz="685800">
              <a:defRPr/>
            </a:pPr>
            <a:r>
              <a:rPr lang="en-US" sz="2400" dirty="0">
                <a:solidFill>
                  <a:srgbClr val="FFC000"/>
                </a:solidFill>
                <a:effectLst>
                  <a:glow rad="190500">
                    <a:prstClr val="black">
                      <a:alpha val="83000"/>
                    </a:prstClr>
                  </a:glow>
                </a:effectLst>
                <a:latin typeface="UTM Alberta Heavy" panose="02040603050506020204" pitchFamily="18" charset="0"/>
                <a:cs typeface="Arial" panose="020B0604020202020204" pitchFamily="34" charset="0"/>
              </a:rPr>
              <a:t>HOẠT ĐỘNG </a:t>
            </a:r>
            <a:r>
              <a:rPr lang="en-US" sz="4500" dirty="0">
                <a:solidFill>
                  <a:srgbClr val="FFC000"/>
                </a:solidFill>
                <a:effectLst>
                  <a:glow rad="190500">
                    <a:prstClr val="black">
                      <a:alpha val="83000"/>
                    </a:prstClr>
                  </a:glow>
                </a:effectLst>
                <a:latin typeface="UTM Alberta Heavy" panose="02040603050506020204" pitchFamily="18" charset="0"/>
                <a:cs typeface="Arial" panose="020B0604020202020204" pitchFamily="34" charset="0"/>
              </a:rPr>
              <a:t>1</a:t>
            </a:r>
            <a:endParaRPr lang="en-US" sz="2400" dirty="0">
              <a:solidFill>
                <a:srgbClr val="FFC000"/>
              </a:solidFill>
              <a:effectLst>
                <a:glow rad="190500">
                  <a:prstClr val="black">
                    <a:alpha val="83000"/>
                  </a:prstClr>
                </a:glow>
              </a:effectLst>
              <a:latin typeface="UTM Alberta Heavy" panose="02040603050506020204" pitchFamily="18" charset="0"/>
              <a:cs typeface="Arial" panose="020B0604020202020204" pitchFamily="34" charset="0"/>
            </a:endParaRPr>
          </a:p>
        </p:txBody>
      </p:sp>
      <p:cxnSp>
        <p:nvCxnSpPr>
          <p:cNvPr id="102" name="Straight Connector 101">
            <a:extLst>
              <a:ext uri="{FF2B5EF4-FFF2-40B4-BE49-F238E27FC236}">
                <a16:creationId xmlns:a16="http://schemas.microsoft.com/office/drawing/2014/main" id="{10E5BF0F-2A85-4A6E-ACEA-4A936398A56C}"/>
              </a:ext>
            </a:extLst>
          </p:cNvPr>
          <p:cNvCxnSpPr>
            <a:cxnSpLocks/>
          </p:cNvCxnSpPr>
          <p:nvPr/>
        </p:nvCxnSpPr>
        <p:spPr>
          <a:xfrm>
            <a:off x="3381891" y="2686050"/>
            <a:ext cx="2410957" cy="0"/>
          </a:xfrm>
          <a:prstGeom prst="line">
            <a:avLst/>
          </a:prstGeom>
          <a:ln w="38100">
            <a:solidFill>
              <a:schemeClr val="accent4"/>
            </a:solidFill>
            <a:headEnd type="oval" w="med" len="med"/>
            <a:tailEnd type="oval" w="med" len="med"/>
          </a:ln>
          <a:effectLst>
            <a:glow rad="101600">
              <a:schemeClr val="tx1">
                <a:alpha val="88000"/>
              </a:schemeClr>
            </a:glow>
          </a:effectLst>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B4DA2CDE-C38B-41ED-843D-E134D1803ECB}"/>
              </a:ext>
            </a:extLst>
          </p:cNvPr>
          <p:cNvSpPr txBox="1"/>
          <p:nvPr/>
        </p:nvSpPr>
        <p:spPr>
          <a:xfrm>
            <a:off x="2702105" y="3194873"/>
            <a:ext cx="3801110" cy="1477328"/>
          </a:xfrm>
          <a:prstGeom prst="rect">
            <a:avLst/>
          </a:prstGeom>
          <a:noFill/>
        </p:spPr>
        <p:txBody>
          <a:bodyPr>
            <a:spAutoFit/>
          </a:bodyPr>
          <a:lstStyle/>
          <a:p>
            <a:pPr algn="ctr" defTabSz="685800">
              <a:defRPr/>
            </a:pPr>
            <a:r>
              <a:rPr lang="en-US" sz="4500" dirty="0">
                <a:solidFill>
                  <a:srgbClr val="FF0000"/>
                </a:solidFill>
                <a:effectLst>
                  <a:glow rad="190500">
                    <a:prstClr val="black">
                      <a:alpha val="83000"/>
                    </a:prstClr>
                  </a:glow>
                </a:effectLst>
                <a:latin typeface="UTM Davida" panose="02040603050506020204" pitchFamily="18" charset="0"/>
                <a:cs typeface="Arial" panose="020B0604020202020204" pitchFamily="34" charset="0"/>
              </a:rPr>
              <a:t>KHÁM PHÁ</a:t>
            </a:r>
          </a:p>
          <a:p>
            <a:pPr algn="ctr" defTabSz="685800">
              <a:defRPr/>
            </a:pPr>
            <a:r>
              <a:rPr lang="en-US" sz="4500" dirty="0">
                <a:solidFill>
                  <a:srgbClr val="FF0000"/>
                </a:solidFill>
                <a:effectLst>
                  <a:glow rad="190500">
                    <a:prstClr val="black">
                      <a:alpha val="83000"/>
                    </a:prstClr>
                  </a:glow>
                </a:effectLst>
                <a:latin typeface="UTM Davida" panose="02040603050506020204" pitchFamily="18" charset="0"/>
                <a:cs typeface="Arial" panose="020B0604020202020204" pitchFamily="34" charset="0"/>
              </a:rPr>
              <a:t>KIẾN THỨC</a:t>
            </a:r>
          </a:p>
        </p:txBody>
      </p:sp>
      <p:pic>
        <p:nvPicPr>
          <p:cNvPr id="3" name="Picture 2">
            <a:extLst>
              <a:ext uri="{FF2B5EF4-FFF2-40B4-BE49-F238E27FC236}">
                <a16:creationId xmlns:a16="http://schemas.microsoft.com/office/drawing/2014/main" id="{4E6F329E-BA7E-4721-9B0C-88E1B1ED2128}"/>
              </a:ext>
            </a:extLst>
          </p:cNvPr>
          <p:cNvPicPr>
            <a:picLocks noChangeAspect="1"/>
          </p:cNvPicPr>
          <p:nvPr/>
        </p:nvPicPr>
        <p:blipFill>
          <a:blip r:embed="rId4"/>
          <a:stretch>
            <a:fillRect/>
          </a:stretch>
        </p:blipFill>
        <p:spPr>
          <a:xfrm>
            <a:off x="-19050" y="3331369"/>
            <a:ext cx="3850481" cy="2678906"/>
          </a:xfrm>
          <a:prstGeom prst="rect">
            <a:avLst/>
          </a:prstGeom>
          <a:effectLst>
            <a:outerShdw blurRad="342900" dist="215900" dir="13500000" algn="br" rotWithShape="0">
              <a:prstClr val="black">
                <a:alpha val="67000"/>
              </a:prstClr>
            </a:outerShdw>
          </a:effectLst>
        </p:spPr>
      </p:pic>
      <p:pic>
        <p:nvPicPr>
          <p:cNvPr id="15" name="Picture 14">
            <a:extLst>
              <a:ext uri="{FF2B5EF4-FFF2-40B4-BE49-F238E27FC236}">
                <a16:creationId xmlns:a16="http://schemas.microsoft.com/office/drawing/2014/main" id="{DD36963D-79FE-455E-BE7B-B6EF0D7BE4DB}"/>
              </a:ext>
            </a:extLst>
          </p:cNvPr>
          <p:cNvPicPr>
            <a:picLocks noChangeAspect="1"/>
          </p:cNvPicPr>
          <p:nvPr/>
        </p:nvPicPr>
        <p:blipFill>
          <a:blip r:embed="rId5"/>
          <a:srcRect/>
          <a:stretch>
            <a:fillRect/>
          </a:stretch>
        </p:blipFill>
        <p:spPr bwMode="auto">
          <a:xfrm>
            <a:off x="5925741" y="736996"/>
            <a:ext cx="3271838" cy="2082404"/>
          </a:xfrm>
          <a:prstGeom prst="rect">
            <a:avLst/>
          </a:prstGeom>
          <a:noFill/>
          <a:ln>
            <a:noFill/>
          </a:ln>
          <a:effectLst>
            <a:outerShdw blurRad="101600" dist="38100" dir="8100000" sx="106000" sy="106000" algn="tr" rotWithShape="0">
              <a:srgbClr val="000000">
                <a:alpha val="5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349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3500" fill="hold"/>
                                        <p:tgtEl>
                                          <p:spTgt spid="10"/>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6000" fill="hold"/>
                                        <p:tgtEl>
                                          <p:spTgt spid="24"/>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15000" fill="hold"/>
                                        <p:tgtEl>
                                          <p:spTgt spid="7"/>
                                        </p:tgtEl>
                                        <p:attrNameLst>
                                          <p:attrName>r</p:attrName>
                                        </p:attrNameLst>
                                      </p:cBhvr>
                                    </p:animRot>
                                  </p:childTnLst>
                                </p:cTn>
                              </p:par>
                              <p:par>
                                <p:cTn id="11" presetID="22" presetClass="entr" presetSubtype="8"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wipe(left)">
                                      <p:cBhvr>
                                        <p:cTn id="13" dur="1500"/>
                                        <p:tgtEl>
                                          <p:spTgt spid="101"/>
                                        </p:tgtEl>
                                      </p:cBhvr>
                                    </p:animEffect>
                                  </p:childTnLst>
                                </p:cTn>
                              </p:par>
                              <p:par>
                                <p:cTn id="14" presetID="22" presetClass="entr" presetSubtype="8" fill="hold" nodeType="withEffect">
                                  <p:stCondLst>
                                    <p:cond delay="1500"/>
                                  </p:stCondLst>
                                  <p:childTnLst>
                                    <p:set>
                                      <p:cBhvr>
                                        <p:cTn id="15" dur="1" fill="hold">
                                          <p:stCondLst>
                                            <p:cond delay="0"/>
                                          </p:stCondLst>
                                        </p:cTn>
                                        <p:tgtEl>
                                          <p:spTgt spid="102"/>
                                        </p:tgtEl>
                                        <p:attrNameLst>
                                          <p:attrName>style.visibility</p:attrName>
                                        </p:attrNameLst>
                                      </p:cBhvr>
                                      <p:to>
                                        <p:strVal val="visible"/>
                                      </p:to>
                                    </p:set>
                                    <p:animEffect transition="in" filter="wipe(left)">
                                      <p:cBhvr>
                                        <p:cTn id="16" dur="1500"/>
                                        <p:tgtEl>
                                          <p:spTgt spid="102"/>
                                        </p:tgtEl>
                                      </p:cBhvr>
                                    </p:animEffect>
                                  </p:childTnLst>
                                </p:cTn>
                              </p:par>
                              <p:par>
                                <p:cTn id="17" presetID="22" presetClass="entr" presetSubtype="1" fill="hold" nodeType="withEffect">
                                  <p:stCondLst>
                                    <p:cond delay="3000"/>
                                  </p:stCondLst>
                                  <p:childTnLst>
                                    <p:set>
                                      <p:cBhvr>
                                        <p:cTn id="18" dur="1" fill="hold">
                                          <p:stCondLst>
                                            <p:cond delay="0"/>
                                          </p:stCondLst>
                                        </p:cTn>
                                        <p:tgtEl>
                                          <p:spTgt spid="103"/>
                                        </p:tgtEl>
                                        <p:attrNameLst>
                                          <p:attrName>style.visibility</p:attrName>
                                        </p:attrNameLst>
                                      </p:cBhvr>
                                      <p:to>
                                        <p:strVal val="visible"/>
                                      </p:to>
                                    </p:set>
                                    <p:animEffect transition="in" filter="wipe(up)">
                                      <p:cBhvr>
                                        <p:cTn id="19" dur="1750"/>
                                        <p:tgtEl>
                                          <p:spTgt spid="103"/>
                                        </p:tgtEl>
                                      </p:cBhvr>
                                    </p:animEffect>
                                  </p:childTnLst>
                                </p:cTn>
                              </p:par>
                              <p:par>
                                <p:cTn id="20" presetID="2" presetClass="entr" presetSubtype="8" fill="hold" nodeType="withEffect">
                                  <p:stCondLst>
                                    <p:cond delay="4750"/>
                                  </p:stCondLst>
                                  <p:childTnLst>
                                    <p:set>
                                      <p:cBhvr>
                                        <p:cTn id="21" dur="1" fill="hold">
                                          <p:stCondLst>
                                            <p:cond delay="0"/>
                                          </p:stCondLst>
                                        </p:cTn>
                                        <p:tgtEl>
                                          <p:spTgt spid="105"/>
                                        </p:tgtEl>
                                        <p:attrNameLst>
                                          <p:attrName>style.visibility</p:attrName>
                                        </p:attrNameLst>
                                      </p:cBhvr>
                                      <p:to>
                                        <p:strVal val="visible"/>
                                      </p:to>
                                    </p:set>
                                    <p:anim calcmode="lin" valueType="num">
                                      <p:cBhvr additive="base">
                                        <p:cTn id="22" dur="1500" fill="hold"/>
                                        <p:tgtEl>
                                          <p:spTgt spid="105"/>
                                        </p:tgtEl>
                                        <p:attrNameLst>
                                          <p:attrName>ppt_x</p:attrName>
                                        </p:attrNameLst>
                                      </p:cBhvr>
                                      <p:tavLst>
                                        <p:tav tm="0">
                                          <p:val>
                                            <p:strVal val="0-#ppt_w/2"/>
                                          </p:val>
                                        </p:tav>
                                        <p:tav tm="100000">
                                          <p:val>
                                            <p:strVal val="#ppt_x"/>
                                          </p:val>
                                        </p:tav>
                                      </p:tavLst>
                                    </p:anim>
                                    <p:anim calcmode="lin" valueType="num">
                                      <p:cBhvr additive="base">
                                        <p:cTn id="23" dur="1500" fill="hold"/>
                                        <p:tgtEl>
                                          <p:spTgt spid="105"/>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4750"/>
                                  </p:stCondLst>
                                  <p:childTnLst>
                                    <p:set>
                                      <p:cBhvr>
                                        <p:cTn id="25" dur="1" fill="hold">
                                          <p:stCondLst>
                                            <p:cond delay="0"/>
                                          </p:stCondLst>
                                        </p:cTn>
                                        <p:tgtEl>
                                          <p:spTgt spid="106"/>
                                        </p:tgtEl>
                                        <p:attrNameLst>
                                          <p:attrName>style.visibility</p:attrName>
                                        </p:attrNameLst>
                                      </p:cBhvr>
                                      <p:to>
                                        <p:strVal val="visible"/>
                                      </p:to>
                                    </p:set>
                                    <p:anim calcmode="lin" valueType="num">
                                      <p:cBhvr additive="base">
                                        <p:cTn id="26" dur="1500" fill="hold"/>
                                        <p:tgtEl>
                                          <p:spTgt spid="106"/>
                                        </p:tgtEl>
                                        <p:attrNameLst>
                                          <p:attrName>ppt_x</p:attrName>
                                        </p:attrNameLst>
                                      </p:cBhvr>
                                      <p:tavLst>
                                        <p:tav tm="0">
                                          <p:val>
                                            <p:strVal val="1+#ppt_w/2"/>
                                          </p:val>
                                        </p:tav>
                                        <p:tav tm="100000">
                                          <p:val>
                                            <p:strVal val="#ppt_x"/>
                                          </p:val>
                                        </p:tav>
                                      </p:tavLst>
                                    </p:anim>
                                    <p:anim calcmode="lin" valueType="num">
                                      <p:cBhvr additive="base">
                                        <p:cTn id="27" dur="1500" fill="hold"/>
                                        <p:tgtEl>
                                          <p:spTgt spid="106"/>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6250"/>
                                  </p:stCondLst>
                                  <p:childTnLst>
                                    <p:set>
                                      <p:cBhvr>
                                        <p:cTn id="29" dur="1" fill="hold">
                                          <p:stCondLst>
                                            <p:cond delay="0"/>
                                          </p:stCondLst>
                                        </p:cTn>
                                        <p:tgtEl>
                                          <p:spTgt spid="110"/>
                                        </p:tgtEl>
                                        <p:attrNameLst>
                                          <p:attrName>style.visibility</p:attrName>
                                        </p:attrNameLst>
                                      </p:cBhvr>
                                      <p:to>
                                        <p:strVal val="visible"/>
                                      </p:to>
                                    </p:set>
                                    <p:anim calcmode="lin" valueType="num">
                                      <p:cBhvr additive="base">
                                        <p:cTn id="30" dur="1500" fill="hold"/>
                                        <p:tgtEl>
                                          <p:spTgt spid="110"/>
                                        </p:tgtEl>
                                        <p:attrNameLst>
                                          <p:attrName>ppt_x</p:attrName>
                                        </p:attrNameLst>
                                      </p:cBhvr>
                                      <p:tavLst>
                                        <p:tav tm="0">
                                          <p:val>
                                            <p:strVal val="0-#ppt_w/2"/>
                                          </p:val>
                                        </p:tav>
                                        <p:tav tm="100000">
                                          <p:val>
                                            <p:strVal val="#ppt_x"/>
                                          </p:val>
                                        </p:tav>
                                      </p:tavLst>
                                    </p:anim>
                                    <p:anim calcmode="lin" valueType="num">
                                      <p:cBhvr additive="base">
                                        <p:cTn id="31" dur="1500" fill="hold"/>
                                        <p:tgtEl>
                                          <p:spTgt spid="110"/>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6250"/>
                                  </p:stCondLst>
                                  <p:childTnLst>
                                    <p:set>
                                      <p:cBhvr>
                                        <p:cTn id="33" dur="1" fill="hold">
                                          <p:stCondLst>
                                            <p:cond delay="0"/>
                                          </p:stCondLst>
                                        </p:cTn>
                                        <p:tgtEl>
                                          <p:spTgt spid="111"/>
                                        </p:tgtEl>
                                        <p:attrNameLst>
                                          <p:attrName>style.visibility</p:attrName>
                                        </p:attrNameLst>
                                      </p:cBhvr>
                                      <p:to>
                                        <p:strVal val="visible"/>
                                      </p:to>
                                    </p:set>
                                    <p:anim calcmode="lin" valueType="num">
                                      <p:cBhvr additive="base">
                                        <p:cTn id="34" dur="1500" fill="hold"/>
                                        <p:tgtEl>
                                          <p:spTgt spid="111"/>
                                        </p:tgtEl>
                                        <p:attrNameLst>
                                          <p:attrName>ppt_x</p:attrName>
                                        </p:attrNameLst>
                                      </p:cBhvr>
                                      <p:tavLst>
                                        <p:tav tm="0">
                                          <p:val>
                                            <p:strVal val="1+#ppt_w/2"/>
                                          </p:val>
                                        </p:tav>
                                        <p:tav tm="100000">
                                          <p:val>
                                            <p:strVal val="#ppt_x"/>
                                          </p:val>
                                        </p:tav>
                                      </p:tavLst>
                                    </p:anim>
                                    <p:anim calcmode="lin" valueType="num">
                                      <p:cBhvr additive="base">
                                        <p:cTn id="35" dur="15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MĨ THẬT 6</a:t>
            </a:r>
            <a:endParaRPr lang="en-US"/>
          </a:p>
        </p:txBody>
      </p:sp>
      <p:pic>
        <p:nvPicPr>
          <p:cNvPr id="1027" name="Picture 3" descr="20220124114706_wm_shs-mi-thuat-7-ban-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413" y="1226198"/>
            <a:ext cx="7219662" cy="56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28257" y="133648"/>
            <a:ext cx="7319818" cy="954107"/>
          </a:xfrm>
          <a:prstGeom prst="rect">
            <a:avLst/>
          </a:prstGeom>
        </p:spPr>
        <p:txBody>
          <a:bodyPr wrap="square">
            <a:spAutoFit/>
          </a:bodyPr>
          <a:lstStyle/>
          <a:p>
            <a:pPr lvl="0" defTabSz="685800"/>
            <a:r>
              <a:rPr lang="en-US" sz="2800" b="1" dirty="0">
                <a:solidFill>
                  <a:srgbClr val="C00000"/>
                </a:solidFill>
                <a:latin typeface="Times New Roman" panose="02020603050405020304" pitchFamily="18" charset="0"/>
                <a:ea typeface="Roboto" panose="02000000000000000000" pitchFamily="2" charset="0"/>
                <a:cs typeface="Times New Roman" panose="02020603050405020304" pitchFamily="18" charset="0"/>
              </a:rPr>
              <a:t>1. </a:t>
            </a:r>
            <a:r>
              <a:rPr lang="en-US" sz="2800" b="1" dirty="0" err="1">
                <a:solidFill>
                  <a:srgbClr val="C00000"/>
                </a:solidFill>
                <a:latin typeface="Times New Roman" panose="02020603050405020304" pitchFamily="18" charset="0"/>
                <a:ea typeface="Roboto" panose="02000000000000000000" pitchFamily="2" charset="0"/>
                <a:cs typeface="Times New Roman" panose="02020603050405020304" pitchFamily="18" charset="0"/>
              </a:rPr>
              <a:t>Khám</a:t>
            </a:r>
            <a:r>
              <a:rPr lang="en-US" sz="2800" b="1" dirty="0">
                <a:solidFill>
                  <a:srgbClr val="C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C00000"/>
                </a:solidFill>
                <a:latin typeface="Times New Roman" panose="02020603050405020304" pitchFamily="18" charset="0"/>
                <a:ea typeface="Roboto" panose="02000000000000000000" pitchFamily="2" charset="0"/>
                <a:cs typeface="Times New Roman" panose="02020603050405020304" pitchFamily="18" charset="0"/>
              </a:rPr>
              <a:t>phá</a:t>
            </a:r>
            <a:r>
              <a:rPr lang="en-US" sz="2800" b="1" dirty="0">
                <a:solidFill>
                  <a:srgbClr val="C00000"/>
                </a:solidFill>
                <a:latin typeface="Times New Roman" panose="02020603050405020304" pitchFamily="18" charset="0"/>
                <a:ea typeface="Roboto" panose="02000000000000000000" pitchFamily="2" charset="0"/>
                <a:cs typeface="Times New Roman" panose="02020603050405020304" pitchFamily="18" charset="0"/>
              </a:rPr>
              <a:t> </a:t>
            </a:r>
            <a:r>
              <a:rPr lang="vi-VN" sz="2800" b="1" dirty="0">
                <a:solidFill>
                  <a:srgbClr val="C00000"/>
                </a:solidFill>
                <a:latin typeface="Times New Roman" panose="02020603050405020304" pitchFamily="18" charset="0"/>
                <a:ea typeface="Roboto" panose="02000000000000000000" pitchFamily="2" charset="0"/>
                <a:cs typeface="Times New Roman" panose="02020603050405020304" pitchFamily="18" charset="0"/>
              </a:rPr>
              <a:t>vẻ đẹp tạo hình của chạm khắc đình làng Việt Nam</a:t>
            </a:r>
            <a:endParaRPr lang="en-US" sz="2800" b="1" dirty="0">
              <a:solidFill>
                <a:srgbClr val="C00000"/>
              </a:solidFill>
              <a:latin typeface="Times New Roman" panose="02020603050405020304" pitchFamily="18" charset="0"/>
              <a:ea typeface="Roboto" panose="02000000000000000000" pitchFamily="2" charset="0"/>
              <a:cs typeface="Times New Roman" panose="02020603050405020304" pitchFamily="18" charset="0"/>
            </a:endParaRPr>
          </a:p>
        </p:txBody>
      </p:sp>
      <p:pic>
        <p:nvPicPr>
          <p:cNvPr id="6" name="Picture 5" descr="A picture containing text&#10;&#10;Description automatically generated">
            <a:extLst>
              <a:ext uri="{FF2B5EF4-FFF2-40B4-BE49-F238E27FC236}">
                <a16:creationId xmlns:a16="http://schemas.microsoft.com/office/drawing/2014/main" id="{ECF451C6-C7C5-481C-BA82-C832532059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26" y="-29436"/>
            <a:ext cx="1117191" cy="1117191"/>
          </a:xfrm>
          <a:prstGeom prst="rect">
            <a:avLst/>
          </a:prstGeom>
        </p:spPr>
      </p:pic>
    </p:spTree>
    <p:extLst>
      <p:ext uri="{BB962C8B-B14F-4D97-AF65-F5344CB8AC3E}">
        <p14:creationId xmlns:p14="http://schemas.microsoft.com/office/powerpoint/2010/main" val="3616041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ECF451C6-C7C5-481C-BA82-C832532059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6" y="-29436"/>
            <a:ext cx="1117191" cy="1117191"/>
          </a:xfrm>
          <a:prstGeom prst="rect">
            <a:avLst/>
          </a:prstGeom>
        </p:spPr>
      </p:pic>
      <p:sp>
        <p:nvSpPr>
          <p:cNvPr id="5" name="TextBox 4">
            <a:extLst>
              <a:ext uri="{FF2B5EF4-FFF2-40B4-BE49-F238E27FC236}">
                <a16:creationId xmlns:a16="http://schemas.microsoft.com/office/drawing/2014/main" id="{75337EA4-005D-423C-ABDE-BD6E59E03856}"/>
              </a:ext>
            </a:extLst>
          </p:cNvPr>
          <p:cNvSpPr txBox="1"/>
          <p:nvPr/>
        </p:nvSpPr>
        <p:spPr>
          <a:xfrm>
            <a:off x="671506" y="2567975"/>
            <a:ext cx="7812497" cy="2481449"/>
          </a:xfrm>
          <a:prstGeom prst="rect">
            <a:avLst/>
          </a:prstGeom>
          <a:noFill/>
        </p:spPr>
        <p:txBody>
          <a:bodyPr wrap="square">
            <a:spAutoFit/>
          </a:bodyPr>
          <a:lstStyle/>
          <a:p>
            <a:pPr algn="just">
              <a:lnSpc>
                <a:spcPct val="115000"/>
              </a:lnSpc>
            </a:pPr>
            <a:r>
              <a:rPr lang="en-US" sz="2700" b="1" dirty="0">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 </a:t>
            </a:r>
            <a:r>
              <a:rPr lang="vi-VN" sz="2700" b="1" dirty="0" smtClean="0">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Nội dung thể hiện.</a:t>
            </a:r>
            <a:endParaRPr lang="en-US" sz="2700" b="1" dirty="0">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endParaRPr>
          </a:p>
          <a:p>
            <a:pPr algn="just">
              <a:lnSpc>
                <a:spcPct val="115000"/>
              </a:lnSpc>
            </a:pPr>
            <a:r>
              <a:rPr lang="vi-VN" sz="2700" b="1" dirty="0">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 </a:t>
            </a:r>
            <a:r>
              <a:rPr lang="vi-VN" sz="2700" b="1" dirty="0" smtClean="0">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Hoạt động của nhân vật.</a:t>
            </a:r>
            <a:endParaRPr lang="vi-VN" sz="2700" b="1" dirty="0">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endParaRPr>
          </a:p>
          <a:p>
            <a:pPr algn="just">
              <a:lnSpc>
                <a:spcPct val="115000"/>
              </a:lnSpc>
            </a:pPr>
            <a:r>
              <a:rPr lang="vi-VN" sz="2700" b="1" dirty="0">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 </a:t>
            </a:r>
            <a:r>
              <a:rPr lang="vi-VN" sz="2700" b="1" dirty="0" smtClean="0">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Hình thức và chất liệu tạo hình.</a:t>
            </a:r>
            <a:endParaRPr lang="vi-VN" sz="2700" b="1" dirty="0">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endParaRPr>
          </a:p>
          <a:p>
            <a:pPr algn="just">
              <a:lnSpc>
                <a:spcPct val="115000"/>
              </a:lnSpc>
            </a:pPr>
            <a:endParaRPr lang="vi-VN" sz="2700" b="1" dirty="0">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endParaRPr>
          </a:p>
          <a:p>
            <a:pPr algn="just">
              <a:lnSpc>
                <a:spcPct val="115000"/>
              </a:lnSpc>
            </a:pPr>
            <a:r>
              <a:rPr lang="vi-VN" sz="2700" b="1" dirty="0" smtClean="0">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rPr>
              <a:t> </a:t>
            </a:r>
            <a:endParaRPr lang="en-US" sz="2700" b="1" dirty="0">
              <a:solidFill>
                <a:schemeClr val="accent1">
                  <a:lumMod val="50000"/>
                </a:schemeClr>
              </a:solidFill>
              <a:latin typeface="Roboto" panose="02000000000000000000" pitchFamily="2" charset="0"/>
              <a:ea typeface="Roboto" panose="02000000000000000000" pitchFamily="2" charset="0"/>
              <a:cs typeface="Times New Roman" panose="02020603050405020304" pitchFamily="18" charset="0"/>
            </a:endParaRPr>
          </a:p>
        </p:txBody>
      </p:sp>
      <p:sp>
        <p:nvSpPr>
          <p:cNvPr id="15" name="TextBox 14">
            <a:extLst>
              <a:ext uri="{FF2B5EF4-FFF2-40B4-BE49-F238E27FC236}">
                <a16:creationId xmlns:a16="http://schemas.microsoft.com/office/drawing/2014/main" id="{13D9F933-8036-48BB-A3E9-70E892A4EB49}"/>
              </a:ext>
            </a:extLst>
          </p:cNvPr>
          <p:cNvSpPr txBox="1"/>
          <p:nvPr/>
        </p:nvSpPr>
        <p:spPr>
          <a:xfrm>
            <a:off x="471969" y="1858826"/>
            <a:ext cx="7812497" cy="523220"/>
          </a:xfrm>
          <a:prstGeom prst="rect">
            <a:avLst/>
          </a:prstGeom>
          <a:noFill/>
        </p:spPr>
        <p:txBody>
          <a:bodyPr wrap="square">
            <a:spAutoFit/>
          </a:bodyPr>
          <a:lstStyle/>
          <a:p>
            <a:pPr defTabSz="685800"/>
            <a:r>
              <a:rPr lang="vi-VN" sz="2800" b="1" dirty="0" smtClean="0">
                <a:solidFill>
                  <a:srgbClr val="C00000"/>
                </a:solidFill>
                <a:latin typeface="Times New Roman" panose="02020603050405020304" pitchFamily="18" charset="0"/>
                <a:ea typeface="Roboto" panose="02000000000000000000" pitchFamily="2" charset="0"/>
                <a:cs typeface="Times New Roman" panose="02020603050405020304" pitchFamily="18" charset="0"/>
              </a:rPr>
              <a:t> Thảo luận các yêu cầu sau:</a:t>
            </a:r>
            <a:endParaRPr lang="en-US" sz="2800" b="1" dirty="0">
              <a:solidFill>
                <a:srgbClr val="C00000"/>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6" name="TextBox 5">
            <a:extLst>
              <a:ext uri="{FF2B5EF4-FFF2-40B4-BE49-F238E27FC236}">
                <a16:creationId xmlns:a16="http://schemas.microsoft.com/office/drawing/2014/main" id="{13D9F933-8036-48BB-A3E9-70E892A4EB49}"/>
              </a:ext>
            </a:extLst>
          </p:cNvPr>
          <p:cNvSpPr txBox="1"/>
          <p:nvPr/>
        </p:nvSpPr>
        <p:spPr>
          <a:xfrm>
            <a:off x="762710" y="529159"/>
            <a:ext cx="7180563" cy="954107"/>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C00000"/>
                </a:solidFill>
                <a:effectLst/>
                <a:uLnTx/>
                <a:uFillTx/>
                <a:latin typeface="Times New Roman" panose="02020603050405020304" pitchFamily="18" charset="0"/>
                <a:ea typeface="Roboto" panose="02000000000000000000" pitchFamily="2" charset="0"/>
                <a:cs typeface="Times New Roman" panose="02020603050405020304" pitchFamily="18" charset="0"/>
              </a:rPr>
              <a:t>1. </a:t>
            </a:r>
            <a:r>
              <a:rPr kumimoji="0" lang="en-US" sz="28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Roboto" panose="02000000000000000000" pitchFamily="2" charset="0"/>
                <a:cs typeface="Times New Roman" panose="02020603050405020304" pitchFamily="18" charset="0"/>
              </a:rPr>
              <a:t>Khám</a:t>
            </a:r>
            <a:r>
              <a:rPr kumimoji="0" lang="en-US" sz="2800" b="1" i="0" u="none" strike="noStrike" kern="1200" cap="none" spc="0" normalizeH="0" baseline="0" noProof="0" dirty="0" smtClean="0">
                <a:ln>
                  <a:noFill/>
                </a:ln>
                <a:solidFill>
                  <a:srgbClr val="C0000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2800" b="1" i="0" u="none" strike="noStrike" kern="1200" cap="none" spc="0" normalizeH="0" baseline="0" noProof="0" dirty="0" err="1" smtClean="0">
                <a:ln>
                  <a:noFill/>
                </a:ln>
                <a:solidFill>
                  <a:srgbClr val="C00000"/>
                </a:solidFill>
                <a:effectLst/>
                <a:uLnTx/>
                <a:uFillTx/>
                <a:latin typeface="Times New Roman" panose="02020603050405020304" pitchFamily="18" charset="0"/>
                <a:ea typeface="Roboto" panose="02000000000000000000" pitchFamily="2" charset="0"/>
                <a:cs typeface="Times New Roman" panose="02020603050405020304" pitchFamily="18" charset="0"/>
              </a:rPr>
              <a:t>phá</a:t>
            </a:r>
            <a:r>
              <a:rPr kumimoji="0" lang="en-US" sz="2800" b="1" i="0" u="none" strike="noStrike" kern="1200" cap="none" spc="0" normalizeH="0" baseline="0" noProof="0" dirty="0" smtClean="0">
                <a:ln>
                  <a:noFill/>
                </a:ln>
                <a:solidFill>
                  <a:srgbClr val="C0000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vi-VN" sz="2800" b="1" i="0" u="none" strike="noStrike" kern="1200" cap="none" spc="0" normalizeH="0" baseline="0" noProof="0" dirty="0" smtClean="0">
                <a:ln>
                  <a:noFill/>
                </a:ln>
                <a:solidFill>
                  <a:srgbClr val="C00000"/>
                </a:solidFill>
                <a:effectLst/>
                <a:uLnTx/>
                <a:uFillTx/>
                <a:latin typeface="Times New Roman" panose="02020603050405020304" pitchFamily="18" charset="0"/>
                <a:ea typeface="Roboto" panose="02000000000000000000" pitchFamily="2" charset="0"/>
                <a:cs typeface="Times New Roman" panose="02020603050405020304" pitchFamily="18" charset="0"/>
              </a:rPr>
              <a:t>vẻ đẹp tạo hình của chạm khắc đình làng Việt Nam</a:t>
            </a:r>
            <a:endPar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28328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10;&#10;Description automatically generated">
            <a:extLst>
              <a:ext uri="{FF2B5EF4-FFF2-40B4-BE49-F238E27FC236}">
                <a16:creationId xmlns:a16="http://schemas.microsoft.com/office/drawing/2014/main" id="{ECF451C6-C7C5-481C-BA82-C832532059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26" y="-29436"/>
            <a:ext cx="1117191" cy="1117191"/>
          </a:xfrm>
          <a:prstGeom prst="rect">
            <a:avLst/>
          </a:prstGeom>
        </p:spPr>
      </p:pic>
      <p:sp>
        <p:nvSpPr>
          <p:cNvPr id="5" name="TextBox 4">
            <a:extLst>
              <a:ext uri="{FF2B5EF4-FFF2-40B4-BE49-F238E27FC236}">
                <a16:creationId xmlns:a16="http://schemas.microsoft.com/office/drawing/2014/main" id="{75337EA4-005D-423C-ABDE-BD6E59E03856}"/>
              </a:ext>
            </a:extLst>
          </p:cNvPr>
          <p:cNvSpPr txBox="1"/>
          <p:nvPr/>
        </p:nvSpPr>
        <p:spPr>
          <a:xfrm>
            <a:off x="351717" y="2137623"/>
            <a:ext cx="7812497" cy="3596369"/>
          </a:xfrm>
          <a:prstGeom prst="rect">
            <a:avLst/>
          </a:prstGeom>
          <a:noFill/>
        </p:spPr>
        <p:txBody>
          <a:bodyPr wrap="square">
            <a:spAutoFit/>
          </a:bodyPr>
          <a:lstStyle/>
          <a:p>
            <a:pPr lvl="0" algn="just">
              <a:lnSpc>
                <a:spcPct val="115000"/>
              </a:lnSpc>
            </a:pPr>
            <a:r>
              <a:rPr kumimoji="0" lang="en-US" sz="2400" i="0" u="none" strike="noStrike" kern="1200" cap="none" spc="0" normalizeH="0" baseline="0" noProof="0" dirty="0" smtClean="0">
                <a:ln>
                  <a:noFill/>
                </a:ln>
                <a:solidFill>
                  <a:srgbClr val="F496CB">
                    <a:lumMod val="50000"/>
                  </a:srgbClr>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vi-VN" sz="2400" i="0" u="none" strike="noStrike" kern="1200" cap="none" spc="0" normalizeH="0" baseline="0" noProof="0" dirty="0" smtClean="0">
                <a:ln>
                  <a:noFill/>
                </a:ln>
                <a:solidFill>
                  <a:srgbClr val="F496CB">
                    <a:lumMod val="50000"/>
                  </a:srgbClr>
                </a:solidFill>
                <a:effectLst/>
                <a:uLnTx/>
                <a:uFillTx/>
                <a:latin typeface="Times New Roman" panose="02020603050405020304" pitchFamily="18" charset="0"/>
                <a:ea typeface="Roboto" panose="02000000000000000000" pitchFamily="2" charset="0"/>
                <a:cs typeface="Times New Roman" panose="02020603050405020304" pitchFamily="18" charset="0"/>
              </a:rPr>
              <a:t>Nội dung </a:t>
            </a:r>
            <a:r>
              <a:rPr lang="vi-VN" sz="2400" dirty="0">
                <a:solidFill>
                  <a:srgbClr val="F496CB">
                    <a:lumMod val="50000"/>
                  </a:srgbClr>
                </a:solidFill>
                <a:latin typeface="Times New Roman" panose="02020603050405020304" pitchFamily="18" charset="0"/>
                <a:ea typeface="Roboto" panose="02000000000000000000" pitchFamily="2" charset="0"/>
                <a:cs typeface="Times New Roman" panose="02020603050405020304" pitchFamily="18" charset="0"/>
              </a:rPr>
              <a:t>thể hiện</a:t>
            </a:r>
            <a:r>
              <a:rPr lang="vi-VN" sz="2400" dirty="0" smtClean="0">
                <a:solidFill>
                  <a:srgbClr val="F496CB">
                    <a:lumMod val="50000"/>
                  </a:srgbClr>
                </a:solidFill>
                <a:latin typeface="Times New Roman" panose="02020603050405020304" pitchFamily="18" charset="0"/>
                <a:ea typeface="Roboto" panose="02000000000000000000" pitchFamily="2" charset="0"/>
                <a:cs typeface="Times New Roman" panose="02020603050405020304" pitchFamily="18" charset="0"/>
              </a:rPr>
              <a:t>: hình </a:t>
            </a:r>
            <a:r>
              <a:rPr lang="vi-VN" sz="2400" dirty="0">
                <a:solidFill>
                  <a:srgbClr val="F496CB">
                    <a:lumMod val="50000"/>
                  </a:srgbClr>
                </a:solidFill>
                <a:latin typeface="Times New Roman" panose="02020603050405020304" pitchFamily="18" charset="0"/>
                <a:ea typeface="Roboto" panose="02000000000000000000" pitchFamily="2" charset="0"/>
                <a:cs typeface="Times New Roman" panose="02020603050405020304" pitchFamily="18" charset="0"/>
              </a:rPr>
              <a:t>tượng con người với các hoạt động sinh hoạt đời thường.</a:t>
            </a:r>
            <a:endParaRPr kumimoji="0" lang="en-US" sz="2400" i="0" u="none" strike="noStrike" kern="1200" cap="none" spc="0" normalizeH="0" baseline="0" noProof="0" dirty="0" smtClean="0">
              <a:ln>
                <a:noFill/>
              </a:ln>
              <a:solidFill>
                <a:srgbClr val="F496CB">
                  <a:lumMod val="50000"/>
                </a:srgbClr>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a:p>
            <a:pPr lvl="0" algn="just">
              <a:lnSpc>
                <a:spcPct val="115000"/>
              </a:lnSpc>
            </a:pPr>
            <a:r>
              <a:rPr kumimoji="0" lang="vi-VN" sz="2400" i="0" u="none" strike="noStrike" kern="1200" cap="none" spc="0" normalizeH="0" baseline="0" noProof="0" dirty="0" smtClean="0">
                <a:ln>
                  <a:noFill/>
                </a:ln>
                <a:solidFill>
                  <a:srgbClr val="F496CB">
                    <a:lumMod val="50000"/>
                  </a:srgbClr>
                </a:solidFill>
                <a:effectLst/>
                <a:uLnTx/>
                <a:uFillTx/>
                <a:latin typeface="Times New Roman" panose="02020603050405020304" pitchFamily="18" charset="0"/>
                <a:ea typeface="Roboto" panose="02000000000000000000" pitchFamily="2" charset="0"/>
                <a:cs typeface="Times New Roman" panose="02020603050405020304" pitchFamily="18" charset="0"/>
              </a:rPr>
              <a:t>+ Hoạt động của </a:t>
            </a:r>
            <a:r>
              <a:rPr lang="vi-VN" sz="2400" dirty="0">
                <a:solidFill>
                  <a:srgbClr val="F496CB">
                    <a:lumMod val="50000"/>
                  </a:srgbClr>
                </a:solidFill>
                <a:latin typeface="Times New Roman" panose="02020603050405020304" pitchFamily="18" charset="0"/>
                <a:ea typeface="Roboto" panose="02000000000000000000" pitchFamily="2" charset="0"/>
                <a:cs typeface="Times New Roman" panose="02020603050405020304" pitchFamily="18" charset="0"/>
              </a:rPr>
              <a:t>nhân vật</a:t>
            </a:r>
            <a:r>
              <a:rPr lang="vi-VN" sz="2400" dirty="0" smtClean="0">
                <a:solidFill>
                  <a:srgbClr val="F496CB">
                    <a:lumMod val="50000"/>
                  </a:srgbClr>
                </a:solidFill>
                <a:latin typeface="Times New Roman" panose="02020603050405020304" pitchFamily="18" charset="0"/>
                <a:ea typeface="Roboto" panose="02000000000000000000" pitchFamily="2" charset="0"/>
                <a:cs typeface="Times New Roman" panose="02020603050405020304" pitchFamily="18" charset="0"/>
              </a:rPr>
              <a:t>: đá </a:t>
            </a:r>
            <a:r>
              <a:rPr lang="vi-VN" sz="2400" dirty="0">
                <a:solidFill>
                  <a:srgbClr val="F496CB">
                    <a:lumMod val="50000"/>
                  </a:srgbClr>
                </a:solidFill>
                <a:latin typeface="Times New Roman" panose="02020603050405020304" pitchFamily="18" charset="0"/>
                <a:ea typeface="Roboto" panose="02000000000000000000" pitchFamily="2" charset="0"/>
                <a:cs typeface="Times New Roman" panose="02020603050405020304" pitchFamily="18" charset="0"/>
              </a:rPr>
              <a:t>cầu, đấu vật, dựng cột buồm.</a:t>
            </a:r>
            <a:endParaRPr kumimoji="0" lang="vi-VN" sz="2400" i="0" u="none" strike="noStrike" kern="1200" cap="none" spc="0" normalizeH="0" baseline="0" noProof="0" dirty="0">
              <a:ln>
                <a:noFill/>
              </a:ln>
              <a:solidFill>
                <a:srgbClr val="F496CB">
                  <a:lumMod val="50000"/>
                </a:srgbClr>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a:p>
            <a:pPr lvl="0" algn="just">
              <a:lnSpc>
                <a:spcPct val="115000"/>
              </a:lnSpc>
            </a:pPr>
            <a:r>
              <a:rPr kumimoji="0" lang="vi-VN" sz="2400" i="0" u="none" strike="noStrike" kern="1200" cap="none" spc="0" normalizeH="0" baseline="0" noProof="0" dirty="0">
                <a:ln>
                  <a:noFill/>
                </a:ln>
                <a:solidFill>
                  <a:srgbClr val="F496CB">
                    <a:lumMod val="50000"/>
                  </a:srgbClr>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vi-VN" sz="2400" i="0" u="none" strike="noStrike" kern="1200" cap="none" spc="0" normalizeH="0" baseline="0" noProof="0" dirty="0" smtClean="0">
                <a:ln>
                  <a:noFill/>
                </a:ln>
                <a:solidFill>
                  <a:srgbClr val="F496CB">
                    <a:lumMod val="50000"/>
                  </a:srgbClr>
                </a:solidFill>
                <a:effectLst/>
                <a:uLnTx/>
                <a:uFillTx/>
                <a:latin typeface="Times New Roman" panose="02020603050405020304" pitchFamily="18" charset="0"/>
                <a:ea typeface="Roboto" panose="02000000000000000000" pitchFamily="2" charset="0"/>
                <a:cs typeface="Times New Roman" panose="02020603050405020304" pitchFamily="18" charset="0"/>
              </a:rPr>
              <a:t>Hình thức và chất liệu </a:t>
            </a:r>
            <a:r>
              <a:rPr lang="vi-VN" sz="2400" dirty="0">
                <a:solidFill>
                  <a:srgbClr val="F496CB">
                    <a:lumMod val="50000"/>
                  </a:srgbClr>
                </a:solidFill>
                <a:latin typeface="Times New Roman" panose="02020603050405020304" pitchFamily="18" charset="0"/>
                <a:ea typeface="Roboto" panose="02000000000000000000" pitchFamily="2" charset="0"/>
                <a:cs typeface="Times New Roman" panose="02020603050405020304" pitchFamily="18" charset="0"/>
              </a:rPr>
              <a:t>tạo hình</a:t>
            </a:r>
            <a:r>
              <a:rPr lang="vi-VN" sz="2400" dirty="0" smtClean="0">
                <a:solidFill>
                  <a:srgbClr val="F496CB">
                    <a:lumMod val="50000"/>
                  </a:srgbClr>
                </a:solidFill>
                <a:latin typeface="Times New Roman" panose="02020603050405020304" pitchFamily="18" charset="0"/>
                <a:ea typeface="Roboto" panose="02000000000000000000" pitchFamily="2" charset="0"/>
                <a:cs typeface="Times New Roman" panose="02020603050405020304" pitchFamily="18" charset="0"/>
              </a:rPr>
              <a:t>: Hình </a:t>
            </a:r>
            <a:r>
              <a:rPr lang="vi-VN" sz="2400" dirty="0">
                <a:solidFill>
                  <a:srgbClr val="F496CB">
                    <a:lumMod val="50000"/>
                  </a:srgbClr>
                </a:solidFill>
                <a:latin typeface="Times New Roman" panose="02020603050405020304" pitchFamily="18" charset="0"/>
                <a:ea typeface="Roboto" panose="02000000000000000000" pitchFamily="2" charset="0"/>
                <a:cs typeface="Times New Roman" panose="02020603050405020304" pitchFamily="18" charset="0"/>
              </a:rPr>
              <a:t>tượng con người được khắc họa với dáng vẻ hồn nhiên, mộc mạc, hóm hỉnh; kĩ thuật chạm khắc tinh xảo trên chất liệu gỗ.</a:t>
            </a:r>
            <a:endParaRPr kumimoji="0" lang="vi-VN" sz="2400" i="0" u="none" strike="noStrike" kern="1200" cap="none" spc="0" normalizeH="0" baseline="0" noProof="0" dirty="0">
              <a:ln>
                <a:noFill/>
              </a:ln>
              <a:solidFill>
                <a:srgbClr val="F496CB">
                  <a:lumMod val="50000"/>
                </a:srgbClr>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vi-VN" sz="2700" b="1" i="0" u="none" strike="noStrike" kern="1200" cap="none" spc="0" normalizeH="0" baseline="0" noProof="0" dirty="0">
              <a:ln>
                <a:noFill/>
              </a:ln>
              <a:solidFill>
                <a:srgbClr val="F496CB">
                  <a:lumMod val="50000"/>
                </a:srgbClr>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vi-VN" sz="2700" b="1" i="0" u="none" strike="noStrike" kern="1200" cap="none" spc="0" normalizeH="0" baseline="0" noProof="0" dirty="0" smtClean="0">
                <a:ln>
                  <a:noFill/>
                </a:ln>
                <a:solidFill>
                  <a:srgbClr val="F496CB">
                    <a:lumMod val="50000"/>
                  </a:srgbClr>
                </a:solidFill>
                <a:effectLst/>
                <a:uLnTx/>
                <a:uFillTx/>
                <a:latin typeface="Roboto" panose="02000000000000000000" pitchFamily="2" charset="0"/>
                <a:ea typeface="Roboto" panose="02000000000000000000" pitchFamily="2" charset="0"/>
                <a:cs typeface="Times New Roman" panose="02020603050405020304" pitchFamily="18" charset="0"/>
              </a:rPr>
              <a:t> </a:t>
            </a:r>
            <a:endParaRPr kumimoji="0" lang="en-US" sz="2700" b="1" i="0" u="none" strike="noStrike" kern="1200" cap="none" spc="0" normalizeH="0" baseline="0" noProof="0" dirty="0">
              <a:ln>
                <a:noFill/>
              </a:ln>
              <a:solidFill>
                <a:srgbClr val="F496CB">
                  <a:lumMod val="50000"/>
                </a:srgbClr>
              </a:solidFill>
              <a:effectLst/>
              <a:uLnTx/>
              <a:uFillTx/>
              <a:latin typeface="Roboto" panose="02000000000000000000" pitchFamily="2" charset="0"/>
              <a:ea typeface="Roboto" panose="02000000000000000000" pitchFamily="2" charset="0"/>
              <a:cs typeface="Times New Roman" panose="02020603050405020304" pitchFamily="18" charset="0"/>
            </a:endParaRPr>
          </a:p>
        </p:txBody>
      </p:sp>
      <p:sp>
        <p:nvSpPr>
          <p:cNvPr id="3" name="Rectangle 2"/>
          <p:cNvSpPr/>
          <p:nvPr/>
        </p:nvSpPr>
        <p:spPr>
          <a:xfrm>
            <a:off x="780472" y="539209"/>
            <a:ext cx="7383741" cy="954107"/>
          </a:xfrm>
          <a:prstGeom prst="rect">
            <a:avLst/>
          </a:prstGeom>
        </p:spPr>
        <p:txBody>
          <a:bodyPr wrap="square">
            <a:spAutoFit/>
          </a:bodyPr>
          <a:lstStyle/>
          <a:p>
            <a:pPr lvl="0" defTabSz="685800">
              <a:defRPr/>
            </a:pPr>
            <a:r>
              <a:rPr lang="en-US" sz="2800" b="1" dirty="0">
                <a:solidFill>
                  <a:srgbClr val="C00000"/>
                </a:solidFill>
                <a:latin typeface="Times New Roman" panose="02020603050405020304" pitchFamily="18" charset="0"/>
                <a:ea typeface="Roboto" panose="02000000000000000000" pitchFamily="2" charset="0"/>
                <a:cs typeface="Times New Roman" panose="02020603050405020304" pitchFamily="18" charset="0"/>
              </a:rPr>
              <a:t>1. </a:t>
            </a:r>
            <a:r>
              <a:rPr lang="en-US" sz="2800" b="1" dirty="0" err="1">
                <a:solidFill>
                  <a:srgbClr val="C00000"/>
                </a:solidFill>
                <a:latin typeface="Times New Roman" panose="02020603050405020304" pitchFamily="18" charset="0"/>
                <a:ea typeface="Roboto" panose="02000000000000000000" pitchFamily="2" charset="0"/>
                <a:cs typeface="Times New Roman" panose="02020603050405020304" pitchFamily="18" charset="0"/>
              </a:rPr>
              <a:t>Khám</a:t>
            </a:r>
            <a:r>
              <a:rPr lang="en-US" sz="2800" b="1" dirty="0">
                <a:solidFill>
                  <a:srgbClr val="C00000"/>
                </a:solidFill>
                <a:latin typeface="Times New Roman" panose="02020603050405020304" pitchFamily="18" charset="0"/>
                <a:ea typeface="Roboto" panose="02000000000000000000" pitchFamily="2" charset="0"/>
                <a:cs typeface="Times New Roman" panose="02020603050405020304" pitchFamily="18" charset="0"/>
              </a:rPr>
              <a:t> </a:t>
            </a:r>
            <a:r>
              <a:rPr lang="en-US" sz="2800" b="1" dirty="0" err="1">
                <a:solidFill>
                  <a:srgbClr val="C00000"/>
                </a:solidFill>
                <a:latin typeface="Times New Roman" panose="02020603050405020304" pitchFamily="18" charset="0"/>
                <a:ea typeface="Roboto" panose="02000000000000000000" pitchFamily="2" charset="0"/>
                <a:cs typeface="Times New Roman" panose="02020603050405020304" pitchFamily="18" charset="0"/>
              </a:rPr>
              <a:t>phá</a:t>
            </a:r>
            <a:r>
              <a:rPr lang="en-US" sz="2800" b="1" dirty="0">
                <a:solidFill>
                  <a:srgbClr val="C00000"/>
                </a:solidFill>
                <a:latin typeface="Times New Roman" panose="02020603050405020304" pitchFamily="18" charset="0"/>
                <a:ea typeface="Roboto" panose="02000000000000000000" pitchFamily="2" charset="0"/>
                <a:cs typeface="Times New Roman" panose="02020603050405020304" pitchFamily="18" charset="0"/>
              </a:rPr>
              <a:t> </a:t>
            </a:r>
            <a:r>
              <a:rPr lang="vi-VN" sz="2800" b="1" dirty="0">
                <a:solidFill>
                  <a:srgbClr val="C00000"/>
                </a:solidFill>
                <a:latin typeface="Times New Roman" panose="02020603050405020304" pitchFamily="18" charset="0"/>
                <a:ea typeface="Roboto" panose="02000000000000000000" pitchFamily="2" charset="0"/>
                <a:cs typeface="Times New Roman" panose="02020603050405020304" pitchFamily="18" charset="0"/>
              </a:rPr>
              <a:t>vẻ đẹp tạo hình của chạm khắc đình làng Việt Nam</a:t>
            </a:r>
            <a:endParaRPr lang="en-US" sz="2800" b="1" dirty="0">
              <a:solidFill>
                <a:srgbClr val="C00000"/>
              </a:solidFill>
              <a:latin typeface="Times New Roman" panose="02020603050405020304" pitchFamily="18"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587145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19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7630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Freeform: Shape 104">
            <a:extLst>
              <a:ext uri="{FF2B5EF4-FFF2-40B4-BE49-F238E27FC236}">
                <a16:creationId xmlns:a16="http://schemas.microsoft.com/office/drawing/2014/main" id="{54FDBF4E-4393-4587-9085-398E3571662B}"/>
              </a:ext>
            </a:extLst>
          </p:cNvPr>
          <p:cNvSpPr/>
          <p:nvPr/>
        </p:nvSpPr>
        <p:spPr>
          <a:xfrm>
            <a:off x="1" y="857250"/>
            <a:ext cx="3679031" cy="5143500"/>
          </a:xfrm>
          <a:custGeom>
            <a:avLst/>
            <a:gdLst>
              <a:gd name="connsiteX0" fmla="*/ 0 w 4905560"/>
              <a:gd name="connsiteY0" fmla="*/ 0 h 6858000"/>
              <a:gd name="connsiteX1" fmla="*/ 3021460 w 4905560"/>
              <a:gd name="connsiteY1" fmla="*/ 0 h 6858000"/>
              <a:gd name="connsiteX2" fmla="*/ 4905560 w 4905560"/>
              <a:gd name="connsiteY2" fmla="*/ 0 h 6858000"/>
              <a:gd name="connsiteX3" fmla="*/ 3067964 w 4905560"/>
              <a:gd name="connsiteY3" fmla="*/ 6858000 h 6858000"/>
              <a:gd name="connsiteX4" fmla="*/ 3021460 w 4905560"/>
              <a:gd name="connsiteY4" fmla="*/ 6858000 h 6858000"/>
              <a:gd name="connsiteX5" fmla="*/ 0 w 490556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5560" h="6858000">
                <a:moveTo>
                  <a:pt x="0" y="0"/>
                </a:moveTo>
                <a:lnTo>
                  <a:pt x="3021460" y="0"/>
                </a:lnTo>
                <a:lnTo>
                  <a:pt x="4905560" y="0"/>
                </a:lnTo>
                <a:lnTo>
                  <a:pt x="3067964" y="6858000"/>
                </a:lnTo>
                <a:lnTo>
                  <a:pt x="3021460" y="6858000"/>
                </a:lnTo>
                <a:lnTo>
                  <a:pt x="0" y="6858000"/>
                </a:lnTo>
                <a:close/>
              </a:path>
            </a:pathLst>
          </a:custGeom>
          <a:solidFill>
            <a:srgbClr val="2E75B6">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6" name="Freeform: Shape 105">
            <a:extLst>
              <a:ext uri="{FF2B5EF4-FFF2-40B4-BE49-F238E27FC236}">
                <a16:creationId xmlns:a16="http://schemas.microsoft.com/office/drawing/2014/main" id="{DF60034D-791B-4B78-8C58-44CAAC71EBEF}"/>
              </a:ext>
            </a:extLst>
          </p:cNvPr>
          <p:cNvSpPr/>
          <p:nvPr/>
        </p:nvSpPr>
        <p:spPr>
          <a:xfrm flipH="1" flipV="1">
            <a:off x="5464969" y="857250"/>
            <a:ext cx="3679031" cy="5143500"/>
          </a:xfrm>
          <a:custGeom>
            <a:avLst/>
            <a:gdLst>
              <a:gd name="connsiteX0" fmla="*/ 0 w 4905560"/>
              <a:gd name="connsiteY0" fmla="*/ 0 h 6858000"/>
              <a:gd name="connsiteX1" fmla="*/ 3021460 w 4905560"/>
              <a:gd name="connsiteY1" fmla="*/ 0 h 6858000"/>
              <a:gd name="connsiteX2" fmla="*/ 4905560 w 4905560"/>
              <a:gd name="connsiteY2" fmla="*/ 0 h 6858000"/>
              <a:gd name="connsiteX3" fmla="*/ 3067964 w 4905560"/>
              <a:gd name="connsiteY3" fmla="*/ 6858000 h 6858000"/>
              <a:gd name="connsiteX4" fmla="*/ 3021460 w 4905560"/>
              <a:gd name="connsiteY4" fmla="*/ 6858000 h 6858000"/>
              <a:gd name="connsiteX5" fmla="*/ 0 w 490556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5560" h="6858000">
                <a:moveTo>
                  <a:pt x="0" y="0"/>
                </a:moveTo>
                <a:lnTo>
                  <a:pt x="3021460" y="0"/>
                </a:lnTo>
                <a:lnTo>
                  <a:pt x="4905560" y="0"/>
                </a:lnTo>
                <a:lnTo>
                  <a:pt x="3067964" y="6858000"/>
                </a:lnTo>
                <a:lnTo>
                  <a:pt x="3021460" y="6858000"/>
                </a:lnTo>
                <a:lnTo>
                  <a:pt x="0" y="6858000"/>
                </a:lnTo>
                <a:close/>
              </a:path>
            </a:pathLst>
          </a:custGeom>
          <a:solidFill>
            <a:schemeClr val="accent2">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10" name="Freeform: Shape 109">
            <a:extLst>
              <a:ext uri="{FF2B5EF4-FFF2-40B4-BE49-F238E27FC236}">
                <a16:creationId xmlns:a16="http://schemas.microsoft.com/office/drawing/2014/main" id="{E14C09BB-D204-4300-AA2C-026C14172616}"/>
              </a:ext>
            </a:extLst>
          </p:cNvPr>
          <p:cNvSpPr/>
          <p:nvPr/>
        </p:nvSpPr>
        <p:spPr>
          <a:xfrm>
            <a:off x="1983582" y="866775"/>
            <a:ext cx="1589485" cy="5143500"/>
          </a:xfrm>
          <a:custGeom>
            <a:avLst/>
            <a:gdLst>
              <a:gd name="connsiteX0" fmla="*/ 1837597 w 2117937"/>
              <a:gd name="connsiteY0" fmla="*/ 0 h 6858000"/>
              <a:gd name="connsiteX1" fmla="*/ 2117937 w 2117937"/>
              <a:gd name="connsiteY1" fmla="*/ 0 h 6858000"/>
              <a:gd name="connsiteX2" fmla="*/ 280341 w 2117937"/>
              <a:gd name="connsiteY2" fmla="*/ 6858000 h 6858000"/>
              <a:gd name="connsiteX3" fmla="*/ 233837 w 2117937"/>
              <a:gd name="connsiteY3" fmla="*/ 6858000 h 6858000"/>
              <a:gd name="connsiteX4" fmla="*/ 0 w 211793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937" h="6858000">
                <a:moveTo>
                  <a:pt x="1837597" y="0"/>
                </a:moveTo>
                <a:lnTo>
                  <a:pt x="2117937" y="0"/>
                </a:lnTo>
                <a:lnTo>
                  <a:pt x="280341" y="6858000"/>
                </a:lnTo>
                <a:lnTo>
                  <a:pt x="233837" y="6858000"/>
                </a:lnTo>
                <a:lnTo>
                  <a:pt x="0" y="6858000"/>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11" name="Freeform: Shape 110">
            <a:extLst>
              <a:ext uri="{FF2B5EF4-FFF2-40B4-BE49-F238E27FC236}">
                <a16:creationId xmlns:a16="http://schemas.microsoft.com/office/drawing/2014/main" id="{D3F40AA2-48AD-4896-A1DC-6E81074622BA}"/>
              </a:ext>
            </a:extLst>
          </p:cNvPr>
          <p:cNvSpPr/>
          <p:nvPr/>
        </p:nvSpPr>
        <p:spPr>
          <a:xfrm>
            <a:off x="5589985" y="857250"/>
            <a:ext cx="1588294" cy="5143500"/>
          </a:xfrm>
          <a:custGeom>
            <a:avLst/>
            <a:gdLst>
              <a:gd name="connsiteX0" fmla="*/ 1837597 w 2117937"/>
              <a:gd name="connsiteY0" fmla="*/ 0 h 6858000"/>
              <a:gd name="connsiteX1" fmla="*/ 2117937 w 2117937"/>
              <a:gd name="connsiteY1" fmla="*/ 0 h 6858000"/>
              <a:gd name="connsiteX2" fmla="*/ 280341 w 2117937"/>
              <a:gd name="connsiteY2" fmla="*/ 6858000 h 6858000"/>
              <a:gd name="connsiteX3" fmla="*/ 233837 w 2117937"/>
              <a:gd name="connsiteY3" fmla="*/ 6858000 h 6858000"/>
              <a:gd name="connsiteX4" fmla="*/ 0 w 211793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937" h="6858000">
                <a:moveTo>
                  <a:pt x="1837597" y="0"/>
                </a:moveTo>
                <a:lnTo>
                  <a:pt x="2117937" y="0"/>
                </a:lnTo>
                <a:lnTo>
                  <a:pt x="280341" y="6858000"/>
                </a:lnTo>
                <a:lnTo>
                  <a:pt x="233837" y="6858000"/>
                </a:lnTo>
                <a:lnTo>
                  <a:pt x="0" y="6858000"/>
                </a:lnTo>
                <a:close/>
              </a:path>
            </a:pathLst>
          </a:custGeom>
          <a:solidFill>
            <a:srgbClr val="0070C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a:extLst>
              <a:ext uri="{FF2B5EF4-FFF2-40B4-BE49-F238E27FC236}">
                <a16:creationId xmlns:a16="http://schemas.microsoft.com/office/drawing/2014/main" id="{551200BD-5A2A-4930-8B5A-F05696F3A218}"/>
              </a:ext>
            </a:extLst>
          </p:cNvPr>
          <p:cNvSpPr/>
          <p:nvPr/>
        </p:nvSpPr>
        <p:spPr>
          <a:xfrm>
            <a:off x="2640806" y="1497806"/>
            <a:ext cx="3862388" cy="3862388"/>
          </a:xfrm>
          <a:prstGeom prst="ellipse">
            <a:avLst/>
          </a:prstGeom>
          <a:noFill/>
          <a:ln w="38100">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4" name="Oval 23">
            <a:extLst>
              <a:ext uri="{FF2B5EF4-FFF2-40B4-BE49-F238E27FC236}">
                <a16:creationId xmlns:a16="http://schemas.microsoft.com/office/drawing/2014/main" id="{36265283-6404-4EB3-B52F-59D7230B26EA}"/>
              </a:ext>
            </a:extLst>
          </p:cNvPr>
          <p:cNvSpPr/>
          <p:nvPr/>
        </p:nvSpPr>
        <p:spPr>
          <a:xfrm>
            <a:off x="2189018" y="1154539"/>
            <a:ext cx="4564540" cy="4622267"/>
          </a:xfrm>
          <a:prstGeom prst="ellipse">
            <a:avLst/>
          </a:prstGeom>
          <a:noFill/>
          <a:ln w="146050" cap="rnd">
            <a:solidFill>
              <a:srgbClr val="ED7D31"/>
            </a:solidFill>
            <a:prstDash val="sysDot"/>
          </a:ln>
          <a:effectLst>
            <a:glow rad="88900">
              <a:srgbClr val="00B0F0">
                <a:alpha val="72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nvGrpSpPr>
          <p:cNvPr id="10" name="Group 9"/>
          <p:cNvGrpSpPr>
            <a:grpSpLocks/>
          </p:cNvGrpSpPr>
          <p:nvPr/>
        </p:nvGrpSpPr>
        <p:grpSpPr bwMode="auto">
          <a:xfrm>
            <a:off x="2519363" y="1371600"/>
            <a:ext cx="4105275" cy="4131469"/>
            <a:chOff x="3908657" y="1239252"/>
            <a:chExt cx="4374683" cy="4401149"/>
          </a:xfrm>
        </p:grpSpPr>
        <p:grpSp>
          <p:nvGrpSpPr>
            <p:cNvPr id="8209" name="Group 8"/>
            <p:cNvGrpSpPr>
              <a:grpSpLocks/>
            </p:cNvGrpSpPr>
            <p:nvPr/>
          </p:nvGrpSpPr>
          <p:grpSpPr bwMode="auto">
            <a:xfrm>
              <a:off x="5963651" y="1239252"/>
              <a:ext cx="264696" cy="4374683"/>
              <a:chOff x="5963651" y="1239252"/>
              <a:chExt cx="264696" cy="4374683"/>
            </a:xfrm>
          </p:grpSpPr>
          <p:sp>
            <p:nvSpPr>
              <p:cNvPr id="8" name="Oval 7">
                <a:extLst>
                  <a:ext uri="{FF2B5EF4-FFF2-40B4-BE49-F238E27FC236}">
                    <a16:creationId xmlns:a16="http://schemas.microsoft.com/office/drawing/2014/main" id="{44FE22F9-51B6-48F2-B0B1-DEFE37034773}"/>
                  </a:ext>
                </a:extLst>
              </p:cNvPr>
              <p:cNvSpPr/>
              <p:nvPr/>
            </p:nvSpPr>
            <p:spPr>
              <a:xfrm>
                <a:off x="5964047" y="1239252"/>
                <a:ext cx="263902" cy="2650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 25">
                <a:extLst>
                  <a:ext uri="{FF2B5EF4-FFF2-40B4-BE49-F238E27FC236}">
                    <a16:creationId xmlns:a16="http://schemas.microsoft.com/office/drawing/2014/main" id="{962B6F70-4B70-46FE-9BC7-E95FEB0686CC}"/>
                  </a:ext>
                </a:extLst>
              </p:cNvPr>
              <p:cNvSpPr/>
              <p:nvPr/>
            </p:nvSpPr>
            <p:spPr>
              <a:xfrm>
                <a:off x="5964047" y="5348682"/>
                <a:ext cx="263902" cy="2650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210" name="Group 60"/>
            <p:cNvGrpSpPr>
              <a:grpSpLocks/>
            </p:cNvGrpSpPr>
            <p:nvPr/>
          </p:nvGrpSpPr>
          <p:grpSpPr bwMode="auto">
            <a:xfrm rot="900000">
              <a:off x="5963651" y="1241658"/>
              <a:ext cx="264696" cy="4374683"/>
              <a:chOff x="5963651" y="1239252"/>
              <a:chExt cx="264696" cy="4374683"/>
            </a:xfrm>
          </p:grpSpPr>
          <p:sp>
            <p:nvSpPr>
              <p:cNvPr id="63" name="Oval 62">
                <a:extLst>
                  <a:ext uri="{FF2B5EF4-FFF2-40B4-BE49-F238E27FC236}">
                    <a16:creationId xmlns:a16="http://schemas.microsoft.com/office/drawing/2014/main" id="{55DEEA67-AA89-4558-9458-848974FBCB9B}"/>
                  </a:ext>
                </a:extLst>
              </p:cNvPr>
              <p:cNvSpPr/>
              <p:nvPr/>
            </p:nvSpPr>
            <p:spPr>
              <a:xfrm>
                <a:off x="5960293" y="1236868"/>
                <a:ext cx="258827" cy="2650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64" name="Oval 63">
                <a:extLst>
                  <a:ext uri="{FF2B5EF4-FFF2-40B4-BE49-F238E27FC236}">
                    <a16:creationId xmlns:a16="http://schemas.microsoft.com/office/drawing/2014/main" id="{01E95DDE-CE09-4DD9-AC80-0BBE96DB1C9C}"/>
                  </a:ext>
                </a:extLst>
              </p:cNvPr>
              <p:cNvSpPr/>
              <p:nvPr/>
            </p:nvSpPr>
            <p:spPr>
              <a:xfrm>
                <a:off x="5962024" y="5345048"/>
                <a:ext cx="258827" cy="2650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211" name="Group 64"/>
            <p:cNvGrpSpPr>
              <a:grpSpLocks/>
            </p:cNvGrpSpPr>
            <p:nvPr/>
          </p:nvGrpSpPr>
          <p:grpSpPr bwMode="auto">
            <a:xfrm rot="1800000">
              <a:off x="5963651" y="1244064"/>
              <a:ext cx="264696" cy="4374683"/>
              <a:chOff x="5963651" y="1239252"/>
              <a:chExt cx="264696" cy="4374683"/>
            </a:xfrm>
          </p:grpSpPr>
          <p:sp>
            <p:nvSpPr>
              <p:cNvPr id="66" name="Oval 65">
                <a:extLst>
                  <a:ext uri="{FF2B5EF4-FFF2-40B4-BE49-F238E27FC236}">
                    <a16:creationId xmlns:a16="http://schemas.microsoft.com/office/drawing/2014/main" id="{D329EC81-82B9-45F8-865B-663D635B8A3A}"/>
                  </a:ext>
                </a:extLst>
              </p:cNvPr>
              <p:cNvSpPr/>
              <p:nvPr/>
            </p:nvSpPr>
            <p:spPr>
              <a:xfrm>
                <a:off x="5964111" y="1239447"/>
                <a:ext cx="263902" cy="2650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67" name="Oval 66">
                <a:extLst>
                  <a:ext uri="{FF2B5EF4-FFF2-40B4-BE49-F238E27FC236}">
                    <a16:creationId xmlns:a16="http://schemas.microsoft.com/office/drawing/2014/main" id="{0E082695-1188-4AF0-8211-C1C76E25D7C3}"/>
                  </a:ext>
                </a:extLst>
              </p:cNvPr>
              <p:cNvSpPr/>
              <p:nvPr/>
            </p:nvSpPr>
            <p:spPr>
              <a:xfrm>
                <a:off x="5963402" y="5348669"/>
                <a:ext cx="256290" cy="2650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212" name="Group 67"/>
            <p:cNvGrpSpPr>
              <a:grpSpLocks/>
            </p:cNvGrpSpPr>
            <p:nvPr/>
          </p:nvGrpSpPr>
          <p:grpSpPr bwMode="auto">
            <a:xfrm rot="2700000">
              <a:off x="5963651" y="1246470"/>
              <a:ext cx="264696" cy="4374683"/>
              <a:chOff x="5963651" y="1239252"/>
              <a:chExt cx="264696" cy="4374683"/>
            </a:xfrm>
          </p:grpSpPr>
          <p:sp>
            <p:nvSpPr>
              <p:cNvPr id="69" name="Oval 68">
                <a:extLst>
                  <a:ext uri="{FF2B5EF4-FFF2-40B4-BE49-F238E27FC236}">
                    <a16:creationId xmlns:a16="http://schemas.microsoft.com/office/drawing/2014/main" id="{6308BD49-06CB-4578-B1F1-665D65DEA2F8}"/>
                  </a:ext>
                </a:extLst>
              </p:cNvPr>
              <p:cNvSpPr/>
              <p:nvPr/>
            </p:nvSpPr>
            <p:spPr>
              <a:xfrm>
                <a:off x="5953886" y="1248279"/>
                <a:ext cx="267621" cy="26517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76" name="Oval 75">
                <a:extLst>
                  <a:ext uri="{FF2B5EF4-FFF2-40B4-BE49-F238E27FC236}">
                    <a16:creationId xmlns:a16="http://schemas.microsoft.com/office/drawing/2014/main" id="{54BE1A7F-FCE1-49ED-810F-948C1A0DFD28}"/>
                  </a:ext>
                </a:extLst>
              </p:cNvPr>
              <p:cNvSpPr/>
              <p:nvPr/>
            </p:nvSpPr>
            <p:spPr>
              <a:xfrm>
                <a:off x="5954072" y="5360359"/>
                <a:ext cx="266352" cy="26517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213" name="Group 76"/>
            <p:cNvGrpSpPr>
              <a:grpSpLocks/>
            </p:cNvGrpSpPr>
            <p:nvPr/>
          </p:nvGrpSpPr>
          <p:grpSpPr bwMode="auto">
            <a:xfrm rot="3600000">
              <a:off x="5963651" y="1248876"/>
              <a:ext cx="264696" cy="4374683"/>
              <a:chOff x="5963651" y="1239252"/>
              <a:chExt cx="264696" cy="4374683"/>
            </a:xfrm>
          </p:grpSpPr>
          <p:sp>
            <p:nvSpPr>
              <p:cNvPr id="78" name="Oval 77">
                <a:extLst>
                  <a:ext uri="{FF2B5EF4-FFF2-40B4-BE49-F238E27FC236}">
                    <a16:creationId xmlns:a16="http://schemas.microsoft.com/office/drawing/2014/main" id="{0C31070E-579B-4922-B230-231A173177E4}"/>
                  </a:ext>
                </a:extLst>
              </p:cNvPr>
              <p:cNvSpPr/>
              <p:nvPr/>
            </p:nvSpPr>
            <p:spPr>
              <a:xfrm>
                <a:off x="5956228" y="1252699"/>
                <a:ext cx="270158" cy="26517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79" name="Oval 78">
                <a:extLst>
                  <a:ext uri="{FF2B5EF4-FFF2-40B4-BE49-F238E27FC236}">
                    <a16:creationId xmlns:a16="http://schemas.microsoft.com/office/drawing/2014/main" id="{F938A48D-7ACE-419E-AB0A-CE71363D00DE}"/>
                  </a:ext>
                </a:extLst>
              </p:cNvPr>
              <p:cNvSpPr/>
              <p:nvPr/>
            </p:nvSpPr>
            <p:spPr>
              <a:xfrm>
                <a:off x="5957533" y="5361050"/>
                <a:ext cx="268889" cy="26517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214" name="Group 79"/>
            <p:cNvGrpSpPr>
              <a:grpSpLocks/>
            </p:cNvGrpSpPr>
            <p:nvPr/>
          </p:nvGrpSpPr>
          <p:grpSpPr bwMode="auto">
            <a:xfrm rot="4500000">
              <a:off x="5963651" y="1251282"/>
              <a:ext cx="264696" cy="4374683"/>
              <a:chOff x="5963651" y="1239252"/>
              <a:chExt cx="264696" cy="4374683"/>
            </a:xfrm>
          </p:grpSpPr>
          <p:sp>
            <p:nvSpPr>
              <p:cNvPr id="81" name="Oval 80">
                <a:extLst>
                  <a:ext uri="{FF2B5EF4-FFF2-40B4-BE49-F238E27FC236}">
                    <a16:creationId xmlns:a16="http://schemas.microsoft.com/office/drawing/2014/main" id="{AAAB52DB-F9A3-42B4-8A8F-93DF4C242278}"/>
                  </a:ext>
                </a:extLst>
              </p:cNvPr>
              <p:cNvSpPr/>
              <p:nvPr/>
            </p:nvSpPr>
            <p:spPr>
              <a:xfrm>
                <a:off x="5960209" y="1248943"/>
                <a:ext cx="257474" cy="26517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2" name="Oval 81">
                <a:extLst>
                  <a:ext uri="{FF2B5EF4-FFF2-40B4-BE49-F238E27FC236}">
                    <a16:creationId xmlns:a16="http://schemas.microsoft.com/office/drawing/2014/main" id="{5A0BE508-66A7-4E12-8964-79C947D81385}"/>
                  </a:ext>
                </a:extLst>
              </p:cNvPr>
              <p:cNvSpPr/>
              <p:nvPr/>
            </p:nvSpPr>
            <p:spPr>
              <a:xfrm>
                <a:off x="5959682" y="5358964"/>
                <a:ext cx="258742" cy="26517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215" name="Group 82"/>
            <p:cNvGrpSpPr>
              <a:grpSpLocks/>
            </p:cNvGrpSpPr>
            <p:nvPr/>
          </p:nvGrpSpPr>
          <p:grpSpPr bwMode="auto">
            <a:xfrm rot="5400000">
              <a:off x="5963651" y="1253688"/>
              <a:ext cx="264696" cy="4374683"/>
              <a:chOff x="5963651" y="1239252"/>
              <a:chExt cx="264696" cy="4374683"/>
            </a:xfrm>
          </p:grpSpPr>
          <p:sp>
            <p:nvSpPr>
              <p:cNvPr id="84" name="Oval 83">
                <a:extLst>
                  <a:ext uri="{FF2B5EF4-FFF2-40B4-BE49-F238E27FC236}">
                    <a16:creationId xmlns:a16="http://schemas.microsoft.com/office/drawing/2014/main" id="{5B2E48FD-740E-4EB2-9B9C-57E3E2FA58C9}"/>
                  </a:ext>
                </a:extLst>
              </p:cNvPr>
              <p:cNvSpPr/>
              <p:nvPr/>
            </p:nvSpPr>
            <p:spPr>
              <a:xfrm>
                <a:off x="5964157" y="1248133"/>
                <a:ext cx="263816" cy="26517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5" name="Oval 84">
                <a:extLst>
                  <a:ext uri="{FF2B5EF4-FFF2-40B4-BE49-F238E27FC236}">
                    <a16:creationId xmlns:a16="http://schemas.microsoft.com/office/drawing/2014/main" id="{270D8C8B-D1A8-42F3-A11F-A17FF51FCAB5}"/>
                  </a:ext>
                </a:extLst>
              </p:cNvPr>
              <p:cNvSpPr/>
              <p:nvPr/>
            </p:nvSpPr>
            <p:spPr>
              <a:xfrm>
                <a:off x="5964156" y="5357645"/>
                <a:ext cx="263816" cy="26517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216" name="Group 85"/>
            <p:cNvGrpSpPr>
              <a:grpSpLocks/>
            </p:cNvGrpSpPr>
            <p:nvPr/>
          </p:nvGrpSpPr>
          <p:grpSpPr bwMode="auto">
            <a:xfrm rot="6300000">
              <a:off x="5963651" y="1256094"/>
              <a:ext cx="264696" cy="4374683"/>
              <a:chOff x="5963651" y="1239252"/>
              <a:chExt cx="264696" cy="4374683"/>
            </a:xfrm>
          </p:grpSpPr>
          <p:sp>
            <p:nvSpPr>
              <p:cNvPr id="87" name="Oval 86">
                <a:extLst>
                  <a:ext uri="{FF2B5EF4-FFF2-40B4-BE49-F238E27FC236}">
                    <a16:creationId xmlns:a16="http://schemas.microsoft.com/office/drawing/2014/main" id="{397B9A3E-A981-47D9-BBA4-E852A3A81603}"/>
                  </a:ext>
                </a:extLst>
              </p:cNvPr>
              <p:cNvSpPr/>
              <p:nvPr/>
            </p:nvSpPr>
            <p:spPr>
              <a:xfrm>
                <a:off x="5958998" y="1254315"/>
                <a:ext cx="267621" cy="26517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88" name="Oval 87">
                <a:extLst>
                  <a:ext uri="{FF2B5EF4-FFF2-40B4-BE49-F238E27FC236}">
                    <a16:creationId xmlns:a16="http://schemas.microsoft.com/office/drawing/2014/main" id="{A6557159-DF8A-4079-9D09-13FC754E5091}"/>
                  </a:ext>
                </a:extLst>
              </p:cNvPr>
              <p:cNvSpPr/>
              <p:nvPr/>
            </p:nvSpPr>
            <p:spPr>
              <a:xfrm>
                <a:off x="5956703" y="5363440"/>
                <a:ext cx="268889" cy="26517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217" name="Group 88"/>
            <p:cNvGrpSpPr>
              <a:grpSpLocks/>
            </p:cNvGrpSpPr>
            <p:nvPr/>
          </p:nvGrpSpPr>
          <p:grpSpPr bwMode="auto">
            <a:xfrm rot="7200000">
              <a:off x="5963651" y="1258500"/>
              <a:ext cx="264696" cy="4374683"/>
              <a:chOff x="5963651" y="1239252"/>
              <a:chExt cx="264696" cy="4374683"/>
            </a:xfrm>
          </p:grpSpPr>
          <p:sp>
            <p:nvSpPr>
              <p:cNvPr id="90" name="Oval 89">
                <a:extLst>
                  <a:ext uri="{FF2B5EF4-FFF2-40B4-BE49-F238E27FC236}">
                    <a16:creationId xmlns:a16="http://schemas.microsoft.com/office/drawing/2014/main" id="{A201F3F6-B25C-4A66-9492-253141AC568D}"/>
                  </a:ext>
                </a:extLst>
              </p:cNvPr>
              <p:cNvSpPr/>
              <p:nvPr/>
            </p:nvSpPr>
            <p:spPr>
              <a:xfrm>
                <a:off x="5962601" y="1252973"/>
                <a:ext cx="265083" cy="26517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91" name="Oval 90">
                <a:extLst>
                  <a:ext uri="{FF2B5EF4-FFF2-40B4-BE49-F238E27FC236}">
                    <a16:creationId xmlns:a16="http://schemas.microsoft.com/office/drawing/2014/main" id="{42C13EB6-8AF8-4944-8C55-D7598AF246C7}"/>
                  </a:ext>
                </a:extLst>
              </p:cNvPr>
              <p:cNvSpPr/>
              <p:nvPr/>
            </p:nvSpPr>
            <p:spPr>
              <a:xfrm>
                <a:off x="5963114" y="5362106"/>
                <a:ext cx="265084" cy="26517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218" name="Group 91"/>
            <p:cNvGrpSpPr>
              <a:grpSpLocks/>
            </p:cNvGrpSpPr>
            <p:nvPr/>
          </p:nvGrpSpPr>
          <p:grpSpPr bwMode="auto">
            <a:xfrm rot="8100000">
              <a:off x="5963651" y="1260906"/>
              <a:ext cx="264696" cy="4374683"/>
              <a:chOff x="5963651" y="1239252"/>
              <a:chExt cx="264696" cy="4374683"/>
            </a:xfrm>
          </p:grpSpPr>
          <p:sp>
            <p:nvSpPr>
              <p:cNvPr id="93" name="Oval 92">
                <a:extLst>
                  <a:ext uri="{FF2B5EF4-FFF2-40B4-BE49-F238E27FC236}">
                    <a16:creationId xmlns:a16="http://schemas.microsoft.com/office/drawing/2014/main" id="{4CD218F0-48CB-4A7D-8F91-F0CF8A5E7E80}"/>
                  </a:ext>
                </a:extLst>
              </p:cNvPr>
              <p:cNvSpPr/>
              <p:nvPr/>
            </p:nvSpPr>
            <p:spPr>
              <a:xfrm>
                <a:off x="5963923" y="1242176"/>
                <a:ext cx="263902" cy="26508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94" name="Oval 93">
                <a:extLst>
                  <a:ext uri="{FF2B5EF4-FFF2-40B4-BE49-F238E27FC236}">
                    <a16:creationId xmlns:a16="http://schemas.microsoft.com/office/drawing/2014/main" id="{0B0F47B0-3DD1-4C6D-ADE5-165C37968902}"/>
                  </a:ext>
                </a:extLst>
              </p:cNvPr>
              <p:cNvSpPr/>
              <p:nvPr/>
            </p:nvSpPr>
            <p:spPr>
              <a:xfrm>
                <a:off x="5963923" y="5351559"/>
                <a:ext cx="263902" cy="2650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219" name="Group 94"/>
            <p:cNvGrpSpPr>
              <a:grpSpLocks/>
            </p:cNvGrpSpPr>
            <p:nvPr/>
          </p:nvGrpSpPr>
          <p:grpSpPr bwMode="auto">
            <a:xfrm rot="9000000">
              <a:off x="5963651" y="1263312"/>
              <a:ext cx="264696" cy="4374683"/>
              <a:chOff x="5963651" y="1239252"/>
              <a:chExt cx="264696" cy="4374683"/>
            </a:xfrm>
          </p:grpSpPr>
          <p:sp>
            <p:nvSpPr>
              <p:cNvPr id="96" name="Oval 95">
                <a:extLst>
                  <a:ext uri="{FF2B5EF4-FFF2-40B4-BE49-F238E27FC236}">
                    <a16:creationId xmlns:a16="http://schemas.microsoft.com/office/drawing/2014/main" id="{812B15EC-D58C-420C-8F8F-3996C56A9B79}"/>
                  </a:ext>
                </a:extLst>
              </p:cNvPr>
              <p:cNvSpPr/>
              <p:nvPr/>
            </p:nvSpPr>
            <p:spPr>
              <a:xfrm>
                <a:off x="5971741" y="1248166"/>
                <a:ext cx="258827" cy="2650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97" name="Oval 96">
                <a:extLst>
                  <a:ext uri="{FF2B5EF4-FFF2-40B4-BE49-F238E27FC236}">
                    <a16:creationId xmlns:a16="http://schemas.microsoft.com/office/drawing/2014/main" id="{A8FC98AF-945C-487C-91D9-BF4945FE56B0}"/>
                  </a:ext>
                </a:extLst>
              </p:cNvPr>
              <p:cNvSpPr/>
              <p:nvPr/>
            </p:nvSpPr>
            <p:spPr>
              <a:xfrm>
                <a:off x="5964001" y="5348849"/>
                <a:ext cx="263902" cy="2650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220" name="Group 97"/>
            <p:cNvGrpSpPr>
              <a:grpSpLocks/>
            </p:cNvGrpSpPr>
            <p:nvPr/>
          </p:nvGrpSpPr>
          <p:grpSpPr bwMode="auto">
            <a:xfrm rot="9900000">
              <a:off x="5963651" y="1265718"/>
              <a:ext cx="264696" cy="4374683"/>
              <a:chOff x="5963651" y="1239252"/>
              <a:chExt cx="264696" cy="4374683"/>
            </a:xfrm>
          </p:grpSpPr>
          <p:sp>
            <p:nvSpPr>
              <p:cNvPr id="99" name="Oval 98">
                <a:extLst>
                  <a:ext uri="{FF2B5EF4-FFF2-40B4-BE49-F238E27FC236}">
                    <a16:creationId xmlns:a16="http://schemas.microsoft.com/office/drawing/2014/main" id="{5984FAE8-2B19-4058-865A-9F4BE633D6CF}"/>
                  </a:ext>
                </a:extLst>
              </p:cNvPr>
              <p:cNvSpPr/>
              <p:nvPr/>
            </p:nvSpPr>
            <p:spPr>
              <a:xfrm>
                <a:off x="5971817" y="1245809"/>
                <a:ext cx="260096" cy="2650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0" name="Oval 99">
                <a:extLst>
                  <a:ext uri="{FF2B5EF4-FFF2-40B4-BE49-F238E27FC236}">
                    <a16:creationId xmlns:a16="http://schemas.microsoft.com/office/drawing/2014/main" id="{D566F296-C074-48B4-A86E-B43E8FC84235}"/>
                  </a:ext>
                </a:extLst>
              </p:cNvPr>
              <p:cNvSpPr/>
              <p:nvPr/>
            </p:nvSpPr>
            <p:spPr>
              <a:xfrm>
                <a:off x="5975359" y="5353748"/>
                <a:ext cx="257559" cy="26508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101" name="TextBox 100">
            <a:extLst>
              <a:ext uri="{FF2B5EF4-FFF2-40B4-BE49-F238E27FC236}">
                <a16:creationId xmlns:a16="http://schemas.microsoft.com/office/drawing/2014/main" id="{898CC2EA-3DA6-47BD-B88C-2388F19F7BE7}"/>
              </a:ext>
            </a:extLst>
          </p:cNvPr>
          <p:cNvSpPr txBox="1"/>
          <p:nvPr/>
        </p:nvSpPr>
        <p:spPr>
          <a:xfrm>
            <a:off x="3165677" y="1698132"/>
            <a:ext cx="2885796" cy="784830"/>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C000"/>
                </a:solidFill>
                <a:effectLst>
                  <a:glow rad="190500">
                    <a:prstClr val="black">
                      <a:alpha val="83000"/>
                    </a:prstClr>
                  </a:glow>
                </a:effectLst>
                <a:uLnTx/>
                <a:uFillTx/>
                <a:latin typeface="UTM Alberta Heavy" panose="02040603050506020204" pitchFamily="18" charset="0"/>
                <a:ea typeface="+mn-ea"/>
                <a:cs typeface="Arial" panose="020B0604020202020204" pitchFamily="34" charset="0"/>
              </a:rPr>
              <a:t>HOẠT ĐỘNG </a:t>
            </a:r>
            <a:r>
              <a:rPr lang="vi-VN" sz="4500" dirty="0">
                <a:solidFill>
                  <a:srgbClr val="FFC000"/>
                </a:solidFill>
                <a:effectLst>
                  <a:glow rad="190500">
                    <a:prstClr val="black">
                      <a:alpha val="83000"/>
                    </a:prstClr>
                  </a:glow>
                </a:effectLst>
                <a:latin typeface="UTM Alberta Heavy" panose="02040603050506020204" pitchFamily="18" charset="0"/>
                <a:cs typeface="Arial" panose="020B0604020202020204" pitchFamily="34" charset="0"/>
              </a:rPr>
              <a:t>2</a:t>
            </a:r>
            <a:endParaRPr kumimoji="0" lang="en-US" sz="2400" b="0" i="0" u="none" strike="noStrike" kern="1200" cap="none" spc="0" normalizeH="0" baseline="0" noProof="0" dirty="0">
              <a:ln>
                <a:noFill/>
              </a:ln>
              <a:solidFill>
                <a:srgbClr val="FFC000"/>
              </a:solidFill>
              <a:effectLst>
                <a:glow rad="190500">
                  <a:prstClr val="black">
                    <a:alpha val="83000"/>
                  </a:prstClr>
                </a:glow>
              </a:effectLst>
              <a:uLnTx/>
              <a:uFillTx/>
              <a:latin typeface="UTM Alberta Heavy" panose="02040603050506020204" pitchFamily="18" charset="0"/>
              <a:ea typeface="+mn-ea"/>
              <a:cs typeface="Arial" panose="020B0604020202020204" pitchFamily="34" charset="0"/>
            </a:endParaRPr>
          </a:p>
        </p:txBody>
      </p:sp>
      <p:cxnSp>
        <p:nvCxnSpPr>
          <p:cNvPr id="102" name="Straight Connector 101">
            <a:extLst>
              <a:ext uri="{FF2B5EF4-FFF2-40B4-BE49-F238E27FC236}">
                <a16:creationId xmlns:a16="http://schemas.microsoft.com/office/drawing/2014/main" id="{10E5BF0F-2A85-4A6E-ACEA-4A936398A56C}"/>
              </a:ext>
            </a:extLst>
          </p:cNvPr>
          <p:cNvCxnSpPr>
            <a:cxnSpLocks/>
          </p:cNvCxnSpPr>
          <p:nvPr/>
        </p:nvCxnSpPr>
        <p:spPr>
          <a:xfrm>
            <a:off x="3381890" y="2472333"/>
            <a:ext cx="2410957" cy="0"/>
          </a:xfrm>
          <a:prstGeom prst="line">
            <a:avLst/>
          </a:prstGeom>
          <a:ln w="38100">
            <a:solidFill>
              <a:schemeClr val="accent4"/>
            </a:solidFill>
            <a:headEnd type="oval" w="med" len="med"/>
            <a:tailEnd type="oval" w="med" len="med"/>
          </a:ln>
          <a:effectLst>
            <a:glow rad="101600">
              <a:schemeClr val="tx1">
                <a:alpha val="88000"/>
              </a:schemeClr>
            </a:glow>
          </a:effectLst>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4E6F329E-BA7E-4721-9B0C-88E1B1ED2128}"/>
              </a:ext>
            </a:extLst>
          </p:cNvPr>
          <p:cNvPicPr>
            <a:picLocks noChangeAspect="1"/>
          </p:cNvPicPr>
          <p:nvPr/>
        </p:nvPicPr>
        <p:blipFill>
          <a:blip r:embed="rId4"/>
          <a:stretch>
            <a:fillRect/>
          </a:stretch>
        </p:blipFill>
        <p:spPr>
          <a:xfrm>
            <a:off x="-19050" y="3331369"/>
            <a:ext cx="3850481" cy="2678906"/>
          </a:xfrm>
          <a:prstGeom prst="rect">
            <a:avLst/>
          </a:prstGeom>
          <a:effectLst>
            <a:outerShdw blurRad="342900" dist="215900" dir="13500000" algn="br" rotWithShape="0">
              <a:prstClr val="black">
                <a:alpha val="67000"/>
              </a:prstClr>
            </a:outerShdw>
          </a:effectLst>
        </p:spPr>
      </p:pic>
      <p:pic>
        <p:nvPicPr>
          <p:cNvPr id="15" name="Picture 14">
            <a:extLst>
              <a:ext uri="{FF2B5EF4-FFF2-40B4-BE49-F238E27FC236}">
                <a16:creationId xmlns:a16="http://schemas.microsoft.com/office/drawing/2014/main" id="{DD36963D-79FE-455E-BE7B-B6EF0D7BE4DB}"/>
              </a:ext>
            </a:extLst>
          </p:cNvPr>
          <p:cNvPicPr>
            <a:picLocks noChangeAspect="1"/>
          </p:cNvPicPr>
          <p:nvPr/>
        </p:nvPicPr>
        <p:blipFill>
          <a:blip r:embed="rId5"/>
          <a:srcRect/>
          <a:stretch>
            <a:fillRect/>
          </a:stretch>
        </p:blipFill>
        <p:spPr bwMode="auto">
          <a:xfrm>
            <a:off x="5925741" y="736996"/>
            <a:ext cx="3271838" cy="2082404"/>
          </a:xfrm>
          <a:prstGeom prst="rect">
            <a:avLst/>
          </a:prstGeom>
          <a:noFill/>
          <a:ln>
            <a:noFill/>
          </a:ln>
          <a:effectLst>
            <a:outerShdw blurRad="101600" dist="38100" dir="8100000" sx="106000" sy="106000" algn="tr" rotWithShape="0">
              <a:srgbClr val="000000">
                <a:alpha val="5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Box 50">
            <a:extLst>
              <a:ext uri="{FF2B5EF4-FFF2-40B4-BE49-F238E27FC236}">
                <a16:creationId xmlns:a16="http://schemas.microsoft.com/office/drawing/2014/main" id="{AB42F5FA-40EB-4D4B-B2E1-254A75F0D588}"/>
              </a:ext>
            </a:extLst>
          </p:cNvPr>
          <p:cNvSpPr txBox="1"/>
          <p:nvPr/>
        </p:nvSpPr>
        <p:spPr>
          <a:xfrm>
            <a:off x="2576432" y="2749963"/>
            <a:ext cx="4063299" cy="1569660"/>
          </a:xfrm>
          <a:prstGeom prst="rect">
            <a:avLst/>
          </a:prstGeom>
          <a:noFill/>
        </p:spPr>
        <p:txBody>
          <a:bodyPr wrap="square">
            <a:spAutoFit/>
          </a:bodyPr>
          <a:lstStyle/>
          <a:p>
            <a:pPr algn="ctr" defTabSz="685800">
              <a:defRPr/>
            </a:pPr>
            <a:r>
              <a:rPr lang="en-US" sz="3200" dirty="0" err="1">
                <a:solidFill>
                  <a:srgbClr val="FF0000"/>
                </a:solidFill>
                <a:effectLst>
                  <a:glow rad="190500">
                    <a:prstClr val="black">
                      <a:alpha val="83000"/>
                    </a:prstClr>
                  </a:glow>
                </a:effectLst>
                <a:latin typeface="UTM Davida" panose="02040603050506020204" pitchFamily="18" charset="0"/>
                <a:cs typeface="Arial" panose="020B0604020202020204" pitchFamily="34" charset="0"/>
              </a:rPr>
              <a:t>Cách</a:t>
            </a:r>
            <a:r>
              <a:rPr lang="en-US" sz="3200" dirty="0">
                <a:solidFill>
                  <a:srgbClr val="FF0000"/>
                </a:solidFill>
                <a:effectLst>
                  <a:glow rad="190500">
                    <a:prstClr val="black">
                      <a:alpha val="83000"/>
                    </a:prstClr>
                  </a:glow>
                </a:effectLst>
                <a:latin typeface="UTM Davida" panose="02040603050506020204" pitchFamily="18" charset="0"/>
                <a:cs typeface="Arial" panose="020B0604020202020204" pitchFamily="34" charset="0"/>
              </a:rPr>
              <a:t> </a:t>
            </a:r>
            <a:r>
              <a:rPr lang="vi-VN" sz="3200" dirty="0" smtClean="0">
                <a:solidFill>
                  <a:srgbClr val="FF0000"/>
                </a:solidFill>
                <a:effectLst>
                  <a:glow rad="190500">
                    <a:prstClr val="black">
                      <a:alpha val="83000"/>
                    </a:prstClr>
                  </a:glow>
                </a:effectLst>
                <a:latin typeface="UTM Davida" panose="02040603050506020204" pitchFamily="18" charset="0"/>
                <a:cs typeface="Arial" panose="020B0604020202020204" pitchFamily="34" charset="0"/>
              </a:rPr>
              <a:t>mô phỏng</a:t>
            </a:r>
            <a:endParaRPr lang="en-US" sz="3200" dirty="0">
              <a:solidFill>
                <a:srgbClr val="FF0000"/>
              </a:solidFill>
              <a:effectLst>
                <a:glow rad="190500">
                  <a:prstClr val="black">
                    <a:alpha val="83000"/>
                  </a:prstClr>
                </a:glow>
              </a:effectLst>
              <a:latin typeface="UTM Davida" panose="02040603050506020204" pitchFamily="18" charset="0"/>
              <a:cs typeface="Arial" panose="020B0604020202020204" pitchFamily="34" charset="0"/>
            </a:endParaRPr>
          </a:p>
          <a:p>
            <a:pPr algn="ctr" defTabSz="685800">
              <a:defRPr/>
            </a:pPr>
            <a:r>
              <a:rPr lang="vi-VN" sz="3200" dirty="0" smtClean="0">
                <a:solidFill>
                  <a:srgbClr val="FF0000"/>
                </a:solidFill>
                <a:effectLst>
                  <a:glow rad="190500">
                    <a:prstClr val="black">
                      <a:alpha val="83000"/>
                    </a:prstClr>
                  </a:glow>
                </a:effectLst>
                <a:latin typeface="UTM Davida" panose="02040603050506020204" pitchFamily="18" charset="0"/>
                <a:cs typeface="Arial" panose="020B0604020202020204" pitchFamily="34" charset="0"/>
              </a:rPr>
              <a:t>Hình ảnh chạm khắc trên đình làng</a:t>
            </a:r>
            <a:endParaRPr lang="en-US" sz="3200" dirty="0">
              <a:solidFill>
                <a:srgbClr val="FF0000"/>
              </a:solidFill>
              <a:effectLst>
                <a:glow rad="190500">
                  <a:prstClr val="black">
                    <a:alpha val="83000"/>
                  </a:prstClr>
                </a:glow>
              </a:effectLst>
              <a:latin typeface="UTM Davida" panose="02040603050506020204" pitchFamily="18" charset="0"/>
              <a:cs typeface="Arial" panose="020B0604020202020204" pitchFamily="34" charset="0"/>
            </a:endParaRPr>
          </a:p>
        </p:txBody>
      </p:sp>
    </p:spTree>
    <p:extLst>
      <p:ext uri="{BB962C8B-B14F-4D97-AF65-F5344CB8AC3E}">
        <p14:creationId xmlns:p14="http://schemas.microsoft.com/office/powerpoint/2010/main" val="4119953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3500" fill="hold"/>
                                        <p:tgtEl>
                                          <p:spTgt spid="10"/>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6000" fill="hold"/>
                                        <p:tgtEl>
                                          <p:spTgt spid="24"/>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15000" fill="hold"/>
                                        <p:tgtEl>
                                          <p:spTgt spid="7"/>
                                        </p:tgtEl>
                                        <p:attrNameLst>
                                          <p:attrName>r</p:attrName>
                                        </p:attrNameLst>
                                      </p:cBhvr>
                                    </p:animRot>
                                  </p:childTnLst>
                                </p:cTn>
                              </p:par>
                              <p:par>
                                <p:cTn id="11" presetID="22" presetClass="entr" presetSubtype="8"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wipe(left)">
                                      <p:cBhvr>
                                        <p:cTn id="13" dur="1500"/>
                                        <p:tgtEl>
                                          <p:spTgt spid="101"/>
                                        </p:tgtEl>
                                      </p:cBhvr>
                                    </p:animEffect>
                                  </p:childTnLst>
                                </p:cTn>
                              </p:par>
                              <p:par>
                                <p:cTn id="14" presetID="22" presetClass="entr" presetSubtype="8" fill="hold" nodeType="withEffect">
                                  <p:stCondLst>
                                    <p:cond delay="1500"/>
                                  </p:stCondLst>
                                  <p:childTnLst>
                                    <p:set>
                                      <p:cBhvr>
                                        <p:cTn id="15" dur="1" fill="hold">
                                          <p:stCondLst>
                                            <p:cond delay="0"/>
                                          </p:stCondLst>
                                        </p:cTn>
                                        <p:tgtEl>
                                          <p:spTgt spid="102"/>
                                        </p:tgtEl>
                                        <p:attrNameLst>
                                          <p:attrName>style.visibility</p:attrName>
                                        </p:attrNameLst>
                                      </p:cBhvr>
                                      <p:to>
                                        <p:strVal val="visible"/>
                                      </p:to>
                                    </p:set>
                                    <p:animEffect transition="in" filter="wipe(left)">
                                      <p:cBhvr>
                                        <p:cTn id="16" dur="1500"/>
                                        <p:tgtEl>
                                          <p:spTgt spid="102"/>
                                        </p:tgtEl>
                                      </p:cBhvr>
                                    </p:animEffect>
                                  </p:childTnLst>
                                </p:cTn>
                              </p:par>
                              <p:par>
                                <p:cTn id="17" presetID="2" presetClass="entr" presetSubtype="8" fill="hold" nodeType="withEffect">
                                  <p:stCondLst>
                                    <p:cond delay="4750"/>
                                  </p:stCondLst>
                                  <p:childTnLst>
                                    <p:set>
                                      <p:cBhvr>
                                        <p:cTn id="18" dur="1" fill="hold">
                                          <p:stCondLst>
                                            <p:cond delay="0"/>
                                          </p:stCondLst>
                                        </p:cTn>
                                        <p:tgtEl>
                                          <p:spTgt spid="105"/>
                                        </p:tgtEl>
                                        <p:attrNameLst>
                                          <p:attrName>style.visibility</p:attrName>
                                        </p:attrNameLst>
                                      </p:cBhvr>
                                      <p:to>
                                        <p:strVal val="visible"/>
                                      </p:to>
                                    </p:set>
                                    <p:anim calcmode="lin" valueType="num">
                                      <p:cBhvr additive="base">
                                        <p:cTn id="19" dur="1500" fill="hold"/>
                                        <p:tgtEl>
                                          <p:spTgt spid="105"/>
                                        </p:tgtEl>
                                        <p:attrNameLst>
                                          <p:attrName>ppt_x</p:attrName>
                                        </p:attrNameLst>
                                      </p:cBhvr>
                                      <p:tavLst>
                                        <p:tav tm="0">
                                          <p:val>
                                            <p:strVal val="0-#ppt_w/2"/>
                                          </p:val>
                                        </p:tav>
                                        <p:tav tm="100000">
                                          <p:val>
                                            <p:strVal val="#ppt_x"/>
                                          </p:val>
                                        </p:tav>
                                      </p:tavLst>
                                    </p:anim>
                                    <p:anim calcmode="lin" valueType="num">
                                      <p:cBhvr additive="base">
                                        <p:cTn id="20" dur="1500" fill="hold"/>
                                        <p:tgtEl>
                                          <p:spTgt spid="105"/>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4750"/>
                                  </p:stCondLst>
                                  <p:childTnLst>
                                    <p:set>
                                      <p:cBhvr>
                                        <p:cTn id="22" dur="1" fill="hold">
                                          <p:stCondLst>
                                            <p:cond delay="0"/>
                                          </p:stCondLst>
                                        </p:cTn>
                                        <p:tgtEl>
                                          <p:spTgt spid="106"/>
                                        </p:tgtEl>
                                        <p:attrNameLst>
                                          <p:attrName>style.visibility</p:attrName>
                                        </p:attrNameLst>
                                      </p:cBhvr>
                                      <p:to>
                                        <p:strVal val="visible"/>
                                      </p:to>
                                    </p:set>
                                    <p:anim calcmode="lin" valueType="num">
                                      <p:cBhvr additive="base">
                                        <p:cTn id="23" dur="1500" fill="hold"/>
                                        <p:tgtEl>
                                          <p:spTgt spid="106"/>
                                        </p:tgtEl>
                                        <p:attrNameLst>
                                          <p:attrName>ppt_x</p:attrName>
                                        </p:attrNameLst>
                                      </p:cBhvr>
                                      <p:tavLst>
                                        <p:tav tm="0">
                                          <p:val>
                                            <p:strVal val="1+#ppt_w/2"/>
                                          </p:val>
                                        </p:tav>
                                        <p:tav tm="100000">
                                          <p:val>
                                            <p:strVal val="#ppt_x"/>
                                          </p:val>
                                        </p:tav>
                                      </p:tavLst>
                                    </p:anim>
                                    <p:anim calcmode="lin" valueType="num">
                                      <p:cBhvr additive="base">
                                        <p:cTn id="24" dur="1500" fill="hold"/>
                                        <p:tgtEl>
                                          <p:spTgt spid="10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6250"/>
                                  </p:stCondLst>
                                  <p:childTnLst>
                                    <p:set>
                                      <p:cBhvr>
                                        <p:cTn id="26" dur="1" fill="hold">
                                          <p:stCondLst>
                                            <p:cond delay="0"/>
                                          </p:stCondLst>
                                        </p:cTn>
                                        <p:tgtEl>
                                          <p:spTgt spid="110"/>
                                        </p:tgtEl>
                                        <p:attrNameLst>
                                          <p:attrName>style.visibility</p:attrName>
                                        </p:attrNameLst>
                                      </p:cBhvr>
                                      <p:to>
                                        <p:strVal val="visible"/>
                                      </p:to>
                                    </p:set>
                                    <p:anim calcmode="lin" valueType="num">
                                      <p:cBhvr additive="base">
                                        <p:cTn id="27" dur="1500" fill="hold"/>
                                        <p:tgtEl>
                                          <p:spTgt spid="110"/>
                                        </p:tgtEl>
                                        <p:attrNameLst>
                                          <p:attrName>ppt_x</p:attrName>
                                        </p:attrNameLst>
                                      </p:cBhvr>
                                      <p:tavLst>
                                        <p:tav tm="0">
                                          <p:val>
                                            <p:strVal val="0-#ppt_w/2"/>
                                          </p:val>
                                        </p:tav>
                                        <p:tav tm="100000">
                                          <p:val>
                                            <p:strVal val="#ppt_x"/>
                                          </p:val>
                                        </p:tav>
                                      </p:tavLst>
                                    </p:anim>
                                    <p:anim calcmode="lin" valueType="num">
                                      <p:cBhvr additive="base">
                                        <p:cTn id="28" dur="1500" fill="hold"/>
                                        <p:tgtEl>
                                          <p:spTgt spid="110"/>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6250"/>
                                  </p:stCondLst>
                                  <p:childTnLst>
                                    <p:set>
                                      <p:cBhvr>
                                        <p:cTn id="30" dur="1" fill="hold">
                                          <p:stCondLst>
                                            <p:cond delay="0"/>
                                          </p:stCondLst>
                                        </p:cTn>
                                        <p:tgtEl>
                                          <p:spTgt spid="111"/>
                                        </p:tgtEl>
                                        <p:attrNameLst>
                                          <p:attrName>style.visibility</p:attrName>
                                        </p:attrNameLst>
                                      </p:cBhvr>
                                      <p:to>
                                        <p:strVal val="visible"/>
                                      </p:to>
                                    </p:set>
                                    <p:anim calcmode="lin" valueType="num">
                                      <p:cBhvr additive="base">
                                        <p:cTn id="31" dur="1500" fill="hold"/>
                                        <p:tgtEl>
                                          <p:spTgt spid="111"/>
                                        </p:tgtEl>
                                        <p:attrNameLst>
                                          <p:attrName>ppt_x</p:attrName>
                                        </p:attrNameLst>
                                      </p:cBhvr>
                                      <p:tavLst>
                                        <p:tav tm="0">
                                          <p:val>
                                            <p:strVal val="1+#ppt_w/2"/>
                                          </p:val>
                                        </p:tav>
                                        <p:tav tm="100000">
                                          <p:val>
                                            <p:strVal val="#ppt_x"/>
                                          </p:val>
                                        </p:tav>
                                      </p:tavLst>
                                    </p:anim>
                                    <p:anim calcmode="lin" valueType="num">
                                      <p:cBhvr additive="base">
                                        <p:cTn id="32" dur="1500" fill="hold"/>
                                        <p:tgtEl>
                                          <p:spTgt spid="111"/>
                                        </p:tgtEl>
                                        <p:attrNameLst>
                                          <p:attrName>ppt_y</p:attrName>
                                        </p:attrNameLst>
                                      </p:cBhvr>
                                      <p:tavLst>
                                        <p:tav tm="0">
                                          <p:val>
                                            <p:strVal val="#ppt_y"/>
                                          </p:val>
                                        </p:tav>
                                        <p:tav tm="100000">
                                          <p:val>
                                            <p:strVal val="#ppt_y"/>
                                          </p:val>
                                        </p:tav>
                                      </p:tavLst>
                                    </p:anim>
                                  </p:childTnLst>
                                </p:cTn>
                              </p:par>
                              <p:par>
                                <p:cTn id="33" presetID="22" presetClass="entr" presetSubtype="1" fill="hold" nodeType="withEffect">
                                  <p:stCondLst>
                                    <p:cond delay="3000"/>
                                  </p:stCondLst>
                                  <p:childTnLst>
                                    <p:set>
                                      <p:cBhvr>
                                        <p:cTn id="34" dur="1" fill="hold">
                                          <p:stCondLst>
                                            <p:cond delay="0"/>
                                          </p:stCondLst>
                                        </p:cTn>
                                        <p:tgtEl>
                                          <p:spTgt spid="51"/>
                                        </p:tgtEl>
                                        <p:attrNameLst>
                                          <p:attrName>style.visibility</p:attrName>
                                        </p:attrNameLst>
                                      </p:cBhvr>
                                      <p:to>
                                        <p:strVal val="visible"/>
                                      </p:to>
                                    </p:set>
                                    <p:animEffect transition="in" filter="wipe(up)">
                                      <p:cBhvr>
                                        <p:cTn id="35" dur="1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405257" y="6041366"/>
            <a:ext cx="875469" cy="365125"/>
          </a:xfrm>
        </p:spPr>
        <p:txBody>
          <a:bodyPr/>
          <a:lstStyle/>
          <a:p>
            <a:pPr>
              <a:defRPr/>
            </a:pPr>
            <a:r>
              <a:rPr lang="en-US" dirty="0" smtClean="0"/>
              <a:t>MĨ THẬT </a:t>
            </a:r>
            <a:r>
              <a:rPr lang="vi-VN" dirty="0" smtClean="0"/>
              <a:t>7</a:t>
            </a:r>
            <a:endParaRPr lang="en-US" dirty="0"/>
          </a:p>
        </p:txBody>
      </p:sp>
      <p:pic>
        <p:nvPicPr>
          <p:cNvPr id="5" name="Picture 4" descr="A picture containing text&#10;&#10;Description automatically generated">
            <a:extLst>
              <a:ext uri="{FF2B5EF4-FFF2-40B4-BE49-F238E27FC236}">
                <a16:creationId xmlns:a16="http://schemas.microsoft.com/office/drawing/2014/main" id="{ECF451C6-C7C5-481C-BA82-C832532059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4" y="0"/>
            <a:ext cx="1117191" cy="1117191"/>
          </a:xfrm>
          <a:prstGeom prst="rect">
            <a:avLst/>
          </a:prstGeom>
        </p:spPr>
      </p:pic>
      <p:sp>
        <p:nvSpPr>
          <p:cNvPr id="6" name="TextBox 5">
            <a:extLst>
              <a:ext uri="{FF2B5EF4-FFF2-40B4-BE49-F238E27FC236}">
                <a16:creationId xmlns:a16="http://schemas.microsoft.com/office/drawing/2014/main" id="{13D9F933-8036-48BB-A3E9-70E892A4EB49}"/>
              </a:ext>
            </a:extLst>
          </p:cNvPr>
          <p:cNvSpPr txBox="1"/>
          <p:nvPr/>
        </p:nvSpPr>
        <p:spPr>
          <a:xfrm>
            <a:off x="979046" y="338828"/>
            <a:ext cx="6096005" cy="954107"/>
          </a:xfrm>
          <a:prstGeom prst="rect">
            <a:avLst/>
          </a:prstGeom>
          <a:noFill/>
        </p:spPr>
        <p:txBody>
          <a:bodyPr wrap="square">
            <a:spAutoFit/>
          </a:bodyPr>
          <a:lstStyle/>
          <a:p>
            <a:pPr defTabSz="685800"/>
            <a:r>
              <a:rPr lang="en-US" sz="2800" b="1" dirty="0" smtClean="0">
                <a:solidFill>
                  <a:srgbClr val="C00000"/>
                </a:solidFill>
                <a:latin typeface="Times New Roman" panose="02020603050405020304" pitchFamily="18" charset="0"/>
                <a:ea typeface="Roboto" panose="02000000000000000000" pitchFamily="2" charset="0"/>
                <a:cs typeface="Times New Roman" panose="02020603050405020304" pitchFamily="18" charset="0"/>
              </a:rPr>
              <a:t>2.</a:t>
            </a:r>
            <a:r>
              <a:rPr lang="vi-VN" sz="2800" b="1" dirty="0" smtClean="0">
                <a:solidFill>
                  <a:srgbClr val="C00000"/>
                </a:solidFill>
                <a:latin typeface="Times New Roman" panose="02020603050405020304" pitchFamily="18" charset="0"/>
                <a:ea typeface="Roboto" panose="02000000000000000000" pitchFamily="2" charset="0"/>
                <a:cs typeface="Times New Roman" panose="02020603050405020304" pitchFamily="18" charset="0"/>
              </a:rPr>
              <a:t>Cách mô phỏng hình ảnh chạm khắc trên đình làng</a:t>
            </a:r>
            <a:endParaRPr lang="en-US" sz="2800" b="1" dirty="0">
              <a:solidFill>
                <a:srgbClr val="C00000"/>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7" name="TextBox 6">
            <a:extLst>
              <a:ext uri="{FF2B5EF4-FFF2-40B4-BE49-F238E27FC236}">
                <a16:creationId xmlns:a16="http://schemas.microsoft.com/office/drawing/2014/main" id="{75337EA4-005D-423C-ABDE-BD6E59E03856}"/>
              </a:ext>
            </a:extLst>
          </p:cNvPr>
          <p:cNvSpPr txBox="1"/>
          <p:nvPr/>
        </p:nvSpPr>
        <p:spPr>
          <a:xfrm>
            <a:off x="282006" y="1739674"/>
            <a:ext cx="7860919" cy="4835170"/>
          </a:xfrm>
          <a:prstGeom prst="rect">
            <a:avLst/>
          </a:prstGeom>
          <a:noFill/>
        </p:spPr>
        <p:txBody>
          <a:bodyPr wrap="square">
            <a:spAutoFit/>
          </a:bodyPr>
          <a:lstStyle/>
          <a:p>
            <a:pPr algn="just" defTabSz="685800">
              <a:lnSpc>
                <a:spcPct val="115000"/>
              </a:lnSpc>
              <a:tabLst>
                <a:tab pos="2057400" algn="ctr"/>
                <a:tab pos="4114800" algn="r"/>
              </a:tabLst>
            </a:pPr>
            <a:r>
              <a:rPr lang="fr-FR" sz="2400" b="1" u="sng" dirty="0" err="1">
                <a:solidFill>
                  <a:schemeClr val="accent2"/>
                </a:solidFill>
                <a:latin typeface="Times New Roman" panose="02020603050405020304" pitchFamily="18" charset="0"/>
                <a:ea typeface="Roboto" panose="02000000000000000000" pitchFamily="2" charset="0"/>
                <a:cs typeface="Times New Roman" panose="02020603050405020304" pitchFamily="18" charset="0"/>
              </a:rPr>
              <a:t>Các</a:t>
            </a:r>
            <a:r>
              <a:rPr lang="fr-FR" sz="2400" b="1" u="sng" dirty="0">
                <a:solidFill>
                  <a:schemeClr val="accent2"/>
                </a:solidFill>
                <a:latin typeface="Times New Roman" panose="02020603050405020304" pitchFamily="18" charset="0"/>
                <a:ea typeface="Roboto" panose="02000000000000000000" pitchFamily="2" charset="0"/>
                <a:cs typeface="Times New Roman" panose="02020603050405020304" pitchFamily="18" charset="0"/>
              </a:rPr>
              <a:t> </a:t>
            </a:r>
            <a:r>
              <a:rPr lang="fr-FR" sz="2400" b="1" u="sng" dirty="0" err="1">
                <a:solidFill>
                  <a:schemeClr val="accent2"/>
                </a:solidFill>
                <a:latin typeface="Times New Roman" panose="02020603050405020304" pitchFamily="18" charset="0"/>
                <a:ea typeface="Roboto" panose="02000000000000000000" pitchFamily="2" charset="0"/>
                <a:cs typeface="Times New Roman" panose="02020603050405020304" pitchFamily="18" charset="0"/>
              </a:rPr>
              <a:t>bước</a:t>
            </a:r>
            <a:r>
              <a:rPr lang="fr-FR" sz="2400" b="1" u="sng" dirty="0">
                <a:solidFill>
                  <a:schemeClr val="accent2"/>
                </a:solidFill>
                <a:latin typeface="Times New Roman" panose="02020603050405020304" pitchFamily="18" charset="0"/>
                <a:ea typeface="Roboto" panose="02000000000000000000" pitchFamily="2" charset="0"/>
                <a:cs typeface="Times New Roman" panose="02020603050405020304" pitchFamily="18" charset="0"/>
              </a:rPr>
              <a:t> </a:t>
            </a:r>
            <a:r>
              <a:rPr lang="fr-FR" sz="2400" b="1" u="sng" dirty="0" err="1">
                <a:solidFill>
                  <a:schemeClr val="accent2"/>
                </a:solidFill>
                <a:latin typeface="Times New Roman" panose="02020603050405020304" pitchFamily="18" charset="0"/>
                <a:ea typeface="Roboto" panose="02000000000000000000" pitchFamily="2" charset="0"/>
                <a:cs typeface="Times New Roman" panose="02020603050405020304" pitchFamily="18" charset="0"/>
              </a:rPr>
              <a:t>mô</a:t>
            </a:r>
            <a:r>
              <a:rPr lang="fr-FR" sz="2400" b="1" u="sng" dirty="0">
                <a:solidFill>
                  <a:schemeClr val="accent2"/>
                </a:solidFill>
                <a:latin typeface="Times New Roman" panose="02020603050405020304" pitchFamily="18" charset="0"/>
                <a:ea typeface="Roboto" panose="02000000000000000000" pitchFamily="2" charset="0"/>
                <a:cs typeface="Times New Roman" panose="02020603050405020304" pitchFamily="18" charset="0"/>
              </a:rPr>
              <a:t> </a:t>
            </a:r>
            <a:r>
              <a:rPr lang="fr-FR" sz="2400" b="1" u="sng" dirty="0" err="1">
                <a:solidFill>
                  <a:schemeClr val="accent2"/>
                </a:solidFill>
                <a:latin typeface="Times New Roman" panose="02020603050405020304" pitchFamily="18" charset="0"/>
                <a:ea typeface="Roboto" panose="02000000000000000000" pitchFamily="2" charset="0"/>
                <a:cs typeface="Times New Roman" panose="02020603050405020304" pitchFamily="18" charset="0"/>
              </a:rPr>
              <a:t>phỏng</a:t>
            </a:r>
            <a:r>
              <a:rPr lang="fr-FR" sz="2400" b="1" u="sng" dirty="0">
                <a:solidFill>
                  <a:schemeClr val="accent2"/>
                </a:solidFill>
                <a:latin typeface="Times New Roman" panose="02020603050405020304" pitchFamily="18" charset="0"/>
                <a:ea typeface="Roboto" panose="02000000000000000000" pitchFamily="2" charset="0"/>
                <a:cs typeface="Times New Roman" panose="02020603050405020304" pitchFamily="18" charset="0"/>
              </a:rPr>
              <a:t>:</a:t>
            </a:r>
          </a:p>
          <a:p>
            <a:pPr algn="just" defTabSz="685800">
              <a:lnSpc>
                <a:spcPct val="115000"/>
              </a:lnSpc>
              <a:tabLst>
                <a:tab pos="2057400" algn="ctr"/>
                <a:tab pos="4114800" algn="r"/>
              </a:tabLst>
            </a:pPr>
            <a:r>
              <a:rPr lang="vi-VN" sz="2400" dirty="0">
                <a:solidFill>
                  <a:schemeClr val="accent2"/>
                </a:solidFill>
                <a:latin typeface="Times New Roman" panose="02020603050405020304" pitchFamily="18" charset="0"/>
                <a:ea typeface="Roboto" panose="02000000000000000000" pitchFamily="2" charset="0"/>
                <a:cs typeface="Times New Roman" panose="02020603050405020304" pitchFamily="18" charset="0"/>
              </a:rPr>
              <a:t>Bước 1: Tạo khuôn hình có bề mặt phẳng để mô phỏng bức chạm khắc</a:t>
            </a:r>
            <a:r>
              <a:rPr lang="vi-VN" sz="2400" dirty="0" smtClean="0">
                <a:solidFill>
                  <a:schemeClr val="accent2"/>
                </a:solidFill>
                <a:latin typeface="Times New Roman" panose="02020603050405020304" pitchFamily="18" charset="0"/>
                <a:ea typeface="Roboto" panose="02000000000000000000" pitchFamily="2" charset="0"/>
                <a:cs typeface="Times New Roman" panose="02020603050405020304" pitchFamily="18" charset="0"/>
              </a:rPr>
              <a:t>.</a:t>
            </a:r>
          </a:p>
          <a:p>
            <a:pPr algn="just" defTabSz="685800">
              <a:lnSpc>
                <a:spcPct val="115000"/>
              </a:lnSpc>
              <a:tabLst>
                <a:tab pos="2057400" algn="ctr"/>
                <a:tab pos="4114800" algn="r"/>
              </a:tabLst>
            </a:pPr>
            <a:r>
              <a:rPr lang="vi-VN" sz="2400" dirty="0" smtClean="0">
                <a:solidFill>
                  <a:schemeClr val="accent2"/>
                </a:solidFill>
                <a:latin typeface="Times New Roman" panose="02020603050405020304" pitchFamily="18" charset="0"/>
                <a:ea typeface="Roboto" panose="02000000000000000000" pitchFamily="2" charset="0"/>
                <a:cs typeface="Times New Roman" panose="02020603050405020304" pitchFamily="18" charset="0"/>
              </a:rPr>
              <a:t>Bước </a:t>
            </a:r>
            <a:r>
              <a:rPr lang="vi-VN" sz="2400" dirty="0">
                <a:solidFill>
                  <a:schemeClr val="accent2"/>
                </a:solidFill>
                <a:latin typeface="Times New Roman" panose="02020603050405020304" pitchFamily="18" charset="0"/>
                <a:ea typeface="Roboto" panose="02000000000000000000" pitchFamily="2" charset="0"/>
                <a:cs typeface="Times New Roman" panose="02020603050405020304" pitchFamily="18" charset="0"/>
              </a:rPr>
              <a:t>2: Xác định vị trí, tỉ lệ và vẽ phác hình sẽ mô phỏng</a:t>
            </a:r>
            <a:r>
              <a:rPr lang="vi-VN" sz="2400" dirty="0" smtClean="0">
                <a:solidFill>
                  <a:schemeClr val="accent2"/>
                </a:solidFill>
                <a:latin typeface="Times New Roman" panose="02020603050405020304" pitchFamily="18" charset="0"/>
                <a:ea typeface="Roboto" panose="02000000000000000000" pitchFamily="2" charset="0"/>
                <a:cs typeface="Times New Roman" panose="02020603050405020304" pitchFamily="18" charset="0"/>
              </a:rPr>
              <a:t>.</a:t>
            </a:r>
          </a:p>
          <a:p>
            <a:pPr algn="just" defTabSz="685800">
              <a:lnSpc>
                <a:spcPct val="115000"/>
              </a:lnSpc>
              <a:tabLst>
                <a:tab pos="2057400" algn="ctr"/>
                <a:tab pos="4114800" algn="r"/>
              </a:tabLst>
            </a:pPr>
            <a:r>
              <a:rPr lang="vi-VN" sz="2400" dirty="0" smtClean="0">
                <a:solidFill>
                  <a:schemeClr val="accent2"/>
                </a:solidFill>
                <a:latin typeface="Times New Roman" panose="02020603050405020304" pitchFamily="18" charset="0"/>
                <a:ea typeface="Roboto" panose="02000000000000000000" pitchFamily="2" charset="0"/>
                <a:cs typeface="Times New Roman" panose="02020603050405020304" pitchFamily="18" charset="0"/>
              </a:rPr>
              <a:t>Bước </a:t>
            </a:r>
            <a:r>
              <a:rPr lang="vi-VN" sz="2400" dirty="0">
                <a:solidFill>
                  <a:schemeClr val="accent2"/>
                </a:solidFill>
                <a:latin typeface="Times New Roman" panose="02020603050405020304" pitchFamily="18" charset="0"/>
                <a:ea typeface="Roboto" panose="02000000000000000000" pitchFamily="2" charset="0"/>
                <a:cs typeface="Times New Roman" panose="02020603050405020304" pitchFamily="18" charset="0"/>
              </a:rPr>
              <a:t>3: Khắc theo nét và nạo bỏ đất tạo các khối lồi, khối lõm cho bức chạm khắc</a:t>
            </a:r>
            <a:r>
              <a:rPr lang="vi-VN" sz="2400" dirty="0" smtClean="0">
                <a:solidFill>
                  <a:schemeClr val="accent2"/>
                </a:solidFill>
                <a:latin typeface="Times New Roman" panose="02020603050405020304" pitchFamily="18" charset="0"/>
                <a:ea typeface="Roboto" panose="02000000000000000000" pitchFamily="2" charset="0"/>
                <a:cs typeface="Times New Roman" panose="02020603050405020304" pitchFamily="18" charset="0"/>
              </a:rPr>
              <a:t>.</a:t>
            </a:r>
          </a:p>
          <a:p>
            <a:pPr algn="just" defTabSz="685800">
              <a:lnSpc>
                <a:spcPct val="115000"/>
              </a:lnSpc>
              <a:tabLst>
                <a:tab pos="2057400" algn="ctr"/>
                <a:tab pos="4114800" algn="r"/>
              </a:tabLst>
            </a:pPr>
            <a:r>
              <a:rPr lang="vi-VN" sz="2400" dirty="0" smtClean="0">
                <a:solidFill>
                  <a:schemeClr val="accent2"/>
                </a:solidFill>
                <a:latin typeface="Times New Roman" panose="02020603050405020304" pitchFamily="18" charset="0"/>
                <a:ea typeface="Roboto" panose="02000000000000000000" pitchFamily="2" charset="0"/>
                <a:cs typeface="Times New Roman" panose="02020603050405020304" pitchFamily="18" charset="0"/>
              </a:rPr>
              <a:t>Bước </a:t>
            </a:r>
            <a:r>
              <a:rPr lang="vi-VN" sz="2400" dirty="0">
                <a:solidFill>
                  <a:schemeClr val="accent2"/>
                </a:solidFill>
                <a:latin typeface="Times New Roman" panose="02020603050405020304" pitchFamily="18" charset="0"/>
                <a:ea typeface="Roboto" panose="02000000000000000000" pitchFamily="2" charset="0"/>
                <a:cs typeface="Times New Roman" panose="02020603050405020304" pitchFamily="18" charset="0"/>
              </a:rPr>
              <a:t>4: Tạo hình khối chi tiết, thể hiện đặc điểm bức chạm khắc mẫu và hoàn thiện sản phẩm. </a:t>
            </a:r>
            <a:endParaRPr lang="vi-VN" sz="2400" dirty="0" smtClean="0">
              <a:solidFill>
                <a:schemeClr val="accent2"/>
              </a:solidFill>
              <a:latin typeface="Times New Roman" panose="02020603050405020304" pitchFamily="18" charset="0"/>
              <a:ea typeface="Roboto" panose="02000000000000000000" pitchFamily="2" charset="0"/>
              <a:cs typeface="Times New Roman" panose="02020603050405020304" pitchFamily="18" charset="0"/>
            </a:endParaRPr>
          </a:p>
          <a:p>
            <a:pPr algn="just" defTabSz="685800">
              <a:lnSpc>
                <a:spcPct val="115000"/>
              </a:lnSpc>
              <a:tabLst>
                <a:tab pos="2057400" algn="ctr"/>
                <a:tab pos="4114800" algn="r"/>
              </a:tabLst>
            </a:pPr>
            <a:r>
              <a:rPr lang="vi-VN" sz="2400" dirty="0" smtClean="0">
                <a:solidFill>
                  <a:schemeClr val="accent2"/>
                </a:solidFill>
                <a:latin typeface="Times New Roman" panose="02020603050405020304" pitchFamily="18" charset="0"/>
                <a:ea typeface="Roboto" panose="02000000000000000000" pitchFamily="2" charset="0"/>
                <a:cs typeface="Times New Roman" panose="02020603050405020304" pitchFamily="18" charset="0"/>
              </a:rPr>
              <a:t>* Lưu ý: Sử </a:t>
            </a:r>
            <a:r>
              <a:rPr lang="vi-VN" sz="2400" dirty="0">
                <a:solidFill>
                  <a:schemeClr val="accent2"/>
                </a:solidFill>
                <a:latin typeface="Times New Roman" panose="02020603050405020304" pitchFamily="18" charset="0"/>
                <a:ea typeface="Roboto" panose="02000000000000000000" pitchFamily="2" charset="0"/>
                <a:cs typeface="Times New Roman" panose="02020603050405020304" pitchFamily="18" charset="0"/>
              </a:rPr>
              <a:t>dụng đất nặn có thể mô phỏng được đường nét, hình khối của các hoạt cảnh chạm khắc trên đình làng ở Việt Nam</a:t>
            </a:r>
            <a:endParaRPr lang="en-US" sz="2400" dirty="0">
              <a:solidFill>
                <a:schemeClr val="accent2"/>
              </a:solidFill>
              <a:latin typeface="Times New Roman" panose="02020603050405020304" pitchFamily="18"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4152644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MĨ THẬT 6</a:t>
            </a:r>
            <a:endParaRPr lang="en-US"/>
          </a:p>
        </p:txBody>
      </p:sp>
      <p:pic>
        <p:nvPicPr>
          <p:cNvPr id="32771" name="Picture 3" descr="20220124114706_wm_shs-mi-thuat-7-ban-1-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413" y="1136420"/>
            <a:ext cx="7007224" cy="572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0890" y="237731"/>
            <a:ext cx="8503514" cy="523220"/>
          </a:xfrm>
          <a:prstGeom prst="rect">
            <a:avLst/>
          </a:prstGeom>
        </p:spPr>
        <p:txBody>
          <a:bodyPr wrap="square">
            <a:spAutoFit/>
          </a:bodyPr>
          <a:lstStyle/>
          <a:p>
            <a:pPr lvl="0" defTabSz="685800"/>
            <a:r>
              <a:rPr lang="en-US" sz="2800" b="1" dirty="0">
                <a:solidFill>
                  <a:srgbClr val="C00000"/>
                </a:solidFill>
                <a:latin typeface="Times New Roman" panose="02020603050405020304" pitchFamily="18" charset="0"/>
                <a:ea typeface="Roboto" panose="02000000000000000000" pitchFamily="2" charset="0"/>
                <a:cs typeface="Times New Roman" panose="02020603050405020304" pitchFamily="18" charset="0"/>
              </a:rPr>
              <a:t>2.</a:t>
            </a:r>
            <a:r>
              <a:rPr lang="vi-VN" sz="2800" b="1" dirty="0">
                <a:solidFill>
                  <a:srgbClr val="C00000"/>
                </a:solidFill>
                <a:latin typeface="Times New Roman" panose="02020603050405020304" pitchFamily="18" charset="0"/>
                <a:ea typeface="Roboto" panose="02000000000000000000" pitchFamily="2" charset="0"/>
                <a:cs typeface="Times New Roman" panose="02020603050405020304" pitchFamily="18" charset="0"/>
              </a:rPr>
              <a:t>Cách mô phỏng hình ảnh chạm khắc trên đình làng</a:t>
            </a:r>
            <a:endParaRPr lang="en-US" sz="2800" b="1" dirty="0">
              <a:solidFill>
                <a:srgbClr val="C00000"/>
              </a:solidFill>
              <a:latin typeface="Times New Roman" panose="02020603050405020304" pitchFamily="18"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4113169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D966"/>
        </a:solidFill>
        <a:ln>
          <a:noFill/>
        </a:ln>
        <a:effectLst>
          <a:outerShdw blurRad="190500" dist="63500" dir="13500000" algn="br" rotWithShape="0">
            <a:prstClr val="black">
              <a:alpha val="90000"/>
            </a:prstClr>
          </a:outerShdw>
        </a:effectLst>
      </a:spPr>
      <a:bodyPr wrap="square" rtlCol="0" anchor="ctr">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586</TotalTime>
  <Words>937</Words>
  <Application>Microsoft Office PowerPoint</Application>
  <PresentationFormat>On-screen Show (4:3)</PresentationFormat>
  <Paragraphs>90</Paragraphs>
  <Slides>25</Slides>
  <Notes>2</Notes>
  <HiddenSlides>0</HiddenSlides>
  <MMClips>1</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25</vt:i4>
      </vt:variant>
    </vt:vector>
  </HeadingPairs>
  <TitlesOfParts>
    <vt:vector size="46" baseType="lpstr">
      <vt:lpstr>等线</vt:lpstr>
      <vt:lpstr>微软雅黑</vt:lpstr>
      <vt:lpstr>宋体</vt:lpstr>
      <vt:lpstr>微软雅黑 Light</vt:lpstr>
      <vt:lpstr>Arial</vt:lpstr>
      <vt:lpstr>Calibri</vt:lpstr>
      <vt:lpstr>Calibri Light</vt:lpstr>
      <vt:lpstr>方正姚体</vt:lpstr>
      <vt:lpstr>Roboto</vt:lpstr>
      <vt:lpstr>华文新魏</vt:lpstr>
      <vt:lpstr>Tahoma</vt:lpstr>
      <vt:lpstr>Times New Roman</vt:lpstr>
      <vt:lpstr>Trebuchet MS</vt:lpstr>
      <vt:lpstr>UTM Alberta Heavy</vt:lpstr>
      <vt:lpstr>UTM Davida</vt:lpstr>
      <vt:lpstr>Wingdings</vt:lpstr>
      <vt:lpstr>Wingdings 3</vt:lpstr>
      <vt:lpstr>造字工房悦黑（非商用）常规体</vt:lpstr>
      <vt:lpstr>Facet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45</cp:revision>
  <dcterms:created xsi:type="dcterms:W3CDTF">2022-08-05T10:44:47Z</dcterms:created>
  <dcterms:modified xsi:type="dcterms:W3CDTF">2022-08-12T07:51:56Z</dcterms:modified>
</cp:coreProperties>
</file>