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5"/>
  </p:notesMasterIdLst>
  <p:sldIdLst>
    <p:sldId id="256" r:id="rId2"/>
    <p:sldId id="259" r:id="rId3"/>
    <p:sldId id="258" r:id="rId4"/>
    <p:sldId id="257" r:id="rId5"/>
    <p:sldId id="296" r:id="rId6"/>
    <p:sldId id="297" r:id="rId7"/>
    <p:sldId id="262" r:id="rId8"/>
    <p:sldId id="261" r:id="rId9"/>
    <p:sldId id="298" r:id="rId10"/>
    <p:sldId id="299" r:id="rId11"/>
    <p:sldId id="265" r:id="rId12"/>
    <p:sldId id="277" r:id="rId13"/>
    <p:sldId id="275" r:id="rId14"/>
  </p:sldIdLst>
  <p:sldSz cx="9144000" cy="5143500" type="screen16x9"/>
  <p:notesSz cx="6858000" cy="9144000"/>
  <p:embeddedFontLst>
    <p:embeddedFont>
      <p:font typeface="Anaheim" panose="020B0604020202020204" charset="0"/>
      <p:regular r:id="rId16"/>
    </p:embeddedFont>
    <p:embeddedFont>
      <p:font typeface="PT Sans" panose="020B0604020202020204" charset="0"/>
      <p:regular r:id="rId17"/>
      <p:bold r:id="rId18"/>
      <p:italic r:id="rId19"/>
      <p:boldItalic r:id="rId20"/>
    </p:embeddedFont>
    <p:embeddedFont>
      <p:font typeface="Inter Medium" panose="020B0604020202020204" charset="0"/>
      <p:regular r:id="rId21"/>
      <p:bold r:id="rId22"/>
    </p:embeddedFont>
    <p:embeddedFont>
      <p:font typeface="Nunito Light" panose="020B0604020202020204" charset="0"/>
      <p:regular r:id="rId23"/>
      <p:italic r:id="rId24"/>
    </p:embeddedFont>
    <p:embeddedFont>
      <p:font typeface="Calibri" panose="020F0502020204030204" pitchFamily="34" charset="0"/>
      <p:regular r:id="rId25"/>
      <p:bold r:id="rId26"/>
      <p:italic r:id="rId27"/>
      <p:boldItalic r:id="rId28"/>
    </p:embeddedFont>
    <p:embeddedFont>
      <p:font typeface="JetBrains Mon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0F2333-DF10-408A-91A0-5F13A68DC7B2}">
  <a:tblStyle styleId="{7F0F2333-DF10-408A-91A0-5F13A68DC7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143BBE-24D1-4A70-9902-B8E94EF35DE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3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5171066b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5171066b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71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21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34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83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392300"/>
            <a:ext cx="5494500" cy="16101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165125"/>
            <a:ext cx="5494500" cy="3513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1" name="Google Shape;11;p2"/>
          <p:cNvSpPr/>
          <p:nvPr/>
        </p:nvSpPr>
        <p:spPr>
          <a:xfrm flipH="1">
            <a:off x="-72484" y="-9375"/>
            <a:ext cx="2620800" cy="351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flipH="1">
            <a:off x="1016942" y="92425"/>
            <a:ext cx="1531341" cy="147700"/>
            <a:chOff x="715650" y="4605350"/>
            <a:chExt cx="2809800" cy="147700"/>
          </a:xfrm>
        </p:grpSpPr>
        <p:sp>
          <p:nvSpPr>
            <p:cNvPr id="13" name="Google Shape;13;p2"/>
            <p:cNvSpPr/>
            <p:nvPr/>
          </p:nvSpPr>
          <p:spPr>
            <a:xfrm>
              <a:off x="715650" y="4605350"/>
              <a:ext cx="2809800" cy="47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5650" y="4705350"/>
              <a:ext cx="2809800" cy="47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 name="Google Shape;86;p14"/>
          <p:cNvSpPr txBox="1">
            <a:spLocks noGrp="1"/>
          </p:cNvSpPr>
          <p:nvPr>
            <p:ph type="subTitle" idx="1"/>
          </p:nvPr>
        </p:nvSpPr>
        <p:spPr>
          <a:xfrm>
            <a:off x="729275" y="2240550"/>
            <a:ext cx="2359200" cy="151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7" name="Google Shape;87;p14"/>
          <p:cNvSpPr txBox="1">
            <a:spLocks noGrp="1"/>
          </p:cNvSpPr>
          <p:nvPr>
            <p:ph type="subTitle" idx="2"/>
          </p:nvPr>
        </p:nvSpPr>
        <p:spPr>
          <a:xfrm>
            <a:off x="3392400" y="2240550"/>
            <a:ext cx="2359200" cy="151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4"/>
          <p:cNvSpPr txBox="1">
            <a:spLocks noGrp="1"/>
          </p:cNvSpPr>
          <p:nvPr>
            <p:ph type="subTitle" idx="3"/>
          </p:nvPr>
        </p:nvSpPr>
        <p:spPr>
          <a:xfrm>
            <a:off x="6055525" y="2240550"/>
            <a:ext cx="2359200" cy="151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 name="Google Shape;89;p14"/>
          <p:cNvSpPr txBox="1">
            <a:spLocks noGrp="1"/>
          </p:cNvSpPr>
          <p:nvPr>
            <p:ph type="subTitle" idx="4"/>
          </p:nvPr>
        </p:nvSpPr>
        <p:spPr>
          <a:xfrm>
            <a:off x="729275" y="1728725"/>
            <a:ext cx="2359200" cy="4569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1600">
                <a:solidFill>
                  <a:schemeClr val="dk1"/>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90" name="Google Shape;90;p14"/>
          <p:cNvSpPr txBox="1">
            <a:spLocks noGrp="1"/>
          </p:cNvSpPr>
          <p:nvPr>
            <p:ph type="subTitle" idx="5"/>
          </p:nvPr>
        </p:nvSpPr>
        <p:spPr>
          <a:xfrm>
            <a:off x="3392400" y="1728725"/>
            <a:ext cx="2359200" cy="4569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1600">
                <a:solidFill>
                  <a:schemeClr val="dk1"/>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91" name="Google Shape;91;p14"/>
          <p:cNvSpPr txBox="1">
            <a:spLocks noGrp="1"/>
          </p:cNvSpPr>
          <p:nvPr>
            <p:ph type="subTitle" idx="6"/>
          </p:nvPr>
        </p:nvSpPr>
        <p:spPr>
          <a:xfrm>
            <a:off x="6055525" y="1728725"/>
            <a:ext cx="2359200" cy="4569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1600">
                <a:solidFill>
                  <a:schemeClr val="dk1"/>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7"/>
        <p:cNvGrpSpPr/>
        <p:nvPr/>
      </p:nvGrpSpPr>
      <p:grpSpPr>
        <a:xfrm>
          <a:off x="0" y="0"/>
          <a:ext cx="0" cy="0"/>
          <a:chOff x="0" y="0"/>
          <a:chExt cx="0" cy="0"/>
        </a:xfrm>
      </p:grpSpPr>
      <p:sp>
        <p:nvSpPr>
          <p:cNvPr id="128" name="Google Shape;128;p17"/>
          <p:cNvSpPr txBox="1">
            <a:spLocks noGrp="1"/>
          </p:cNvSpPr>
          <p:nvPr>
            <p:ph type="title" hasCustomPrompt="1"/>
          </p:nvPr>
        </p:nvSpPr>
        <p:spPr>
          <a:xfrm>
            <a:off x="4577101" y="1980687"/>
            <a:ext cx="3858900" cy="768900"/>
          </a:xfrm>
          <a:prstGeom prst="rect">
            <a:avLst/>
          </a:prstGeom>
          <a:solidFill>
            <a:schemeClr val="accent3"/>
          </a:solidFill>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9" name="Google Shape;129;p17"/>
          <p:cNvSpPr txBox="1">
            <a:spLocks noGrp="1"/>
          </p:cNvSpPr>
          <p:nvPr>
            <p:ph type="subTitle" idx="1"/>
          </p:nvPr>
        </p:nvSpPr>
        <p:spPr>
          <a:xfrm>
            <a:off x="4577100" y="2743625"/>
            <a:ext cx="38589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30" name="Google Shape;130;p17"/>
          <p:cNvSpPr txBox="1">
            <a:spLocks noGrp="1"/>
          </p:cNvSpPr>
          <p:nvPr>
            <p:ph type="title" idx="2" hasCustomPrompt="1"/>
          </p:nvPr>
        </p:nvSpPr>
        <p:spPr>
          <a:xfrm>
            <a:off x="4577101" y="534800"/>
            <a:ext cx="3858900" cy="768900"/>
          </a:xfrm>
          <a:prstGeom prst="rect">
            <a:avLst/>
          </a:prstGeom>
          <a:solidFill>
            <a:schemeClr val="accent3"/>
          </a:solidFill>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31" name="Google Shape;131;p17"/>
          <p:cNvSpPr txBox="1">
            <a:spLocks noGrp="1"/>
          </p:cNvSpPr>
          <p:nvPr>
            <p:ph type="subTitle" idx="3"/>
          </p:nvPr>
        </p:nvSpPr>
        <p:spPr>
          <a:xfrm>
            <a:off x="4577101" y="1297048"/>
            <a:ext cx="38589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32" name="Google Shape;132;p17"/>
          <p:cNvSpPr txBox="1">
            <a:spLocks noGrp="1"/>
          </p:cNvSpPr>
          <p:nvPr>
            <p:ph type="title" idx="4" hasCustomPrompt="1"/>
          </p:nvPr>
        </p:nvSpPr>
        <p:spPr>
          <a:xfrm>
            <a:off x="4577101" y="3426575"/>
            <a:ext cx="3858900" cy="768900"/>
          </a:xfrm>
          <a:prstGeom prst="rect">
            <a:avLst/>
          </a:prstGeom>
          <a:solidFill>
            <a:schemeClr val="accent3"/>
          </a:solidFill>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33" name="Google Shape;133;p17"/>
          <p:cNvSpPr txBox="1">
            <a:spLocks noGrp="1"/>
          </p:cNvSpPr>
          <p:nvPr>
            <p:ph type="subTitle" idx="5"/>
          </p:nvPr>
        </p:nvSpPr>
        <p:spPr>
          <a:xfrm>
            <a:off x="4577101" y="4190200"/>
            <a:ext cx="38589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34" name="Google Shape;134;p17"/>
          <p:cNvSpPr/>
          <p:nvPr/>
        </p:nvSpPr>
        <p:spPr>
          <a:xfrm>
            <a:off x="25" y="0"/>
            <a:ext cx="3408000" cy="351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7"/>
          <p:cNvGrpSpPr/>
          <p:nvPr/>
        </p:nvGrpSpPr>
        <p:grpSpPr>
          <a:xfrm>
            <a:off x="23" y="101800"/>
            <a:ext cx="1531341" cy="147700"/>
            <a:chOff x="715650" y="4605350"/>
            <a:chExt cx="2809800" cy="147700"/>
          </a:xfrm>
        </p:grpSpPr>
        <p:sp>
          <p:nvSpPr>
            <p:cNvPr id="136" name="Google Shape;136;p17"/>
            <p:cNvSpPr/>
            <p:nvPr/>
          </p:nvSpPr>
          <p:spPr>
            <a:xfrm>
              <a:off x="715650" y="4605350"/>
              <a:ext cx="2809800" cy="47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715650" y="4705350"/>
              <a:ext cx="2809800" cy="47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7"/>
          <p:cNvSpPr/>
          <p:nvPr/>
        </p:nvSpPr>
        <p:spPr>
          <a:xfrm>
            <a:off x="8478350" y="4604000"/>
            <a:ext cx="970200" cy="9702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41" name="Google Shape;141;p18"/>
          <p:cNvGrpSpPr/>
          <p:nvPr/>
        </p:nvGrpSpPr>
        <p:grpSpPr>
          <a:xfrm>
            <a:off x="8529855" y="84450"/>
            <a:ext cx="516900" cy="516900"/>
            <a:chOff x="8172330" y="2673275"/>
            <a:chExt cx="516900" cy="516900"/>
          </a:xfrm>
        </p:grpSpPr>
        <p:sp>
          <p:nvSpPr>
            <p:cNvPr id="142" name="Google Shape;142;p18"/>
            <p:cNvSpPr/>
            <p:nvPr/>
          </p:nvSpPr>
          <p:spPr>
            <a:xfrm>
              <a:off x="8255115" y="2756075"/>
              <a:ext cx="351300" cy="351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8172330" y="2673275"/>
              <a:ext cx="516900" cy="5169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2347950" y="749000"/>
            <a:ext cx="4448100" cy="108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0" name="Google Shape;160;p21"/>
          <p:cNvSpPr txBox="1">
            <a:spLocks noGrp="1"/>
          </p:cNvSpPr>
          <p:nvPr>
            <p:ph type="subTitle" idx="1"/>
          </p:nvPr>
        </p:nvSpPr>
        <p:spPr>
          <a:xfrm>
            <a:off x="2347950" y="1810400"/>
            <a:ext cx="44481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161" name="Google Shape;161;p21"/>
          <p:cNvPicPr preferRelativeResize="0"/>
          <p:nvPr/>
        </p:nvPicPr>
        <p:blipFill>
          <a:blip r:embed="rId2">
            <a:alphaModFix/>
          </a:blip>
          <a:stretch>
            <a:fillRect/>
          </a:stretch>
        </p:blipFill>
        <p:spPr>
          <a:xfrm>
            <a:off x="-685900" y="-432774"/>
            <a:ext cx="1978730" cy="1944543"/>
          </a:xfrm>
          <a:prstGeom prst="rect">
            <a:avLst/>
          </a:prstGeom>
          <a:noFill/>
          <a:ln>
            <a:noFill/>
          </a:ln>
        </p:spPr>
      </p:pic>
      <p:sp>
        <p:nvSpPr>
          <p:cNvPr id="162" name="Google Shape;162;p21"/>
          <p:cNvSpPr/>
          <p:nvPr/>
        </p:nvSpPr>
        <p:spPr>
          <a:xfrm>
            <a:off x="962675" y="840102"/>
            <a:ext cx="373500" cy="37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5435600" y="4726200"/>
            <a:ext cx="3708300" cy="28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a:off x="3524350" y="4859550"/>
            <a:ext cx="5619600" cy="28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txBox="1"/>
          <p:nvPr/>
        </p:nvSpPr>
        <p:spPr>
          <a:xfrm>
            <a:off x="2347950" y="3929300"/>
            <a:ext cx="4448100" cy="4461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000">
                <a:solidFill>
                  <a:schemeClr val="dk1"/>
                </a:solidFill>
                <a:latin typeface="Inter Medium"/>
                <a:ea typeface="Inter Medium"/>
                <a:cs typeface="Inter Medium"/>
                <a:sym typeface="Inter Medium"/>
              </a:rPr>
              <a:t>CREDITS: This presentation template was created by </a:t>
            </a:r>
            <a:r>
              <a:rPr lang="en" sz="1000" u="sng">
                <a:solidFill>
                  <a:schemeClr val="dk1"/>
                </a:solidFill>
                <a:latin typeface="Inter Medium"/>
                <a:ea typeface="Inter Medium"/>
                <a:cs typeface="Inter Medium"/>
                <a:sym typeface="Inter Medium"/>
                <a:hlinkClick r:id="rId3">
                  <a:extLst>
                    <a:ext uri="{A12FA001-AC4F-418D-AE19-62706E023703}">
                      <ahyp:hlinkClr xmlns:ahyp="http://schemas.microsoft.com/office/drawing/2018/hyperlinkcolor" xmlns="" val="tx"/>
                    </a:ext>
                  </a:extLst>
                </a:hlinkClick>
              </a:rPr>
              <a:t>Slidesgo</a:t>
            </a:r>
            <a:r>
              <a:rPr lang="en" sz="1000">
                <a:solidFill>
                  <a:schemeClr val="dk1"/>
                </a:solidFill>
                <a:latin typeface="Inter Medium"/>
                <a:ea typeface="Inter Medium"/>
                <a:cs typeface="Inter Medium"/>
                <a:sym typeface="Inter Medium"/>
              </a:rPr>
              <a:t>, and includes icons by </a:t>
            </a:r>
            <a:r>
              <a:rPr lang="en" sz="1000" u="sng">
                <a:solidFill>
                  <a:schemeClr val="dk1"/>
                </a:solidFill>
                <a:latin typeface="Inter Medium"/>
                <a:ea typeface="Inter Medium"/>
                <a:cs typeface="Inter Medium"/>
                <a:sym typeface="Inter Medium"/>
                <a:hlinkClick r:id="rId4">
                  <a:extLst>
                    <a:ext uri="{A12FA001-AC4F-418D-AE19-62706E023703}">
                      <ahyp:hlinkClr xmlns:ahyp="http://schemas.microsoft.com/office/drawing/2018/hyperlinkcolor" xmlns="" val="tx"/>
                    </a:ext>
                  </a:extLst>
                </a:hlinkClick>
              </a:rPr>
              <a:t>Flaticon</a:t>
            </a:r>
            <a:r>
              <a:rPr lang="en" sz="1000">
                <a:solidFill>
                  <a:schemeClr val="dk1"/>
                </a:solidFill>
                <a:latin typeface="Inter Medium"/>
                <a:ea typeface="Inter Medium"/>
                <a:cs typeface="Inter Medium"/>
                <a:sym typeface="Inter Medium"/>
              </a:rPr>
              <a:t>, and infographics &amp; images by </a:t>
            </a:r>
            <a:r>
              <a:rPr lang="en" sz="1000" u="sng">
                <a:solidFill>
                  <a:schemeClr val="dk1"/>
                </a:solidFill>
                <a:latin typeface="Inter Medium"/>
                <a:ea typeface="Inter Medium"/>
                <a:cs typeface="Inter Medium"/>
                <a:sym typeface="Inter Medium"/>
                <a:hlinkClick r:id="rId5">
                  <a:extLst>
                    <a:ext uri="{A12FA001-AC4F-418D-AE19-62706E023703}">
                      <ahyp:hlinkClr xmlns:ahyp="http://schemas.microsoft.com/office/drawing/2018/hyperlinkcolor" xmlns="" val="tx"/>
                    </a:ext>
                  </a:extLst>
                </a:hlinkClick>
              </a:rPr>
              <a:t>Freepik</a:t>
            </a:r>
            <a:r>
              <a:rPr lang="en" sz="1000" u="sng">
                <a:solidFill>
                  <a:schemeClr val="dk1"/>
                </a:solidFill>
                <a:latin typeface="Inter Medium"/>
                <a:ea typeface="Inter Medium"/>
                <a:cs typeface="Inter Medium"/>
                <a:sym typeface="Inter Medium"/>
              </a:rPr>
              <a:t> </a:t>
            </a:r>
            <a:endParaRPr sz="1000" u="sng">
              <a:solidFill>
                <a:schemeClr val="dk1"/>
              </a:solidFill>
              <a:latin typeface="Inter Medium"/>
              <a:ea typeface="Inter Medium"/>
              <a:cs typeface="Inter Medium"/>
              <a:sym typeface="Inter Medium"/>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6"/>
        <p:cNvGrpSpPr/>
        <p:nvPr/>
      </p:nvGrpSpPr>
      <p:grpSpPr>
        <a:xfrm>
          <a:off x="0" y="0"/>
          <a:ext cx="0" cy="0"/>
          <a:chOff x="0" y="0"/>
          <a:chExt cx="0" cy="0"/>
        </a:xfrm>
      </p:grpSpPr>
      <p:grpSp>
        <p:nvGrpSpPr>
          <p:cNvPr id="167" name="Google Shape;167;p22"/>
          <p:cNvGrpSpPr/>
          <p:nvPr/>
        </p:nvGrpSpPr>
        <p:grpSpPr>
          <a:xfrm rot="5400000">
            <a:off x="-224747" y="4494568"/>
            <a:ext cx="970041" cy="126300"/>
            <a:chOff x="6435928" y="2154143"/>
            <a:chExt cx="970041" cy="126300"/>
          </a:xfrm>
        </p:grpSpPr>
        <p:sp>
          <p:nvSpPr>
            <p:cNvPr id="168" name="Google Shape;168;p22"/>
            <p:cNvSpPr/>
            <p:nvPr/>
          </p:nvSpPr>
          <p:spPr>
            <a:xfrm>
              <a:off x="6435928" y="2154143"/>
              <a:ext cx="126300" cy="126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6713987" y="2154143"/>
              <a:ext cx="126300" cy="126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7001609" y="2154143"/>
              <a:ext cx="126300" cy="126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p:nvPr/>
          </p:nvSpPr>
          <p:spPr>
            <a:xfrm>
              <a:off x="7279668" y="2154143"/>
              <a:ext cx="126300" cy="126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22"/>
          <p:cNvSpPr/>
          <p:nvPr/>
        </p:nvSpPr>
        <p:spPr>
          <a:xfrm rot="10800000" flipH="1">
            <a:off x="4208400" y="4893895"/>
            <a:ext cx="4935600" cy="249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22"/>
          <p:cNvGrpSpPr/>
          <p:nvPr/>
        </p:nvGrpSpPr>
        <p:grpSpPr>
          <a:xfrm>
            <a:off x="8529855" y="84450"/>
            <a:ext cx="516900" cy="516900"/>
            <a:chOff x="8172330" y="2673275"/>
            <a:chExt cx="516900" cy="516900"/>
          </a:xfrm>
        </p:grpSpPr>
        <p:sp>
          <p:nvSpPr>
            <p:cNvPr id="174" name="Google Shape;174;p22"/>
            <p:cNvSpPr/>
            <p:nvPr/>
          </p:nvSpPr>
          <p:spPr>
            <a:xfrm>
              <a:off x="8255115" y="2756075"/>
              <a:ext cx="351300" cy="351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p:nvPr/>
          </p:nvSpPr>
          <p:spPr>
            <a:xfrm>
              <a:off x="8172330" y="2673275"/>
              <a:ext cx="516900" cy="5169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6"/>
        <p:cNvGrpSpPr/>
        <p:nvPr/>
      </p:nvGrpSpPr>
      <p:grpSpPr>
        <a:xfrm>
          <a:off x="0" y="0"/>
          <a:ext cx="0" cy="0"/>
          <a:chOff x="0" y="0"/>
          <a:chExt cx="0" cy="0"/>
        </a:xfrm>
      </p:grpSpPr>
      <p:sp>
        <p:nvSpPr>
          <p:cNvPr id="177" name="Google Shape;177;p23"/>
          <p:cNvSpPr/>
          <p:nvPr/>
        </p:nvSpPr>
        <p:spPr>
          <a:xfrm rot="-5400000" flipH="1">
            <a:off x="8225925" y="4362447"/>
            <a:ext cx="1210800" cy="351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23"/>
          <p:cNvGrpSpPr/>
          <p:nvPr/>
        </p:nvGrpSpPr>
        <p:grpSpPr>
          <a:xfrm rot="-5400000" flipH="1">
            <a:off x="8478555" y="4213434"/>
            <a:ext cx="705541" cy="147700"/>
            <a:chOff x="715650" y="4605350"/>
            <a:chExt cx="2809800" cy="147700"/>
          </a:xfrm>
        </p:grpSpPr>
        <p:sp>
          <p:nvSpPr>
            <p:cNvPr id="179" name="Google Shape;179;p23"/>
            <p:cNvSpPr/>
            <p:nvPr/>
          </p:nvSpPr>
          <p:spPr>
            <a:xfrm>
              <a:off x="715650" y="4605350"/>
              <a:ext cx="2809800" cy="4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715650" y="4705350"/>
              <a:ext cx="2809800" cy="4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23"/>
          <p:cNvSpPr/>
          <p:nvPr/>
        </p:nvSpPr>
        <p:spPr>
          <a:xfrm flipH="1">
            <a:off x="0" y="0"/>
            <a:ext cx="4935600" cy="249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256975" y="4540500"/>
            <a:ext cx="970200" cy="9702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8631465" y="363850"/>
            <a:ext cx="351300" cy="351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720000" y="1144114"/>
            <a:ext cx="7704000" cy="400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pic>
        <p:nvPicPr>
          <p:cNvPr id="25" name="Google Shape;25;p4"/>
          <p:cNvPicPr preferRelativeResize="0"/>
          <p:nvPr/>
        </p:nvPicPr>
        <p:blipFill rotWithShape="1">
          <a:blip r:embed="rId2">
            <a:alphaModFix/>
          </a:blip>
          <a:srcRect t="55820"/>
          <a:stretch/>
        </p:blipFill>
        <p:spPr>
          <a:xfrm>
            <a:off x="-232075" y="108902"/>
            <a:ext cx="1394674" cy="240699"/>
          </a:xfrm>
          <a:prstGeom prst="rect">
            <a:avLst/>
          </a:prstGeom>
          <a:noFill/>
          <a:ln>
            <a:noFill/>
          </a:ln>
        </p:spPr>
      </p:pic>
      <p:pic>
        <p:nvPicPr>
          <p:cNvPr id="26" name="Google Shape;26;p4"/>
          <p:cNvPicPr preferRelativeResize="0"/>
          <p:nvPr/>
        </p:nvPicPr>
        <p:blipFill rotWithShape="1">
          <a:blip r:embed="rId2">
            <a:alphaModFix/>
          </a:blip>
          <a:srcRect t="55820"/>
          <a:stretch/>
        </p:blipFill>
        <p:spPr>
          <a:xfrm>
            <a:off x="8024500" y="4777552"/>
            <a:ext cx="1394674" cy="2406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5"/>
          <p:cNvSpPr txBox="1">
            <a:spLocks noGrp="1"/>
          </p:cNvSpPr>
          <p:nvPr>
            <p:ph type="subTitle" idx="1"/>
          </p:nvPr>
        </p:nvSpPr>
        <p:spPr>
          <a:xfrm>
            <a:off x="5010738" y="2248075"/>
            <a:ext cx="2992500" cy="177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 name="Google Shape;30;p5"/>
          <p:cNvSpPr txBox="1">
            <a:spLocks noGrp="1"/>
          </p:cNvSpPr>
          <p:nvPr>
            <p:ph type="subTitle" idx="2"/>
          </p:nvPr>
        </p:nvSpPr>
        <p:spPr>
          <a:xfrm>
            <a:off x="1140763" y="2248075"/>
            <a:ext cx="2992500" cy="177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1" name="Google Shape;31;p5"/>
          <p:cNvSpPr txBox="1">
            <a:spLocks noGrp="1"/>
          </p:cNvSpPr>
          <p:nvPr>
            <p:ph type="subTitle" idx="3"/>
          </p:nvPr>
        </p:nvSpPr>
        <p:spPr>
          <a:xfrm>
            <a:off x="1140762" y="1728725"/>
            <a:ext cx="2992500" cy="45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1600">
                <a:solidFill>
                  <a:schemeClr val="dk1"/>
                </a:solidFill>
                <a:highlight>
                  <a:schemeClr val="dk2"/>
                </a:highlight>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32" name="Google Shape;32;p5"/>
          <p:cNvSpPr txBox="1">
            <a:spLocks noGrp="1"/>
          </p:cNvSpPr>
          <p:nvPr>
            <p:ph type="subTitle" idx="4"/>
          </p:nvPr>
        </p:nvSpPr>
        <p:spPr>
          <a:xfrm>
            <a:off x="5010737" y="1728725"/>
            <a:ext cx="2992500" cy="45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1600">
                <a:solidFill>
                  <a:schemeClr val="dk1"/>
                </a:solidFill>
                <a:highlight>
                  <a:schemeClr val="dk2"/>
                </a:highlight>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pic>
        <p:nvPicPr>
          <p:cNvPr id="33" name="Google Shape;33;p5"/>
          <p:cNvPicPr preferRelativeResize="0"/>
          <p:nvPr/>
        </p:nvPicPr>
        <p:blipFill rotWithShape="1">
          <a:blip r:embed="rId2">
            <a:alphaModFix/>
          </a:blip>
          <a:srcRect t="55820"/>
          <a:stretch/>
        </p:blipFill>
        <p:spPr>
          <a:xfrm>
            <a:off x="-224475" y="138625"/>
            <a:ext cx="1113350" cy="192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164550" y="693175"/>
            <a:ext cx="4266300" cy="1004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subTitle" idx="1"/>
          </p:nvPr>
        </p:nvSpPr>
        <p:spPr>
          <a:xfrm>
            <a:off x="4164550" y="1728425"/>
            <a:ext cx="4266300" cy="27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42" name="Google Shape;42;p7"/>
          <p:cNvSpPr>
            <a:spLocks noGrp="1"/>
          </p:cNvSpPr>
          <p:nvPr>
            <p:ph type="pic" idx="2"/>
          </p:nvPr>
        </p:nvSpPr>
        <p:spPr>
          <a:xfrm>
            <a:off x="595475" y="956750"/>
            <a:ext cx="3178500" cy="3230100"/>
          </a:xfrm>
          <a:prstGeom prst="rect">
            <a:avLst/>
          </a:prstGeom>
          <a:noFill/>
          <a:ln>
            <a:noFill/>
          </a:ln>
        </p:spPr>
      </p:sp>
      <p:grpSp>
        <p:nvGrpSpPr>
          <p:cNvPr id="43" name="Google Shape;43;p7"/>
          <p:cNvGrpSpPr/>
          <p:nvPr/>
        </p:nvGrpSpPr>
        <p:grpSpPr>
          <a:xfrm>
            <a:off x="8472630" y="105400"/>
            <a:ext cx="516900" cy="516900"/>
            <a:chOff x="8472630" y="105400"/>
            <a:chExt cx="516900" cy="516900"/>
          </a:xfrm>
        </p:grpSpPr>
        <p:sp>
          <p:nvSpPr>
            <p:cNvPr id="44" name="Google Shape;44;p7"/>
            <p:cNvSpPr/>
            <p:nvPr/>
          </p:nvSpPr>
          <p:spPr>
            <a:xfrm>
              <a:off x="8555415" y="188200"/>
              <a:ext cx="351300" cy="351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8472630" y="105400"/>
              <a:ext cx="516900" cy="5169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80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a:blip r:embed="rId2">
            <a:alphaModFix/>
          </a:blip>
          <a:stretch>
            <a:fillRect/>
          </a:stretch>
        </p:blipFill>
        <p:spPr>
          <a:xfrm>
            <a:off x="-685900" y="-432774"/>
            <a:ext cx="1978730" cy="1944543"/>
          </a:xfrm>
          <a:prstGeom prst="rect">
            <a:avLst/>
          </a:prstGeom>
          <a:noFill/>
          <a:ln>
            <a:noFill/>
          </a:ln>
        </p:spPr>
      </p:pic>
      <p:sp>
        <p:nvSpPr>
          <p:cNvPr id="49" name="Google Shape;49;p8"/>
          <p:cNvSpPr/>
          <p:nvPr/>
        </p:nvSpPr>
        <p:spPr>
          <a:xfrm>
            <a:off x="962675" y="840102"/>
            <a:ext cx="373500" cy="37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flipH="1">
            <a:off x="4208400" y="4893895"/>
            <a:ext cx="4935600" cy="249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2135550" y="1189100"/>
            <a:ext cx="4872900" cy="17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None/>
              <a:defRPr sz="6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3" name="Google Shape;53;p9"/>
          <p:cNvSpPr txBox="1">
            <a:spLocks noGrp="1"/>
          </p:cNvSpPr>
          <p:nvPr>
            <p:ph type="subTitle" idx="1"/>
          </p:nvPr>
        </p:nvSpPr>
        <p:spPr>
          <a:xfrm>
            <a:off x="2135550" y="3153500"/>
            <a:ext cx="4872900" cy="444900"/>
          </a:xfrm>
          <a:prstGeom prst="rect">
            <a:avLst/>
          </a:prstGeom>
          <a:solidFill>
            <a:schemeClr val="dk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9"/>
          <p:cNvSpPr/>
          <p:nvPr/>
        </p:nvSpPr>
        <p:spPr>
          <a:xfrm rot="-5400000">
            <a:off x="8265000" y="594900"/>
            <a:ext cx="1473900" cy="28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9"/>
          <p:cNvGrpSpPr/>
          <p:nvPr/>
        </p:nvGrpSpPr>
        <p:grpSpPr>
          <a:xfrm>
            <a:off x="212876" y="4827445"/>
            <a:ext cx="867371" cy="83100"/>
            <a:chOff x="81151" y="4950070"/>
            <a:chExt cx="867371" cy="83100"/>
          </a:xfrm>
        </p:grpSpPr>
        <p:sp>
          <p:nvSpPr>
            <p:cNvPr id="56" name="Google Shape;56;p9"/>
            <p:cNvSpPr/>
            <p:nvPr/>
          </p:nvSpPr>
          <p:spPr>
            <a:xfrm>
              <a:off x="81151" y="4950070"/>
              <a:ext cx="83100" cy="83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a:off x="340476" y="4950070"/>
              <a:ext cx="83100" cy="83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a:off x="606098" y="4950070"/>
              <a:ext cx="83100" cy="83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a:off x="865422" y="4950070"/>
              <a:ext cx="83100" cy="83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3"/>
          <p:cNvSpPr txBox="1">
            <a:spLocks noGrp="1"/>
          </p:cNvSpPr>
          <p:nvPr>
            <p:ph type="title" idx="2" hasCustomPrompt="1"/>
          </p:nvPr>
        </p:nvSpPr>
        <p:spPr>
          <a:xfrm>
            <a:off x="716613" y="1480883"/>
            <a:ext cx="734700" cy="447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0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69" name="Google Shape;69;p13"/>
          <p:cNvSpPr txBox="1">
            <a:spLocks noGrp="1"/>
          </p:cNvSpPr>
          <p:nvPr>
            <p:ph type="title" idx="3" hasCustomPrompt="1"/>
          </p:nvPr>
        </p:nvSpPr>
        <p:spPr>
          <a:xfrm>
            <a:off x="716613" y="3066691"/>
            <a:ext cx="734700" cy="447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0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70" name="Google Shape;70;p13"/>
          <p:cNvSpPr txBox="1">
            <a:spLocks noGrp="1"/>
          </p:cNvSpPr>
          <p:nvPr>
            <p:ph type="title" idx="4" hasCustomPrompt="1"/>
          </p:nvPr>
        </p:nvSpPr>
        <p:spPr>
          <a:xfrm>
            <a:off x="3294000" y="1480875"/>
            <a:ext cx="734700" cy="447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0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71" name="Google Shape;71;p13"/>
          <p:cNvSpPr txBox="1">
            <a:spLocks noGrp="1"/>
          </p:cNvSpPr>
          <p:nvPr>
            <p:ph type="title" idx="5" hasCustomPrompt="1"/>
          </p:nvPr>
        </p:nvSpPr>
        <p:spPr>
          <a:xfrm>
            <a:off x="3294000" y="3066697"/>
            <a:ext cx="734700" cy="447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0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72" name="Google Shape;72;p13"/>
          <p:cNvSpPr txBox="1">
            <a:spLocks noGrp="1"/>
          </p:cNvSpPr>
          <p:nvPr>
            <p:ph type="title" idx="6" hasCustomPrompt="1"/>
          </p:nvPr>
        </p:nvSpPr>
        <p:spPr>
          <a:xfrm>
            <a:off x="5871388" y="1480883"/>
            <a:ext cx="734700" cy="447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0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73" name="Google Shape;73;p13"/>
          <p:cNvSpPr txBox="1">
            <a:spLocks noGrp="1"/>
          </p:cNvSpPr>
          <p:nvPr>
            <p:ph type="title" idx="7" hasCustomPrompt="1"/>
          </p:nvPr>
        </p:nvSpPr>
        <p:spPr>
          <a:xfrm>
            <a:off x="5871388" y="3066691"/>
            <a:ext cx="734700" cy="447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0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74" name="Google Shape;74;p13"/>
          <p:cNvSpPr txBox="1">
            <a:spLocks noGrp="1"/>
          </p:cNvSpPr>
          <p:nvPr>
            <p:ph type="subTitle" idx="1"/>
          </p:nvPr>
        </p:nvSpPr>
        <p:spPr>
          <a:xfrm>
            <a:off x="716611" y="2041075"/>
            <a:ext cx="2315400" cy="3942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JetBrains Mono"/>
              <a:buNone/>
              <a:defRPr sz="1600">
                <a:solidFill>
                  <a:schemeClr val="dk1"/>
                </a:solidFill>
              </a:defRPr>
            </a:lvl1pPr>
            <a:lvl2pPr lvl="1"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2pPr>
            <a:lvl3pPr lvl="2"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3pPr>
            <a:lvl4pPr lvl="3"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4pPr>
            <a:lvl5pPr lvl="4"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5pPr>
            <a:lvl6pPr lvl="5"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6pPr>
            <a:lvl7pPr lvl="6"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7pPr>
            <a:lvl8pPr lvl="7"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8pPr>
            <a:lvl9pPr lvl="8"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9pPr>
          </a:lstStyle>
          <a:p>
            <a:endParaRPr/>
          </a:p>
        </p:txBody>
      </p:sp>
      <p:sp>
        <p:nvSpPr>
          <p:cNvPr id="75" name="Google Shape;75;p13"/>
          <p:cNvSpPr txBox="1">
            <a:spLocks noGrp="1"/>
          </p:cNvSpPr>
          <p:nvPr>
            <p:ph type="subTitle" idx="8"/>
          </p:nvPr>
        </p:nvSpPr>
        <p:spPr>
          <a:xfrm>
            <a:off x="3293999" y="2041075"/>
            <a:ext cx="2315400" cy="394200"/>
          </a:xfrm>
          <a:prstGeom prst="rect">
            <a:avLst/>
          </a:prstGeom>
          <a:solidFill>
            <a:schemeClr val="dk2"/>
          </a:solidFill>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JetBrains Mono"/>
              <a:buNone/>
              <a:defRPr sz="1600">
                <a:solidFill>
                  <a:schemeClr val="dk1"/>
                </a:solidFill>
              </a:defRPr>
            </a:lvl1pPr>
            <a:lvl2pPr lvl="1"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2pPr>
            <a:lvl3pPr lvl="2"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3pPr>
            <a:lvl4pPr lvl="3"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4pPr>
            <a:lvl5pPr lvl="4"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5pPr>
            <a:lvl6pPr lvl="5"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6pPr>
            <a:lvl7pPr lvl="6"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7pPr>
            <a:lvl8pPr lvl="7"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8pPr>
            <a:lvl9pPr lvl="8"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9pPr>
          </a:lstStyle>
          <a:p>
            <a:endParaRPr/>
          </a:p>
        </p:txBody>
      </p:sp>
      <p:sp>
        <p:nvSpPr>
          <p:cNvPr id="76" name="Google Shape;76;p13"/>
          <p:cNvSpPr txBox="1">
            <a:spLocks noGrp="1"/>
          </p:cNvSpPr>
          <p:nvPr>
            <p:ph type="subTitle" idx="9"/>
          </p:nvPr>
        </p:nvSpPr>
        <p:spPr>
          <a:xfrm>
            <a:off x="5871375" y="2041075"/>
            <a:ext cx="2315400" cy="394200"/>
          </a:xfrm>
          <a:prstGeom prst="rect">
            <a:avLst/>
          </a:prstGeom>
          <a:solidFill>
            <a:schemeClr val="dk2"/>
          </a:solidFill>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JetBrains Mono"/>
              <a:buNone/>
              <a:defRPr sz="1600">
                <a:solidFill>
                  <a:schemeClr val="dk1"/>
                </a:solidFill>
              </a:defRPr>
            </a:lvl1pPr>
            <a:lvl2pPr lvl="1"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2pPr>
            <a:lvl3pPr lvl="2"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3pPr>
            <a:lvl4pPr lvl="3"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4pPr>
            <a:lvl5pPr lvl="4"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5pPr>
            <a:lvl6pPr lvl="5"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6pPr>
            <a:lvl7pPr lvl="6"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7pPr>
            <a:lvl8pPr lvl="7"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8pPr>
            <a:lvl9pPr lvl="8"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9pPr>
          </a:lstStyle>
          <a:p>
            <a:endParaRPr/>
          </a:p>
        </p:txBody>
      </p:sp>
      <p:sp>
        <p:nvSpPr>
          <p:cNvPr id="77" name="Google Shape;77;p13"/>
          <p:cNvSpPr txBox="1">
            <a:spLocks noGrp="1"/>
          </p:cNvSpPr>
          <p:nvPr>
            <p:ph type="subTitle" idx="13"/>
          </p:nvPr>
        </p:nvSpPr>
        <p:spPr>
          <a:xfrm>
            <a:off x="716624" y="3612650"/>
            <a:ext cx="2315400" cy="447600"/>
          </a:xfrm>
          <a:prstGeom prst="rect">
            <a:avLst/>
          </a:prstGeom>
          <a:solidFill>
            <a:schemeClr val="dk2"/>
          </a:solidFill>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JetBrains Mono"/>
              <a:buNone/>
              <a:defRPr sz="1600">
                <a:solidFill>
                  <a:schemeClr val="dk1"/>
                </a:solidFill>
              </a:defRPr>
            </a:lvl1pPr>
            <a:lvl2pPr lvl="1"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2pPr>
            <a:lvl3pPr lvl="2"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3pPr>
            <a:lvl4pPr lvl="3"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4pPr>
            <a:lvl5pPr lvl="4"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5pPr>
            <a:lvl6pPr lvl="5"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6pPr>
            <a:lvl7pPr lvl="6"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7pPr>
            <a:lvl8pPr lvl="7"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8pPr>
            <a:lvl9pPr lvl="8"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9pPr>
          </a:lstStyle>
          <a:p>
            <a:endParaRPr/>
          </a:p>
        </p:txBody>
      </p:sp>
      <p:sp>
        <p:nvSpPr>
          <p:cNvPr id="78" name="Google Shape;78;p13"/>
          <p:cNvSpPr txBox="1">
            <a:spLocks noGrp="1"/>
          </p:cNvSpPr>
          <p:nvPr>
            <p:ph type="subTitle" idx="14"/>
          </p:nvPr>
        </p:nvSpPr>
        <p:spPr>
          <a:xfrm>
            <a:off x="3294010" y="3612650"/>
            <a:ext cx="2315400" cy="447600"/>
          </a:xfrm>
          <a:prstGeom prst="rect">
            <a:avLst/>
          </a:prstGeom>
          <a:solidFill>
            <a:schemeClr val="dk2"/>
          </a:solidFill>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JetBrains Mono"/>
              <a:buNone/>
              <a:defRPr sz="1600">
                <a:solidFill>
                  <a:schemeClr val="dk1"/>
                </a:solidFill>
              </a:defRPr>
            </a:lvl1pPr>
            <a:lvl2pPr lvl="1"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2pPr>
            <a:lvl3pPr lvl="2"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3pPr>
            <a:lvl4pPr lvl="3"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4pPr>
            <a:lvl5pPr lvl="4"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5pPr>
            <a:lvl6pPr lvl="5"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6pPr>
            <a:lvl7pPr lvl="6"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7pPr>
            <a:lvl8pPr lvl="7"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8pPr>
            <a:lvl9pPr lvl="8"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9pPr>
          </a:lstStyle>
          <a:p>
            <a:endParaRPr/>
          </a:p>
        </p:txBody>
      </p:sp>
      <p:sp>
        <p:nvSpPr>
          <p:cNvPr id="79" name="Google Shape;79;p13"/>
          <p:cNvSpPr txBox="1">
            <a:spLocks noGrp="1"/>
          </p:cNvSpPr>
          <p:nvPr>
            <p:ph type="subTitle" idx="15"/>
          </p:nvPr>
        </p:nvSpPr>
        <p:spPr>
          <a:xfrm>
            <a:off x="5871375" y="3612650"/>
            <a:ext cx="2315400" cy="447600"/>
          </a:xfrm>
          <a:prstGeom prst="rect">
            <a:avLst/>
          </a:prstGeom>
          <a:solidFill>
            <a:schemeClr val="dk2"/>
          </a:solidFill>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JetBrains Mono"/>
              <a:buNone/>
              <a:defRPr sz="1600">
                <a:solidFill>
                  <a:schemeClr val="dk1"/>
                </a:solidFill>
              </a:defRPr>
            </a:lvl1pPr>
            <a:lvl2pPr lvl="1"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2pPr>
            <a:lvl3pPr lvl="2"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3pPr>
            <a:lvl4pPr lvl="3"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4pPr>
            <a:lvl5pPr lvl="4"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5pPr>
            <a:lvl6pPr lvl="5"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6pPr>
            <a:lvl7pPr lvl="6"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7pPr>
            <a:lvl8pPr lvl="7"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8pPr>
            <a:lvl9pPr lvl="8" rtl="0">
              <a:lnSpc>
                <a:spcPct val="100000"/>
              </a:lnSpc>
              <a:spcBef>
                <a:spcPts val="0"/>
              </a:spcBef>
              <a:spcAft>
                <a:spcPts val="0"/>
              </a:spcAft>
              <a:buSzPts val="2400"/>
              <a:buFont typeface="JetBrains Mono"/>
              <a:buNone/>
              <a:defRPr sz="2400" b="1">
                <a:latin typeface="JetBrains Mono"/>
                <a:ea typeface="JetBrains Mono"/>
                <a:cs typeface="JetBrains Mono"/>
                <a:sym typeface="JetBrains Mono"/>
              </a:defRPr>
            </a:lvl9pPr>
          </a:lstStyle>
          <a:p>
            <a:endParaRPr/>
          </a:p>
        </p:txBody>
      </p:sp>
      <p:sp>
        <p:nvSpPr>
          <p:cNvPr id="80" name="Google Shape;80;p13"/>
          <p:cNvSpPr/>
          <p:nvPr/>
        </p:nvSpPr>
        <p:spPr>
          <a:xfrm rot="-5400000" flipH="1">
            <a:off x="8225925" y="4362447"/>
            <a:ext cx="1210800" cy="351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13"/>
          <p:cNvGrpSpPr/>
          <p:nvPr/>
        </p:nvGrpSpPr>
        <p:grpSpPr>
          <a:xfrm rot="-5400000" flipH="1">
            <a:off x="8478555" y="4213434"/>
            <a:ext cx="705541" cy="147700"/>
            <a:chOff x="715650" y="4605350"/>
            <a:chExt cx="2809800" cy="147700"/>
          </a:xfrm>
        </p:grpSpPr>
        <p:sp>
          <p:nvSpPr>
            <p:cNvPr id="82" name="Google Shape;82;p13"/>
            <p:cNvSpPr/>
            <p:nvPr/>
          </p:nvSpPr>
          <p:spPr>
            <a:xfrm>
              <a:off x="715650" y="4605350"/>
              <a:ext cx="2809800" cy="4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715650" y="4705350"/>
              <a:ext cx="2809800" cy="4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JetBrains Mono"/>
              <a:buNone/>
              <a:defRPr sz="3000" b="1">
                <a:solidFill>
                  <a:schemeClr val="dk1"/>
                </a:solidFill>
                <a:latin typeface="JetBrains Mono"/>
                <a:ea typeface="JetBrains Mono"/>
                <a:cs typeface="JetBrains Mono"/>
                <a:sym typeface="JetBrains Mono"/>
              </a:defRPr>
            </a:lvl1pPr>
            <a:lvl2pPr lvl="1" rtl="0">
              <a:spcBef>
                <a:spcPts val="0"/>
              </a:spcBef>
              <a:spcAft>
                <a:spcPts val="0"/>
              </a:spcAft>
              <a:buClr>
                <a:schemeClr val="dk1"/>
              </a:buClr>
              <a:buSzPts val="3000"/>
              <a:buFont typeface="JetBrains Mono"/>
              <a:buNone/>
              <a:defRPr sz="3000" b="1">
                <a:solidFill>
                  <a:schemeClr val="dk1"/>
                </a:solidFill>
                <a:latin typeface="JetBrains Mono"/>
                <a:ea typeface="JetBrains Mono"/>
                <a:cs typeface="JetBrains Mono"/>
                <a:sym typeface="JetBrains Mono"/>
              </a:defRPr>
            </a:lvl2pPr>
            <a:lvl3pPr lvl="2" rtl="0">
              <a:spcBef>
                <a:spcPts val="0"/>
              </a:spcBef>
              <a:spcAft>
                <a:spcPts val="0"/>
              </a:spcAft>
              <a:buClr>
                <a:schemeClr val="dk1"/>
              </a:buClr>
              <a:buSzPts val="3000"/>
              <a:buFont typeface="JetBrains Mono"/>
              <a:buNone/>
              <a:defRPr sz="3000" b="1">
                <a:solidFill>
                  <a:schemeClr val="dk1"/>
                </a:solidFill>
                <a:latin typeface="JetBrains Mono"/>
                <a:ea typeface="JetBrains Mono"/>
                <a:cs typeface="JetBrains Mono"/>
                <a:sym typeface="JetBrains Mono"/>
              </a:defRPr>
            </a:lvl3pPr>
            <a:lvl4pPr lvl="3" rtl="0">
              <a:spcBef>
                <a:spcPts val="0"/>
              </a:spcBef>
              <a:spcAft>
                <a:spcPts val="0"/>
              </a:spcAft>
              <a:buClr>
                <a:schemeClr val="dk1"/>
              </a:buClr>
              <a:buSzPts val="3000"/>
              <a:buFont typeface="JetBrains Mono"/>
              <a:buNone/>
              <a:defRPr sz="3000" b="1">
                <a:solidFill>
                  <a:schemeClr val="dk1"/>
                </a:solidFill>
                <a:latin typeface="JetBrains Mono"/>
                <a:ea typeface="JetBrains Mono"/>
                <a:cs typeface="JetBrains Mono"/>
                <a:sym typeface="JetBrains Mono"/>
              </a:defRPr>
            </a:lvl4pPr>
            <a:lvl5pPr lvl="4" rtl="0">
              <a:spcBef>
                <a:spcPts val="0"/>
              </a:spcBef>
              <a:spcAft>
                <a:spcPts val="0"/>
              </a:spcAft>
              <a:buClr>
                <a:schemeClr val="dk1"/>
              </a:buClr>
              <a:buSzPts val="3000"/>
              <a:buFont typeface="JetBrains Mono"/>
              <a:buNone/>
              <a:defRPr sz="3000" b="1">
                <a:solidFill>
                  <a:schemeClr val="dk1"/>
                </a:solidFill>
                <a:latin typeface="JetBrains Mono"/>
                <a:ea typeface="JetBrains Mono"/>
                <a:cs typeface="JetBrains Mono"/>
                <a:sym typeface="JetBrains Mono"/>
              </a:defRPr>
            </a:lvl5pPr>
            <a:lvl6pPr lvl="5" rtl="0">
              <a:spcBef>
                <a:spcPts val="0"/>
              </a:spcBef>
              <a:spcAft>
                <a:spcPts val="0"/>
              </a:spcAft>
              <a:buClr>
                <a:schemeClr val="dk1"/>
              </a:buClr>
              <a:buSzPts val="3000"/>
              <a:buFont typeface="JetBrains Mono"/>
              <a:buNone/>
              <a:defRPr sz="3000" b="1">
                <a:solidFill>
                  <a:schemeClr val="dk1"/>
                </a:solidFill>
                <a:latin typeface="JetBrains Mono"/>
                <a:ea typeface="JetBrains Mono"/>
                <a:cs typeface="JetBrains Mono"/>
                <a:sym typeface="JetBrains Mono"/>
              </a:defRPr>
            </a:lvl6pPr>
            <a:lvl7pPr lvl="6" rtl="0">
              <a:spcBef>
                <a:spcPts val="0"/>
              </a:spcBef>
              <a:spcAft>
                <a:spcPts val="0"/>
              </a:spcAft>
              <a:buClr>
                <a:schemeClr val="dk1"/>
              </a:buClr>
              <a:buSzPts val="3000"/>
              <a:buFont typeface="JetBrains Mono"/>
              <a:buNone/>
              <a:defRPr sz="3000" b="1">
                <a:solidFill>
                  <a:schemeClr val="dk1"/>
                </a:solidFill>
                <a:latin typeface="JetBrains Mono"/>
                <a:ea typeface="JetBrains Mono"/>
                <a:cs typeface="JetBrains Mono"/>
                <a:sym typeface="JetBrains Mono"/>
              </a:defRPr>
            </a:lvl7pPr>
            <a:lvl8pPr lvl="7" rtl="0">
              <a:spcBef>
                <a:spcPts val="0"/>
              </a:spcBef>
              <a:spcAft>
                <a:spcPts val="0"/>
              </a:spcAft>
              <a:buClr>
                <a:schemeClr val="dk1"/>
              </a:buClr>
              <a:buSzPts val="3000"/>
              <a:buFont typeface="JetBrains Mono"/>
              <a:buNone/>
              <a:defRPr sz="3000" b="1">
                <a:solidFill>
                  <a:schemeClr val="dk1"/>
                </a:solidFill>
                <a:latin typeface="JetBrains Mono"/>
                <a:ea typeface="JetBrains Mono"/>
                <a:cs typeface="JetBrains Mono"/>
                <a:sym typeface="JetBrains Mono"/>
              </a:defRPr>
            </a:lvl8pPr>
            <a:lvl9pPr lvl="8" rtl="0">
              <a:spcBef>
                <a:spcPts val="0"/>
              </a:spcBef>
              <a:spcAft>
                <a:spcPts val="0"/>
              </a:spcAft>
              <a:buClr>
                <a:schemeClr val="dk1"/>
              </a:buClr>
              <a:buSzPts val="3000"/>
              <a:buFont typeface="JetBrains Mono"/>
              <a:buNone/>
              <a:defRPr sz="3000" b="1">
                <a:solidFill>
                  <a:schemeClr val="dk1"/>
                </a:solidFill>
                <a:latin typeface="JetBrains Mono"/>
                <a:ea typeface="JetBrains Mono"/>
                <a:cs typeface="JetBrains Mono"/>
                <a:sym typeface="JetBrains Mon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ter Medium"/>
              <a:buChar char="●"/>
              <a:defRPr sz="1200">
                <a:solidFill>
                  <a:schemeClr val="dk1"/>
                </a:solidFill>
                <a:latin typeface="Inter Medium"/>
                <a:ea typeface="Inter Medium"/>
                <a:cs typeface="Inter Medium"/>
                <a:sym typeface="Inter Medium"/>
              </a:defRPr>
            </a:lvl1pPr>
            <a:lvl2pPr marL="914400" lvl="1" indent="-304800">
              <a:lnSpc>
                <a:spcPct val="100000"/>
              </a:lnSpc>
              <a:spcBef>
                <a:spcPts val="0"/>
              </a:spcBef>
              <a:spcAft>
                <a:spcPts val="0"/>
              </a:spcAft>
              <a:buClr>
                <a:schemeClr val="dk1"/>
              </a:buClr>
              <a:buSzPts val="1200"/>
              <a:buFont typeface="Inter Medium"/>
              <a:buChar char="○"/>
              <a:defRPr sz="1200">
                <a:solidFill>
                  <a:schemeClr val="dk1"/>
                </a:solidFill>
                <a:latin typeface="Inter Medium"/>
                <a:ea typeface="Inter Medium"/>
                <a:cs typeface="Inter Medium"/>
                <a:sym typeface="Inter Medium"/>
              </a:defRPr>
            </a:lvl2pPr>
            <a:lvl3pPr marL="1371600" lvl="2" indent="-304800">
              <a:lnSpc>
                <a:spcPct val="100000"/>
              </a:lnSpc>
              <a:spcBef>
                <a:spcPts val="0"/>
              </a:spcBef>
              <a:spcAft>
                <a:spcPts val="0"/>
              </a:spcAft>
              <a:buClr>
                <a:schemeClr val="dk1"/>
              </a:buClr>
              <a:buSzPts val="1200"/>
              <a:buFont typeface="Inter Medium"/>
              <a:buChar char="■"/>
              <a:defRPr sz="1200">
                <a:solidFill>
                  <a:schemeClr val="dk1"/>
                </a:solidFill>
                <a:latin typeface="Inter Medium"/>
                <a:ea typeface="Inter Medium"/>
                <a:cs typeface="Inter Medium"/>
                <a:sym typeface="Inter Medium"/>
              </a:defRPr>
            </a:lvl3pPr>
            <a:lvl4pPr marL="1828800" lvl="3" indent="-304800">
              <a:lnSpc>
                <a:spcPct val="100000"/>
              </a:lnSpc>
              <a:spcBef>
                <a:spcPts val="0"/>
              </a:spcBef>
              <a:spcAft>
                <a:spcPts val="0"/>
              </a:spcAft>
              <a:buClr>
                <a:schemeClr val="dk1"/>
              </a:buClr>
              <a:buSzPts val="1200"/>
              <a:buFont typeface="Inter Medium"/>
              <a:buChar char="●"/>
              <a:defRPr sz="1200">
                <a:solidFill>
                  <a:schemeClr val="dk1"/>
                </a:solidFill>
                <a:latin typeface="Inter Medium"/>
                <a:ea typeface="Inter Medium"/>
                <a:cs typeface="Inter Medium"/>
                <a:sym typeface="Inter Medium"/>
              </a:defRPr>
            </a:lvl4pPr>
            <a:lvl5pPr marL="2286000" lvl="4" indent="-304800">
              <a:lnSpc>
                <a:spcPct val="100000"/>
              </a:lnSpc>
              <a:spcBef>
                <a:spcPts val="0"/>
              </a:spcBef>
              <a:spcAft>
                <a:spcPts val="0"/>
              </a:spcAft>
              <a:buClr>
                <a:schemeClr val="dk1"/>
              </a:buClr>
              <a:buSzPts val="1200"/>
              <a:buFont typeface="Inter Medium"/>
              <a:buChar char="○"/>
              <a:defRPr sz="1200">
                <a:solidFill>
                  <a:schemeClr val="dk1"/>
                </a:solidFill>
                <a:latin typeface="Inter Medium"/>
                <a:ea typeface="Inter Medium"/>
                <a:cs typeface="Inter Medium"/>
                <a:sym typeface="Inter Medium"/>
              </a:defRPr>
            </a:lvl5pPr>
            <a:lvl6pPr marL="2743200" lvl="5" indent="-304800">
              <a:lnSpc>
                <a:spcPct val="100000"/>
              </a:lnSpc>
              <a:spcBef>
                <a:spcPts val="0"/>
              </a:spcBef>
              <a:spcAft>
                <a:spcPts val="0"/>
              </a:spcAft>
              <a:buClr>
                <a:schemeClr val="dk1"/>
              </a:buClr>
              <a:buSzPts val="1200"/>
              <a:buFont typeface="Inter Medium"/>
              <a:buChar char="■"/>
              <a:defRPr sz="1200">
                <a:solidFill>
                  <a:schemeClr val="dk1"/>
                </a:solidFill>
                <a:latin typeface="Inter Medium"/>
                <a:ea typeface="Inter Medium"/>
                <a:cs typeface="Inter Medium"/>
                <a:sym typeface="Inter Medium"/>
              </a:defRPr>
            </a:lvl6pPr>
            <a:lvl7pPr marL="3200400" lvl="6" indent="-304800">
              <a:lnSpc>
                <a:spcPct val="100000"/>
              </a:lnSpc>
              <a:spcBef>
                <a:spcPts val="0"/>
              </a:spcBef>
              <a:spcAft>
                <a:spcPts val="0"/>
              </a:spcAft>
              <a:buClr>
                <a:schemeClr val="dk1"/>
              </a:buClr>
              <a:buSzPts val="1200"/>
              <a:buFont typeface="Inter Medium"/>
              <a:buChar char="●"/>
              <a:defRPr sz="1200">
                <a:solidFill>
                  <a:schemeClr val="dk1"/>
                </a:solidFill>
                <a:latin typeface="Inter Medium"/>
                <a:ea typeface="Inter Medium"/>
                <a:cs typeface="Inter Medium"/>
                <a:sym typeface="Inter Medium"/>
              </a:defRPr>
            </a:lvl7pPr>
            <a:lvl8pPr marL="3657600" lvl="7" indent="-304800">
              <a:lnSpc>
                <a:spcPct val="100000"/>
              </a:lnSpc>
              <a:spcBef>
                <a:spcPts val="0"/>
              </a:spcBef>
              <a:spcAft>
                <a:spcPts val="0"/>
              </a:spcAft>
              <a:buClr>
                <a:schemeClr val="dk1"/>
              </a:buClr>
              <a:buSzPts val="1200"/>
              <a:buFont typeface="Inter Medium"/>
              <a:buChar char="○"/>
              <a:defRPr sz="1200">
                <a:solidFill>
                  <a:schemeClr val="dk1"/>
                </a:solidFill>
                <a:latin typeface="Inter Medium"/>
                <a:ea typeface="Inter Medium"/>
                <a:cs typeface="Inter Medium"/>
                <a:sym typeface="Inter Medium"/>
              </a:defRPr>
            </a:lvl8pPr>
            <a:lvl9pPr marL="4114800" lvl="8" indent="-304800">
              <a:lnSpc>
                <a:spcPct val="100000"/>
              </a:lnSpc>
              <a:spcBef>
                <a:spcPts val="0"/>
              </a:spcBef>
              <a:spcAft>
                <a:spcPts val="0"/>
              </a:spcAft>
              <a:buClr>
                <a:schemeClr val="dk1"/>
              </a:buClr>
              <a:buSzPts val="1200"/>
              <a:buFont typeface="Inter Medium"/>
              <a:buChar char="■"/>
              <a:defRPr sz="1200">
                <a:solidFill>
                  <a:schemeClr val="dk1"/>
                </a:solidFill>
                <a:latin typeface="Inter Medium"/>
                <a:ea typeface="Inter Medium"/>
                <a:cs typeface="Inter Medium"/>
                <a:sym typeface="Inter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8" r:id="rId8"/>
    <p:sldLayoutId id="2147483659" r:id="rId9"/>
    <p:sldLayoutId id="2147483660" r:id="rId10"/>
    <p:sldLayoutId id="2147483663" r:id="rId11"/>
    <p:sldLayoutId id="2147483664" r:id="rId12"/>
    <p:sldLayoutId id="2147483667" r:id="rId13"/>
    <p:sldLayoutId id="2147483668" r:id="rId14"/>
    <p:sldLayoutId id="214748366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127321" y="1176327"/>
            <a:ext cx="7778187" cy="161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Bài 6: Chân dung cuộc sống</a:t>
            </a:r>
            <a:endParaRPr dirty="0"/>
          </a:p>
        </p:txBody>
      </p:sp>
      <p:sp>
        <p:nvSpPr>
          <p:cNvPr id="195" name="Google Shape;195;p27"/>
          <p:cNvSpPr txBox="1">
            <a:spLocks noGrp="1"/>
          </p:cNvSpPr>
          <p:nvPr>
            <p:ph type="subTitle" idx="1"/>
          </p:nvPr>
        </p:nvSpPr>
        <p:spPr>
          <a:xfrm>
            <a:off x="763928" y="3068144"/>
            <a:ext cx="7141580" cy="1027868"/>
          </a:xfrm>
          <a:prstGeom prst="rect">
            <a:avLst/>
          </a:prstGeom>
        </p:spPr>
        <p:txBody>
          <a:bodyPr spcFirstLastPara="1" wrap="square" lIns="91425" tIns="91425" rIns="91425" bIns="91425" anchor="ctr" anchorCtr="0">
            <a:noAutofit/>
          </a:bodyPr>
          <a:lstStyle/>
          <a:p>
            <a:pPr marL="0" marR="0">
              <a:lnSpc>
                <a:spcPct val="115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THỰC HÀNH TIẾNG VIỆT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 TỪ, BIỆN PHÁP TU TỪ)</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p:txBody>
      </p:sp>
      <p:pic>
        <p:nvPicPr>
          <p:cNvPr id="196" name="Google Shape;196;p27"/>
          <p:cNvPicPr preferRelativeResize="0"/>
          <p:nvPr/>
        </p:nvPicPr>
        <p:blipFill rotWithShape="1">
          <a:blip r:embed="rId3">
            <a:alphaModFix/>
          </a:blip>
          <a:srcRect l="-1588" t="20678" r="14790" b="-5045"/>
          <a:stretch/>
        </p:blipFill>
        <p:spPr>
          <a:xfrm>
            <a:off x="6934000" y="-424750"/>
            <a:ext cx="2518449" cy="2405751"/>
          </a:xfrm>
          <a:prstGeom prst="rect">
            <a:avLst/>
          </a:prstGeom>
          <a:noFill/>
          <a:ln>
            <a:noFill/>
          </a:ln>
        </p:spPr>
      </p:pic>
      <p:sp>
        <p:nvSpPr>
          <p:cNvPr id="197" name="Google Shape;197;p27"/>
          <p:cNvSpPr/>
          <p:nvPr/>
        </p:nvSpPr>
        <p:spPr>
          <a:xfrm>
            <a:off x="-295325" y="4113700"/>
            <a:ext cx="1783800" cy="1783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7"/>
          <p:cNvPicPr preferRelativeResize="0"/>
          <p:nvPr/>
        </p:nvPicPr>
        <p:blipFill>
          <a:blip r:embed="rId4">
            <a:alphaModFix/>
          </a:blip>
          <a:stretch>
            <a:fillRect/>
          </a:stretch>
        </p:blipFill>
        <p:spPr>
          <a:xfrm>
            <a:off x="7424913" y="4275931"/>
            <a:ext cx="1947677" cy="760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32"/>
          <p:cNvSpPr txBox="1">
            <a:spLocks noGrp="1"/>
          </p:cNvSpPr>
          <p:nvPr>
            <p:ph type="title"/>
          </p:nvPr>
        </p:nvSpPr>
        <p:spPr>
          <a:xfrm>
            <a:off x="870471" y="-3333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tập 4</a:t>
            </a:r>
            <a:endParaRPr dirty="0"/>
          </a:p>
        </p:txBody>
      </p:sp>
      <p:pic>
        <p:nvPicPr>
          <p:cNvPr id="253" name="Google Shape;253;p32"/>
          <p:cNvPicPr preferRelativeResize="0"/>
          <p:nvPr/>
        </p:nvPicPr>
        <p:blipFill>
          <a:blip r:embed="rId3">
            <a:alphaModFix/>
          </a:blip>
          <a:stretch>
            <a:fillRect/>
          </a:stretch>
        </p:blipFill>
        <p:spPr>
          <a:xfrm>
            <a:off x="7588834" y="-145142"/>
            <a:ext cx="1622275" cy="633699"/>
          </a:xfrm>
          <a:prstGeom prst="rect">
            <a:avLst/>
          </a:prstGeom>
          <a:noFill/>
          <a:ln>
            <a:noFill/>
          </a:ln>
        </p:spPr>
      </p:pic>
      <p:sp>
        <p:nvSpPr>
          <p:cNvPr id="17" name="TextBox 16">
            <a:extLst>
              <a:ext uri="{FF2B5EF4-FFF2-40B4-BE49-F238E27FC236}">
                <a16:creationId xmlns:a16="http://schemas.microsoft.com/office/drawing/2014/main" id="{DCE0ECD1-9C0B-491F-A88B-2C1751D2BA4E}"/>
              </a:ext>
            </a:extLst>
          </p:cNvPr>
          <p:cNvSpPr txBox="1"/>
          <p:nvPr/>
        </p:nvSpPr>
        <p:spPr>
          <a:xfrm>
            <a:off x="1246300" y="1236951"/>
            <a:ext cx="8843058" cy="275588"/>
          </a:xfrm>
          <a:prstGeom prst="rect">
            <a:avLst/>
          </a:prstGeom>
          <a:noFill/>
        </p:spPr>
        <p:txBody>
          <a:bodyPr wrap="square">
            <a:spAutoFit/>
          </a:bodyPr>
          <a:lstStyle/>
          <a:p>
            <a:pPr marL="0" marR="0" algn="just">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03262" y="253012"/>
            <a:ext cx="8229600" cy="4989828"/>
          </a:xfrm>
          <a:prstGeom prst="rect">
            <a:avLst/>
          </a:prstGeom>
        </p:spPr>
        <p:txBody>
          <a:bodyPr wrap="square">
            <a:spAutoFit/>
          </a:bodyPr>
          <a:lstStyle/>
          <a:p>
            <a:pPr algn="just">
              <a:lnSpc>
                <a:spcPct val="115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nl-NL" sz="1600" dirty="0">
                <a:latin typeface="Times New Roman" panose="02020603050405020304" pitchFamily="18" charset="0"/>
                <a:ea typeface="Times New Roman" panose="02020603050405020304" pitchFamily="18" charset="0"/>
                <a:cs typeface="Times New Roman" panose="02020603050405020304" pitchFamily="18" charset="0"/>
              </a:rPr>
              <a:t>a. Biện pháp tu từ ẩn dụ ở hình ảnh </a:t>
            </a:r>
            <a:r>
              <a:rPr lang="nl-NL" sz="1600" i="1" dirty="0">
                <a:latin typeface="Times New Roman" panose="02020603050405020304" pitchFamily="18" charset="0"/>
                <a:ea typeface="Times New Roman" panose="02020603050405020304" pitchFamily="18" charset="0"/>
                <a:cs typeface="Times New Roman" panose="02020603050405020304" pitchFamily="18" charset="0"/>
              </a:rPr>
              <a:t>“những cây thông chỉ cao quá đầu, rung tít trong nắng những ngón tay bằng bạc”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nl-NL" sz="1600" dirty="0">
                <a:latin typeface="Times New Roman" panose="02020603050405020304" pitchFamily="18" charset="0"/>
                <a:ea typeface="Times New Roman" panose="02020603050405020304" pitchFamily="18" charset="0"/>
                <a:cs typeface="Times New Roman" panose="02020603050405020304" pitchFamily="18" charset="0"/>
              </a:rPr>
              <a:t>- Những cành thông tròn, nhọn, vươn lên thẳng tắp, óng ánh dưới ánh nắng, rung tít trong gió được hình dung như những ngón tay thon thả bằng bạc đang chuyển động xoay tròn.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nl-NL" sz="1600" dirty="0">
                <a:latin typeface="Times New Roman" panose="02020603050405020304" pitchFamily="18" charset="0"/>
                <a:ea typeface="Times New Roman" panose="02020603050405020304" pitchFamily="18" charset="0"/>
                <a:cs typeface="Times New Roman" panose="02020603050405020304" pitchFamily="18" charset="0"/>
              </a:rPr>
              <a:t>- Biện pháp tu từ nhân hóa ở hình ảnh </a:t>
            </a:r>
            <a:r>
              <a:rPr lang="nl-NL" sz="1600" i="1" dirty="0">
                <a:latin typeface="Times New Roman" panose="02020603050405020304" pitchFamily="18" charset="0"/>
                <a:ea typeface="Times New Roman" panose="02020603050405020304" pitchFamily="18" charset="0"/>
                <a:cs typeface="Times New Roman" panose="02020603050405020304" pitchFamily="18" charset="0"/>
              </a:rPr>
              <a:t>“cái nhìn bao che của những cây tử kinh thỉnh thoảng nhô cái đầu màu hoa cà lên trên màu xanh của rừng”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nl-NL" sz="1600" dirty="0">
                <a:latin typeface="Times New Roman" panose="02020603050405020304" pitchFamily="18" charset="0"/>
                <a:ea typeface="Times New Roman" panose="02020603050405020304" pitchFamily="18" charset="0"/>
                <a:cs typeface="Times New Roman" panose="02020603050405020304" pitchFamily="18" charset="0"/>
              </a:rPr>
              <a:t>- Cây tử kinh được nhân hóa, mang những đặc điểm, hành động của con người (nhìn, nhô cái đầu lên).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nl-NL" sz="16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1600" dirty="0">
                <a:latin typeface="Times New Roman" panose="02020603050405020304" pitchFamily="18" charset="0"/>
                <a:ea typeface="Times New Roman" panose="02020603050405020304" pitchFamily="18" charset="0"/>
                <a:cs typeface="Times New Roman" panose="02020603050405020304" pitchFamily="18" charset="0"/>
              </a:rPr>
              <a:t>Việc sử dụng các biện pháp tu từ làm cho hình ảnh thiên nhiên Sa Pa trở nên sinh động, đẹp đẽ, tinh tế và thơ mộng.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nl-NL" sz="1600" dirty="0">
                <a:latin typeface="Times New Roman" panose="02020603050405020304" pitchFamily="18" charset="0"/>
                <a:ea typeface="Times New Roman" panose="02020603050405020304" pitchFamily="18" charset="0"/>
                <a:cs typeface="Times New Roman" panose="02020603050405020304" pitchFamily="18" charset="0"/>
              </a:rPr>
              <a:t>b. Biện pháp tu từ nhân hóa ở hình ảnh </a:t>
            </a:r>
            <a:r>
              <a:rPr lang="nl-NL" sz="1600" i="1" dirty="0">
                <a:latin typeface="Times New Roman" panose="02020603050405020304" pitchFamily="18" charset="0"/>
                <a:ea typeface="Times New Roman" panose="02020603050405020304" pitchFamily="18" charset="0"/>
                <a:cs typeface="Times New Roman" panose="02020603050405020304" pitchFamily="18" charset="0"/>
              </a:rPr>
              <a:t>“nắng đã mạ bạc cả con đèo” </a:t>
            </a:r>
            <a:r>
              <a:rPr lang="nl-NL" sz="1600" dirty="0">
                <a:latin typeface="Times New Roman" panose="02020603050405020304" pitchFamily="18" charset="0"/>
                <a:ea typeface="Times New Roman" panose="02020603050405020304" pitchFamily="18" charset="0"/>
                <a:cs typeface="Times New Roman" panose="02020603050405020304" pitchFamily="18" charset="0"/>
              </a:rPr>
              <a:t> và biện pháp tu từ so sánh </a:t>
            </a:r>
            <a:r>
              <a:rPr lang="nl-NL" sz="1600" i="1" dirty="0">
                <a:latin typeface="Times New Roman" panose="02020603050405020304" pitchFamily="18" charset="0"/>
                <a:ea typeface="Times New Roman" panose="02020603050405020304" pitchFamily="18" charset="0"/>
                <a:cs typeface="Times New Roman" panose="02020603050405020304" pitchFamily="18" charset="0"/>
              </a:rPr>
              <a:t>“đốt cháy rừng cây hừng hực như một bó đuốc lớn”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nl-NL" sz="1600" dirty="0">
                <a:latin typeface="Times New Roman" panose="02020603050405020304" pitchFamily="18" charset="0"/>
                <a:ea typeface="Times New Roman" panose="02020603050405020304" pitchFamily="18" charset="0"/>
                <a:cs typeface="Times New Roman" panose="02020603050405020304" pitchFamily="18" charset="0"/>
              </a:rPr>
              <a:t>- Nắng Sa Pa lúc này đã gay gắt khiến cả con đèo như được phủ lên bề mặt một lớp kim loại trắng, sáng lấp lánh. Rừng cây dưới nắng rực rỡ tựa như một bó đuốc khổng lồ.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nl-NL" sz="16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1600" dirty="0">
                <a:latin typeface="Times New Roman" panose="02020603050405020304" pitchFamily="18" charset="0"/>
                <a:ea typeface="Times New Roman" panose="02020603050405020304" pitchFamily="18" charset="0"/>
              </a:rPr>
              <a:t> Việc sử dụng các biện pháp tu từ giúp nhà văn miêu tả thành công thiên nhiên đặc trưng ở vùng núi Sa Pa với nắng, đèo, rừng cây. Thiên nhiên hiện lên hùng vĩ, rộng lớn, mênh mông và thơ mộng.</a:t>
            </a:r>
            <a:endParaRPr lang="en-US" sz="1600" dirty="0"/>
          </a:p>
        </p:txBody>
      </p:sp>
    </p:spTree>
    <p:extLst>
      <p:ext uri="{BB962C8B-B14F-4D97-AF65-F5344CB8AC3E}">
        <p14:creationId xmlns:p14="http://schemas.microsoft.com/office/powerpoint/2010/main" val="300684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p:nvPr/>
        </p:nvSpPr>
        <p:spPr>
          <a:xfrm>
            <a:off x="634450" y="1421747"/>
            <a:ext cx="1766100" cy="17529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474253" y="1288776"/>
            <a:ext cx="1766100" cy="17529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txBox="1">
            <a:spLocks noGrp="1"/>
          </p:cNvSpPr>
          <p:nvPr>
            <p:ph type="title" idx="4"/>
          </p:nvPr>
        </p:nvSpPr>
        <p:spPr>
          <a:xfrm>
            <a:off x="4449780" y="534800"/>
            <a:ext cx="3858900" cy="7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VẬN DỤNG</a:t>
            </a:r>
            <a:endParaRPr dirty="0"/>
          </a:p>
        </p:txBody>
      </p:sp>
      <p:sp>
        <p:nvSpPr>
          <p:cNvPr id="307" name="Google Shape;307;p36"/>
          <p:cNvSpPr/>
          <p:nvPr/>
        </p:nvSpPr>
        <p:spPr>
          <a:xfrm>
            <a:off x="795965" y="1552918"/>
            <a:ext cx="1767900" cy="175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1760440" y="3218000"/>
            <a:ext cx="351300" cy="351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760E82FC-380B-4CBA-BD8A-6477345FDD5B}"/>
              </a:ext>
            </a:extLst>
          </p:cNvPr>
          <p:cNvSpPr txBox="1"/>
          <p:nvPr/>
        </p:nvSpPr>
        <p:spPr>
          <a:xfrm>
            <a:off x="2583896" y="1909956"/>
            <a:ext cx="6583253" cy="1508105"/>
          </a:xfrm>
          <a:prstGeom prst="rect">
            <a:avLst/>
          </a:prstGeom>
          <a:noFill/>
        </p:spPr>
        <p:txBody>
          <a:bodyPr wrap="square">
            <a:spAutoFit/>
          </a:bodyPr>
          <a:lstStyle/>
          <a:p>
            <a:pPr marL="0" marR="0">
              <a:lnSpc>
                <a:spcPct val="115000"/>
              </a:lnSpc>
              <a:spcBef>
                <a:spcPts val="0"/>
              </a:spcBef>
              <a:spcAft>
                <a:spcPts val="5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Viết đoạn văn (khoảng 5 – 7 câu) trình bày cảm nhận của em về một nhân vật, sự việc hoặc chi tiết mà em ấn tượng nhất trong văn bản Mắt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sói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đoạn văn có sử dụng ít nhất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thán</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8"/>
          <p:cNvSpPr txBox="1">
            <a:spLocks noGrp="1"/>
          </p:cNvSpPr>
          <p:nvPr>
            <p:ph type="body" idx="4294967295"/>
          </p:nvPr>
        </p:nvSpPr>
        <p:spPr>
          <a:xfrm>
            <a:off x="1583700" y="1623820"/>
            <a:ext cx="7704000" cy="2358900"/>
          </a:xfrm>
          <a:prstGeom prst="rect">
            <a:avLst/>
          </a:prstGeom>
        </p:spPr>
        <p:txBody>
          <a:bodyPr spcFirstLastPara="1" wrap="square" lIns="91425" tIns="91425" rIns="91425" bIns="91425" anchor="t" anchorCtr="0">
            <a:noAutofit/>
          </a:bodyPr>
          <a:lstStyle/>
          <a:p>
            <a:pPr marL="15240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endParaRPr lang="en-US" sz="2800" dirty="0">
              <a:latin typeface="Times New Roman" panose="02020603050405020304" pitchFamily="18" charset="0"/>
              <a:cs typeface="Times New Roman" panose="02020603050405020304" pitchFamily="18" charset="0"/>
            </a:endParaRPr>
          </a:p>
          <a:p>
            <a:pPr marL="15240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a:t>
            </a:r>
          </a:p>
        </p:txBody>
      </p:sp>
      <p:sp>
        <p:nvSpPr>
          <p:cNvPr id="612" name="Google Shape;612;p48"/>
          <p:cNvSpPr txBox="1">
            <a:spLocks noGrp="1"/>
          </p:cNvSpPr>
          <p:nvPr>
            <p:ph type="title"/>
          </p:nvPr>
        </p:nvSpPr>
        <p:spPr>
          <a:xfrm>
            <a:off x="372759" y="66761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Hướng dẫn về nhà:</a:t>
            </a:r>
            <a:endParaRPr dirty="0"/>
          </a:p>
        </p:txBody>
      </p:sp>
      <p:sp>
        <p:nvSpPr>
          <p:cNvPr id="613" name="Google Shape;613;p48"/>
          <p:cNvSpPr/>
          <p:nvPr/>
        </p:nvSpPr>
        <p:spPr>
          <a:xfrm>
            <a:off x="3524350" y="4859550"/>
            <a:ext cx="5619600" cy="28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8"/>
          <p:cNvSpPr/>
          <p:nvPr/>
        </p:nvSpPr>
        <p:spPr>
          <a:xfrm>
            <a:off x="0" y="0"/>
            <a:ext cx="3708300" cy="28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5" name="Google Shape;615;p48"/>
          <p:cNvPicPr preferRelativeResize="0"/>
          <p:nvPr/>
        </p:nvPicPr>
        <p:blipFill>
          <a:blip r:embed="rId3">
            <a:alphaModFix/>
          </a:blip>
          <a:stretch>
            <a:fillRect/>
          </a:stretch>
        </p:blipFill>
        <p:spPr>
          <a:xfrm flipH="1">
            <a:off x="-77307" y="4265823"/>
            <a:ext cx="1385434" cy="541200"/>
          </a:xfrm>
          <a:prstGeom prst="rect">
            <a:avLst/>
          </a:prstGeom>
          <a:noFill/>
          <a:ln>
            <a:noFill/>
          </a:ln>
        </p:spPr>
      </p:pic>
      <p:sp>
        <p:nvSpPr>
          <p:cNvPr id="616" name="Google Shape;616;p48"/>
          <p:cNvSpPr/>
          <p:nvPr/>
        </p:nvSpPr>
        <p:spPr>
          <a:xfrm>
            <a:off x="5435700" y="4643900"/>
            <a:ext cx="3708300" cy="28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6"/>
          <p:cNvSpPr txBox="1">
            <a:spLocks noGrp="1"/>
          </p:cNvSpPr>
          <p:nvPr>
            <p:ph type="title"/>
          </p:nvPr>
        </p:nvSpPr>
        <p:spPr>
          <a:xfrm>
            <a:off x="1231880" y="1048554"/>
            <a:ext cx="7730885" cy="304639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Cảm ơn </a:t>
            </a:r>
            <a:r>
              <a:rPr lang="en-US" dirty="0" err="1"/>
              <a:t>thầy</a:t>
            </a:r>
            <a:r>
              <a:rPr lang="en-US" dirty="0"/>
              <a:t> cô và học sinh </a:t>
            </a:r>
            <a:r>
              <a:rPr lang="en-US" dirty="0" err="1"/>
              <a:t>lắng</a:t>
            </a:r>
            <a:r>
              <a:rPr lang="en-US" dirty="0"/>
              <a:t> nghe</a:t>
            </a:r>
            <a:endParaRPr dirty="0"/>
          </a:p>
        </p:txBody>
      </p:sp>
      <p:grpSp>
        <p:nvGrpSpPr>
          <p:cNvPr id="526" name="Google Shape;526;p46"/>
          <p:cNvGrpSpPr/>
          <p:nvPr/>
        </p:nvGrpSpPr>
        <p:grpSpPr>
          <a:xfrm flipH="1">
            <a:off x="181235" y="3795392"/>
            <a:ext cx="1616984" cy="1617198"/>
            <a:chOff x="-714775" y="-690550"/>
            <a:chExt cx="2141700" cy="2141700"/>
          </a:xfrm>
        </p:grpSpPr>
        <p:sp>
          <p:nvSpPr>
            <p:cNvPr id="527" name="Google Shape;527;p46"/>
            <p:cNvSpPr/>
            <p:nvPr/>
          </p:nvSpPr>
          <p:spPr>
            <a:xfrm>
              <a:off x="-714775" y="-690550"/>
              <a:ext cx="2141700" cy="21417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6"/>
            <p:cNvSpPr/>
            <p:nvPr/>
          </p:nvSpPr>
          <p:spPr>
            <a:xfrm>
              <a:off x="-484075" y="-459850"/>
              <a:ext cx="1680300" cy="1680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9" name="Google Shape;529;p46"/>
          <p:cNvPicPr preferRelativeResize="0"/>
          <p:nvPr/>
        </p:nvPicPr>
        <p:blipFill>
          <a:blip r:embed="rId3">
            <a:alphaModFix/>
          </a:blip>
          <a:stretch>
            <a:fillRect/>
          </a:stretch>
        </p:blipFill>
        <p:spPr>
          <a:xfrm flipH="1">
            <a:off x="-519757" y="4333398"/>
            <a:ext cx="1385434" cy="54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0"/>
          <p:cNvPicPr preferRelativeResize="0"/>
          <p:nvPr/>
        </p:nvPicPr>
        <p:blipFill>
          <a:blip r:embed="rId3">
            <a:alphaModFix/>
          </a:blip>
          <a:stretch>
            <a:fillRect/>
          </a:stretch>
        </p:blipFill>
        <p:spPr>
          <a:xfrm>
            <a:off x="0" y="1474375"/>
            <a:ext cx="3286832" cy="3229999"/>
          </a:xfrm>
          <a:prstGeom prst="rect">
            <a:avLst/>
          </a:prstGeom>
          <a:noFill/>
          <a:ln>
            <a:noFill/>
          </a:ln>
        </p:spPr>
      </p:pic>
      <p:sp>
        <p:nvSpPr>
          <p:cNvPr id="231" name="Google Shape;231;p30"/>
          <p:cNvSpPr txBox="1">
            <a:spLocks noGrp="1"/>
          </p:cNvSpPr>
          <p:nvPr>
            <p:ph type="title"/>
          </p:nvPr>
        </p:nvSpPr>
        <p:spPr>
          <a:xfrm>
            <a:off x="1553029" y="294554"/>
            <a:ext cx="7162890" cy="1004100"/>
          </a:xfrm>
          <a:prstGeom prst="rect">
            <a:avLst/>
          </a:prstGeom>
        </p:spPr>
        <p:txBody>
          <a:bodyPr spcFirstLastPara="1" wrap="square" lIns="91425" tIns="91425" rIns="91425" bIns="91425" anchor="b" anchorCtr="0">
            <a:noAutofit/>
          </a:bodyPr>
          <a:lstStyle/>
          <a:p>
            <a:pPr marL="152400"/>
            <a:r>
              <a:rPr lang="pt-BR" sz="3200" dirty="0"/>
              <a:t>Điền từ thích hợp vào chỗ </a:t>
            </a:r>
            <a:r>
              <a:rPr lang="pt-BR" sz="3200" dirty="0" smtClean="0"/>
              <a:t>trống?</a:t>
            </a:r>
            <a:endParaRPr lang="en-US" sz="3200" dirty="0"/>
          </a:p>
        </p:txBody>
      </p:sp>
      <p:sp>
        <p:nvSpPr>
          <p:cNvPr id="232" name="Google Shape;232;p30"/>
          <p:cNvSpPr txBox="1">
            <a:spLocks noGrp="1"/>
          </p:cNvSpPr>
          <p:nvPr>
            <p:ph type="subTitle" idx="1"/>
          </p:nvPr>
        </p:nvSpPr>
        <p:spPr>
          <a:xfrm>
            <a:off x="3774025" y="1181929"/>
            <a:ext cx="5222518" cy="2721900"/>
          </a:xfrm>
          <a:prstGeom prst="rect">
            <a:avLst/>
          </a:prstGeom>
        </p:spPr>
        <p:txBody>
          <a:bodyPr spcFirstLastPara="1" wrap="square" lIns="91425" tIns="91425" rIns="91425" bIns="91425" anchor="t" anchorCtr="0">
            <a:noAutofit/>
          </a:bodyPr>
          <a:lstStyle/>
          <a:p>
            <a:pPr marL="152400" indent="0">
              <a:buNone/>
            </a:pPr>
            <a:r>
              <a:rPr lang="en-US" sz="2400" i="1" dirty="0" smtClean="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rủ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152400" lvl="0" indent="0">
              <a:buNone/>
            </a:pP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Việt</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52400" indent="0">
              <a:buNone/>
            </a:pP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Việt</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152400" lvl="0" indent="0">
              <a:buNone/>
            </a:pP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Tớ</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đây</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52400" indent="0">
              <a:buNone/>
            </a:pP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Thấy</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chiếc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mới</a:t>
            </a:r>
            <a:r>
              <a:rPr lang="en-US" sz="2400" i="1" dirty="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kêu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52400" lvl="0" indent="0">
              <a:buNone/>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52400" indent="0">
              <a:buNone/>
            </a:pP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lời</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152400" indent="0">
              <a:buNone/>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tớ</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đấy</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234" name="Google Shape;234;p30"/>
          <p:cNvSpPr/>
          <p:nvPr/>
        </p:nvSpPr>
        <p:spPr>
          <a:xfrm>
            <a:off x="1788325" y="4079550"/>
            <a:ext cx="1985700" cy="16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354;p62">
            <a:extLst>
              <a:ext uri="{FF2B5EF4-FFF2-40B4-BE49-F238E27FC236}">
                <a16:creationId xmlns:a16="http://schemas.microsoft.com/office/drawing/2014/main" id="{9D9D002E-EA1E-4E43-9081-6990D94E6186}"/>
              </a:ext>
            </a:extLst>
          </p:cNvPr>
          <p:cNvGrpSpPr/>
          <p:nvPr/>
        </p:nvGrpSpPr>
        <p:grpSpPr>
          <a:xfrm>
            <a:off x="194038" y="276337"/>
            <a:ext cx="1284790" cy="675863"/>
            <a:chOff x="-34776500" y="2631825"/>
            <a:chExt cx="291450" cy="291450"/>
          </a:xfrm>
        </p:grpSpPr>
        <p:sp>
          <p:nvSpPr>
            <p:cNvPr id="10" name="Google Shape;9355;p62">
              <a:extLst>
                <a:ext uri="{FF2B5EF4-FFF2-40B4-BE49-F238E27FC236}">
                  <a16:creationId xmlns:a16="http://schemas.microsoft.com/office/drawing/2014/main" id="{F2FED0A9-0B62-44DD-A8C4-EE73188A2781}"/>
                </a:ext>
              </a:extLst>
            </p:cNvPr>
            <p:cNvSpPr/>
            <p:nvPr/>
          </p:nvSpPr>
          <p:spPr>
            <a:xfrm>
              <a:off x="-34691425" y="2666500"/>
              <a:ext cx="120525" cy="154400"/>
            </a:xfrm>
            <a:custGeom>
              <a:avLst/>
              <a:gdLst/>
              <a:ahLst/>
              <a:cxnLst/>
              <a:rect l="l" t="t" r="r" b="b"/>
              <a:pathLst>
                <a:path w="4821" h="6176" extrusionOk="0">
                  <a:moveTo>
                    <a:pt x="2331" y="693"/>
                  </a:moveTo>
                  <a:cubicBezTo>
                    <a:pt x="3277" y="693"/>
                    <a:pt x="4033" y="1449"/>
                    <a:pt x="4033" y="2394"/>
                  </a:cubicBezTo>
                  <a:cubicBezTo>
                    <a:pt x="4096" y="2899"/>
                    <a:pt x="3844" y="3466"/>
                    <a:pt x="3403" y="3781"/>
                  </a:cubicBezTo>
                  <a:cubicBezTo>
                    <a:pt x="3151" y="3970"/>
                    <a:pt x="2741" y="4348"/>
                    <a:pt x="2741" y="4946"/>
                  </a:cubicBezTo>
                  <a:lnTo>
                    <a:pt x="2741" y="5135"/>
                  </a:lnTo>
                  <a:cubicBezTo>
                    <a:pt x="2741" y="5356"/>
                    <a:pt x="2583" y="5513"/>
                    <a:pt x="2363" y="5513"/>
                  </a:cubicBezTo>
                  <a:cubicBezTo>
                    <a:pt x="2174" y="5513"/>
                    <a:pt x="2016" y="5356"/>
                    <a:pt x="2016" y="5135"/>
                  </a:cubicBezTo>
                  <a:lnTo>
                    <a:pt x="2016" y="4946"/>
                  </a:lnTo>
                  <a:cubicBezTo>
                    <a:pt x="2016" y="4285"/>
                    <a:pt x="2363" y="3655"/>
                    <a:pt x="2962" y="3214"/>
                  </a:cubicBezTo>
                  <a:cubicBezTo>
                    <a:pt x="3245" y="3025"/>
                    <a:pt x="3403" y="2710"/>
                    <a:pt x="3403" y="2394"/>
                  </a:cubicBezTo>
                  <a:cubicBezTo>
                    <a:pt x="3403" y="1827"/>
                    <a:pt x="2930" y="1355"/>
                    <a:pt x="2363" y="1355"/>
                  </a:cubicBezTo>
                  <a:cubicBezTo>
                    <a:pt x="1827" y="1355"/>
                    <a:pt x="1355" y="1827"/>
                    <a:pt x="1355" y="2394"/>
                  </a:cubicBezTo>
                  <a:cubicBezTo>
                    <a:pt x="1355" y="2583"/>
                    <a:pt x="1197" y="2741"/>
                    <a:pt x="1008" y="2741"/>
                  </a:cubicBezTo>
                  <a:cubicBezTo>
                    <a:pt x="788" y="2741"/>
                    <a:pt x="630" y="2583"/>
                    <a:pt x="630" y="2394"/>
                  </a:cubicBezTo>
                  <a:cubicBezTo>
                    <a:pt x="630" y="1449"/>
                    <a:pt x="1386" y="693"/>
                    <a:pt x="2331" y="693"/>
                  </a:cubicBezTo>
                  <a:close/>
                  <a:moveTo>
                    <a:pt x="2426" y="0"/>
                  </a:moveTo>
                  <a:cubicBezTo>
                    <a:pt x="1071" y="0"/>
                    <a:pt x="0" y="1040"/>
                    <a:pt x="0" y="2394"/>
                  </a:cubicBezTo>
                  <a:cubicBezTo>
                    <a:pt x="0" y="2930"/>
                    <a:pt x="473" y="3403"/>
                    <a:pt x="1040" y="3403"/>
                  </a:cubicBezTo>
                  <a:cubicBezTo>
                    <a:pt x="1575" y="3403"/>
                    <a:pt x="2048" y="2930"/>
                    <a:pt x="2048" y="2394"/>
                  </a:cubicBezTo>
                  <a:cubicBezTo>
                    <a:pt x="2048" y="2205"/>
                    <a:pt x="2205" y="2048"/>
                    <a:pt x="2426" y="2048"/>
                  </a:cubicBezTo>
                  <a:cubicBezTo>
                    <a:pt x="2615" y="2048"/>
                    <a:pt x="2772" y="2205"/>
                    <a:pt x="2772" y="2394"/>
                  </a:cubicBezTo>
                  <a:cubicBezTo>
                    <a:pt x="2772" y="2520"/>
                    <a:pt x="2741" y="2583"/>
                    <a:pt x="2615" y="2646"/>
                  </a:cubicBezTo>
                  <a:cubicBezTo>
                    <a:pt x="1827" y="3245"/>
                    <a:pt x="1386" y="4064"/>
                    <a:pt x="1386" y="4946"/>
                  </a:cubicBezTo>
                  <a:lnTo>
                    <a:pt x="1386" y="5135"/>
                  </a:lnTo>
                  <a:cubicBezTo>
                    <a:pt x="1386" y="5702"/>
                    <a:pt x="1859" y="6175"/>
                    <a:pt x="2426" y="6175"/>
                  </a:cubicBezTo>
                  <a:cubicBezTo>
                    <a:pt x="2962" y="6175"/>
                    <a:pt x="3434" y="5702"/>
                    <a:pt x="3434" y="5135"/>
                  </a:cubicBezTo>
                  <a:lnTo>
                    <a:pt x="3434" y="4946"/>
                  </a:lnTo>
                  <a:cubicBezTo>
                    <a:pt x="3434" y="4663"/>
                    <a:pt x="3686" y="4442"/>
                    <a:pt x="3844" y="4316"/>
                  </a:cubicBezTo>
                  <a:cubicBezTo>
                    <a:pt x="4474" y="3875"/>
                    <a:pt x="4820" y="3151"/>
                    <a:pt x="4820" y="2394"/>
                  </a:cubicBezTo>
                  <a:cubicBezTo>
                    <a:pt x="4789" y="1040"/>
                    <a:pt x="3718"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11" name="Google Shape;9356;p62">
              <a:extLst>
                <a:ext uri="{FF2B5EF4-FFF2-40B4-BE49-F238E27FC236}">
                  <a16:creationId xmlns:a16="http://schemas.microsoft.com/office/drawing/2014/main" id="{C31334F3-E4AD-451D-A419-718AE46DC866}"/>
                </a:ext>
              </a:extLst>
            </p:cNvPr>
            <p:cNvSpPr/>
            <p:nvPr/>
          </p:nvSpPr>
          <p:spPr>
            <a:xfrm>
              <a:off x="-34656775" y="2837400"/>
              <a:ext cx="51200" cy="51225"/>
            </a:xfrm>
            <a:custGeom>
              <a:avLst/>
              <a:gdLst/>
              <a:ahLst/>
              <a:cxnLst/>
              <a:rect l="l" t="t" r="r" b="b"/>
              <a:pathLst>
                <a:path w="2048" h="2049" extrusionOk="0">
                  <a:moveTo>
                    <a:pt x="1040" y="662"/>
                  </a:moveTo>
                  <a:cubicBezTo>
                    <a:pt x="1229" y="662"/>
                    <a:pt x="1386" y="820"/>
                    <a:pt x="1386" y="1040"/>
                  </a:cubicBezTo>
                  <a:cubicBezTo>
                    <a:pt x="1386" y="1229"/>
                    <a:pt x="1197" y="1387"/>
                    <a:pt x="1040" y="1387"/>
                  </a:cubicBezTo>
                  <a:cubicBezTo>
                    <a:pt x="819" y="1387"/>
                    <a:pt x="662" y="1229"/>
                    <a:pt x="662" y="1040"/>
                  </a:cubicBezTo>
                  <a:cubicBezTo>
                    <a:pt x="662" y="820"/>
                    <a:pt x="819" y="662"/>
                    <a:pt x="1040" y="662"/>
                  </a:cubicBezTo>
                  <a:close/>
                  <a:moveTo>
                    <a:pt x="1040" y="1"/>
                  </a:moveTo>
                  <a:cubicBezTo>
                    <a:pt x="473" y="1"/>
                    <a:pt x="0" y="473"/>
                    <a:pt x="0" y="1040"/>
                  </a:cubicBezTo>
                  <a:cubicBezTo>
                    <a:pt x="0" y="1576"/>
                    <a:pt x="473" y="2048"/>
                    <a:pt x="1040" y="2048"/>
                  </a:cubicBezTo>
                  <a:cubicBezTo>
                    <a:pt x="1576" y="2048"/>
                    <a:pt x="2048" y="1576"/>
                    <a:pt x="2048" y="1040"/>
                  </a:cubicBezTo>
                  <a:cubicBezTo>
                    <a:pt x="2048" y="473"/>
                    <a:pt x="1576"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57;p62">
              <a:extLst>
                <a:ext uri="{FF2B5EF4-FFF2-40B4-BE49-F238E27FC236}">
                  <a16:creationId xmlns:a16="http://schemas.microsoft.com/office/drawing/2014/main" id="{D929D690-7526-4D8D-85F6-C627558DA370}"/>
                </a:ext>
              </a:extLst>
            </p:cNvPr>
            <p:cNvSpPr/>
            <p:nvPr/>
          </p:nvSpPr>
          <p:spPr>
            <a:xfrm>
              <a:off x="-34776500" y="2631825"/>
              <a:ext cx="291450" cy="291450"/>
            </a:xfrm>
            <a:custGeom>
              <a:avLst/>
              <a:gdLst/>
              <a:ahLst/>
              <a:cxnLst/>
              <a:rect l="l" t="t" r="r" b="b"/>
              <a:pathLst>
                <a:path w="11658" h="11658" extrusionOk="0">
                  <a:moveTo>
                    <a:pt x="5829" y="662"/>
                  </a:moveTo>
                  <a:cubicBezTo>
                    <a:pt x="8664" y="662"/>
                    <a:pt x="10964" y="2994"/>
                    <a:pt x="10964" y="5829"/>
                  </a:cubicBezTo>
                  <a:cubicBezTo>
                    <a:pt x="10933" y="8665"/>
                    <a:pt x="8664" y="10996"/>
                    <a:pt x="5829" y="10996"/>
                  </a:cubicBezTo>
                  <a:cubicBezTo>
                    <a:pt x="2993" y="10996"/>
                    <a:pt x="662" y="8665"/>
                    <a:pt x="662" y="5829"/>
                  </a:cubicBezTo>
                  <a:cubicBezTo>
                    <a:pt x="662" y="2994"/>
                    <a:pt x="2993" y="662"/>
                    <a:pt x="5829" y="662"/>
                  </a:cubicBezTo>
                  <a:close/>
                  <a:moveTo>
                    <a:pt x="5829" y="1"/>
                  </a:moveTo>
                  <a:cubicBezTo>
                    <a:pt x="2584" y="1"/>
                    <a:pt x="0" y="2647"/>
                    <a:pt x="0" y="5829"/>
                  </a:cubicBezTo>
                  <a:cubicBezTo>
                    <a:pt x="0" y="9043"/>
                    <a:pt x="2615" y="11658"/>
                    <a:pt x="5829" y="11658"/>
                  </a:cubicBezTo>
                  <a:cubicBezTo>
                    <a:pt x="9042" y="11658"/>
                    <a:pt x="11657" y="9011"/>
                    <a:pt x="11657" y="5829"/>
                  </a:cubicBezTo>
                  <a:cubicBezTo>
                    <a:pt x="11657" y="2584"/>
                    <a:pt x="9011" y="1"/>
                    <a:pt x="5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FFFF00"/>
                </a:highligh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Nội dung bài học: </a:t>
            </a:r>
            <a:endParaRPr dirty="0"/>
          </a:p>
        </p:txBody>
      </p:sp>
      <p:sp>
        <p:nvSpPr>
          <p:cNvPr id="213" name="Google Shape;213;p29"/>
          <p:cNvSpPr txBox="1">
            <a:spLocks noGrp="1"/>
          </p:cNvSpPr>
          <p:nvPr>
            <p:ph type="title" idx="2"/>
          </p:nvPr>
        </p:nvSpPr>
        <p:spPr>
          <a:xfrm>
            <a:off x="530906" y="1125506"/>
            <a:ext cx="1089038" cy="56019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a:t>
            </a:r>
            <a:endParaRPr dirty="0"/>
          </a:p>
        </p:txBody>
      </p:sp>
      <p:sp>
        <p:nvSpPr>
          <p:cNvPr id="215" name="Google Shape;215;p29"/>
          <p:cNvSpPr txBox="1">
            <a:spLocks noGrp="1"/>
          </p:cNvSpPr>
          <p:nvPr>
            <p:ph type="title" idx="4"/>
          </p:nvPr>
        </p:nvSpPr>
        <p:spPr>
          <a:xfrm>
            <a:off x="5238539" y="3367556"/>
            <a:ext cx="965491" cy="56019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a:t>
            </a:r>
            <a:endParaRPr dirty="0"/>
          </a:p>
        </p:txBody>
      </p:sp>
      <p:sp>
        <p:nvSpPr>
          <p:cNvPr id="222" name="Google Shape;222;p29"/>
          <p:cNvSpPr txBox="1">
            <a:spLocks noGrp="1"/>
          </p:cNvSpPr>
          <p:nvPr>
            <p:ph type="subTitle" idx="1"/>
          </p:nvPr>
        </p:nvSpPr>
        <p:spPr>
          <a:xfrm>
            <a:off x="1075425" y="1859240"/>
            <a:ext cx="3045161" cy="666800"/>
          </a:xfrm>
          <a:prstGeom prst="rect">
            <a:avLst/>
          </a:prstGeom>
        </p:spPr>
        <p:txBody>
          <a:bodyPr spcFirstLastPara="1" wrap="square" lIns="91425" tIns="91425" rIns="91425" bIns="91425" anchor="ctr" anchorCtr="0">
            <a:noAutofit/>
          </a:bodyPr>
          <a:lstStyle/>
          <a:p>
            <a:pPr marL="0" indent="0"/>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 </a:t>
            </a: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23" name="Google Shape;223;p29"/>
          <p:cNvSpPr txBox="1">
            <a:spLocks noGrp="1"/>
          </p:cNvSpPr>
          <p:nvPr>
            <p:ph type="subTitle" idx="8"/>
          </p:nvPr>
        </p:nvSpPr>
        <p:spPr>
          <a:xfrm>
            <a:off x="5608930" y="4159322"/>
            <a:ext cx="3045160" cy="6673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Times New Roman" panose="02020603050405020304" pitchFamily="18" charset="0"/>
                <a:cs typeface="Times New Roman" panose="02020603050405020304" pitchFamily="18" charset="0"/>
              </a:rPr>
              <a:t>Luyện tập</a:t>
            </a:r>
            <a:endParaRPr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Nhận </a:t>
            </a:r>
            <a:r>
              <a:rPr lang="en-US" dirty="0" err="1"/>
              <a:t>biết</a:t>
            </a:r>
            <a:r>
              <a:rPr lang="en-US" dirty="0"/>
              <a:t> </a:t>
            </a:r>
            <a:r>
              <a:rPr lang="en-US" dirty="0" err="1" smtClean="0"/>
              <a:t>thán</a:t>
            </a:r>
            <a:r>
              <a:rPr lang="en-US" dirty="0" smtClean="0"/>
              <a:t> </a:t>
            </a:r>
            <a:r>
              <a:rPr lang="en-US" dirty="0"/>
              <a:t>từ:</a:t>
            </a:r>
            <a:endParaRPr dirty="0"/>
          </a:p>
        </p:txBody>
      </p:sp>
      <p:sp>
        <p:nvSpPr>
          <p:cNvPr id="204" name="Google Shape;204;p28"/>
          <p:cNvSpPr txBox="1">
            <a:spLocks noGrp="1"/>
          </p:cNvSpPr>
          <p:nvPr>
            <p:ph type="body" idx="1"/>
          </p:nvPr>
        </p:nvSpPr>
        <p:spPr>
          <a:xfrm>
            <a:off x="720000" y="909121"/>
            <a:ext cx="8331404" cy="400800"/>
          </a:xfrm>
          <a:prstGeom prst="rect">
            <a:avLst/>
          </a:prstGeom>
        </p:spPr>
        <p:txBody>
          <a:bodyPr spcFirstLastPara="1" wrap="square" lIns="91425" tIns="91425" rIns="91425" bIns="91425" anchor="t" anchorCtr="0">
            <a:noAutofit/>
          </a:bodyPr>
          <a:lstStyle/>
          <a:p>
            <a:pPr marL="0" marR="0" indent="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thán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từ và xác định tác dụng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thán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từ trong phiếu học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p:txBody>
      </p:sp>
      <p:grpSp>
        <p:nvGrpSpPr>
          <p:cNvPr id="8" name="Google Shape;9354;p62">
            <a:extLst>
              <a:ext uri="{FF2B5EF4-FFF2-40B4-BE49-F238E27FC236}">
                <a16:creationId xmlns:a16="http://schemas.microsoft.com/office/drawing/2014/main" id="{4A324BF1-90EE-4CA5-B3B2-81FB4642256A}"/>
              </a:ext>
            </a:extLst>
          </p:cNvPr>
          <p:cNvGrpSpPr/>
          <p:nvPr/>
        </p:nvGrpSpPr>
        <p:grpSpPr>
          <a:xfrm>
            <a:off x="151603" y="1005303"/>
            <a:ext cx="717631" cy="572700"/>
            <a:chOff x="-34776500" y="2631825"/>
            <a:chExt cx="291450" cy="291450"/>
          </a:xfrm>
        </p:grpSpPr>
        <p:sp>
          <p:nvSpPr>
            <p:cNvPr id="9" name="Google Shape;9355;p62">
              <a:extLst>
                <a:ext uri="{FF2B5EF4-FFF2-40B4-BE49-F238E27FC236}">
                  <a16:creationId xmlns:a16="http://schemas.microsoft.com/office/drawing/2014/main" id="{0875BC35-585C-4B32-9367-FDC20CA744BC}"/>
                </a:ext>
              </a:extLst>
            </p:cNvPr>
            <p:cNvSpPr/>
            <p:nvPr/>
          </p:nvSpPr>
          <p:spPr>
            <a:xfrm>
              <a:off x="-34691425" y="2666500"/>
              <a:ext cx="120525" cy="154400"/>
            </a:xfrm>
            <a:custGeom>
              <a:avLst/>
              <a:gdLst/>
              <a:ahLst/>
              <a:cxnLst/>
              <a:rect l="l" t="t" r="r" b="b"/>
              <a:pathLst>
                <a:path w="4821" h="6176" extrusionOk="0">
                  <a:moveTo>
                    <a:pt x="2331" y="693"/>
                  </a:moveTo>
                  <a:cubicBezTo>
                    <a:pt x="3277" y="693"/>
                    <a:pt x="4033" y="1449"/>
                    <a:pt x="4033" y="2394"/>
                  </a:cubicBezTo>
                  <a:cubicBezTo>
                    <a:pt x="4096" y="2899"/>
                    <a:pt x="3844" y="3466"/>
                    <a:pt x="3403" y="3781"/>
                  </a:cubicBezTo>
                  <a:cubicBezTo>
                    <a:pt x="3151" y="3970"/>
                    <a:pt x="2741" y="4348"/>
                    <a:pt x="2741" y="4946"/>
                  </a:cubicBezTo>
                  <a:lnTo>
                    <a:pt x="2741" y="5135"/>
                  </a:lnTo>
                  <a:cubicBezTo>
                    <a:pt x="2741" y="5356"/>
                    <a:pt x="2583" y="5513"/>
                    <a:pt x="2363" y="5513"/>
                  </a:cubicBezTo>
                  <a:cubicBezTo>
                    <a:pt x="2174" y="5513"/>
                    <a:pt x="2016" y="5356"/>
                    <a:pt x="2016" y="5135"/>
                  </a:cubicBezTo>
                  <a:lnTo>
                    <a:pt x="2016" y="4946"/>
                  </a:lnTo>
                  <a:cubicBezTo>
                    <a:pt x="2016" y="4285"/>
                    <a:pt x="2363" y="3655"/>
                    <a:pt x="2962" y="3214"/>
                  </a:cubicBezTo>
                  <a:cubicBezTo>
                    <a:pt x="3245" y="3025"/>
                    <a:pt x="3403" y="2710"/>
                    <a:pt x="3403" y="2394"/>
                  </a:cubicBezTo>
                  <a:cubicBezTo>
                    <a:pt x="3403" y="1827"/>
                    <a:pt x="2930" y="1355"/>
                    <a:pt x="2363" y="1355"/>
                  </a:cubicBezTo>
                  <a:cubicBezTo>
                    <a:pt x="1827" y="1355"/>
                    <a:pt x="1355" y="1827"/>
                    <a:pt x="1355" y="2394"/>
                  </a:cubicBezTo>
                  <a:cubicBezTo>
                    <a:pt x="1355" y="2583"/>
                    <a:pt x="1197" y="2741"/>
                    <a:pt x="1008" y="2741"/>
                  </a:cubicBezTo>
                  <a:cubicBezTo>
                    <a:pt x="788" y="2741"/>
                    <a:pt x="630" y="2583"/>
                    <a:pt x="630" y="2394"/>
                  </a:cubicBezTo>
                  <a:cubicBezTo>
                    <a:pt x="630" y="1449"/>
                    <a:pt x="1386" y="693"/>
                    <a:pt x="2331" y="693"/>
                  </a:cubicBezTo>
                  <a:close/>
                  <a:moveTo>
                    <a:pt x="2426" y="0"/>
                  </a:moveTo>
                  <a:cubicBezTo>
                    <a:pt x="1071" y="0"/>
                    <a:pt x="0" y="1040"/>
                    <a:pt x="0" y="2394"/>
                  </a:cubicBezTo>
                  <a:cubicBezTo>
                    <a:pt x="0" y="2930"/>
                    <a:pt x="473" y="3403"/>
                    <a:pt x="1040" y="3403"/>
                  </a:cubicBezTo>
                  <a:cubicBezTo>
                    <a:pt x="1575" y="3403"/>
                    <a:pt x="2048" y="2930"/>
                    <a:pt x="2048" y="2394"/>
                  </a:cubicBezTo>
                  <a:cubicBezTo>
                    <a:pt x="2048" y="2205"/>
                    <a:pt x="2205" y="2048"/>
                    <a:pt x="2426" y="2048"/>
                  </a:cubicBezTo>
                  <a:cubicBezTo>
                    <a:pt x="2615" y="2048"/>
                    <a:pt x="2772" y="2205"/>
                    <a:pt x="2772" y="2394"/>
                  </a:cubicBezTo>
                  <a:cubicBezTo>
                    <a:pt x="2772" y="2520"/>
                    <a:pt x="2741" y="2583"/>
                    <a:pt x="2615" y="2646"/>
                  </a:cubicBezTo>
                  <a:cubicBezTo>
                    <a:pt x="1827" y="3245"/>
                    <a:pt x="1386" y="4064"/>
                    <a:pt x="1386" y="4946"/>
                  </a:cubicBezTo>
                  <a:lnTo>
                    <a:pt x="1386" y="5135"/>
                  </a:lnTo>
                  <a:cubicBezTo>
                    <a:pt x="1386" y="5702"/>
                    <a:pt x="1859" y="6175"/>
                    <a:pt x="2426" y="6175"/>
                  </a:cubicBezTo>
                  <a:cubicBezTo>
                    <a:pt x="2962" y="6175"/>
                    <a:pt x="3434" y="5702"/>
                    <a:pt x="3434" y="5135"/>
                  </a:cubicBezTo>
                  <a:lnTo>
                    <a:pt x="3434" y="4946"/>
                  </a:lnTo>
                  <a:cubicBezTo>
                    <a:pt x="3434" y="4663"/>
                    <a:pt x="3686" y="4442"/>
                    <a:pt x="3844" y="4316"/>
                  </a:cubicBezTo>
                  <a:cubicBezTo>
                    <a:pt x="4474" y="3875"/>
                    <a:pt x="4820" y="3151"/>
                    <a:pt x="4820" y="2394"/>
                  </a:cubicBezTo>
                  <a:cubicBezTo>
                    <a:pt x="4789" y="1040"/>
                    <a:pt x="3718"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10" name="Google Shape;9356;p62">
              <a:extLst>
                <a:ext uri="{FF2B5EF4-FFF2-40B4-BE49-F238E27FC236}">
                  <a16:creationId xmlns:a16="http://schemas.microsoft.com/office/drawing/2014/main" id="{1BB346F0-87FA-432E-84F1-79D20C13CC58}"/>
                </a:ext>
              </a:extLst>
            </p:cNvPr>
            <p:cNvSpPr/>
            <p:nvPr/>
          </p:nvSpPr>
          <p:spPr>
            <a:xfrm>
              <a:off x="-34656775" y="2837400"/>
              <a:ext cx="51200" cy="51225"/>
            </a:xfrm>
            <a:custGeom>
              <a:avLst/>
              <a:gdLst/>
              <a:ahLst/>
              <a:cxnLst/>
              <a:rect l="l" t="t" r="r" b="b"/>
              <a:pathLst>
                <a:path w="2048" h="2049" extrusionOk="0">
                  <a:moveTo>
                    <a:pt x="1040" y="662"/>
                  </a:moveTo>
                  <a:cubicBezTo>
                    <a:pt x="1229" y="662"/>
                    <a:pt x="1386" y="820"/>
                    <a:pt x="1386" y="1040"/>
                  </a:cubicBezTo>
                  <a:cubicBezTo>
                    <a:pt x="1386" y="1229"/>
                    <a:pt x="1197" y="1387"/>
                    <a:pt x="1040" y="1387"/>
                  </a:cubicBezTo>
                  <a:cubicBezTo>
                    <a:pt x="819" y="1387"/>
                    <a:pt x="662" y="1229"/>
                    <a:pt x="662" y="1040"/>
                  </a:cubicBezTo>
                  <a:cubicBezTo>
                    <a:pt x="662" y="820"/>
                    <a:pt x="819" y="662"/>
                    <a:pt x="1040" y="662"/>
                  </a:cubicBezTo>
                  <a:close/>
                  <a:moveTo>
                    <a:pt x="1040" y="1"/>
                  </a:moveTo>
                  <a:cubicBezTo>
                    <a:pt x="473" y="1"/>
                    <a:pt x="0" y="473"/>
                    <a:pt x="0" y="1040"/>
                  </a:cubicBezTo>
                  <a:cubicBezTo>
                    <a:pt x="0" y="1576"/>
                    <a:pt x="473" y="2048"/>
                    <a:pt x="1040" y="2048"/>
                  </a:cubicBezTo>
                  <a:cubicBezTo>
                    <a:pt x="1576" y="2048"/>
                    <a:pt x="2048" y="1576"/>
                    <a:pt x="2048" y="1040"/>
                  </a:cubicBezTo>
                  <a:cubicBezTo>
                    <a:pt x="2048" y="473"/>
                    <a:pt x="1576"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57;p62">
              <a:extLst>
                <a:ext uri="{FF2B5EF4-FFF2-40B4-BE49-F238E27FC236}">
                  <a16:creationId xmlns:a16="http://schemas.microsoft.com/office/drawing/2014/main" id="{16767F43-8154-4483-8605-1C516B015CD6}"/>
                </a:ext>
              </a:extLst>
            </p:cNvPr>
            <p:cNvSpPr/>
            <p:nvPr/>
          </p:nvSpPr>
          <p:spPr>
            <a:xfrm>
              <a:off x="-34776500" y="2631825"/>
              <a:ext cx="291450" cy="291450"/>
            </a:xfrm>
            <a:custGeom>
              <a:avLst/>
              <a:gdLst/>
              <a:ahLst/>
              <a:cxnLst/>
              <a:rect l="l" t="t" r="r" b="b"/>
              <a:pathLst>
                <a:path w="11658" h="11658" extrusionOk="0">
                  <a:moveTo>
                    <a:pt x="5829" y="662"/>
                  </a:moveTo>
                  <a:cubicBezTo>
                    <a:pt x="8664" y="662"/>
                    <a:pt x="10964" y="2994"/>
                    <a:pt x="10964" y="5829"/>
                  </a:cubicBezTo>
                  <a:cubicBezTo>
                    <a:pt x="10933" y="8665"/>
                    <a:pt x="8664" y="10996"/>
                    <a:pt x="5829" y="10996"/>
                  </a:cubicBezTo>
                  <a:cubicBezTo>
                    <a:pt x="2993" y="10996"/>
                    <a:pt x="662" y="8665"/>
                    <a:pt x="662" y="5829"/>
                  </a:cubicBezTo>
                  <a:cubicBezTo>
                    <a:pt x="662" y="2994"/>
                    <a:pt x="2993" y="662"/>
                    <a:pt x="5829" y="662"/>
                  </a:cubicBezTo>
                  <a:close/>
                  <a:moveTo>
                    <a:pt x="5829" y="1"/>
                  </a:moveTo>
                  <a:cubicBezTo>
                    <a:pt x="2584" y="1"/>
                    <a:pt x="0" y="2647"/>
                    <a:pt x="0" y="5829"/>
                  </a:cubicBezTo>
                  <a:cubicBezTo>
                    <a:pt x="0" y="9043"/>
                    <a:pt x="2615" y="11658"/>
                    <a:pt x="5829" y="11658"/>
                  </a:cubicBezTo>
                  <a:cubicBezTo>
                    <a:pt x="9042" y="11658"/>
                    <a:pt x="11657" y="9011"/>
                    <a:pt x="11657" y="5829"/>
                  </a:cubicBezTo>
                  <a:cubicBezTo>
                    <a:pt x="11657" y="2584"/>
                    <a:pt x="9011" y="1"/>
                    <a:pt x="5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FFFF00"/>
                </a:highligh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Nhận </a:t>
            </a:r>
            <a:r>
              <a:rPr lang="en-US" dirty="0" err="1"/>
              <a:t>biết</a:t>
            </a:r>
            <a:r>
              <a:rPr lang="en-US" dirty="0"/>
              <a:t> </a:t>
            </a:r>
            <a:r>
              <a:rPr lang="en-US" dirty="0" err="1" smtClean="0"/>
              <a:t>thán</a:t>
            </a:r>
            <a:r>
              <a:rPr lang="en-US" dirty="0" smtClean="0"/>
              <a:t> </a:t>
            </a:r>
            <a:r>
              <a:rPr lang="en-US" dirty="0"/>
              <a:t>từ:</a:t>
            </a:r>
            <a:endParaRPr dirty="0"/>
          </a:p>
        </p:txBody>
      </p:sp>
      <p:sp>
        <p:nvSpPr>
          <p:cNvPr id="12" name="TextBox 11">
            <a:extLst>
              <a:ext uri="{FF2B5EF4-FFF2-40B4-BE49-F238E27FC236}">
                <a16:creationId xmlns:a16="http://schemas.microsoft.com/office/drawing/2014/main" id="{848E5669-7F7A-4DDB-AB2E-6E4176110C74}"/>
              </a:ext>
            </a:extLst>
          </p:cNvPr>
          <p:cNvSpPr txBox="1"/>
          <p:nvPr/>
        </p:nvSpPr>
        <p:spPr>
          <a:xfrm>
            <a:off x="428261" y="1147143"/>
            <a:ext cx="8472671" cy="3170099"/>
          </a:xfrm>
          <a:prstGeom prst="rect">
            <a:avLst/>
          </a:prstGeom>
          <a:noFill/>
        </p:spPr>
        <p:txBody>
          <a:bodyPr wrap="square">
            <a:spAutoFit/>
          </a:bodyPr>
          <a:lstStyle/>
          <a:p>
            <a:pPr marL="152400" indent="0">
              <a:buNone/>
            </a:pPr>
            <a:r>
              <a:rPr lang="en-US" sz="2000" b="1" i="1" dirty="0">
                <a:latin typeface="Times New Roman" panose="02020603050405020304" pitchFamily="18" charset="0"/>
                <a:cs typeface="Times New Roman" panose="02020603050405020304" pitchFamily="18" charset="0"/>
              </a:rPr>
              <a:t>1. </a:t>
            </a:r>
            <a:r>
              <a:rPr lang="en-US" sz="2000" b="1" i="1" dirty="0" err="1">
                <a:latin typeface="Times New Roman" panose="02020603050405020304" pitchFamily="18" charset="0"/>
                <a:cs typeface="Times New Roman" panose="02020603050405020304" pitchFamily="18" charset="0"/>
              </a:rPr>
              <a:t>Ví</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dụ</a:t>
            </a:r>
            <a:r>
              <a:rPr lang="en-US" sz="2000" b="1"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152400" indent="0">
              <a:buNone/>
            </a:pPr>
            <a:r>
              <a:rPr lang="en-US" sz="2000" b="1" i="1" dirty="0">
                <a:latin typeface="Times New Roman" panose="02020603050405020304" pitchFamily="18" charset="0"/>
                <a:cs typeface="Times New Roman" panose="02020603050405020304" pitchFamily="18" charset="0"/>
              </a:rPr>
              <a:t>2. </a:t>
            </a:r>
            <a:r>
              <a:rPr lang="en-US" sz="2000" b="1" i="1" dirty="0" err="1">
                <a:latin typeface="Times New Roman" panose="02020603050405020304" pitchFamily="18" charset="0"/>
                <a:cs typeface="Times New Roman" panose="02020603050405020304" pitchFamily="18" charset="0"/>
              </a:rPr>
              <a:t>Nhận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xét</a:t>
            </a:r>
            <a:r>
              <a:rPr lang="en-US" sz="2000" b="1"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pPr marL="152400" indent="0">
              <a:buNone/>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a:t>
            </a:r>
          </a:p>
          <a:p>
            <a:pPr marL="152400" indent="0">
              <a:buNone/>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a:t>
            </a:r>
          </a:p>
          <a:p>
            <a:pPr marL="152400" indent="0">
              <a:buNone/>
            </a:pPr>
            <a:r>
              <a:rPr lang="en-US" sz="2000" b="1" i="1" dirty="0">
                <a:latin typeface="Times New Roman" panose="02020603050405020304" pitchFamily="18" charset="0"/>
                <a:cs typeface="Times New Roman" panose="02020603050405020304" pitchFamily="18" charset="0"/>
              </a:rPr>
              <a:t>3. </a:t>
            </a:r>
            <a:r>
              <a:rPr lang="en-US" sz="2000" b="1" i="1" dirty="0" err="1">
                <a:latin typeface="Times New Roman" panose="02020603050405020304" pitchFamily="18" charset="0"/>
                <a:cs typeface="Times New Roman" panose="02020603050405020304" pitchFamily="18" charset="0"/>
              </a:rPr>
              <a:t>Kết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luận</a:t>
            </a:r>
            <a:r>
              <a:rPr lang="en-US" sz="2000" b="1"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SGK</a:t>
            </a:r>
          </a:p>
          <a:p>
            <a:pPr marL="152400" indent="0">
              <a:buNone/>
            </a:pPr>
            <a:r>
              <a:rPr lang="en-US" sz="2000"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Thán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bộc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tiếp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 </a:t>
            </a:r>
            <a:r>
              <a:rPr lang="en-US" sz="2000" i="1" dirty="0" err="1">
                <a:latin typeface="Times New Roman" panose="02020603050405020304" pitchFamily="18" charset="0"/>
                <a:cs typeface="Times New Roman" panose="02020603050405020304" pitchFamily="18" charset="0"/>
              </a:rPr>
              <a:t>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ôi</a:t>
            </a:r>
            <a:r>
              <a:rPr lang="en-US" sz="2000" i="1" dirty="0">
                <a:latin typeface="Times New Roman" panose="02020603050405020304" pitchFamily="18" charset="0"/>
                <a:cs typeface="Times New Roman" panose="02020603050405020304" pitchFamily="18" charset="0"/>
              </a:rPr>
              <a:t>, ô hay, than </a:t>
            </a:r>
            <a:r>
              <a:rPr lang="en-US" sz="2000" i="1" dirty="0" err="1">
                <a:latin typeface="Times New Roman" panose="02020603050405020304" pitchFamily="18" charset="0"/>
                <a:cs typeface="Times New Roman" panose="02020603050405020304" pitchFamily="18" charset="0"/>
              </a:rPr>
              <a: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ơi</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152400" indent="0">
              <a:buNone/>
            </a:pP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Thán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gọi</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đáp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dạ</a:t>
            </a:r>
            <a:r>
              <a:rPr lang="en-US" sz="2000" i="1" dirty="0">
                <a:latin typeface="Times New Roman" panose="02020603050405020304" pitchFamily="18" charset="0"/>
                <a:cs typeface="Times New Roman" panose="02020603050405020304" pitchFamily="18" charset="0"/>
              </a:rPr>
              <a:t>, ừ, …</a:t>
            </a:r>
            <a:endParaRPr lang="en-US" sz="2000" dirty="0">
              <a:latin typeface="Times New Roman" panose="02020603050405020304" pitchFamily="18" charset="0"/>
              <a:cs typeface="Times New Roman" panose="02020603050405020304" pitchFamily="18" charset="0"/>
            </a:endParaRPr>
          </a:p>
          <a:p>
            <a:pPr marL="152400" indent="0">
              <a:buNone/>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10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Nhận </a:t>
            </a:r>
            <a:r>
              <a:rPr lang="en-US" dirty="0" err="1"/>
              <a:t>biết</a:t>
            </a:r>
            <a:r>
              <a:rPr lang="en-US" dirty="0"/>
              <a:t> </a:t>
            </a:r>
            <a:r>
              <a:rPr lang="en-US" dirty="0" err="1" smtClean="0"/>
              <a:t>thán</a:t>
            </a:r>
            <a:r>
              <a:rPr lang="en-US" dirty="0" smtClean="0"/>
              <a:t> </a:t>
            </a:r>
            <a:r>
              <a:rPr lang="en-US" dirty="0"/>
              <a:t>từ</a:t>
            </a:r>
            <a:br>
              <a:rPr lang="en-US" dirty="0"/>
            </a:br>
            <a:r>
              <a:rPr lang="en-US" dirty="0"/>
              <a:t>II. Luyện tập</a:t>
            </a:r>
            <a:endParaRPr dirty="0"/>
          </a:p>
        </p:txBody>
      </p:sp>
      <p:sp>
        <p:nvSpPr>
          <p:cNvPr id="12" name="TextBox 11">
            <a:extLst>
              <a:ext uri="{FF2B5EF4-FFF2-40B4-BE49-F238E27FC236}">
                <a16:creationId xmlns:a16="http://schemas.microsoft.com/office/drawing/2014/main" id="{848E5669-7F7A-4DDB-AB2E-6E4176110C74}"/>
              </a:ext>
            </a:extLst>
          </p:cNvPr>
          <p:cNvSpPr txBox="1"/>
          <p:nvPr/>
        </p:nvSpPr>
        <p:spPr>
          <a:xfrm>
            <a:off x="858178" y="1409779"/>
            <a:ext cx="8472671" cy="1323439"/>
          </a:xfrm>
          <a:prstGeom prst="rect">
            <a:avLst/>
          </a:prstGeom>
          <a:noFill/>
        </p:spPr>
        <p:txBody>
          <a:bodyPr wrap="square">
            <a:spAutoFit/>
          </a:bodyPr>
          <a:lstStyle/>
          <a:p>
            <a:r>
              <a:rPr lang="nl-NL" sz="2000" b="1" dirty="0">
                <a:latin typeface="Times New Roman" panose="02020603050405020304" pitchFamily="18" charset="0"/>
                <a:cs typeface="Times New Roman" panose="02020603050405020304" pitchFamily="18" charset="0"/>
              </a:rPr>
              <a:t>Bài tập 1</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Vâng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 Ô</a:t>
            </a:r>
          </a:p>
          <a:p>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ơi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52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2" name="TextBox 21">
            <a:extLst>
              <a:ext uri="{FF2B5EF4-FFF2-40B4-BE49-F238E27FC236}">
                <a16:creationId xmlns:a16="http://schemas.microsoft.com/office/drawing/2014/main" id="{91A6C469-8028-41FF-91FB-2EEBA48073EC}"/>
              </a:ext>
            </a:extLst>
          </p:cNvPr>
          <p:cNvSpPr txBox="1"/>
          <p:nvPr/>
        </p:nvSpPr>
        <p:spPr>
          <a:xfrm>
            <a:off x="156164" y="-72572"/>
            <a:ext cx="8657865" cy="5196807"/>
          </a:xfrm>
          <a:prstGeom prst="rect">
            <a:avLst/>
          </a:prstGeom>
          <a:noFill/>
        </p:spPr>
        <p:txBody>
          <a:bodyPr wrap="square">
            <a:spAutoFit/>
          </a:bodyPr>
          <a:lstStyle/>
          <a:p>
            <a:pPr marL="0" marR="0" algn="just">
              <a:lnSpc>
                <a:spcPct val="115000"/>
              </a:lnSpc>
              <a:spcBef>
                <a:spcPts val="0"/>
              </a:spcBef>
              <a:spcAft>
                <a:spcPts val="0"/>
              </a:spcAft>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a:t>
            </a:r>
            <a:r>
              <a:rPr lang="nl-NL"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a.Thán </a:t>
            </a:r>
            <a:r>
              <a:rPr lang="nl-NL" sz="2400" dirty="0">
                <a:latin typeface="Times New Roman" panose="02020603050405020304" pitchFamily="18" charset="0"/>
                <a:cs typeface="Times New Roman" panose="02020603050405020304" pitchFamily="18" charset="0"/>
              </a:rPr>
              <a:t>từ </a:t>
            </a:r>
            <a:r>
              <a:rPr lang="nl-NL" sz="2400" i="1" dirty="0">
                <a:latin typeface="Times New Roman" panose="02020603050405020304" pitchFamily="18" charset="0"/>
                <a:cs typeface="Times New Roman" panose="02020603050405020304" pitchFamily="18" charset="0"/>
              </a:rPr>
              <a:t>ôi </a:t>
            </a:r>
            <a:r>
              <a:rPr lang="nl-NL" sz="2400" dirty="0">
                <a:latin typeface="Times New Roman" panose="02020603050405020304" pitchFamily="18" charset="0"/>
                <a:cs typeface="Times New Roman" panose="02020603050405020304" pitchFamily="18" charset="0"/>
              </a:rPr>
              <a:t>thể hiện sự xúc động mạnh mẽ trước một điều bất ngờ; cho thấy sự xúc động lớn lao, thái độ ngạc nhiên của người nghệ sĩ khi ông tìm được một ý tưởng sáng tác có giá trị trong chuyến đi của mình</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 Thán từ </a:t>
            </a:r>
            <a:r>
              <a:rPr lang="nl-NL" sz="2400" i="1" dirty="0">
                <a:latin typeface="Times New Roman" panose="02020603050405020304" pitchFamily="18" charset="0"/>
                <a:cs typeface="Times New Roman" panose="02020603050405020304" pitchFamily="18" charset="0"/>
              </a:rPr>
              <a:t>Trời ơi </a:t>
            </a:r>
            <a:r>
              <a:rPr lang="nl-NL" sz="2400" dirty="0">
                <a:latin typeface="Times New Roman" panose="02020603050405020304" pitchFamily="18" charset="0"/>
                <a:cs typeface="Times New Roman" panose="02020603050405020304" pitchFamily="18" charset="0"/>
              </a:rPr>
              <a:t>thể hiện cảm xúc tiếc nuối của anh thanh niên khi anh sắp phải chia tay ông họa sĩ, cô kĩ sư và bác lái xe.</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c. Thán từ </a:t>
            </a:r>
            <a:r>
              <a:rPr lang="nl-NL" sz="2400" i="1" dirty="0">
                <a:latin typeface="Times New Roman" panose="02020603050405020304" pitchFamily="18" charset="0"/>
                <a:cs typeface="Times New Roman" panose="02020603050405020304" pitchFamily="18" charset="0"/>
              </a:rPr>
              <a:t>ơ </a:t>
            </a:r>
            <a:r>
              <a:rPr lang="nl-NL" sz="2400" dirty="0">
                <a:latin typeface="Times New Roman" panose="02020603050405020304" pitchFamily="18" charset="0"/>
                <a:cs typeface="Times New Roman" panose="02020603050405020304" pitchFamily="18" charset="0"/>
              </a:rPr>
              <a:t>thể hiện sự ngạc nhiên, bối rối của anh thanh niên khi thấy ông họa sĩ vẽ mình.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d. Thán từ </a:t>
            </a:r>
            <a:r>
              <a:rPr lang="nl-NL" sz="2400" i="1" dirty="0">
                <a:latin typeface="Times New Roman" panose="02020603050405020304" pitchFamily="18" charset="0"/>
                <a:cs typeface="Times New Roman" panose="02020603050405020304" pitchFamily="18" charset="0"/>
              </a:rPr>
              <a:t>Chao ôi </a:t>
            </a:r>
            <a:r>
              <a:rPr lang="nl-NL" sz="2400" dirty="0">
                <a:latin typeface="Times New Roman" panose="02020603050405020304" pitchFamily="18" charset="0"/>
                <a:cs typeface="Times New Roman" panose="02020603050405020304" pitchFamily="18" charset="0"/>
              </a:rPr>
              <a:t>thể hiện sự xúc đông mạnh mẽ của ông họa sĩ khi ông nhận thấy rằng gặp được anh thanh niên là cơ hội hiếm có trong sáng tác nhưng hoàn thành sáng tác đó còn là một chặng đường dài.</a:t>
            </a:r>
            <a:endParaRPr lang="en-US" sz="2400" dirty="0">
              <a:latin typeface="Times New Roman" panose="02020603050405020304" pitchFamily="18" charset="0"/>
              <a:cs typeface="Times New Roman" panose="02020603050405020304" pitchFamily="18" charset="0"/>
            </a:endParaRPr>
          </a:p>
          <a:p>
            <a:r>
              <a:rPr lang="nl-NL"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nl-NL"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32"/>
          <p:cNvSpPr txBox="1">
            <a:spLocks noGrp="1"/>
          </p:cNvSpPr>
          <p:nvPr>
            <p:ph type="title"/>
          </p:nvPr>
        </p:nvSpPr>
        <p:spPr>
          <a:xfrm>
            <a:off x="870471" y="-3333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tập 2</a:t>
            </a:r>
            <a:endParaRPr dirty="0"/>
          </a:p>
        </p:txBody>
      </p:sp>
      <p:pic>
        <p:nvPicPr>
          <p:cNvPr id="253" name="Google Shape;253;p32"/>
          <p:cNvPicPr preferRelativeResize="0"/>
          <p:nvPr/>
        </p:nvPicPr>
        <p:blipFill>
          <a:blip r:embed="rId3">
            <a:alphaModFix/>
          </a:blip>
          <a:stretch>
            <a:fillRect/>
          </a:stretch>
        </p:blipFill>
        <p:spPr>
          <a:xfrm>
            <a:off x="7521725" y="0"/>
            <a:ext cx="1622275" cy="633699"/>
          </a:xfrm>
          <a:prstGeom prst="rect">
            <a:avLst/>
          </a:prstGeom>
          <a:noFill/>
          <a:ln>
            <a:noFill/>
          </a:ln>
        </p:spPr>
      </p:pic>
      <p:sp>
        <p:nvSpPr>
          <p:cNvPr id="17" name="TextBox 16">
            <a:extLst>
              <a:ext uri="{FF2B5EF4-FFF2-40B4-BE49-F238E27FC236}">
                <a16:creationId xmlns:a16="http://schemas.microsoft.com/office/drawing/2014/main" id="{DCE0ECD1-9C0B-491F-A88B-2C1751D2BA4E}"/>
              </a:ext>
            </a:extLst>
          </p:cNvPr>
          <p:cNvSpPr txBox="1"/>
          <p:nvPr/>
        </p:nvSpPr>
        <p:spPr>
          <a:xfrm>
            <a:off x="150471" y="432596"/>
            <a:ext cx="8843058" cy="4880439"/>
          </a:xfrm>
          <a:prstGeom prst="rect">
            <a:avLst/>
          </a:prstGeom>
          <a:noFill/>
        </p:spPr>
        <p:txBody>
          <a:bodyPr wrap="square">
            <a:spAutoFit/>
          </a:bodyPr>
          <a:lstStyle/>
          <a:p>
            <a:pPr marL="0" marR="0" algn="just">
              <a:lnSpc>
                <a:spcPct val="115000"/>
              </a:lnSpc>
              <a:spcBef>
                <a:spcPts val="0"/>
              </a:spcBef>
              <a:spcAft>
                <a:spcPts val="0"/>
              </a:spcAft>
            </a:pPr>
            <a:r>
              <a:rPr lang="nl-NL"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a.</a:t>
            </a:r>
          </a:p>
          <a:p>
            <a:pPr marL="0" marR="0" algn="just">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.-những điều mới </a:t>
            </a:r>
            <a:r>
              <a:rPr lang="en-US" sz="1800" i="1" dirty="0" err="1">
                <a:effectLst/>
                <a:latin typeface="Times New Roman" panose="02020603050405020304" pitchFamily="18" charset="0"/>
                <a:ea typeface="Times New Roman" panose="02020603050405020304" pitchFamily="18" charset="0"/>
              </a:rPr>
              <a:t>mẻ</a:t>
            </a:r>
            <a:r>
              <a:rPr lang="en-US" sz="1800" i="1" dirty="0">
                <a:effectLst/>
                <a:latin typeface="Times New Roman" panose="02020603050405020304" pitchFamily="18" charset="0"/>
                <a:ea typeface="Times New Roman" panose="02020603050405020304" pitchFamily="18" charset="0"/>
              </a:rPr>
              <a:t>: những</a:t>
            </a:r>
            <a:r>
              <a:rPr lang="en-US" sz="1800" dirty="0">
                <a:effectLst/>
                <a:latin typeface="Times New Roman" panose="02020603050405020304" pitchFamily="18" charset="0"/>
                <a:ea typeface="Times New Roman" panose="02020603050405020304" pitchFamily="18" charset="0"/>
              </a:rPr>
              <a:t> là </a:t>
            </a:r>
            <a:r>
              <a:rPr lang="en-US" sz="1800" dirty="0" err="1">
                <a:effectLst/>
                <a:latin typeface="Times New Roman" panose="02020603050405020304" pitchFamily="18" charset="0"/>
                <a:ea typeface="Times New Roman" panose="02020603050405020304" pitchFamily="18" charset="0"/>
              </a:rPr>
              <a:t>phó</a:t>
            </a:r>
            <a:r>
              <a:rPr lang="en-US" sz="1800" dirty="0">
                <a:effectLst/>
                <a:latin typeface="Times New Roman" panose="02020603050405020304" pitchFamily="18" charset="0"/>
                <a:ea typeface="Times New Roman" panose="02020603050405020304" pitchFamily="18" charset="0"/>
              </a:rPr>
              <a:t> từ chỉ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những </a:t>
            </a:r>
            <a:r>
              <a:rPr lang="en-US" sz="1800" i="1" dirty="0" err="1">
                <a:effectLst/>
                <a:latin typeface="Times New Roman" panose="02020603050405020304" pitchFamily="18" charset="0"/>
                <a:ea typeface="Times New Roman" panose="02020603050405020304" pitchFamily="18" charset="0"/>
              </a:rPr>
              <a:t>tám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quyển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truyện</a:t>
            </a:r>
            <a:r>
              <a:rPr lang="en-US" sz="1800" i="1" dirty="0">
                <a:effectLst/>
                <a:latin typeface="Times New Roman" panose="02020603050405020304" pitchFamily="18" charset="0"/>
                <a:ea typeface="Times New Roman" panose="02020603050405020304" pitchFamily="18" charset="0"/>
              </a:rPr>
              <a:t>: những</a:t>
            </a:r>
            <a:r>
              <a:rPr lang="en-US" sz="1800" dirty="0">
                <a:effectLst/>
                <a:latin typeface="Times New Roman" panose="02020603050405020304" pitchFamily="18" charset="0"/>
                <a:ea typeface="Times New Roman" panose="02020603050405020304" pitchFamily="18" charset="0"/>
              </a:rPr>
              <a:t> là </a:t>
            </a:r>
            <a:r>
              <a:rPr lang="en-US" sz="1800" dirty="0" err="1">
                <a:effectLst/>
                <a:latin typeface="Times New Roman" panose="02020603050405020304" pitchFamily="18" charset="0"/>
                <a:ea typeface="Times New Roman" panose="02020603050405020304" pitchFamily="18" charset="0"/>
              </a:rPr>
              <a:t>trợ</a:t>
            </a:r>
            <a:r>
              <a:rPr lang="en-US" sz="1800" dirty="0">
                <a:effectLst/>
                <a:latin typeface="Times New Roman" panose="02020603050405020304" pitchFamily="18" charset="0"/>
                <a:ea typeface="Times New Roman" panose="02020603050405020304" pitchFamily="18" charset="0"/>
              </a:rPr>
              <a:t> từ có ý </a:t>
            </a:r>
            <a:r>
              <a:rPr lang="en-US" sz="1800" dirty="0" err="1">
                <a:effectLst/>
                <a:latin typeface="Times New Roman" panose="02020603050405020304" pitchFamily="18" charset="0"/>
                <a:ea typeface="Times New Roman" panose="02020603050405020304" pitchFamily="18" charset="0"/>
              </a:rPr>
              <a:t>nhấn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mạnh</a:t>
            </a:r>
            <a:r>
              <a:rPr lang="en-US" sz="1800" dirty="0">
                <a:effectLst/>
                <a:latin typeface="Times New Roman" panose="02020603050405020304" pitchFamily="18" charset="0"/>
                <a:ea typeface="Times New Roman" panose="02020603050405020304" pitchFamily="18" charset="0"/>
              </a:rPr>
              <a:t>, đánh giá việc “nó” mua </a:t>
            </a:r>
            <a:r>
              <a:rPr lang="en-US" sz="1800" dirty="0" err="1">
                <a:effectLst/>
                <a:latin typeface="Times New Roman" panose="02020603050405020304" pitchFamily="18" charset="0"/>
                <a:ea typeface="Times New Roman" panose="02020603050405020304" pitchFamily="18" charset="0"/>
              </a:rPr>
              <a:t>tám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rPr>
              <a:t> là </a:t>
            </a:r>
            <a:r>
              <a:rPr lang="en-US" sz="1800" dirty="0" err="1">
                <a:effectLst/>
                <a:latin typeface="Times New Roman" panose="02020603050405020304" pitchFamily="18" charset="0"/>
                <a:ea typeface="Times New Roman" panose="02020603050405020304" pitchFamily="18" charset="0"/>
              </a:rPr>
              <a:t>nhiễu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vượt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mức</a:t>
            </a:r>
            <a:r>
              <a:rPr lang="en-US" sz="1800" dirty="0">
                <a:effectLst/>
                <a:latin typeface="Times New Roman" panose="02020603050405020304" pitchFamily="18" charset="0"/>
                <a:ea typeface="Times New Roman" panose="02020603050405020304" pitchFamily="18" charset="0"/>
              </a:rPr>
              <a:t> bình thường.</a:t>
            </a:r>
          </a:p>
          <a:p>
            <a:pPr marL="0" marR="0" indent="0" algn="just">
              <a:lnSpc>
                <a:spcPct val="115000"/>
              </a:lnSpc>
              <a:spcBef>
                <a:spcPts val="0"/>
              </a:spcBef>
              <a:spcAft>
                <a:spcPts val="600"/>
              </a:spcAft>
              <a:tabLst>
                <a:tab pos="518795" algn="l"/>
              </a:tabLst>
            </a:pPr>
            <a:r>
              <a:rPr lang="en-US" sz="1800" i="1" dirty="0">
                <a:effectLst/>
                <a:latin typeface="Times New Roman" panose="02020603050405020304" pitchFamily="18" charset="0"/>
                <a:ea typeface="Times New Roman" panose="02020603050405020304" pitchFamily="18" charset="0"/>
              </a:rPr>
              <a:t>b.</a:t>
            </a:r>
          </a:p>
          <a:p>
            <a:pPr marL="0" marR="0" indent="0" algn="just">
              <a:lnSpc>
                <a:spcPct val="115000"/>
              </a:lnSpc>
              <a:spcBef>
                <a:spcPts val="0"/>
              </a:spcBef>
              <a:spcAft>
                <a:spcPts val="600"/>
              </a:spcAft>
              <a:tabLst>
                <a:tab pos="518795" algn="l"/>
              </a:tabLst>
            </a:pPr>
            <a:r>
              <a:rPr lang="en-US" sz="1800" i="1" dirty="0">
                <a:effectLst/>
                <a:latin typeface="Times New Roman" panose="02020603050405020304" pitchFamily="18" charset="0"/>
                <a:ea typeface="Times New Roman" panose="02020603050405020304" pitchFamily="18" charset="0"/>
              </a:rPr>
              <a:t>-</a:t>
            </a:r>
            <a:r>
              <a:rPr lang="en-US" sz="1800" i="1" dirty="0" err="1">
                <a:effectLst/>
                <a:latin typeface="Times New Roman" panose="02020603050405020304" pitchFamily="18" charset="0"/>
                <a:ea typeface="Times New Roman" panose="02020603050405020304" pitchFamily="18" charset="0"/>
              </a:rPr>
              <a:t>đoán</a:t>
            </a:r>
            <a:r>
              <a:rPr lang="en-US" sz="1800" i="1" dirty="0">
                <a:effectLst/>
                <a:latin typeface="Times New Roman" panose="02020603050405020304" pitchFamily="18" charset="0"/>
                <a:ea typeface="Times New Roman" panose="02020603050405020304" pitchFamily="18" charset="0"/>
              </a:rPr>
              <a:t> ngay chuyện gì đã xảy ra: ngay</a:t>
            </a:r>
            <a:r>
              <a:rPr lang="en-US" sz="1800" dirty="0">
                <a:effectLst/>
                <a:latin typeface="Times New Roman" panose="02020603050405020304" pitchFamily="18" charset="0"/>
                <a:ea typeface="Times New Roman" panose="02020603050405020304" pitchFamily="18" charset="0"/>
              </a:rPr>
              <a:t> là </a:t>
            </a:r>
            <a:r>
              <a:rPr lang="en-US" sz="1800" dirty="0" err="1">
                <a:effectLst/>
                <a:latin typeface="Times New Roman" panose="02020603050405020304" pitchFamily="18" charset="0"/>
                <a:ea typeface="Times New Roman" panose="02020603050405020304" pitchFamily="18" charset="0"/>
              </a:rPr>
              <a:t>phó</a:t>
            </a:r>
            <a:r>
              <a:rPr lang="en-US" sz="1800" dirty="0">
                <a:effectLst/>
                <a:latin typeface="Times New Roman" panose="02020603050405020304" pitchFamily="18" charset="0"/>
                <a:ea typeface="Times New Roman" panose="02020603050405020304" pitchFamily="18" charset="0"/>
              </a:rPr>
              <a:t> từ chỉ sự không chậm </a:t>
            </a:r>
            <a:r>
              <a:rPr lang="en-US" sz="1800" dirty="0" err="1">
                <a:effectLst/>
                <a:latin typeface="Times New Roman" panose="02020603050405020304" pitchFamily="18" charset="0"/>
                <a:ea typeface="Times New Roman" panose="02020603050405020304" pitchFamily="18" charset="0"/>
              </a:rPr>
              <a:t>trễ</a:t>
            </a:r>
            <a:r>
              <a:rPr lang="en-US" sz="1800" dirty="0">
                <a:effectLst/>
                <a:latin typeface="Times New Roman" panose="02020603050405020304" pitchFamily="18" charset="0"/>
                <a:ea typeface="Times New Roman" panose="02020603050405020304" pitchFamily="18" charset="0"/>
              </a:rPr>
              <a:t> của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động </a:t>
            </a:r>
            <a:r>
              <a:rPr lang="en-US" sz="1800" i="1" dirty="0" err="1">
                <a:effectLst/>
                <a:latin typeface="Times New Roman" panose="02020603050405020304" pitchFamily="18" charset="0"/>
                <a:ea typeface="Times New Roman" panose="02020603050405020304" pitchFamily="18" charset="0"/>
              </a:rPr>
              <a:t>đoán</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600"/>
              </a:spcAft>
              <a:tabLst>
                <a:tab pos="518795" algn="l"/>
              </a:tabLst>
            </a:pPr>
            <a:r>
              <a:rPr lang="en-US" sz="1800" i="1" dirty="0">
                <a:effectLst/>
                <a:latin typeface="Times New Roman" panose="02020603050405020304" pitchFamily="18" charset="0"/>
                <a:ea typeface="Times New Roman" panose="02020603050405020304" pitchFamily="18" charset="0"/>
              </a:rPr>
              <a:t>- ngay cạnh trường: ngay</a:t>
            </a:r>
            <a:r>
              <a:rPr lang="en-US" sz="1800" dirty="0">
                <a:effectLst/>
                <a:latin typeface="Times New Roman" panose="02020603050405020304" pitchFamily="18" charset="0"/>
                <a:ea typeface="Times New Roman" panose="02020603050405020304" pitchFamily="18" charset="0"/>
              </a:rPr>
              <a:t> là </a:t>
            </a:r>
            <a:r>
              <a:rPr lang="en-US" sz="1800" dirty="0" err="1">
                <a:effectLst/>
                <a:latin typeface="Times New Roman" panose="02020603050405020304" pitchFamily="18" charset="0"/>
                <a:ea typeface="Times New Roman" panose="02020603050405020304" pitchFamily="18" charset="0"/>
              </a:rPr>
              <a:t>trợ</a:t>
            </a:r>
            <a:r>
              <a:rPr lang="en-US" sz="1800" dirty="0">
                <a:effectLst/>
                <a:latin typeface="Times New Roman" panose="02020603050405020304" pitchFamily="18" charset="0"/>
                <a:ea typeface="Times New Roman" panose="02020603050405020304" pitchFamily="18" charset="0"/>
              </a:rPr>
              <a:t> từ biểu thị ý </a:t>
            </a:r>
            <a:r>
              <a:rPr lang="en-US" sz="1800" dirty="0" err="1">
                <a:effectLst/>
                <a:latin typeface="Times New Roman" panose="02020603050405020304" pitchFamily="18" charset="0"/>
                <a:ea typeface="Times New Roman" panose="02020603050405020304" pitchFamily="18" charset="0"/>
              </a:rPr>
              <a:t>nhẩn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mạnh</a:t>
            </a:r>
            <a:r>
              <a:rPr lang="en-US" sz="1800" dirty="0">
                <a:effectLst/>
                <a:latin typeface="Times New Roman" panose="02020603050405020304" pitchFamily="18" charset="0"/>
                <a:ea typeface="Times New Roman" panose="02020603050405020304" pitchFamily="18" charset="0"/>
              </a:rPr>
              <a:t> khoảng cách rất gần giữa vị trí của sự vật được nói đến </a:t>
            </a:r>
            <a:r>
              <a:rPr lang="en-US" sz="1800" i="1" dirty="0">
                <a:effectLst/>
                <a:latin typeface="Times New Roman" panose="02020603050405020304" pitchFamily="18" charset="0"/>
                <a:ea typeface="Times New Roman" panose="02020603050405020304" pitchFamily="18" charset="0"/>
              </a:rPr>
              <a:t>(nhà tôi)</a:t>
            </a:r>
            <a:r>
              <a:rPr lang="en-US" sz="1800" dirty="0">
                <a:effectLst/>
                <a:latin typeface="Times New Roman" panose="02020603050405020304" pitchFamily="18" charset="0"/>
                <a:ea typeface="Times New Roman" panose="02020603050405020304" pitchFamily="18" charset="0"/>
              </a:rPr>
              <a:t> so với địa điểm được lấy làm </a:t>
            </a:r>
            <a:r>
              <a:rPr lang="en-US" sz="1800" dirty="0" err="1">
                <a:effectLst/>
                <a:latin typeface="Times New Roman" panose="02020603050405020304" pitchFamily="18" charset="0"/>
                <a:ea typeface="Times New Roman" panose="02020603050405020304" pitchFamily="18" charset="0"/>
              </a:rPr>
              <a:t>mốc</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(trường).</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12000"/>
              </a:lnSpc>
              <a:spcBef>
                <a:spcPts val="0"/>
              </a:spcBef>
              <a:spcAft>
                <a:spcPts val="600"/>
              </a:spcAft>
              <a:tabLst>
                <a:tab pos="514985" algn="l"/>
              </a:tabLst>
            </a:pPr>
            <a:r>
              <a:rPr lang="en-US" sz="1800" i="1" dirty="0">
                <a:effectLst/>
                <a:latin typeface="Times New Roman" panose="02020603050405020304" pitchFamily="18" charset="0"/>
                <a:ea typeface="Times New Roman" panose="02020603050405020304" pitchFamily="18" charset="0"/>
              </a:rPr>
              <a:t>c.</a:t>
            </a:r>
          </a:p>
          <a:p>
            <a:pPr marL="0" marR="0" indent="0" algn="just">
              <a:lnSpc>
                <a:spcPct val="112000"/>
              </a:lnSpc>
              <a:spcBef>
                <a:spcPts val="0"/>
              </a:spcBef>
              <a:spcAft>
                <a:spcPts val="600"/>
              </a:spcAft>
              <a:tabLst>
                <a:tab pos="514985" algn="l"/>
              </a:tabLst>
            </a:pPr>
            <a:r>
              <a:rPr lang="en-US" sz="1800" i="1" dirty="0">
                <a:effectLst/>
                <a:latin typeface="Times New Roman" panose="02020603050405020304" pitchFamily="18" charset="0"/>
                <a:ea typeface="Times New Roman" panose="02020603050405020304" pitchFamily="18" charset="0"/>
              </a:rPr>
              <a:t>-bán đến hàng nghìn con lạc </a:t>
            </a:r>
            <a:r>
              <a:rPr lang="en-US" sz="1800" i="1" dirty="0" err="1">
                <a:effectLst/>
                <a:latin typeface="Times New Roman" panose="02020603050405020304" pitchFamily="18" charset="0"/>
                <a:ea typeface="Times New Roman" panose="02020603050405020304" pitchFamily="18" charset="0"/>
              </a:rPr>
              <a:t>đà</a:t>
            </a:r>
            <a:r>
              <a:rPr lang="en-US" sz="1800" i="1" dirty="0">
                <a:effectLst/>
                <a:latin typeface="Times New Roman" panose="02020603050405020304" pitchFamily="18" charset="0"/>
                <a:ea typeface="Times New Roman" panose="02020603050405020304" pitchFamily="18" charset="0"/>
              </a:rPr>
              <a:t>: đến</a:t>
            </a:r>
            <a:r>
              <a:rPr lang="en-US" sz="1800" dirty="0">
                <a:effectLst/>
                <a:latin typeface="Times New Roman" panose="02020603050405020304" pitchFamily="18" charset="0"/>
                <a:ea typeface="Times New Roman" panose="02020603050405020304" pitchFamily="18" charset="0"/>
              </a:rPr>
              <a:t> là </a:t>
            </a:r>
            <a:r>
              <a:rPr lang="en-US" sz="1800" dirty="0" err="1">
                <a:effectLst/>
                <a:latin typeface="Times New Roman" panose="02020603050405020304" pitchFamily="18" charset="0"/>
                <a:ea typeface="Times New Roman" panose="02020603050405020304" pitchFamily="18" charset="0"/>
              </a:rPr>
              <a:t>trợ</a:t>
            </a:r>
            <a:r>
              <a:rPr lang="en-US" sz="1800" dirty="0">
                <a:effectLst/>
                <a:latin typeface="Times New Roman" panose="02020603050405020304" pitchFamily="18" charset="0"/>
                <a:ea typeface="Times New Roman" panose="02020603050405020304" pitchFamily="18" charset="0"/>
              </a:rPr>
              <a:t> từ biểu thị ý </a:t>
            </a:r>
            <a:r>
              <a:rPr lang="en-US" sz="1800" dirty="0" err="1">
                <a:effectLst/>
                <a:latin typeface="Times New Roman" panose="02020603050405020304" pitchFamily="18" charset="0"/>
                <a:ea typeface="Times New Roman" panose="02020603050405020304" pitchFamily="18" charset="0"/>
              </a:rPr>
              <a:t>nhấn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mạnh</a:t>
            </a:r>
            <a:r>
              <a:rPr lang="en-US" sz="1800" dirty="0">
                <a:effectLst/>
                <a:latin typeface="Times New Roman" panose="02020603050405020304" pitchFamily="18" charset="0"/>
                <a:ea typeface="Times New Roman" panose="02020603050405020304" pitchFamily="18" charset="0"/>
              </a:rPr>
              <a:t>, đánh giá việc bán hàng nghìn con lạc </a:t>
            </a:r>
            <a:r>
              <a:rPr lang="en-US" sz="1800" dirty="0" err="1">
                <a:effectLst/>
                <a:latin typeface="Times New Roman" panose="02020603050405020304" pitchFamily="18" charset="0"/>
                <a:ea typeface="Times New Roman" panose="02020603050405020304" pitchFamily="18" charset="0"/>
              </a:rPr>
              <a:t>đà</a:t>
            </a:r>
            <a:r>
              <a:rPr lang="en-US" sz="1800" dirty="0">
                <a:effectLst/>
                <a:latin typeface="Times New Roman" panose="02020603050405020304" pitchFamily="18" charset="0"/>
                <a:ea typeface="Times New Roman" panose="02020603050405020304" pitchFamily="18" charset="0"/>
              </a:rPr>
              <a:t> là rất nhiều; </a:t>
            </a:r>
          </a:p>
          <a:p>
            <a:pPr marL="0" marR="0" indent="0" algn="just">
              <a:lnSpc>
                <a:spcPct val="112000"/>
              </a:lnSpc>
              <a:spcBef>
                <a:spcPts val="0"/>
              </a:spcBef>
              <a:spcAft>
                <a:spcPts val="600"/>
              </a:spcAft>
              <a:tabLst>
                <a:tab pos="514985" algn="l"/>
              </a:tabLst>
            </a:pPr>
            <a:r>
              <a:rPr lang="en-US" sz="18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sắp đến rồi: đến</a:t>
            </a:r>
            <a:r>
              <a:rPr lang="en-US" sz="1800" dirty="0">
                <a:effectLst/>
                <a:latin typeface="Times New Roman" panose="02020603050405020304" pitchFamily="18" charset="0"/>
                <a:ea typeface="Times New Roman" panose="02020603050405020304" pitchFamily="18" charset="0"/>
              </a:rPr>
              <a:t> là động từ thể hiện một cái gì đó </a:t>
            </a:r>
            <a:r>
              <a:rPr lang="en-US" sz="1800" i="1" dirty="0">
                <a:effectLst/>
                <a:latin typeface="Times New Roman" panose="02020603050405020304" pitchFamily="18" charset="0"/>
                <a:ea typeface="Times New Roman" panose="02020603050405020304" pitchFamily="18" charset="0"/>
              </a:rPr>
              <a:t>(mùa đông)</a:t>
            </a:r>
            <a:r>
              <a:rPr lang="en-US" sz="1800" dirty="0">
                <a:effectLst/>
                <a:latin typeface="Times New Roman" panose="02020603050405020304" pitchFamily="18" charset="0"/>
                <a:ea typeface="Times New Roman" panose="02020603050405020304" pitchFamily="18" charset="0"/>
              </a:rPr>
              <a:t> xuất hiện hay (đi) tới.</a:t>
            </a:r>
          </a:p>
          <a:p>
            <a:pPr marL="0" marR="0" algn="just">
              <a:lnSpc>
                <a:spcPct val="115000"/>
              </a:lnSpc>
              <a:spcBef>
                <a:spcPts val="0"/>
              </a:spcBef>
              <a:spcAft>
                <a:spcPts val="0"/>
              </a:spcAft>
            </a:pP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32"/>
          <p:cNvSpPr txBox="1">
            <a:spLocks noGrp="1"/>
          </p:cNvSpPr>
          <p:nvPr>
            <p:ph type="title"/>
          </p:nvPr>
        </p:nvSpPr>
        <p:spPr>
          <a:xfrm>
            <a:off x="870471" y="-3333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tập 3</a:t>
            </a:r>
            <a:endParaRPr dirty="0"/>
          </a:p>
        </p:txBody>
      </p:sp>
      <p:pic>
        <p:nvPicPr>
          <p:cNvPr id="253" name="Google Shape;253;p32"/>
          <p:cNvPicPr preferRelativeResize="0"/>
          <p:nvPr/>
        </p:nvPicPr>
        <p:blipFill>
          <a:blip r:embed="rId3">
            <a:alphaModFix/>
          </a:blip>
          <a:stretch>
            <a:fillRect/>
          </a:stretch>
        </p:blipFill>
        <p:spPr>
          <a:xfrm>
            <a:off x="7521725" y="0"/>
            <a:ext cx="1622275" cy="633699"/>
          </a:xfrm>
          <a:prstGeom prst="rect">
            <a:avLst/>
          </a:prstGeom>
          <a:noFill/>
          <a:ln>
            <a:noFill/>
          </a:ln>
        </p:spPr>
      </p:pic>
      <p:sp>
        <p:nvSpPr>
          <p:cNvPr id="17" name="TextBox 16">
            <a:extLst>
              <a:ext uri="{FF2B5EF4-FFF2-40B4-BE49-F238E27FC236}">
                <a16:creationId xmlns:a16="http://schemas.microsoft.com/office/drawing/2014/main" id="{DCE0ECD1-9C0B-491F-A88B-2C1751D2BA4E}"/>
              </a:ext>
            </a:extLst>
          </p:cNvPr>
          <p:cNvSpPr txBox="1"/>
          <p:nvPr/>
        </p:nvSpPr>
        <p:spPr>
          <a:xfrm>
            <a:off x="150471" y="667037"/>
            <a:ext cx="8843058" cy="4856971"/>
          </a:xfrm>
          <a:prstGeom prst="rect">
            <a:avLst/>
          </a:prstGeom>
          <a:noFill/>
        </p:spPr>
        <p:txBody>
          <a:bodyPr wrap="square">
            <a:spAutoFit/>
          </a:bodyPr>
          <a:lstStyle/>
          <a:p>
            <a:r>
              <a:rPr lang="nl-NL" sz="2800" dirty="0" smtClean="0">
                <a:latin typeface="Times New Roman" panose="02020603050405020304" pitchFamily="18" charset="0"/>
                <a:cs typeface="Times New Roman" panose="02020603050405020304" pitchFamily="18" charset="0"/>
              </a:rPr>
              <a:t>Nhìn </a:t>
            </a:r>
            <a:r>
              <a:rPr lang="nl-NL" sz="2800" dirty="0">
                <a:latin typeface="Times New Roman" panose="02020603050405020304" pitchFamily="18" charset="0"/>
                <a:cs typeface="Times New Roman" panose="02020603050405020304" pitchFamily="18" charset="0"/>
              </a:rPr>
              <a:t>thấy Lan đang lúi híu bên vệ đường, Nam tiến gần tới và hỏi:</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Lan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Than </a:t>
            </a:r>
            <a:r>
              <a:rPr lang="en-US" sz="2800" b="1" dirty="0" err="1">
                <a:latin typeface="Times New Roman" panose="02020603050405020304" pitchFamily="18" charset="0"/>
                <a:cs typeface="Times New Roman" panose="02020603050405020304" pitchFamily="18" charset="0"/>
              </a:rPr>
              <a:t>ôi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Nam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bỗng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ơi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4083904"/>
      </p:ext>
    </p:extLst>
  </p:cSld>
  <p:clrMapOvr>
    <a:masterClrMapping/>
  </p:clrMapOvr>
</p:sld>
</file>

<file path=ppt/theme/theme1.xml><?xml version="1.0" encoding="utf-8"?>
<a:theme xmlns:a="http://schemas.openxmlformats.org/drawingml/2006/main" name="Bank Loan Pitch Deck by Slidesgo">
  <a:themeElements>
    <a:clrScheme name="Simple Light">
      <a:dk1>
        <a:srgbClr val="111010"/>
      </a:dk1>
      <a:lt1>
        <a:srgbClr val="F3F3F3"/>
      </a:lt1>
      <a:dk2>
        <a:srgbClr val="FFD966"/>
      </a:dk2>
      <a:lt2>
        <a:srgbClr val="C9B576"/>
      </a:lt2>
      <a:accent1>
        <a:srgbClr val="9E9D9D"/>
      </a:accent1>
      <a:accent2>
        <a:srgbClr val="434343"/>
      </a:accent2>
      <a:accent3>
        <a:srgbClr val="FFFFFF"/>
      </a:accent3>
      <a:accent4>
        <a:srgbClr val="FFFFFF"/>
      </a:accent4>
      <a:accent5>
        <a:srgbClr val="FFFFFF"/>
      </a:accent5>
      <a:accent6>
        <a:srgbClr val="FFFFFF"/>
      </a:accent6>
      <a:hlink>
        <a:srgbClr val="11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932</Words>
  <Application>Microsoft Office PowerPoint</Application>
  <PresentationFormat>On-screen Show (16:9)</PresentationFormat>
  <Paragraphs>74</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Anaheim</vt:lpstr>
      <vt:lpstr>Times New Roman</vt:lpstr>
      <vt:lpstr>PT Sans</vt:lpstr>
      <vt:lpstr>Arial</vt:lpstr>
      <vt:lpstr>Inter Medium</vt:lpstr>
      <vt:lpstr>Wingdings</vt:lpstr>
      <vt:lpstr>Nunito Light</vt:lpstr>
      <vt:lpstr>Calibri</vt:lpstr>
      <vt:lpstr>JetBrains Mono</vt:lpstr>
      <vt:lpstr>Bank Loan Pitch Deck by Slidesgo</vt:lpstr>
      <vt:lpstr>Bài 6: Chân dung cuộc sống</vt:lpstr>
      <vt:lpstr>Điền từ thích hợp vào chỗ trống?</vt:lpstr>
      <vt:lpstr>Nội dung bài học: </vt:lpstr>
      <vt:lpstr>I. Nhận biết thán từ:</vt:lpstr>
      <vt:lpstr>I. Nhận biết thán từ:</vt:lpstr>
      <vt:lpstr>I. Nhận biết thán từ II. Luyện tập</vt:lpstr>
      <vt:lpstr>PowerPoint Presentation</vt:lpstr>
      <vt:lpstr>Bài tập 2</vt:lpstr>
      <vt:lpstr>Bài tập 3</vt:lpstr>
      <vt:lpstr>Bài tập 4</vt:lpstr>
      <vt:lpstr>VẬN DỤNG</vt:lpstr>
      <vt:lpstr>Hướng dẫn về nhà:</vt:lpstr>
      <vt:lpstr>Cảm ơn thầy cô và học sinh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Chân dung cuộc sống</dc:title>
  <dc:creator>MayTinhCuaToi</dc:creator>
  <cp:lastModifiedBy>Admin</cp:lastModifiedBy>
  <cp:revision>6</cp:revision>
  <dcterms:modified xsi:type="dcterms:W3CDTF">2023-08-06T20:01:44Z</dcterms:modified>
</cp:coreProperties>
</file>