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4" r:id="rId4"/>
    <p:sldMasterId id="2147483745" r:id="rId5"/>
    <p:sldMasterId id="2147483746" r:id="rId6"/>
    <p:sldMasterId id="2147483747" r:id="rId7"/>
    <p:sldMasterId id="2147483748" r:id="rId8"/>
    <p:sldMasterId id="2147483749" r:id="rId9"/>
    <p:sldMasterId id="2147483750" r:id="rId10"/>
    <p:sldMasterId id="2147483751"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y="6858000" cx="12192000"/>
  <p:notesSz cx="6858000" cy="9144000"/>
  <p:embeddedFontLst>
    <p:embeddedFont>
      <p:font typeface="Montserrat"/>
      <p:regular r:id="rId41"/>
      <p:bold r:id="rId42"/>
      <p:italic r:id="rId43"/>
      <p:boldItalic r:id="rId44"/>
    </p:embeddedFont>
    <p:embeddedFont>
      <p:font typeface="Montserrat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20" Type="http://schemas.openxmlformats.org/officeDocument/2006/relationships/slide" Target="slides/slide8.xml"/><Relationship Id="rId42" Type="http://schemas.openxmlformats.org/officeDocument/2006/relationships/font" Target="fonts/Montserrat-bold.fntdata"/><Relationship Id="rId41" Type="http://schemas.openxmlformats.org/officeDocument/2006/relationships/font" Target="fonts/Montserrat-regular.fntdata"/><Relationship Id="rId22" Type="http://schemas.openxmlformats.org/officeDocument/2006/relationships/slide" Target="slides/slide10.xml"/><Relationship Id="rId44" Type="http://schemas.openxmlformats.org/officeDocument/2006/relationships/font" Target="fonts/Montserrat-boldItalic.fntdata"/><Relationship Id="rId21" Type="http://schemas.openxmlformats.org/officeDocument/2006/relationships/slide" Target="slides/slide9.xml"/><Relationship Id="rId43" Type="http://schemas.openxmlformats.org/officeDocument/2006/relationships/font" Target="fonts/Montserrat-italic.fntdata"/><Relationship Id="rId24" Type="http://schemas.openxmlformats.org/officeDocument/2006/relationships/slide" Target="slides/slide12.xml"/><Relationship Id="rId46" Type="http://schemas.openxmlformats.org/officeDocument/2006/relationships/font" Target="fonts/MontserratLight-bold.fntdata"/><Relationship Id="rId23" Type="http://schemas.openxmlformats.org/officeDocument/2006/relationships/slide" Target="slides/slide11.xml"/><Relationship Id="rId45" Type="http://schemas.openxmlformats.org/officeDocument/2006/relationships/font" Target="fonts/Montserrat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8" Type="http://schemas.openxmlformats.org/officeDocument/2006/relationships/font" Target="fonts/MontserratLight-boldItalic.fntdata"/><Relationship Id="rId25" Type="http://schemas.openxmlformats.org/officeDocument/2006/relationships/slide" Target="slides/slide13.xml"/><Relationship Id="rId47" Type="http://schemas.openxmlformats.org/officeDocument/2006/relationships/font" Target="fonts/MontserratLight-italic.fntdata"/><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7.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8.xml"/><Relationship Id="rId33" Type="http://schemas.openxmlformats.org/officeDocument/2006/relationships/slide" Target="slides/slide21.xml"/><Relationship Id="rId10" Type="http://schemas.openxmlformats.org/officeDocument/2006/relationships/slideMaster" Target="slideMasters/slideMaster7.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slide" Target="slides/slide25.xml"/><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slide" Target="slides/slide27.xml"/><Relationship Id="rId16" Type="http://schemas.openxmlformats.org/officeDocument/2006/relationships/slide" Target="slides/slide4.xml"/><Relationship Id="rId38" Type="http://schemas.openxmlformats.org/officeDocument/2006/relationships/slide" Target="slides/slide26.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png"/><Relationship Id="rId3"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4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3"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4"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subTitle"/>
          </p:nvPr>
        </p:nvSpPr>
        <p:spPr>
          <a:xfrm>
            <a:off x="1524000" y="3602079"/>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93" name="Google Shape;93;p14"/>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5"/>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9" name="Google Shape;99;p15"/>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831851" y="1709783"/>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 type="body"/>
          </p:nvPr>
        </p:nvSpPr>
        <p:spPr>
          <a:xfrm>
            <a:off x="831851" y="4589507"/>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05" name="Google Shape;105;p16"/>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1" name="Google Shape;111;p17"/>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2" name="Google Shape;112;p17"/>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18" name="Google Shape;118;p1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9" name="Google Shape;119;p18"/>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20" name="Google Shape;120;p18"/>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1" name="Google Shape;121;p18"/>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9"/>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68"/>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36" name="Google Shape;136;p21"/>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37" name="Google Shape;137;p21"/>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68"/>
            <a:ext cx="6172200" cy="4873625"/>
          </a:xfrm>
          <a:prstGeom prst="rect">
            <a:avLst/>
          </a:prstGeom>
          <a:noFill/>
          <a:ln>
            <a:noFill/>
          </a:ln>
        </p:spPr>
      </p:sp>
      <p:sp>
        <p:nvSpPr>
          <p:cNvPr id="143" name="Google Shape;143;p22"/>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44" name="Google Shape;144;p22"/>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0" name="Google Shape;150;p23"/>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3" y="1956639"/>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4" y="-596062"/>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6" name="Google Shape;156;p24"/>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2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6"/>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8" name="Google Shape;168;p26"/>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6"/>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6"/>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7"/>
          <p:cNvSpPr txBox="1"/>
          <p:nvPr>
            <p:ph idx="1" type="subTitle"/>
          </p:nvPr>
        </p:nvSpPr>
        <p:spPr>
          <a:xfrm>
            <a:off x="1524000" y="3602078"/>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74" name="Google Shape;174;p27"/>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7"/>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7"/>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28"/>
          <p:cNvSpPr txBox="1"/>
          <p:nvPr>
            <p:ph type="title"/>
          </p:nvPr>
        </p:nvSpPr>
        <p:spPr>
          <a:xfrm>
            <a:off x="831851" y="1709781"/>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28"/>
          <p:cNvSpPr txBox="1"/>
          <p:nvPr>
            <p:ph idx="1" type="body"/>
          </p:nvPr>
        </p:nvSpPr>
        <p:spPr>
          <a:xfrm>
            <a:off x="831851" y="458950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80" name="Google Shape;180;p28"/>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8"/>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8"/>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2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29"/>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6" name="Google Shape;186;p29"/>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7" name="Google Shape;187;p29"/>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29"/>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9"/>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30"/>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93" name="Google Shape;193;p30"/>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4" name="Google Shape;194;p30"/>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95" name="Google Shape;195;p30"/>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6" name="Google Shape;196;p30"/>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0"/>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0"/>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31"/>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1"/>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1"/>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32"/>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2"/>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2"/>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1" y="170978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1" y="458950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3"/>
          <p:cNvSpPr txBox="1"/>
          <p:nvPr>
            <p:ph idx="1" type="body"/>
          </p:nvPr>
        </p:nvSpPr>
        <p:spPr>
          <a:xfrm>
            <a:off x="5183188" y="987467"/>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11" name="Google Shape;211;p33"/>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12" name="Google Shape;212;p33"/>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3"/>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3"/>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4"/>
          <p:cNvSpPr/>
          <p:nvPr>
            <p:ph idx="2" type="pic"/>
          </p:nvPr>
        </p:nvSpPr>
        <p:spPr>
          <a:xfrm>
            <a:off x="5183188" y="987467"/>
            <a:ext cx="6172200" cy="4873625"/>
          </a:xfrm>
          <a:prstGeom prst="rect">
            <a:avLst/>
          </a:prstGeom>
          <a:noFill/>
          <a:ln>
            <a:noFill/>
          </a:ln>
        </p:spPr>
      </p:sp>
      <p:sp>
        <p:nvSpPr>
          <p:cNvPr id="218" name="Google Shape;218;p34"/>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19" name="Google Shape;219;p34"/>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4"/>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4"/>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3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5"/>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5" name="Google Shape;225;p35"/>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5"/>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5"/>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36"/>
          <p:cNvSpPr txBox="1"/>
          <p:nvPr>
            <p:ph type="title"/>
          </p:nvPr>
        </p:nvSpPr>
        <p:spPr>
          <a:xfrm rot="5400000">
            <a:off x="7133433" y="1956637"/>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36"/>
          <p:cNvSpPr txBox="1"/>
          <p:nvPr>
            <p:ph idx="1" type="body"/>
          </p:nvPr>
        </p:nvSpPr>
        <p:spPr>
          <a:xfrm rot="5400000">
            <a:off x="1799434" y="-59606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1" name="Google Shape;231;p36"/>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6"/>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6"/>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0" name="Shape 240"/>
        <p:cNvGrpSpPr/>
        <p:nvPr/>
      </p:nvGrpSpPr>
      <p:grpSpPr>
        <a:xfrm>
          <a:off x="0" y="0"/>
          <a:ext cx="0" cy="0"/>
          <a:chOff x="0" y="0"/>
          <a:chExt cx="0" cy="0"/>
        </a:xfrm>
      </p:grpSpPr>
      <p:sp>
        <p:nvSpPr>
          <p:cNvPr id="241" name="Google Shape;241;p3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38"/>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3" name="Google Shape;243;p38"/>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38"/>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38"/>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6" name="Shape 246"/>
        <p:cNvGrpSpPr/>
        <p:nvPr/>
      </p:nvGrpSpPr>
      <p:grpSpPr>
        <a:xfrm>
          <a:off x="0" y="0"/>
          <a:ext cx="0" cy="0"/>
          <a:chOff x="0" y="0"/>
          <a:chExt cx="0" cy="0"/>
        </a:xfrm>
      </p:grpSpPr>
      <p:sp>
        <p:nvSpPr>
          <p:cNvPr id="247" name="Google Shape;247;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39"/>
          <p:cNvSpPr txBox="1"/>
          <p:nvPr>
            <p:ph idx="1" type="subTitle"/>
          </p:nvPr>
        </p:nvSpPr>
        <p:spPr>
          <a:xfrm>
            <a:off x="1524000" y="3602074"/>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49" name="Google Shape;249;p39"/>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39"/>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39"/>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2" name="Shape 252"/>
        <p:cNvGrpSpPr/>
        <p:nvPr/>
      </p:nvGrpSpPr>
      <p:grpSpPr>
        <a:xfrm>
          <a:off x="0" y="0"/>
          <a:ext cx="0" cy="0"/>
          <a:chOff x="0" y="0"/>
          <a:chExt cx="0" cy="0"/>
        </a:xfrm>
      </p:grpSpPr>
      <p:sp>
        <p:nvSpPr>
          <p:cNvPr id="253" name="Google Shape;253;p40"/>
          <p:cNvSpPr txBox="1"/>
          <p:nvPr>
            <p:ph type="title"/>
          </p:nvPr>
        </p:nvSpPr>
        <p:spPr>
          <a:xfrm>
            <a:off x="831851" y="1709777"/>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0"/>
          <p:cNvSpPr txBox="1"/>
          <p:nvPr>
            <p:ph idx="1" type="body"/>
          </p:nvPr>
        </p:nvSpPr>
        <p:spPr>
          <a:xfrm>
            <a:off x="831851" y="4589501"/>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55" name="Google Shape;255;p40"/>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0"/>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40"/>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8" name="Shape 258"/>
        <p:cNvGrpSpPr/>
        <p:nvPr/>
      </p:nvGrpSpPr>
      <p:grpSpPr>
        <a:xfrm>
          <a:off x="0" y="0"/>
          <a:ext cx="0" cy="0"/>
          <a:chOff x="0" y="0"/>
          <a:chExt cx="0" cy="0"/>
        </a:xfrm>
      </p:grpSpPr>
      <p:sp>
        <p:nvSpPr>
          <p:cNvPr id="259" name="Google Shape;259;p4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1"/>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1" name="Google Shape;261;p41"/>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2" name="Google Shape;262;p41"/>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41"/>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41"/>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5" name="Shape 265"/>
        <p:cNvGrpSpPr/>
        <p:nvPr/>
      </p:nvGrpSpPr>
      <p:grpSpPr>
        <a:xfrm>
          <a:off x="0" y="0"/>
          <a:ext cx="0" cy="0"/>
          <a:chOff x="0" y="0"/>
          <a:chExt cx="0" cy="0"/>
        </a:xfrm>
      </p:grpSpPr>
      <p:sp>
        <p:nvSpPr>
          <p:cNvPr id="266" name="Google Shape;266;p42"/>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42"/>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68" name="Google Shape;268;p42"/>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9" name="Google Shape;269;p42"/>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0" name="Google Shape;270;p42"/>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1" name="Google Shape;271;p42"/>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42"/>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42"/>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4" name="Shape 274"/>
        <p:cNvGrpSpPr/>
        <p:nvPr/>
      </p:nvGrpSpPr>
      <p:grpSpPr>
        <a:xfrm>
          <a:off x="0" y="0"/>
          <a:ext cx="0" cy="0"/>
          <a:chOff x="0" y="0"/>
          <a:chExt cx="0" cy="0"/>
        </a:xfrm>
      </p:grpSpPr>
      <p:sp>
        <p:nvSpPr>
          <p:cNvPr id="275" name="Google Shape;275;p4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3"/>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3"/>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43"/>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9" name="Shape 279"/>
        <p:cNvGrpSpPr/>
        <p:nvPr/>
      </p:nvGrpSpPr>
      <p:grpSpPr>
        <a:xfrm>
          <a:off x="0" y="0"/>
          <a:ext cx="0" cy="0"/>
          <a:chOff x="0" y="0"/>
          <a:chExt cx="0" cy="0"/>
        </a:xfrm>
      </p:grpSpPr>
      <p:sp>
        <p:nvSpPr>
          <p:cNvPr id="280" name="Google Shape;280;p44"/>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4"/>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4"/>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3" name="Shape 283"/>
        <p:cNvGrpSpPr/>
        <p:nvPr/>
      </p:nvGrpSpPr>
      <p:grpSpPr>
        <a:xfrm>
          <a:off x="0" y="0"/>
          <a:ext cx="0" cy="0"/>
          <a:chOff x="0" y="0"/>
          <a:chExt cx="0" cy="0"/>
        </a:xfrm>
      </p:grpSpPr>
      <p:sp>
        <p:nvSpPr>
          <p:cNvPr id="284" name="Google Shape;284;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45"/>
          <p:cNvSpPr txBox="1"/>
          <p:nvPr>
            <p:ph idx="1" type="body"/>
          </p:nvPr>
        </p:nvSpPr>
        <p:spPr>
          <a:xfrm>
            <a:off x="5183188" y="987463"/>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86" name="Google Shape;286;p45"/>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87" name="Google Shape;287;p45"/>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45"/>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45"/>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0" name="Shape 290"/>
        <p:cNvGrpSpPr/>
        <p:nvPr/>
      </p:nvGrpSpPr>
      <p:grpSpPr>
        <a:xfrm>
          <a:off x="0" y="0"/>
          <a:ext cx="0" cy="0"/>
          <a:chOff x="0" y="0"/>
          <a:chExt cx="0" cy="0"/>
        </a:xfrm>
      </p:grpSpPr>
      <p:sp>
        <p:nvSpPr>
          <p:cNvPr id="291" name="Google Shape;291;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46"/>
          <p:cNvSpPr/>
          <p:nvPr>
            <p:ph idx="2" type="pic"/>
          </p:nvPr>
        </p:nvSpPr>
        <p:spPr>
          <a:xfrm>
            <a:off x="5183188" y="987463"/>
            <a:ext cx="6172200" cy="4873625"/>
          </a:xfrm>
          <a:prstGeom prst="rect">
            <a:avLst/>
          </a:prstGeom>
          <a:noFill/>
          <a:ln>
            <a:noFill/>
          </a:ln>
        </p:spPr>
      </p:sp>
      <p:sp>
        <p:nvSpPr>
          <p:cNvPr id="293" name="Google Shape;293;p46"/>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4" name="Google Shape;294;p46"/>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46"/>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46"/>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7" name="Shape 297"/>
        <p:cNvGrpSpPr/>
        <p:nvPr/>
      </p:nvGrpSpPr>
      <p:grpSpPr>
        <a:xfrm>
          <a:off x="0" y="0"/>
          <a:ext cx="0" cy="0"/>
          <a:chOff x="0" y="0"/>
          <a:chExt cx="0" cy="0"/>
        </a:xfrm>
      </p:grpSpPr>
      <p:sp>
        <p:nvSpPr>
          <p:cNvPr id="298" name="Google Shape;298;p4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7"/>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0" name="Google Shape;300;p47"/>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47"/>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7"/>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3" name="Shape 303"/>
        <p:cNvGrpSpPr/>
        <p:nvPr/>
      </p:nvGrpSpPr>
      <p:grpSpPr>
        <a:xfrm>
          <a:off x="0" y="0"/>
          <a:ext cx="0" cy="0"/>
          <a:chOff x="0" y="0"/>
          <a:chExt cx="0" cy="0"/>
        </a:xfrm>
      </p:grpSpPr>
      <p:sp>
        <p:nvSpPr>
          <p:cNvPr id="304" name="Google Shape;304;p48"/>
          <p:cNvSpPr txBox="1"/>
          <p:nvPr>
            <p:ph type="title"/>
          </p:nvPr>
        </p:nvSpPr>
        <p:spPr>
          <a:xfrm rot="5400000">
            <a:off x="7133433" y="1956633"/>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48"/>
          <p:cNvSpPr txBox="1"/>
          <p:nvPr>
            <p:ph idx="1" type="body"/>
          </p:nvPr>
        </p:nvSpPr>
        <p:spPr>
          <a:xfrm rot="5400000">
            <a:off x="1799434" y="-596067"/>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6" name="Google Shape;306;p48"/>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8"/>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8"/>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5" name="Shape 315"/>
        <p:cNvGrpSpPr/>
        <p:nvPr/>
      </p:nvGrpSpPr>
      <p:grpSpPr>
        <a:xfrm>
          <a:off x="0" y="0"/>
          <a:ext cx="0" cy="0"/>
          <a:chOff x="0" y="0"/>
          <a:chExt cx="0" cy="0"/>
        </a:xfrm>
      </p:grpSpPr>
      <p:sp>
        <p:nvSpPr>
          <p:cNvPr id="316" name="Google Shape;316;p50"/>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50"/>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8" name="Google Shape;318;p50"/>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50"/>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50"/>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1" name="Shape 321"/>
        <p:cNvGrpSpPr/>
        <p:nvPr/>
      </p:nvGrpSpPr>
      <p:grpSpPr>
        <a:xfrm>
          <a:off x="0" y="0"/>
          <a:ext cx="0" cy="0"/>
          <a:chOff x="0" y="0"/>
          <a:chExt cx="0" cy="0"/>
        </a:xfrm>
      </p:grpSpPr>
      <p:sp>
        <p:nvSpPr>
          <p:cNvPr id="322" name="Google Shape;322;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51"/>
          <p:cNvSpPr txBox="1"/>
          <p:nvPr>
            <p:ph idx="1" type="subTitle"/>
          </p:nvPr>
        </p:nvSpPr>
        <p:spPr>
          <a:xfrm>
            <a:off x="1524000" y="3602068"/>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24" name="Google Shape;324;p51"/>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51"/>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51"/>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7" name="Shape 327"/>
        <p:cNvGrpSpPr/>
        <p:nvPr/>
      </p:nvGrpSpPr>
      <p:grpSpPr>
        <a:xfrm>
          <a:off x="0" y="0"/>
          <a:ext cx="0" cy="0"/>
          <a:chOff x="0" y="0"/>
          <a:chExt cx="0" cy="0"/>
        </a:xfrm>
      </p:grpSpPr>
      <p:sp>
        <p:nvSpPr>
          <p:cNvPr id="328" name="Google Shape;328;p52"/>
          <p:cNvSpPr txBox="1"/>
          <p:nvPr>
            <p:ph type="title"/>
          </p:nvPr>
        </p:nvSpPr>
        <p:spPr>
          <a:xfrm>
            <a:off x="831851" y="1709771"/>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52"/>
          <p:cNvSpPr txBox="1"/>
          <p:nvPr>
            <p:ph idx="1" type="body"/>
          </p:nvPr>
        </p:nvSpPr>
        <p:spPr>
          <a:xfrm>
            <a:off x="831851" y="458949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30" name="Google Shape;330;p52"/>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52"/>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52"/>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3" name="Shape 333"/>
        <p:cNvGrpSpPr/>
        <p:nvPr/>
      </p:nvGrpSpPr>
      <p:grpSpPr>
        <a:xfrm>
          <a:off x="0" y="0"/>
          <a:ext cx="0" cy="0"/>
          <a:chOff x="0" y="0"/>
          <a:chExt cx="0" cy="0"/>
        </a:xfrm>
      </p:grpSpPr>
      <p:sp>
        <p:nvSpPr>
          <p:cNvPr id="334" name="Google Shape;334;p5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53"/>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6" name="Google Shape;336;p53"/>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7" name="Google Shape;337;p53"/>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53"/>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53"/>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0" name="Shape 340"/>
        <p:cNvGrpSpPr/>
        <p:nvPr/>
      </p:nvGrpSpPr>
      <p:grpSpPr>
        <a:xfrm>
          <a:off x="0" y="0"/>
          <a:ext cx="0" cy="0"/>
          <a:chOff x="0" y="0"/>
          <a:chExt cx="0" cy="0"/>
        </a:xfrm>
      </p:grpSpPr>
      <p:sp>
        <p:nvSpPr>
          <p:cNvPr id="341" name="Google Shape;341;p54"/>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54"/>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43" name="Google Shape;343;p54"/>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44" name="Google Shape;344;p54"/>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45" name="Google Shape;345;p54"/>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46" name="Google Shape;346;p54"/>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54"/>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54"/>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9" name="Shape 349"/>
        <p:cNvGrpSpPr/>
        <p:nvPr/>
      </p:nvGrpSpPr>
      <p:grpSpPr>
        <a:xfrm>
          <a:off x="0" y="0"/>
          <a:ext cx="0" cy="0"/>
          <a:chOff x="0" y="0"/>
          <a:chExt cx="0" cy="0"/>
        </a:xfrm>
      </p:grpSpPr>
      <p:sp>
        <p:nvSpPr>
          <p:cNvPr id="350" name="Google Shape;350;p5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55"/>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55"/>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55"/>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4" name="Shape 354"/>
        <p:cNvGrpSpPr/>
        <p:nvPr/>
      </p:nvGrpSpPr>
      <p:grpSpPr>
        <a:xfrm>
          <a:off x="0" y="0"/>
          <a:ext cx="0" cy="0"/>
          <a:chOff x="0" y="0"/>
          <a:chExt cx="0" cy="0"/>
        </a:xfrm>
      </p:grpSpPr>
      <p:sp>
        <p:nvSpPr>
          <p:cNvPr id="355" name="Google Shape;355;p56"/>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56"/>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6"/>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8" name="Shape 358"/>
        <p:cNvGrpSpPr/>
        <p:nvPr/>
      </p:nvGrpSpPr>
      <p:grpSpPr>
        <a:xfrm>
          <a:off x="0" y="0"/>
          <a:ext cx="0" cy="0"/>
          <a:chOff x="0" y="0"/>
          <a:chExt cx="0" cy="0"/>
        </a:xfrm>
      </p:grpSpPr>
      <p:sp>
        <p:nvSpPr>
          <p:cNvPr id="359" name="Google Shape;359;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57"/>
          <p:cNvSpPr txBox="1"/>
          <p:nvPr>
            <p:ph idx="1" type="body"/>
          </p:nvPr>
        </p:nvSpPr>
        <p:spPr>
          <a:xfrm>
            <a:off x="5183188" y="987457"/>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361" name="Google Shape;361;p57"/>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62" name="Google Shape;362;p57"/>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57"/>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57"/>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5" name="Shape 365"/>
        <p:cNvGrpSpPr/>
        <p:nvPr/>
      </p:nvGrpSpPr>
      <p:grpSpPr>
        <a:xfrm>
          <a:off x="0" y="0"/>
          <a:ext cx="0" cy="0"/>
          <a:chOff x="0" y="0"/>
          <a:chExt cx="0" cy="0"/>
        </a:xfrm>
      </p:grpSpPr>
      <p:sp>
        <p:nvSpPr>
          <p:cNvPr id="366" name="Google Shape;36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58"/>
          <p:cNvSpPr/>
          <p:nvPr>
            <p:ph idx="2" type="pic"/>
          </p:nvPr>
        </p:nvSpPr>
        <p:spPr>
          <a:xfrm>
            <a:off x="5183188" y="987457"/>
            <a:ext cx="6172200" cy="4873625"/>
          </a:xfrm>
          <a:prstGeom prst="rect">
            <a:avLst/>
          </a:prstGeom>
          <a:noFill/>
          <a:ln>
            <a:noFill/>
          </a:ln>
        </p:spPr>
      </p:sp>
      <p:sp>
        <p:nvSpPr>
          <p:cNvPr id="368" name="Google Shape;368;p58"/>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69" name="Google Shape;369;p58"/>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58"/>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58"/>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2" name="Shape 372"/>
        <p:cNvGrpSpPr/>
        <p:nvPr/>
      </p:nvGrpSpPr>
      <p:grpSpPr>
        <a:xfrm>
          <a:off x="0" y="0"/>
          <a:ext cx="0" cy="0"/>
          <a:chOff x="0" y="0"/>
          <a:chExt cx="0" cy="0"/>
        </a:xfrm>
      </p:grpSpPr>
      <p:sp>
        <p:nvSpPr>
          <p:cNvPr id="373" name="Google Shape;373;p5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59"/>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5" name="Google Shape;375;p59"/>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59"/>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59"/>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8" name="Shape 378"/>
        <p:cNvGrpSpPr/>
        <p:nvPr/>
      </p:nvGrpSpPr>
      <p:grpSpPr>
        <a:xfrm>
          <a:off x="0" y="0"/>
          <a:ext cx="0" cy="0"/>
          <a:chOff x="0" y="0"/>
          <a:chExt cx="0" cy="0"/>
        </a:xfrm>
      </p:grpSpPr>
      <p:sp>
        <p:nvSpPr>
          <p:cNvPr id="379" name="Google Shape;379;p60"/>
          <p:cNvSpPr txBox="1"/>
          <p:nvPr>
            <p:ph type="title"/>
          </p:nvPr>
        </p:nvSpPr>
        <p:spPr>
          <a:xfrm rot="5400000">
            <a:off x="7133433" y="1956627"/>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0"/>
          <p:cNvSpPr txBox="1"/>
          <p:nvPr>
            <p:ph idx="1" type="body"/>
          </p:nvPr>
        </p:nvSpPr>
        <p:spPr>
          <a:xfrm rot="5400000">
            <a:off x="1799434" y="-59607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1" name="Google Shape;381;p60"/>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60"/>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60"/>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0" name="Shape 390"/>
        <p:cNvGrpSpPr/>
        <p:nvPr/>
      </p:nvGrpSpPr>
      <p:grpSpPr>
        <a:xfrm>
          <a:off x="0" y="0"/>
          <a:ext cx="0" cy="0"/>
          <a:chOff x="0" y="0"/>
          <a:chExt cx="0" cy="0"/>
        </a:xfrm>
      </p:grpSpPr>
      <p:sp>
        <p:nvSpPr>
          <p:cNvPr id="391" name="Google Shape;391;p6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62"/>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3" name="Google Shape;393;p62"/>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2"/>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2"/>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6" name="Shape 396"/>
        <p:cNvGrpSpPr/>
        <p:nvPr/>
      </p:nvGrpSpPr>
      <p:grpSpPr>
        <a:xfrm>
          <a:off x="0" y="0"/>
          <a:ext cx="0" cy="0"/>
          <a:chOff x="0" y="0"/>
          <a:chExt cx="0" cy="0"/>
        </a:xfrm>
      </p:grpSpPr>
      <p:sp>
        <p:nvSpPr>
          <p:cNvPr id="397" name="Google Shape;397;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3"/>
          <p:cNvSpPr txBox="1"/>
          <p:nvPr>
            <p:ph idx="1" type="subTitle"/>
          </p:nvPr>
        </p:nvSpPr>
        <p:spPr>
          <a:xfrm>
            <a:off x="1524000" y="3602050"/>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99" name="Google Shape;399;p63"/>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63"/>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3"/>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2" name="Shape 402"/>
        <p:cNvGrpSpPr/>
        <p:nvPr/>
      </p:nvGrpSpPr>
      <p:grpSpPr>
        <a:xfrm>
          <a:off x="0" y="0"/>
          <a:ext cx="0" cy="0"/>
          <a:chOff x="0" y="0"/>
          <a:chExt cx="0" cy="0"/>
        </a:xfrm>
      </p:grpSpPr>
      <p:sp>
        <p:nvSpPr>
          <p:cNvPr id="403" name="Google Shape;403;p64"/>
          <p:cNvSpPr txBox="1"/>
          <p:nvPr>
            <p:ph type="title"/>
          </p:nvPr>
        </p:nvSpPr>
        <p:spPr>
          <a:xfrm>
            <a:off x="831851" y="1709753"/>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64"/>
          <p:cNvSpPr txBox="1"/>
          <p:nvPr>
            <p:ph idx="1" type="body"/>
          </p:nvPr>
        </p:nvSpPr>
        <p:spPr>
          <a:xfrm>
            <a:off x="831851" y="4589477"/>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405" name="Google Shape;405;p64"/>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64"/>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64"/>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8" name="Shape 408"/>
        <p:cNvGrpSpPr/>
        <p:nvPr/>
      </p:nvGrpSpPr>
      <p:grpSpPr>
        <a:xfrm>
          <a:off x="0" y="0"/>
          <a:ext cx="0" cy="0"/>
          <a:chOff x="0" y="0"/>
          <a:chExt cx="0" cy="0"/>
        </a:xfrm>
      </p:grpSpPr>
      <p:sp>
        <p:nvSpPr>
          <p:cNvPr id="409" name="Google Shape;409;p6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 name="Google Shape;410;p65"/>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1" name="Google Shape;411;p65"/>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2" name="Google Shape;412;p65"/>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65"/>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65"/>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5" name="Shape 415"/>
        <p:cNvGrpSpPr/>
        <p:nvPr/>
      </p:nvGrpSpPr>
      <p:grpSpPr>
        <a:xfrm>
          <a:off x="0" y="0"/>
          <a:ext cx="0" cy="0"/>
          <a:chOff x="0" y="0"/>
          <a:chExt cx="0" cy="0"/>
        </a:xfrm>
      </p:grpSpPr>
      <p:sp>
        <p:nvSpPr>
          <p:cNvPr id="416" name="Google Shape;416;p66"/>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6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18" name="Google Shape;418;p6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9" name="Google Shape;419;p66"/>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20" name="Google Shape;420;p66"/>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1" name="Google Shape;421;p66"/>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6"/>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66"/>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4" name="Shape 424"/>
        <p:cNvGrpSpPr/>
        <p:nvPr/>
      </p:nvGrpSpPr>
      <p:grpSpPr>
        <a:xfrm>
          <a:off x="0" y="0"/>
          <a:ext cx="0" cy="0"/>
          <a:chOff x="0" y="0"/>
          <a:chExt cx="0" cy="0"/>
        </a:xfrm>
      </p:grpSpPr>
      <p:sp>
        <p:nvSpPr>
          <p:cNvPr id="425" name="Google Shape;425;p6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67"/>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67"/>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67"/>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9" name="Shape 429"/>
        <p:cNvGrpSpPr/>
        <p:nvPr/>
      </p:nvGrpSpPr>
      <p:grpSpPr>
        <a:xfrm>
          <a:off x="0" y="0"/>
          <a:ext cx="0" cy="0"/>
          <a:chOff x="0" y="0"/>
          <a:chExt cx="0" cy="0"/>
        </a:xfrm>
      </p:grpSpPr>
      <p:sp>
        <p:nvSpPr>
          <p:cNvPr id="430" name="Google Shape;430;p68"/>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68"/>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68"/>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3" name="Shape 433"/>
        <p:cNvGrpSpPr/>
        <p:nvPr/>
      </p:nvGrpSpPr>
      <p:grpSpPr>
        <a:xfrm>
          <a:off x="0" y="0"/>
          <a:ext cx="0" cy="0"/>
          <a:chOff x="0" y="0"/>
          <a:chExt cx="0" cy="0"/>
        </a:xfrm>
      </p:grpSpPr>
      <p:sp>
        <p:nvSpPr>
          <p:cNvPr id="434" name="Google Shape;434;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69"/>
          <p:cNvSpPr txBox="1"/>
          <p:nvPr>
            <p:ph idx="1" type="body"/>
          </p:nvPr>
        </p:nvSpPr>
        <p:spPr>
          <a:xfrm>
            <a:off x="5183188" y="987439"/>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436" name="Google Shape;436;p69"/>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37" name="Google Shape;437;p69"/>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69"/>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69"/>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0" name="Shape 440"/>
        <p:cNvGrpSpPr/>
        <p:nvPr/>
      </p:nvGrpSpPr>
      <p:grpSpPr>
        <a:xfrm>
          <a:off x="0" y="0"/>
          <a:ext cx="0" cy="0"/>
          <a:chOff x="0" y="0"/>
          <a:chExt cx="0" cy="0"/>
        </a:xfrm>
      </p:grpSpPr>
      <p:sp>
        <p:nvSpPr>
          <p:cNvPr id="441" name="Google Shape;441;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70"/>
          <p:cNvSpPr/>
          <p:nvPr>
            <p:ph idx="2" type="pic"/>
          </p:nvPr>
        </p:nvSpPr>
        <p:spPr>
          <a:xfrm>
            <a:off x="5183188" y="987439"/>
            <a:ext cx="6172200" cy="4873625"/>
          </a:xfrm>
          <a:prstGeom prst="rect">
            <a:avLst/>
          </a:prstGeom>
          <a:noFill/>
          <a:ln>
            <a:noFill/>
          </a:ln>
        </p:spPr>
      </p:sp>
      <p:sp>
        <p:nvSpPr>
          <p:cNvPr id="443" name="Google Shape;443;p70"/>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44" name="Google Shape;444;p70"/>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70"/>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70"/>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7" name="Shape 447"/>
        <p:cNvGrpSpPr/>
        <p:nvPr/>
      </p:nvGrpSpPr>
      <p:grpSpPr>
        <a:xfrm>
          <a:off x="0" y="0"/>
          <a:ext cx="0" cy="0"/>
          <a:chOff x="0" y="0"/>
          <a:chExt cx="0" cy="0"/>
        </a:xfrm>
      </p:grpSpPr>
      <p:sp>
        <p:nvSpPr>
          <p:cNvPr id="448" name="Google Shape;448;p7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71"/>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0" name="Google Shape;450;p71"/>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71"/>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71"/>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3" name="Shape 453"/>
        <p:cNvGrpSpPr/>
        <p:nvPr/>
      </p:nvGrpSpPr>
      <p:grpSpPr>
        <a:xfrm>
          <a:off x="0" y="0"/>
          <a:ext cx="0" cy="0"/>
          <a:chOff x="0" y="0"/>
          <a:chExt cx="0" cy="0"/>
        </a:xfrm>
      </p:grpSpPr>
      <p:sp>
        <p:nvSpPr>
          <p:cNvPr id="454" name="Google Shape;454;p72"/>
          <p:cNvSpPr txBox="1"/>
          <p:nvPr>
            <p:ph type="title"/>
          </p:nvPr>
        </p:nvSpPr>
        <p:spPr>
          <a:xfrm rot="5400000">
            <a:off x="7133433" y="1956609"/>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72"/>
          <p:cNvSpPr txBox="1"/>
          <p:nvPr>
            <p:ph idx="1" type="body"/>
          </p:nvPr>
        </p:nvSpPr>
        <p:spPr>
          <a:xfrm rot="5400000">
            <a:off x="1799434" y="-596092"/>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6" name="Google Shape;456;p72"/>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72"/>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72"/>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465" name="Shape 465"/>
        <p:cNvGrpSpPr/>
        <p:nvPr/>
      </p:nvGrpSpPr>
      <p:grpSpPr>
        <a:xfrm>
          <a:off x="0" y="0"/>
          <a:ext cx="0" cy="0"/>
          <a:chOff x="0" y="0"/>
          <a:chExt cx="0" cy="0"/>
        </a:xfrm>
      </p:grpSpPr>
      <p:sp>
        <p:nvSpPr>
          <p:cNvPr id="466" name="Google Shape;466;p74"/>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74"/>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74"/>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74"/>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471" name="Shape 471"/>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472" name="Shape 472"/>
        <p:cNvGrpSpPr/>
        <p:nvPr/>
      </p:nvGrpSpPr>
      <p:grpSpPr>
        <a:xfrm>
          <a:off x="0" y="0"/>
          <a:ext cx="0" cy="0"/>
          <a:chOff x="0" y="0"/>
          <a:chExt cx="0" cy="0"/>
        </a:xfrm>
      </p:grpSpPr>
      <p:sp>
        <p:nvSpPr>
          <p:cNvPr id="473" name="Google Shape;473;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4" name="Google Shape;474;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5" name="Google Shape;475;p76"/>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76"/>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76"/>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478" name="Shape 478"/>
        <p:cNvGrpSpPr/>
        <p:nvPr/>
      </p:nvGrpSpPr>
      <p:grpSpPr>
        <a:xfrm>
          <a:off x="0" y="0"/>
          <a:ext cx="0" cy="0"/>
          <a:chOff x="0" y="0"/>
          <a:chExt cx="0" cy="0"/>
        </a:xfrm>
      </p:grpSpPr>
      <p:sp>
        <p:nvSpPr>
          <p:cNvPr id="479" name="Google Shape;479;p77"/>
          <p:cNvSpPr txBox="1"/>
          <p:nvPr>
            <p:ph type="title"/>
          </p:nvPr>
        </p:nvSpPr>
        <p:spPr>
          <a:xfrm>
            <a:off x="831851" y="1709754"/>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77"/>
          <p:cNvSpPr txBox="1"/>
          <p:nvPr>
            <p:ph idx="1" type="body"/>
          </p:nvPr>
        </p:nvSpPr>
        <p:spPr>
          <a:xfrm>
            <a:off x="831851" y="4589479"/>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B8B8B"/>
              </a:buClr>
              <a:buSzPts val="2400"/>
              <a:buNone/>
              <a:defRPr sz="2400">
                <a:solidFill>
                  <a:srgbClr val="8B8B8B"/>
                </a:solidFill>
              </a:defRPr>
            </a:lvl1pPr>
            <a:lvl2pPr indent="-228600" lvl="1" marL="914400" algn="l">
              <a:lnSpc>
                <a:spcPct val="90000"/>
              </a:lnSpc>
              <a:spcBef>
                <a:spcPts val="500"/>
              </a:spcBef>
              <a:spcAft>
                <a:spcPts val="0"/>
              </a:spcAft>
              <a:buClr>
                <a:srgbClr val="8B8B8B"/>
              </a:buClr>
              <a:buSzPts val="2000"/>
              <a:buNone/>
              <a:defRPr sz="2000">
                <a:solidFill>
                  <a:srgbClr val="8B8B8B"/>
                </a:solidFill>
              </a:defRPr>
            </a:lvl2pPr>
            <a:lvl3pPr indent="-228600" lvl="2" marL="1371600" algn="l">
              <a:lnSpc>
                <a:spcPct val="90000"/>
              </a:lnSpc>
              <a:spcBef>
                <a:spcPts val="500"/>
              </a:spcBef>
              <a:spcAft>
                <a:spcPts val="0"/>
              </a:spcAft>
              <a:buClr>
                <a:srgbClr val="8B8B8B"/>
              </a:buClr>
              <a:buSzPts val="1800"/>
              <a:buNone/>
              <a:defRPr sz="1800">
                <a:solidFill>
                  <a:srgbClr val="8B8B8B"/>
                </a:solidFill>
              </a:defRPr>
            </a:lvl3pPr>
            <a:lvl4pPr indent="-228600" lvl="3" marL="1828800" algn="l">
              <a:lnSpc>
                <a:spcPct val="90000"/>
              </a:lnSpc>
              <a:spcBef>
                <a:spcPts val="500"/>
              </a:spcBef>
              <a:spcAft>
                <a:spcPts val="0"/>
              </a:spcAft>
              <a:buClr>
                <a:srgbClr val="8B8B8B"/>
              </a:buClr>
              <a:buSzPts val="1600"/>
              <a:buNone/>
              <a:defRPr sz="1600">
                <a:solidFill>
                  <a:srgbClr val="8B8B8B"/>
                </a:solidFill>
              </a:defRPr>
            </a:lvl4pPr>
            <a:lvl5pPr indent="-228600" lvl="4" marL="2286000" algn="l">
              <a:lnSpc>
                <a:spcPct val="90000"/>
              </a:lnSpc>
              <a:spcBef>
                <a:spcPts val="500"/>
              </a:spcBef>
              <a:spcAft>
                <a:spcPts val="0"/>
              </a:spcAft>
              <a:buClr>
                <a:srgbClr val="8B8B8B"/>
              </a:buClr>
              <a:buSzPts val="1600"/>
              <a:buNone/>
              <a:defRPr sz="1600">
                <a:solidFill>
                  <a:srgbClr val="8B8B8B"/>
                </a:solidFill>
              </a:defRPr>
            </a:lvl5pPr>
            <a:lvl6pPr indent="-228600" lvl="5" marL="2743200" algn="l">
              <a:lnSpc>
                <a:spcPct val="90000"/>
              </a:lnSpc>
              <a:spcBef>
                <a:spcPts val="500"/>
              </a:spcBef>
              <a:spcAft>
                <a:spcPts val="0"/>
              </a:spcAft>
              <a:buClr>
                <a:srgbClr val="8B8B8B"/>
              </a:buClr>
              <a:buSzPts val="1600"/>
              <a:buNone/>
              <a:defRPr sz="1600">
                <a:solidFill>
                  <a:srgbClr val="8B8B8B"/>
                </a:solidFill>
              </a:defRPr>
            </a:lvl6pPr>
            <a:lvl7pPr indent="-228600" lvl="6" marL="3200400" algn="l">
              <a:lnSpc>
                <a:spcPct val="90000"/>
              </a:lnSpc>
              <a:spcBef>
                <a:spcPts val="500"/>
              </a:spcBef>
              <a:spcAft>
                <a:spcPts val="0"/>
              </a:spcAft>
              <a:buClr>
                <a:srgbClr val="8B8B8B"/>
              </a:buClr>
              <a:buSzPts val="1600"/>
              <a:buNone/>
              <a:defRPr sz="1600">
                <a:solidFill>
                  <a:srgbClr val="8B8B8B"/>
                </a:solidFill>
              </a:defRPr>
            </a:lvl7pPr>
            <a:lvl8pPr indent="-228600" lvl="7" marL="3657600" algn="l">
              <a:lnSpc>
                <a:spcPct val="90000"/>
              </a:lnSpc>
              <a:spcBef>
                <a:spcPts val="500"/>
              </a:spcBef>
              <a:spcAft>
                <a:spcPts val="0"/>
              </a:spcAft>
              <a:buClr>
                <a:srgbClr val="8B8B8B"/>
              </a:buClr>
              <a:buSzPts val="1600"/>
              <a:buNone/>
              <a:defRPr sz="1600">
                <a:solidFill>
                  <a:srgbClr val="8B8B8B"/>
                </a:solidFill>
              </a:defRPr>
            </a:lvl8pPr>
            <a:lvl9pPr indent="-228600" lvl="8" marL="4114800" algn="l">
              <a:lnSpc>
                <a:spcPct val="90000"/>
              </a:lnSpc>
              <a:spcBef>
                <a:spcPts val="500"/>
              </a:spcBef>
              <a:spcAft>
                <a:spcPts val="0"/>
              </a:spcAft>
              <a:buClr>
                <a:srgbClr val="8B8B8B"/>
              </a:buClr>
              <a:buSzPts val="1600"/>
              <a:buNone/>
              <a:defRPr sz="1600">
                <a:solidFill>
                  <a:srgbClr val="8B8B8B"/>
                </a:solidFill>
              </a:defRPr>
            </a:lvl9pPr>
          </a:lstStyle>
          <a:p/>
        </p:txBody>
      </p:sp>
      <p:sp>
        <p:nvSpPr>
          <p:cNvPr id="481" name="Google Shape;481;p77"/>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77"/>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77"/>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484" name="Shape 484"/>
        <p:cNvGrpSpPr/>
        <p:nvPr/>
      </p:nvGrpSpPr>
      <p:grpSpPr>
        <a:xfrm>
          <a:off x="0" y="0"/>
          <a:ext cx="0" cy="0"/>
          <a:chOff x="0" y="0"/>
          <a:chExt cx="0" cy="0"/>
        </a:xfrm>
      </p:grpSpPr>
      <p:sp>
        <p:nvSpPr>
          <p:cNvPr id="485" name="Google Shape;485;p7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6" name="Google Shape;486;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78"/>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78"/>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78"/>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91" name="Shape 491"/>
        <p:cNvGrpSpPr/>
        <p:nvPr/>
      </p:nvGrpSpPr>
      <p:grpSpPr>
        <a:xfrm>
          <a:off x="0" y="0"/>
          <a:ext cx="0" cy="0"/>
          <a:chOff x="0" y="0"/>
          <a:chExt cx="0" cy="0"/>
        </a:xfrm>
      </p:grpSpPr>
      <p:sp>
        <p:nvSpPr>
          <p:cNvPr id="492" name="Google Shape;492;p79"/>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3" name="Google Shape;493;p79"/>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4" name="Google Shape;494;p79"/>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79"/>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6" name="Google Shape;496;p79"/>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79"/>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79"/>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79"/>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500" name="Shape 500"/>
        <p:cNvGrpSpPr/>
        <p:nvPr/>
      </p:nvGrpSpPr>
      <p:grpSpPr>
        <a:xfrm>
          <a:off x="0" y="0"/>
          <a:ext cx="0" cy="0"/>
          <a:chOff x="0" y="0"/>
          <a:chExt cx="0" cy="0"/>
        </a:xfrm>
      </p:grpSpPr>
      <p:grpSp>
        <p:nvGrpSpPr>
          <p:cNvPr id="501" name="Google Shape;501;p80"/>
          <p:cNvGrpSpPr/>
          <p:nvPr/>
        </p:nvGrpSpPr>
        <p:grpSpPr>
          <a:xfrm>
            <a:off x="11" y="4920359"/>
            <a:ext cx="12191999" cy="1937657"/>
            <a:chOff x="1" y="4546271"/>
            <a:chExt cx="12191999" cy="2326243"/>
          </a:xfrm>
        </p:grpSpPr>
        <p:sp>
          <p:nvSpPr>
            <p:cNvPr id="502" name="Google Shape;502;p80"/>
            <p:cNvSpPr/>
            <p:nvPr/>
          </p:nvSpPr>
          <p:spPr>
            <a:xfrm>
              <a:off x="1" y="4546271"/>
              <a:ext cx="12191999" cy="2311729"/>
            </a:xfrm>
            <a:custGeom>
              <a:rect b="b" l="l" r="r" t="t"/>
              <a:pathLst>
                <a:path extrusionOk="0" h="2311729" w="1219199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adFill>
              <a:gsLst>
                <a:gs pos="0">
                  <a:srgbClr val="6BE6F3"/>
                </a:gs>
                <a:gs pos="100000">
                  <a:srgbClr val="0E9BAA"/>
                </a:gs>
              </a:gsLst>
              <a:lin ang="5400000" scaled="0"/>
            </a:gradFill>
            <a:ln>
              <a:noFill/>
            </a:ln>
            <a:effectLst>
              <a:outerShdw blurRad="190500" rotWithShape="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03" name="Google Shape;503;p80"/>
            <p:cNvSpPr/>
            <p:nvPr/>
          </p:nvSpPr>
          <p:spPr>
            <a:xfrm>
              <a:off x="1" y="4560785"/>
              <a:ext cx="12191999" cy="2311729"/>
            </a:xfrm>
            <a:custGeom>
              <a:rect b="b" l="l" r="r" t="t"/>
              <a:pathLst>
                <a:path extrusionOk="0" h="2311729" w="1219199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adFill>
              <a:gsLst>
                <a:gs pos="0">
                  <a:srgbClr val="6BE6F3"/>
                </a:gs>
                <a:gs pos="100000">
                  <a:srgbClr val="0E9BAA"/>
                </a:gs>
              </a:gsLst>
              <a:lin ang="5400000" scaled="0"/>
            </a:gra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04" name="Shape 504"/>
        <p:cNvGrpSpPr/>
        <p:nvPr/>
      </p:nvGrpSpPr>
      <p:grpSpPr>
        <a:xfrm>
          <a:off x="0" y="0"/>
          <a:ext cx="0" cy="0"/>
          <a:chOff x="0" y="0"/>
          <a:chExt cx="0" cy="0"/>
        </a:xfrm>
      </p:grpSpPr>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05" name="Shape 505"/>
        <p:cNvGrpSpPr/>
        <p:nvPr/>
      </p:nvGrpSpPr>
      <p:grpSpPr>
        <a:xfrm>
          <a:off x="0" y="0"/>
          <a:ext cx="0" cy="0"/>
          <a:chOff x="0" y="0"/>
          <a:chExt cx="0" cy="0"/>
        </a:xfrm>
      </p:grpSpPr>
      <p:sp>
        <p:nvSpPr>
          <p:cNvPr id="506" name="Google Shape;506;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82"/>
          <p:cNvSpPr txBox="1"/>
          <p:nvPr>
            <p:ph idx="1" type="body"/>
          </p:nvPr>
        </p:nvSpPr>
        <p:spPr>
          <a:xfrm>
            <a:off x="5183188" y="987441"/>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08" name="Google Shape;508;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9" name="Google Shape;509;p82"/>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82"/>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82"/>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512" name="Shape 512"/>
        <p:cNvGrpSpPr/>
        <p:nvPr/>
      </p:nvGrpSpPr>
      <p:grpSpPr>
        <a:xfrm>
          <a:off x="0" y="0"/>
          <a:ext cx="0" cy="0"/>
          <a:chOff x="0" y="0"/>
          <a:chExt cx="0" cy="0"/>
        </a:xfrm>
      </p:grpSpPr>
      <p:sp>
        <p:nvSpPr>
          <p:cNvPr id="513" name="Google Shape;513;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4" name="Google Shape;514;p83"/>
          <p:cNvSpPr/>
          <p:nvPr>
            <p:ph idx="2" type="pic"/>
          </p:nvPr>
        </p:nvSpPr>
        <p:spPr>
          <a:xfrm>
            <a:off x="5183188" y="987441"/>
            <a:ext cx="6172200" cy="4873625"/>
          </a:xfrm>
          <a:prstGeom prst="rect">
            <a:avLst/>
          </a:prstGeom>
          <a:noFill/>
          <a:ln>
            <a:noFill/>
          </a:ln>
        </p:spPr>
      </p:sp>
      <p:sp>
        <p:nvSpPr>
          <p:cNvPr id="515" name="Google Shape;515;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6" name="Google Shape;516;p83"/>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83"/>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83"/>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519" name="Shape 519"/>
        <p:cNvGrpSpPr/>
        <p:nvPr/>
      </p:nvGrpSpPr>
      <p:grpSpPr>
        <a:xfrm>
          <a:off x="0" y="0"/>
          <a:ext cx="0" cy="0"/>
          <a:chOff x="0" y="0"/>
          <a:chExt cx="0" cy="0"/>
        </a:xfrm>
      </p:grpSpPr>
      <p:sp>
        <p:nvSpPr>
          <p:cNvPr id="520" name="Google Shape;520;p84"/>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84"/>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84"/>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84"/>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525" name="Shape 525"/>
        <p:cNvGrpSpPr/>
        <p:nvPr/>
      </p:nvGrpSpPr>
      <p:grpSpPr>
        <a:xfrm>
          <a:off x="0" y="0"/>
          <a:ext cx="0" cy="0"/>
          <a:chOff x="0" y="0"/>
          <a:chExt cx="0" cy="0"/>
        </a:xfrm>
      </p:grpSpPr>
      <p:sp>
        <p:nvSpPr>
          <p:cNvPr id="526" name="Google Shape;526;p85"/>
          <p:cNvSpPr txBox="1"/>
          <p:nvPr>
            <p:ph type="title"/>
          </p:nvPr>
        </p:nvSpPr>
        <p:spPr>
          <a:xfrm rot="5400000">
            <a:off x="7133433"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7" name="Google Shape;527;p85"/>
          <p:cNvSpPr txBox="1"/>
          <p:nvPr>
            <p:ph idx="1" type="body"/>
          </p:nvPr>
        </p:nvSpPr>
        <p:spPr>
          <a:xfrm rot="5400000">
            <a:off x="1799434"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85"/>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85"/>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85"/>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B8B8B"/>
                </a:solidFill>
              </a:defRPr>
            </a:lvl1pPr>
            <a:lvl2pPr indent="0" lvl="1" marL="0" algn="r">
              <a:spcBef>
                <a:spcPts val="0"/>
              </a:spcBef>
              <a:buNone/>
              <a:defRPr>
                <a:solidFill>
                  <a:srgbClr val="8B8B8B"/>
                </a:solidFill>
              </a:defRPr>
            </a:lvl2pPr>
            <a:lvl3pPr indent="0" lvl="2" marL="0" algn="r">
              <a:spcBef>
                <a:spcPts val="0"/>
              </a:spcBef>
              <a:buNone/>
              <a:defRPr>
                <a:solidFill>
                  <a:srgbClr val="8B8B8B"/>
                </a:solidFill>
              </a:defRPr>
            </a:lvl3pPr>
            <a:lvl4pPr indent="0" lvl="3" marL="0" algn="r">
              <a:spcBef>
                <a:spcPts val="0"/>
              </a:spcBef>
              <a:buNone/>
              <a:defRPr>
                <a:solidFill>
                  <a:srgbClr val="8B8B8B"/>
                </a:solidFill>
              </a:defRPr>
            </a:lvl4pPr>
            <a:lvl5pPr indent="0" lvl="4" marL="0" algn="r">
              <a:spcBef>
                <a:spcPts val="0"/>
              </a:spcBef>
              <a:buNone/>
              <a:defRPr>
                <a:solidFill>
                  <a:srgbClr val="8B8B8B"/>
                </a:solidFill>
              </a:defRPr>
            </a:lvl5pPr>
            <a:lvl6pPr indent="0" lvl="5" marL="0" algn="r">
              <a:spcBef>
                <a:spcPts val="0"/>
              </a:spcBef>
              <a:buNone/>
              <a:defRPr>
                <a:solidFill>
                  <a:srgbClr val="8B8B8B"/>
                </a:solidFill>
              </a:defRPr>
            </a:lvl6pPr>
            <a:lvl7pPr indent="0" lvl="6" marL="0" algn="r">
              <a:spcBef>
                <a:spcPts val="0"/>
              </a:spcBef>
              <a:buNone/>
              <a:defRPr>
                <a:solidFill>
                  <a:srgbClr val="8B8B8B"/>
                </a:solidFill>
              </a:defRPr>
            </a:lvl7pPr>
            <a:lvl8pPr indent="0" lvl="7" marL="0" algn="r">
              <a:spcBef>
                <a:spcPts val="0"/>
              </a:spcBef>
              <a:buNone/>
              <a:defRPr>
                <a:solidFill>
                  <a:srgbClr val="8B8B8B"/>
                </a:solidFill>
              </a:defRPr>
            </a:lvl8pPr>
            <a:lvl9pPr indent="0" lvl="8" marL="0" algn="r">
              <a:spcBef>
                <a:spcPts val="0"/>
              </a:spcBef>
              <a:buNone/>
              <a:defRPr>
                <a:solidFill>
                  <a:srgbClr val="8B8B8B"/>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ee Blank With Footer">
  <p:cSld name="Free Blank With Footer">
    <p:spTree>
      <p:nvGrpSpPr>
        <p:cNvPr id="531" name="Shape 531"/>
        <p:cNvGrpSpPr/>
        <p:nvPr/>
      </p:nvGrpSpPr>
      <p:grpSpPr>
        <a:xfrm>
          <a:off x="0" y="0"/>
          <a:ext cx="0" cy="0"/>
          <a:chOff x="0" y="0"/>
          <a:chExt cx="0" cy="0"/>
        </a:xfrm>
      </p:grpSpPr>
      <p:sp>
        <p:nvSpPr>
          <p:cNvPr id="532" name="Google Shape;532;p86"/>
          <p:cNvSpPr/>
          <p:nvPr/>
        </p:nvSpPr>
        <p:spPr>
          <a:xfrm rot="5400000">
            <a:off x="11674813" y="6247157"/>
            <a:ext cx="455692" cy="565727"/>
          </a:xfrm>
          <a:prstGeom prst="flowChartOffpageConnector">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554">
              <a:solidFill>
                <a:srgbClr val="FFFFFF"/>
              </a:solidFill>
              <a:latin typeface="Arial"/>
              <a:ea typeface="Arial"/>
              <a:cs typeface="Arial"/>
              <a:sym typeface="Arial"/>
            </a:endParaRPr>
          </a:p>
        </p:txBody>
      </p:sp>
      <p:sp>
        <p:nvSpPr>
          <p:cNvPr id="533" name="Google Shape;533;p86"/>
          <p:cNvSpPr txBox="1"/>
          <p:nvPr/>
        </p:nvSpPr>
        <p:spPr>
          <a:xfrm>
            <a:off x="11636740" y="6340884"/>
            <a:ext cx="610241" cy="36618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lang="en-US" sz="1600">
                <a:solidFill>
                  <a:srgbClr val="929292"/>
                </a:solidFill>
                <a:latin typeface="Arial"/>
                <a:ea typeface="Arial"/>
                <a:cs typeface="Arial"/>
                <a:sym typeface="Arial"/>
              </a:rPr>
              <a:t>‹#›</a:t>
            </a:fld>
            <a:endParaRPr b="0" sz="1600">
              <a:solidFill>
                <a:srgbClr val="929292"/>
              </a:solidFill>
              <a:latin typeface="Arial"/>
              <a:ea typeface="Arial"/>
              <a:cs typeface="Arial"/>
              <a:sym typeface="Arial"/>
            </a:endParaRPr>
          </a:p>
        </p:txBody>
      </p:sp>
    </p:spTree>
  </p:cSld>
  <p:clrMapOvr>
    <a:masterClrMapping/>
  </p:clrMapOvr>
  <mc:AlternateContent>
    <mc:Choice Requires="p14">
      <p:transition spd="slow" p14:dur="2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6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ee Blank With Footer">
  <p:cSld name="1_Free Blank With Footer">
    <p:spTree>
      <p:nvGrpSpPr>
        <p:cNvPr id="534" name="Shape 534"/>
        <p:cNvGrpSpPr/>
        <p:nvPr/>
      </p:nvGrpSpPr>
      <p:grpSpPr>
        <a:xfrm>
          <a:off x="0" y="0"/>
          <a:ext cx="0" cy="0"/>
          <a:chOff x="0" y="0"/>
          <a:chExt cx="0" cy="0"/>
        </a:xfrm>
      </p:grpSpPr>
      <p:sp>
        <p:nvSpPr>
          <p:cNvPr id="535" name="Google Shape;535;p87"/>
          <p:cNvSpPr txBox="1"/>
          <p:nvPr>
            <p:ph type="title"/>
          </p:nvPr>
        </p:nvSpPr>
        <p:spPr>
          <a:xfrm>
            <a:off x="2336801" y="356645"/>
            <a:ext cx="7518400" cy="471365"/>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3B3B3B"/>
              </a:buClr>
              <a:buSzPts val="3199"/>
              <a:buFont typeface="Arial"/>
              <a:buNone/>
              <a:defRPr b="1" sz="3199">
                <a:solidFill>
                  <a:srgbClr val="3B3B3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6" name="Google Shape;536;p87"/>
          <p:cNvSpPr txBox="1"/>
          <p:nvPr>
            <p:ph idx="1" type="body"/>
          </p:nvPr>
        </p:nvSpPr>
        <p:spPr>
          <a:xfrm>
            <a:off x="3352801" y="825954"/>
            <a:ext cx="5486400" cy="267661"/>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BFBFBF"/>
              </a:buClr>
              <a:buSzPts val="1600"/>
              <a:buNone/>
              <a:defRPr b="1" i="0" sz="1600">
                <a:solidFill>
                  <a:srgbClr val="BFBFBF"/>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333"/>
              <a:buNone/>
              <a:defRPr sz="1333"/>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228600" lvl="5" marL="2743200" algn="l">
              <a:lnSpc>
                <a:spcPct val="90000"/>
              </a:lnSpc>
              <a:spcBef>
                <a:spcPts val="500"/>
              </a:spcBef>
              <a:spcAft>
                <a:spcPts val="0"/>
              </a:spcAft>
              <a:buClr>
                <a:schemeClr val="dk1"/>
              </a:buClr>
              <a:buSzPts val="1200"/>
              <a:buNone/>
              <a:defRPr sz="1200"/>
            </a:lvl6pPr>
            <a:lvl7pPr indent="-228600" lvl="6" marL="3200400" algn="l">
              <a:lnSpc>
                <a:spcPct val="90000"/>
              </a:lnSpc>
              <a:spcBef>
                <a:spcPts val="500"/>
              </a:spcBef>
              <a:spcAft>
                <a:spcPts val="0"/>
              </a:spcAft>
              <a:buClr>
                <a:schemeClr val="dk1"/>
              </a:buClr>
              <a:buSzPts val="1200"/>
              <a:buNone/>
              <a:defRPr sz="1200"/>
            </a:lvl7pPr>
            <a:lvl8pPr indent="-228600" lvl="7" marL="3657600" algn="l">
              <a:lnSpc>
                <a:spcPct val="90000"/>
              </a:lnSpc>
              <a:spcBef>
                <a:spcPts val="500"/>
              </a:spcBef>
              <a:spcAft>
                <a:spcPts val="0"/>
              </a:spcAft>
              <a:buClr>
                <a:schemeClr val="dk1"/>
              </a:buClr>
              <a:buSzPts val="1200"/>
              <a:buNone/>
              <a:defRPr sz="1200"/>
            </a:lvl8pPr>
            <a:lvl9pPr indent="-228600" lvl="8" marL="4114800" algn="l">
              <a:lnSpc>
                <a:spcPct val="90000"/>
              </a:lnSpc>
              <a:spcBef>
                <a:spcPts val="500"/>
              </a:spcBef>
              <a:spcAft>
                <a:spcPts val="0"/>
              </a:spcAft>
              <a:buClr>
                <a:schemeClr val="dk1"/>
              </a:buClr>
              <a:buSzPts val="1200"/>
              <a:buNone/>
              <a:defRPr sz="1200"/>
            </a:lvl9pPr>
          </a:lstStyle>
          <a:p/>
        </p:txBody>
      </p:sp>
      <p:sp>
        <p:nvSpPr>
          <p:cNvPr id="537" name="Google Shape;537;p87"/>
          <p:cNvSpPr/>
          <p:nvPr/>
        </p:nvSpPr>
        <p:spPr>
          <a:xfrm rot="5400000">
            <a:off x="11705985" y="6244125"/>
            <a:ext cx="455692" cy="565727"/>
          </a:xfrm>
          <a:prstGeom prst="flowChartOffpageConnector">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554">
              <a:solidFill>
                <a:srgbClr val="FFFFFF"/>
              </a:solidFill>
              <a:latin typeface="Arial"/>
              <a:ea typeface="Arial"/>
              <a:cs typeface="Arial"/>
              <a:sym typeface="Arial"/>
            </a:endParaRPr>
          </a:p>
        </p:txBody>
      </p:sp>
      <p:sp>
        <p:nvSpPr>
          <p:cNvPr id="538" name="Google Shape;538;p87"/>
          <p:cNvSpPr txBox="1"/>
          <p:nvPr/>
        </p:nvSpPr>
        <p:spPr>
          <a:xfrm>
            <a:off x="11667912" y="6337852"/>
            <a:ext cx="610241" cy="36618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lang="en-US" sz="1600">
                <a:solidFill>
                  <a:srgbClr val="5B5B5B"/>
                </a:solidFill>
                <a:latin typeface="Arial"/>
                <a:ea typeface="Arial"/>
                <a:cs typeface="Arial"/>
                <a:sym typeface="Arial"/>
              </a:rPr>
              <a:t>‹#›</a:t>
            </a:fld>
            <a:endParaRPr b="0" sz="1600">
              <a:solidFill>
                <a:srgbClr val="5B5B5B"/>
              </a:solidFill>
              <a:latin typeface="Arial"/>
              <a:ea typeface="Arial"/>
              <a:cs typeface="Arial"/>
              <a:sym typeface="Arial"/>
            </a:endParaRPr>
          </a:p>
        </p:txBody>
      </p:sp>
    </p:spTree>
  </p:cSld>
  <p:clrMapOvr>
    <a:masterClrMapping/>
  </p:clrMapOvr>
  <mc:AlternateContent>
    <mc:Choice Requires="p14">
      <p:transition spd="slow" p14:dur="2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6">
                                            <p:txEl>
                                              <p:pRg end="0" st="0"/>
                                            </p:txEl>
                                          </p:spTgt>
                                        </p:tgtEl>
                                        <p:attrNameLst>
                                          <p:attrName>style.visibility</p:attrName>
                                        </p:attrNameLst>
                                      </p:cBhvr>
                                      <p:to>
                                        <p:strVal val="visible"/>
                                      </p:to>
                                    </p:set>
                                    <p:animEffect filter="fade" transition="in">
                                      <p:cBhvr>
                                        <p:cTn dur="500"/>
                                        <p:tgtEl>
                                          <p:spTgt spid="5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6">
                                            <p:txEl>
                                              <p:pRg end="1" st="1"/>
                                            </p:txEl>
                                          </p:spTgt>
                                        </p:tgtEl>
                                        <p:attrNameLst>
                                          <p:attrName>style.visibility</p:attrName>
                                        </p:attrNameLst>
                                      </p:cBhvr>
                                      <p:to>
                                        <p:strVal val="visible"/>
                                      </p:to>
                                    </p:set>
                                    <p:animEffect filter="fade" transition="in">
                                      <p:cBhvr>
                                        <p:cTn dur="500"/>
                                        <p:tgtEl>
                                          <p:spTgt spid="536">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6">
                                            <p:txEl>
                                              <p:pRg end="2" st="2"/>
                                            </p:txEl>
                                          </p:spTgt>
                                        </p:tgtEl>
                                        <p:attrNameLst>
                                          <p:attrName>style.visibility</p:attrName>
                                        </p:attrNameLst>
                                      </p:cBhvr>
                                      <p:to>
                                        <p:strVal val="visible"/>
                                      </p:to>
                                    </p:set>
                                    <p:animEffect filter="fade" transition="in">
                                      <p:cBhvr>
                                        <p:cTn dur="500"/>
                                        <p:tgtEl>
                                          <p:spTgt spid="536">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36">
                                            <p:txEl>
                                              <p:pRg end="3" st="3"/>
                                            </p:txEl>
                                          </p:spTgt>
                                        </p:tgtEl>
                                        <p:attrNameLst>
                                          <p:attrName>style.visibility</p:attrName>
                                        </p:attrNameLst>
                                      </p:cBhvr>
                                      <p:to>
                                        <p:strVal val="visible"/>
                                      </p:to>
                                    </p:set>
                                    <p:animEffect filter="fade" transition="in">
                                      <p:cBhvr>
                                        <p:cTn dur="500"/>
                                        <p:tgtEl>
                                          <p:spTgt spid="536">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36">
                                            <p:txEl>
                                              <p:pRg end="4" st="4"/>
                                            </p:txEl>
                                          </p:spTgt>
                                        </p:tgtEl>
                                        <p:attrNameLst>
                                          <p:attrName>style.visibility</p:attrName>
                                        </p:attrNameLst>
                                      </p:cBhvr>
                                      <p:to>
                                        <p:strVal val="visible"/>
                                      </p:to>
                                    </p:set>
                                    <p:animEffect filter="fade" transition="in">
                                      <p:cBhvr>
                                        <p:cTn dur="500"/>
                                        <p:tgtEl>
                                          <p:spTgt spid="536">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36">
                                            <p:txEl>
                                              <p:pRg end="5" st="5"/>
                                            </p:txEl>
                                          </p:spTgt>
                                        </p:tgtEl>
                                        <p:attrNameLst>
                                          <p:attrName>style.visibility</p:attrName>
                                        </p:attrNameLst>
                                      </p:cBhvr>
                                      <p:to>
                                        <p:strVal val="visible"/>
                                      </p:to>
                                    </p:set>
                                    <p:animEffect filter="fade" transition="in">
                                      <p:cBhvr>
                                        <p:cTn dur="500"/>
                                        <p:tgtEl>
                                          <p:spTgt spid="536">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36">
                                            <p:txEl>
                                              <p:pRg end="6" st="6"/>
                                            </p:txEl>
                                          </p:spTgt>
                                        </p:tgtEl>
                                        <p:attrNameLst>
                                          <p:attrName>style.visibility</p:attrName>
                                        </p:attrNameLst>
                                      </p:cBhvr>
                                      <p:to>
                                        <p:strVal val="visible"/>
                                      </p:to>
                                    </p:set>
                                    <p:animEffect filter="fade" transition="in">
                                      <p:cBhvr>
                                        <p:cTn dur="500"/>
                                        <p:tgtEl>
                                          <p:spTgt spid="536">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36">
                                            <p:txEl>
                                              <p:pRg end="7" st="7"/>
                                            </p:txEl>
                                          </p:spTgt>
                                        </p:tgtEl>
                                        <p:attrNameLst>
                                          <p:attrName>style.visibility</p:attrName>
                                        </p:attrNameLst>
                                      </p:cBhvr>
                                      <p:to>
                                        <p:strVal val="visible"/>
                                      </p:to>
                                    </p:set>
                                    <p:animEffect filter="fade" transition="in">
                                      <p:cBhvr>
                                        <p:cTn dur="500"/>
                                        <p:tgtEl>
                                          <p:spTgt spid="536">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36">
                                            <p:txEl>
                                              <p:pRg end="8" st="8"/>
                                            </p:txEl>
                                          </p:spTgt>
                                        </p:tgtEl>
                                        <p:attrNameLst>
                                          <p:attrName>style.visibility</p:attrName>
                                        </p:attrNameLst>
                                      </p:cBhvr>
                                      <p:to>
                                        <p:strVal val="visible"/>
                                      </p:to>
                                    </p:set>
                                    <p:animEffect filter="fade" transition="in">
                                      <p:cBhvr>
                                        <p:cTn dur="500"/>
                                        <p:tgtEl>
                                          <p:spTgt spid="53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Footer &amp; Header">
  <p:cSld name="Blank with Footer &amp; Header">
    <p:spTree>
      <p:nvGrpSpPr>
        <p:cNvPr id="539" name="Shape 539"/>
        <p:cNvGrpSpPr/>
        <p:nvPr/>
      </p:nvGrpSpPr>
      <p:grpSpPr>
        <a:xfrm>
          <a:off x="0" y="0"/>
          <a:ext cx="0" cy="0"/>
          <a:chOff x="0" y="0"/>
          <a:chExt cx="0" cy="0"/>
        </a:xfrm>
      </p:grpSpPr>
      <p:sp>
        <p:nvSpPr>
          <p:cNvPr id="540" name="Google Shape;540;p88"/>
          <p:cNvSpPr/>
          <p:nvPr/>
        </p:nvSpPr>
        <p:spPr>
          <a:xfrm>
            <a:off x="11683189" y="150969"/>
            <a:ext cx="356411" cy="287010"/>
          </a:xfrm>
          <a:prstGeom prst="round2DiagRect">
            <a:avLst>
              <a:gd fmla="val 32340" name="adj1"/>
              <a:gd fmla="val 0" name="adj2"/>
            </a:avLst>
          </a:prstGeom>
          <a:solidFill>
            <a:srgbClr val="FF23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41" name="Google Shape;541;p88"/>
          <p:cNvSpPr/>
          <p:nvPr/>
        </p:nvSpPr>
        <p:spPr>
          <a:xfrm>
            <a:off x="11665321" y="128915"/>
            <a:ext cx="356411" cy="287010"/>
          </a:xfrm>
          <a:prstGeom prst="round2DiagRect">
            <a:avLst>
              <a:gd fmla="val 32340" name="adj1"/>
              <a:gd fmla="val 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42" name="Google Shape;542;p88"/>
          <p:cNvSpPr txBox="1"/>
          <p:nvPr/>
        </p:nvSpPr>
        <p:spPr>
          <a:xfrm>
            <a:off x="11631266" y="173194"/>
            <a:ext cx="431791" cy="1919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800">
                <a:solidFill>
                  <a:srgbClr val="FEFEFE"/>
                </a:solidFill>
                <a:latin typeface="Montserrat"/>
                <a:ea typeface="Montserrat"/>
                <a:cs typeface="Montserrat"/>
                <a:sym typeface="Montserrat"/>
              </a:rPr>
              <a:t>‹#›</a:t>
            </a:fld>
            <a:endParaRPr sz="800">
              <a:solidFill>
                <a:srgbClr val="FEFEFE"/>
              </a:solidFill>
              <a:latin typeface="Montserrat"/>
              <a:ea typeface="Montserrat"/>
              <a:cs typeface="Montserrat"/>
              <a:sym typeface="Montserrat"/>
            </a:endParaRPr>
          </a:p>
        </p:txBody>
      </p:sp>
      <p:grpSp>
        <p:nvGrpSpPr>
          <p:cNvPr id="543" name="Google Shape;543;p88"/>
          <p:cNvGrpSpPr/>
          <p:nvPr/>
        </p:nvGrpSpPr>
        <p:grpSpPr>
          <a:xfrm>
            <a:off x="11630394" y="6542411"/>
            <a:ext cx="390167" cy="171788"/>
            <a:chOff x="11125576" y="6251575"/>
            <a:chExt cx="288549" cy="117476"/>
          </a:xfrm>
        </p:grpSpPr>
        <p:sp>
          <p:nvSpPr>
            <p:cNvPr id="544" name="Google Shape;544;p88">
              <a:hlinkClick action="ppaction://hlinkshowjump?jump=nextslide"/>
            </p:cNvPr>
            <p:cNvSpPr/>
            <p:nvPr/>
          </p:nvSpPr>
          <p:spPr>
            <a:xfrm>
              <a:off x="11321095" y="6251575"/>
              <a:ext cx="93030" cy="117476"/>
            </a:xfrm>
            <a:prstGeom prst="chevron">
              <a:avLst>
                <a:gd fmla="val 66337"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62626"/>
                </a:solidFill>
                <a:latin typeface="Arial"/>
                <a:ea typeface="Arial"/>
                <a:cs typeface="Arial"/>
                <a:sym typeface="Arial"/>
              </a:endParaRPr>
            </a:p>
          </p:txBody>
        </p:sp>
        <p:sp>
          <p:nvSpPr>
            <p:cNvPr id="545" name="Google Shape;545;p88">
              <a:hlinkClick action="ppaction://hlinkshowjump?jump=previousslide"/>
            </p:cNvPr>
            <p:cNvSpPr/>
            <p:nvPr/>
          </p:nvSpPr>
          <p:spPr>
            <a:xfrm rot="10800000">
              <a:off x="11125576" y="6251575"/>
              <a:ext cx="93030" cy="117476"/>
            </a:xfrm>
            <a:prstGeom prst="chevron">
              <a:avLst>
                <a:gd fmla="val 6400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62626"/>
                </a:solidFill>
                <a:latin typeface="Arial"/>
                <a:ea typeface="Arial"/>
                <a:cs typeface="Arial"/>
                <a:sym typeface="Arial"/>
              </a:endParaRPr>
            </a:p>
          </p:txBody>
        </p:sp>
        <p:cxnSp>
          <p:nvCxnSpPr>
            <p:cNvPr id="546" name="Google Shape;546;p88"/>
            <p:cNvCxnSpPr/>
            <p:nvPr/>
          </p:nvCxnSpPr>
          <p:spPr>
            <a:xfrm rot="10800000">
              <a:off x="11268075" y="6251575"/>
              <a:ext cx="0" cy="117476"/>
            </a:xfrm>
            <a:prstGeom prst="straightConnector1">
              <a:avLst/>
            </a:prstGeom>
            <a:noFill/>
            <a:ln cap="flat" cmpd="sng" w="9525">
              <a:solidFill>
                <a:srgbClr val="BFBFBF"/>
              </a:solidFill>
              <a:prstDash val="dot"/>
              <a:miter lim="800000"/>
              <a:headEnd len="sm" w="sm" type="none"/>
              <a:tailEnd len="sm" w="sm" type="none"/>
            </a:ln>
          </p:spPr>
        </p:cxnSp>
      </p:grpSp>
      <p:sp>
        <p:nvSpPr>
          <p:cNvPr id="547" name="Google Shape;547;p88"/>
          <p:cNvSpPr txBox="1"/>
          <p:nvPr>
            <p:ph idx="1" type="body"/>
          </p:nvPr>
        </p:nvSpPr>
        <p:spPr>
          <a:xfrm>
            <a:off x="8544263" y="6514090"/>
            <a:ext cx="2998268" cy="203846"/>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2"/>
              </a:buClr>
              <a:buSzPts val="800"/>
              <a:buNone/>
              <a:defRPr b="0" i="0" sz="800">
                <a:solidFill>
                  <a:schemeClr val="lt2"/>
                </a:solidFill>
                <a:latin typeface="Montserrat Light"/>
                <a:ea typeface="Montserrat Light"/>
                <a:cs typeface="Montserrat Light"/>
                <a:sym typeface="Montserrat Light"/>
              </a:defRPr>
            </a:lvl1pPr>
            <a:lvl2pPr indent="-228600" lvl="1" marL="914400" algn="r">
              <a:lnSpc>
                <a:spcPct val="90000"/>
              </a:lnSpc>
              <a:spcBef>
                <a:spcPts val="500"/>
              </a:spcBef>
              <a:spcAft>
                <a:spcPts val="0"/>
              </a:spcAft>
              <a:buClr>
                <a:schemeClr val="lt2"/>
              </a:buClr>
              <a:buSzPts val="800"/>
              <a:buNone/>
              <a:defRPr b="0" i="0" sz="800">
                <a:solidFill>
                  <a:schemeClr val="lt2"/>
                </a:solidFill>
                <a:latin typeface="Montserrat Light"/>
                <a:ea typeface="Montserrat Light"/>
                <a:cs typeface="Montserrat Light"/>
                <a:sym typeface="Montserrat Light"/>
              </a:defRPr>
            </a:lvl2pPr>
            <a:lvl3pPr indent="-228600" lvl="2" marL="1371600" algn="r">
              <a:lnSpc>
                <a:spcPct val="90000"/>
              </a:lnSpc>
              <a:spcBef>
                <a:spcPts val="500"/>
              </a:spcBef>
              <a:spcAft>
                <a:spcPts val="0"/>
              </a:spcAft>
              <a:buClr>
                <a:schemeClr val="lt2"/>
              </a:buClr>
              <a:buSzPts val="800"/>
              <a:buNone/>
              <a:defRPr b="0" i="0" sz="800">
                <a:solidFill>
                  <a:schemeClr val="lt2"/>
                </a:solidFill>
                <a:latin typeface="Montserrat Light"/>
                <a:ea typeface="Montserrat Light"/>
                <a:cs typeface="Montserrat Light"/>
                <a:sym typeface="Montserrat Light"/>
              </a:defRPr>
            </a:lvl3pPr>
            <a:lvl4pPr indent="-228600" lvl="3" marL="1828800" algn="r">
              <a:lnSpc>
                <a:spcPct val="90000"/>
              </a:lnSpc>
              <a:spcBef>
                <a:spcPts val="500"/>
              </a:spcBef>
              <a:spcAft>
                <a:spcPts val="0"/>
              </a:spcAft>
              <a:buClr>
                <a:schemeClr val="lt2"/>
              </a:buClr>
              <a:buSzPts val="800"/>
              <a:buNone/>
              <a:defRPr b="0" i="0" sz="800">
                <a:solidFill>
                  <a:schemeClr val="lt2"/>
                </a:solidFill>
                <a:latin typeface="Montserrat Light"/>
                <a:ea typeface="Montserrat Light"/>
                <a:cs typeface="Montserrat Light"/>
                <a:sym typeface="Montserrat Light"/>
              </a:defRPr>
            </a:lvl4pPr>
            <a:lvl5pPr indent="-228600" lvl="4" marL="2286000" algn="r">
              <a:lnSpc>
                <a:spcPct val="90000"/>
              </a:lnSpc>
              <a:spcBef>
                <a:spcPts val="500"/>
              </a:spcBef>
              <a:spcAft>
                <a:spcPts val="0"/>
              </a:spcAft>
              <a:buClr>
                <a:schemeClr val="lt2"/>
              </a:buClr>
              <a:buSzPts val="800"/>
              <a:buNone/>
              <a:defRPr b="0" i="0" sz="800">
                <a:solidFill>
                  <a:schemeClr val="lt2"/>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2500">
        <p:fade/>
      </p:transition>
    </mc:Choice>
    <mc:Fallback>
      <p:transition spd="slow">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bg>
      <p:bgPr>
        <a:gradFill>
          <a:gsLst>
            <a:gs pos="0">
              <a:srgbClr val="A5CB01">
                <a:alpha val="11764"/>
              </a:srgbClr>
            </a:gs>
            <a:gs pos="21000">
              <a:schemeClr val="lt1"/>
            </a:gs>
            <a:gs pos="71000">
              <a:schemeClr val="lt1"/>
            </a:gs>
            <a:gs pos="100000">
              <a:srgbClr val="DDF4F5">
                <a:alpha val="57647"/>
              </a:srgbClr>
            </a:gs>
          </a:gsLst>
          <a:lin ang="16200000" scaled="0"/>
        </a:gradFill>
      </p:bgPr>
    </p:bg>
    <p:spTree>
      <p:nvGrpSpPr>
        <p:cNvPr id="554" name="Shape 554"/>
        <p:cNvGrpSpPr/>
        <p:nvPr/>
      </p:nvGrpSpPr>
      <p:grpSpPr>
        <a:xfrm>
          <a:off x="0" y="0"/>
          <a:ext cx="0" cy="0"/>
          <a:chOff x="0" y="0"/>
          <a:chExt cx="0" cy="0"/>
        </a:xfrm>
      </p:grpSpPr>
      <p:pic>
        <p:nvPicPr>
          <p:cNvPr id="555" name="Google Shape;555;p90"/>
          <p:cNvPicPr preferRelativeResize="0"/>
          <p:nvPr/>
        </p:nvPicPr>
        <p:blipFill rotWithShape="1">
          <a:blip r:embed="rId2">
            <a:alphaModFix/>
          </a:blip>
          <a:srcRect b="0" l="0" r="0" t="0"/>
          <a:stretch/>
        </p:blipFill>
        <p:spPr>
          <a:xfrm flipH="1">
            <a:off x="-2322735" y="-835856"/>
            <a:ext cx="13314565" cy="1576557"/>
          </a:xfrm>
          <a:prstGeom prst="rect">
            <a:avLst/>
          </a:prstGeom>
          <a:noFill/>
          <a:ln>
            <a:noFill/>
          </a:ln>
        </p:spPr>
      </p:pic>
      <p:pic>
        <p:nvPicPr>
          <p:cNvPr id="556" name="Google Shape;556;p90"/>
          <p:cNvPicPr preferRelativeResize="0"/>
          <p:nvPr/>
        </p:nvPicPr>
        <p:blipFill rotWithShape="1">
          <a:blip r:embed="rId3">
            <a:alphaModFix/>
          </a:blip>
          <a:srcRect b="0" l="0" r="0" t="0"/>
          <a:stretch/>
        </p:blipFill>
        <p:spPr>
          <a:xfrm>
            <a:off x="9791696" y="6021289"/>
            <a:ext cx="2400337" cy="959467"/>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557" name="Shape 557"/>
        <p:cNvGrpSpPr/>
        <p:nvPr/>
      </p:nvGrpSpPr>
      <p:grpSpPr>
        <a:xfrm>
          <a:off x="0" y="0"/>
          <a:ext cx="0" cy="0"/>
          <a:chOff x="0" y="0"/>
          <a:chExt cx="0" cy="0"/>
        </a:xfrm>
      </p:grpSpPr>
      <p:sp>
        <p:nvSpPr>
          <p:cNvPr id="558" name="Google Shape;558;p91"/>
          <p:cNvSpPr txBox="1"/>
          <p:nvPr>
            <p:ph type="ctrTitle"/>
          </p:nvPr>
        </p:nvSpPr>
        <p:spPr>
          <a:xfrm>
            <a:off x="914401" y="2130457"/>
            <a:ext cx="10363200" cy="1470025"/>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9" name="Google Shape;559;p91"/>
          <p:cNvSpPr txBox="1"/>
          <p:nvPr>
            <p:ph idx="1" type="subTitle"/>
          </p:nvPr>
        </p:nvSpPr>
        <p:spPr>
          <a:xfrm>
            <a:off x="1828800" y="3886200"/>
            <a:ext cx="8534400" cy="1752600"/>
          </a:xfrm>
          <a:prstGeom prst="rect">
            <a:avLst/>
          </a:prstGeom>
          <a:noFill/>
          <a:ln>
            <a:noFill/>
          </a:ln>
        </p:spPr>
        <p:txBody>
          <a:bodyPr anchorCtr="0" anchor="t" bIns="60925" lIns="121850" spcFirstLastPara="1" rIns="121850" wrap="square" tIns="60925">
            <a:normAutofit/>
          </a:bodyPr>
          <a:lstStyle>
            <a:lvl1pPr lvl="0" algn="ctr">
              <a:spcBef>
                <a:spcPts val="860"/>
              </a:spcBef>
              <a:spcAft>
                <a:spcPts val="0"/>
              </a:spcAft>
              <a:buClr>
                <a:srgbClr val="888888"/>
              </a:buClr>
              <a:buSzPts val="4300"/>
              <a:buNone/>
              <a:defRPr>
                <a:solidFill>
                  <a:srgbClr val="888888"/>
                </a:solidFill>
              </a:defRPr>
            </a:lvl1pPr>
            <a:lvl2pPr lvl="1" algn="ctr">
              <a:spcBef>
                <a:spcPts val="740"/>
              </a:spcBef>
              <a:spcAft>
                <a:spcPts val="0"/>
              </a:spcAft>
              <a:buClr>
                <a:srgbClr val="888888"/>
              </a:buClr>
              <a:buSzPts val="3700"/>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40"/>
              </a:spcBef>
              <a:spcAft>
                <a:spcPts val="0"/>
              </a:spcAft>
              <a:buClr>
                <a:srgbClr val="888888"/>
              </a:buClr>
              <a:buSzPts val="2700"/>
              <a:buNone/>
              <a:defRPr>
                <a:solidFill>
                  <a:srgbClr val="888888"/>
                </a:solidFill>
              </a:defRPr>
            </a:lvl4pPr>
            <a:lvl5pPr lvl="4" algn="ctr">
              <a:spcBef>
                <a:spcPts val="540"/>
              </a:spcBef>
              <a:spcAft>
                <a:spcPts val="0"/>
              </a:spcAft>
              <a:buClr>
                <a:srgbClr val="888888"/>
              </a:buClr>
              <a:buSzPts val="27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p:txBody>
      </p:sp>
      <p:sp>
        <p:nvSpPr>
          <p:cNvPr id="560" name="Google Shape;560;p91"/>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1" name="Google Shape;561;p91"/>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91"/>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563" name="Shape 563"/>
        <p:cNvGrpSpPr/>
        <p:nvPr/>
      </p:nvGrpSpPr>
      <p:grpSpPr>
        <a:xfrm>
          <a:off x="0" y="0"/>
          <a:ext cx="0" cy="0"/>
          <a:chOff x="0" y="0"/>
          <a:chExt cx="0" cy="0"/>
        </a:xfrm>
      </p:grpSpPr>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内容">
  <p:cSld name="3_内容">
    <p:bg>
      <p:bgPr>
        <a:gradFill>
          <a:gsLst>
            <a:gs pos="0">
              <a:srgbClr val="A5CB01">
                <a:alpha val="11764"/>
              </a:srgbClr>
            </a:gs>
            <a:gs pos="21000">
              <a:schemeClr val="lt1"/>
            </a:gs>
            <a:gs pos="71000">
              <a:schemeClr val="lt1"/>
            </a:gs>
            <a:gs pos="100000">
              <a:srgbClr val="DDF4F5">
                <a:alpha val="57647"/>
              </a:srgbClr>
            </a:gs>
          </a:gsLst>
          <a:lin ang="16200000" scaled="0"/>
        </a:gradFill>
      </p:bgPr>
    </p:bg>
    <p:spTree>
      <p:nvGrpSpPr>
        <p:cNvPr id="564" name="Shape 564"/>
        <p:cNvGrpSpPr/>
        <p:nvPr/>
      </p:nvGrpSpPr>
      <p:grpSpPr>
        <a:xfrm>
          <a:off x="0" y="0"/>
          <a:ext cx="0" cy="0"/>
          <a:chOff x="0" y="0"/>
          <a:chExt cx="0" cy="0"/>
        </a:xfrm>
      </p:grpSpPr>
      <p:pic>
        <p:nvPicPr>
          <p:cNvPr id="565" name="Google Shape;565;p93"/>
          <p:cNvPicPr preferRelativeResize="0"/>
          <p:nvPr/>
        </p:nvPicPr>
        <p:blipFill rotWithShape="1">
          <a:blip r:embed="rId2">
            <a:alphaModFix/>
          </a:blip>
          <a:srcRect b="0" l="0" r="0" t="0"/>
          <a:stretch/>
        </p:blipFill>
        <p:spPr>
          <a:xfrm>
            <a:off x="9791696" y="6021289"/>
            <a:ext cx="2400337" cy="959467"/>
          </a:xfrm>
          <a:prstGeom prst="rect">
            <a:avLst/>
          </a:prstGeom>
          <a:noFill/>
          <a:ln>
            <a:noFill/>
          </a:ln>
        </p:spPr>
      </p:pic>
      <p:pic>
        <p:nvPicPr>
          <p:cNvPr id="566" name="Google Shape;566;p93"/>
          <p:cNvPicPr preferRelativeResize="0"/>
          <p:nvPr/>
        </p:nvPicPr>
        <p:blipFill rotWithShape="1">
          <a:blip r:embed="rId3">
            <a:alphaModFix/>
          </a:blip>
          <a:srcRect b="0" l="0" r="0" t="0"/>
          <a:stretch/>
        </p:blipFill>
        <p:spPr>
          <a:xfrm flipH="1">
            <a:off x="-2322735" y="-835856"/>
            <a:ext cx="13314565" cy="1576557"/>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内容">
  <p:cSld name="2_内容">
    <p:spTree>
      <p:nvGrpSpPr>
        <p:cNvPr id="567" name="Shape 567"/>
        <p:cNvGrpSpPr/>
        <p:nvPr/>
      </p:nvGrpSpPr>
      <p:grpSpPr>
        <a:xfrm>
          <a:off x="0" y="0"/>
          <a:ext cx="0" cy="0"/>
          <a:chOff x="0" y="0"/>
          <a:chExt cx="0" cy="0"/>
        </a:xfrm>
      </p:grpSpPr>
      <p:pic>
        <p:nvPicPr>
          <p:cNvPr id="568" name="Google Shape;568;p94"/>
          <p:cNvPicPr preferRelativeResize="0"/>
          <p:nvPr/>
        </p:nvPicPr>
        <p:blipFill rotWithShape="1">
          <a:blip r:embed="rId2">
            <a:alphaModFix/>
          </a:blip>
          <a:srcRect b="0" l="0" r="0" t="0"/>
          <a:stretch/>
        </p:blipFill>
        <p:spPr>
          <a:xfrm>
            <a:off x="0" y="1508791"/>
            <a:ext cx="12192000" cy="3492500"/>
          </a:xfrm>
          <a:prstGeom prst="rect">
            <a:avLst/>
          </a:prstGeom>
          <a:noFill/>
          <a:ln>
            <a:noFill/>
          </a:ln>
        </p:spPr>
      </p:pic>
      <p:pic>
        <p:nvPicPr>
          <p:cNvPr id="569" name="Google Shape;569;p94"/>
          <p:cNvPicPr preferRelativeResize="0"/>
          <p:nvPr/>
        </p:nvPicPr>
        <p:blipFill rotWithShape="1">
          <a:blip r:embed="rId3">
            <a:alphaModFix/>
          </a:blip>
          <a:srcRect b="0" l="0" r="0" t="0"/>
          <a:stretch/>
        </p:blipFill>
        <p:spPr>
          <a:xfrm>
            <a:off x="9552386" y="5001289"/>
            <a:ext cx="2856617" cy="2856619"/>
          </a:xfrm>
          <a:prstGeom prst="rect">
            <a:avLst/>
          </a:prstGeom>
          <a:noFill/>
          <a:ln>
            <a:noFill/>
          </a:ln>
        </p:spPr>
      </p:pic>
      <p:grpSp>
        <p:nvGrpSpPr>
          <p:cNvPr id="570" name="Google Shape;570;p94"/>
          <p:cNvGrpSpPr/>
          <p:nvPr/>
        </p:nvGrpSpPr>
        <p:grpSpPr>
          <a:xfrm>
            <a:off x="-1901480" y="-74385"/>
            <a:ext cx="15299228" cy="2077770"/>
            <a:chOff x="-900606" y="-49427"/>
            <a:chExt cx="5490816" cy="745702"/>
          </a:xfrm>
        </p:grpSpPr>
        <p:pic>
          <p:nvPicPr>
            <p:cNvPr id="571" name="Google Shape;571;p94"/>
            <p:cNvPicPr preferRelativeResize="0"/>
            <p:nvPr/>
          </p:nvPicPr>
          <p:blipFill rotWithShape="1">
            <a:blip r:embed="rId4">
              <a:alphaModFix/>
            </a:blip>
            <a:srcRect b="22726" l="0" r="0" t="0"/>
            <a:stretch/>
          </p:blipFill>
          <p:spPr>
            <a:xfrm rot="5400000">
              <a:off x="3006573" y="-914061"/>
              <a:ext cx="719003" cy="2448271"/>
            </a:xfrm>
            <a:prstGeom prst="rect">
              <a:avLst/>
            </a:prstGeom>
            <a:noFill/>
            <a:ln>
              <a:noFill/>
            </a:ln>
            <a:effectLst>
              <a:outerShdw blurRad="50800" rotWithShape="0" algn="t" dir="5400000" dist="38100">
                <a:srgbClr val="000000">
                  <a:alpha val="40000"/>
                </a:srgbClr>
              </a:outerShdw>
            </a:effectLst>
          </p:spPr>
        </p:pic>
        <p:pic>
          <p:nvPicPr>
            <p:cNvPr id="572" name="Google Shape;572;p94"/>
            <p:cNvPicPr preferRelativeResize="0"/>
            <p:nvPr/>
          </p:nvPicPr>
          <p:blipFill rotWithShape="1">
            <a:blip r:embed="rId4">
              <a:alphaModFix/>
            </a:blip>
            <a:srcRect b="0" l="0" r="0" t="0"/>
            <a:stretch/>
          </p:blipFill>
          <p:spPr>
            <a:xfrm rot="5400000">
              <a:off x="324070" y="-1247404"/>
              <a:ext cx="719003" cy="3168354"/>
            </a:xfrm>
            <a:prstGeom prst="rect">
              <a:avLst/>
            </a:prstGeom>
            <a:noFill/>
            <a:ln>
              <a:noFill/>
            </a:ln>
            <a:effectLst>
              <a:outerShdw blurRad="50800" rotWithShape="0" algn="t" dir="5400000" dist="38100">
                <a:srgbClr val="000000">
                  <a:alpha val="40000"/>
                </a:srgbClr>
              </a:outerShdw>
            </a:effectLst>
          </p:spPr>
        </p:pic>
      </p:gr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内容">
  <p:cSld name="1_内容">
    <p:spTree>
      <p:nvGrpSpPr>
        <p:cNvPr id="573" name="Shape 573"/>
        <p:cNvGrpSpPr/>
        <p:nvPr/>
      </p:nvGrpSpPr>
      <p:grpSpPr>
        <a:xfrm>
          <a:off x="0" y="0"/>
          <a:ext cx="0" cy="0"/>
          <a:chOff x="0" y="0"/>
          <a:chExt cx="0" cy="0"/>
        </a:xfrm>
      </p:grpSpPr>
      <p:pic>
        <p:nvPicPr>
          <p:cNvPr id="574" name="Google Shape;574;p95"/>
          <p:cNvPicPr preferRelativeResize="0"/>
          <p:nvPr/>
        </p:nvPicPr>
        <p:blipFill rotWithShape="1">
          <a:blip r:embed="rId2">
            <a:alphaModFix/>
          </a:blip>
          <a:srcRect b="0" l="0" r="0" t="0"/>
          <a:stretch/>
        </p:blipFill>
        <p:spPr>
          <a:xfrm>
            <a:off x="0" y="2276879"/>
            <a:ext cx="12192000" cy="3492500"/>
          </a:xfrm>
          <a:prstGeom prst="rect">
            <a:avLst/>
          </a:prstGeom>
          <a:noFill/>
          <a:ln>
            <a:noFill/>
          </a:ln>
        </p:spPr>
      </p:pic>
      <p:grpSp>
        <p:nvGrpSpPr>
          <p:cNvPr id="575" name="Google Shape;575;p95"/>
          <p:cNvGrpSpPr/>
          <p:nvPr/>
        </p:nvGrpSpPr>
        <p:grpSpPr>
          <a:xfrm>
            <a:off x="-1901480" y="-74385"/>
            <a:ext cx="15299228" cy="2077770"/>
            <a:chOff x="-900606" y="-49427"/>
            <a:chExt cx="5490816" cy="745702"/>
          </a:xfrm>
        </p:grpSpPr>
        <p:pic>
          <p:nvPicPr>
            <p:cNvPr id="576" name="Google Shape;576;p95"/>
            <p:cNvPicPr preferRelativeResize="0"/>
            <p:nvPr/>
          </p:nvPicPr>
          <p:blipFill rotWithShape="1">
            <a:blip r:embed="rId3">
              <a:alphaModFix/>
            </a:blip>
            <a:srcRect b="22726" l="0" r="0" t="0"/>
            <a:stretch/>
          </p:blipFill>
          <p:spPr>
            <a:xfrm rot="5400000">
              <a:off x="3006573" y="-914061"/>
              <a:ext cx="719003" cy="2448271"/>
            </a:xfrm>
            <a:prstGeom prst="rect">
              <a:avLst/>
            </a:prstGeom>
            <a:noFill/>
            <a:ln>
              <a:noFill/>
            </a:ln>
            <a:effectLst>
              <a:outerShdw blurRad="50800" rotWithShape="0" algn="t" dir="5400000" dist="38100">
                <a:srgbClr val="000000">
                  <a:alpha val="40000"/>
                </a:srgbClr>
              </a:outerShdw>
            </a:effectLst>
          </p:spPr>
        </p:pic>
        <p:pic>
          <p:nvPicPr>
            <p:cNvPr id="577" name="Google Shape;577;p95"/>
            <p:cNvPicPr preferRelativeResize="0"/>
            <p:nvPr/>
          </p:nvPicPr>
          <p:blipFill rotWithShape="1">
            <a:blip r:embed="rId3">
              <a:alphaModFix/>
            </a:blip>
            <a:srcRect b="0" l="0" r="0" t="0"/>
            <a:stretch/>
          </p:blipFill>
          <p:spPr>
            <a:xfrm rot="5400000">
              <a:off x="324070" y="-1247404"/>
              <a:ext cx="719003" cy="3168354"/>
            </a:xfrm>
            <a:prstGeom prst="rect">
              <a:avLst/>
            </a:prstGeom>
            <a:noFill/>
            <a:ln>
              <a:noFill/>
            </a:ln>
            <a:effectLst>
              <a:outerShdw blurRad="50800" rotWithShape="0" algn="t" dir="5400000" dist="38100">
                <a:srgbClr val="000000">
                  <a:alpha val="40000"/>
                </a:srgbClr>
              </a:outerShdw>
            </a:effectLst>
          </p:spPr>
        </p:pic>
      </p:gr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578" name="Shape 578"/>
        <p:cNvGrpSpPr/>
        <p:nvPr/>
      </p:nvGrpSpPr>
      <p:grpSpPr>
        <a:xfrm>
          <a:off x="0" y="0"/>
          <a:ext cx="0" cy="0"/>
          <a:chOff x="0" y="0"/>
          <a:chExt cx="0" cy="0"/>
        </a:xfrm>
      </p:grpSpPr>
      <p:sp>
        <p:nvSpPr>
          <p:cNvPr id="579" name="Google Shape;579;p96"/>
          <p:cNvSpPr txBox="1"/>
          <p:nvPr>
            <p:ph type="title"/>
          </p:nvPr>
        </p:nvSpPr>
        <p:spPr>
          <a:xfrm>
            <a:off x="963084" y="4406901"/>
            <a:ext cx="10363200" cy="1362075"/>
          </a:xfrm>
          <a:prstGeom prst="rect">
            <a:avLst/>
          </a:prstGeom>
          <a:noFill/>
          <a:ln>
            <a:noFill/>
          </a:ln>
        </p:spPr>
        <p:txBody>
          <a:bodyPr anchorCtr="0" anchor="t" bIns="60925" lIns="121850" spcFirstLastPara="1" rIns="121850" wrap="square" tIns="60925">
            <a:normAutofit/>
          </a:bodyPr>
          <a:lstStyle>
            <a:lvl1pPr lvl="0" algn="l">
              <a:spcBef>
                <a:spcPts val="0"/>
              </a:spcBef>
              <a:spcAft>
                <a:spcPts val="0"/>
              </a:spcAft>
              <a:buClr>
                <a:schemeClr val="dk1"/>
              </a:buClr>
              <a:buSzPts val="5300"/>
              <a:buFont typeface="Calibri"/>
              <a:buNone/>
              <a:defRPr b="1" sz="53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0" name="Google Shape;580;p96"/>
          <p:cNvSpPr txBox="1"/>
          <p:nvPr>
            <p:ph idx="1" type="body"/>
          </p:nvPr>
        </p:nvSpPr>
        <p:spPr>
          <a:xfrm>
            <a:off x="963084" y="2906713"/>
            <a:ext cx="10363200" cy="1500187"/>
          </a:xfrm>
          <a:prstGeom prst="rect">
            <a:avLst/>
          </a:prstGeom>
          <a:noFill/>
          <a:ln>
            <a:noFill/>
          </a:ln>
        </p:spPr>
        <p:txBody>
          <a:bodyPr anchorCtr="0" anchor="b" bIns="60925" lIns="121850" spcFirstLastPara="1" rIns="121850" wrap="square" tIns="60925">
            <a:normAutofit/>
          </a:bodyPr>
          <a:lstStyle>
            <a:lvl1pPr indent="-228600" lvl="0" marL="457200" algn="l">
              <a:spcBef>
                <a:spcPts val="540"/>
              </a:spcBef>
              <a:spcAft>
                <a:spcPts val="0"/>
              </a:spcAft>
              <a:buClr>
                <a:srgbClr val="888888"/>
              </a:buClr>
              <a:buSzPts val="2700"/>
              <a:buNone/>
              <a:defRPr sz="2700">
                <a:solidFill>
                  <a:srgbClr val="888888"/>
                </a:solidFill>
              </a:defRPr>
            </a:lvl1pPr>
            <a:lvl2pPr indent="-228600" lvl="1" marL="914400" algn="l">
              <a:spcBef>
                <a:spcPts val="480"/>
              </a:spcBef>
              <a:spcAft>
                <a:spcPts val="0"/>
              </a:spcAft>
              <a:buClr>
                <a:srgbClr val="888888"/>
              </a:buClr>
              <a:buSzPts val="2400"/>
              <a:buNone/>
              <a:defRPr sz="2400">
                <a:solidFill>
                  <a:srgbClr val="888888"/>
                </a:solidFill>
              </a:defRPr>
            </a:lvl2pPr>
            <a:lvl3pPr indent="-228600" lvl="2" marL="1371600" algn="l">
              <a:spcBef>
                <a:spcPts val="420"/>
              </a:spcBef>
              <a:spcAft>
                <a:spcPts val="0"/>
              </a:spcAft>
              <a:buClr>
                <a:srgbClr val="888888"/>
              </a:buClr>
              <a:buSzPts val="2100"/>
              <a:buNone/>
              <a:defRPr sz="2100">
                <a:solidFill>
                  <a:srgbClr val="888888"/>
                </a:solidFill>
              </a:defRPr>
            </a:lvl3pPr>
            <a:lvl4pPr indent="-228600" lvl="3" marL="1828800" algn="l">
              <a:spcBef>
                <a:spcPts val="380"/>
              </a:spcBef>
              <a:spcAft>
                <a:spcPts val="0"/>
              </a:spcAft>
              <a:buClr>
                <a:srgbClr val="888888"/>
              </a:buClr>
              <a:buSzPts val="1900"/>
              <a:buNone/>
              <a:defRPr sz="1900">
                <a:solidFill>
                  <a:srgbClr val="888888"/>
                </a:solidFill>
              </a:defRPr>
            </a:lvl4pPr>
            <a:lvl5pPr indent="-228600" lvl="4" marL="2286000" algn="l">
              <a:spcBef>
                <a:spcPts val="380"/>
              </a:spcBef>
              <a:spcAft>
                <a:spcPts val="0"/>
              </a:spcAft>
              <a:buClr>
                <a:srgbClr val="888888"/>
              </a:buClr>
              <a:buSzPts val="1900"/>
              <a:buNone/>
              <a:defRPr sz="1900">
                <a:solidFill>
                  <a:srgbClr val="888888"/>
                </a:solidFill>
              </a:defRPr>
            </a:lvl5pPr>
            <a:lvl6pPr indent="-228600" lvl="5" marL="2743200" algn="l">
              <a:spcBef>
                <a:spcPts val="380"/>
              </a:spcBef>
              <a:spcAft>
                <a:spcPts val="0"/>
              </a:spcAft>
              <a:buClr>
                <a:srgbClr val="888888"/>
              </a:buClr>
              <a:buSzPts val="1900"/>
              <a:buNone/>
              <a:defRPr sz="1900">
                <a:solidFill>
                  <a:srgbClr val="888888"/>
                </a:solidFill>
              </a:defRPr>
            </a:lvl6pPr>
            <a:lvl7pPr indent="-228600" lvl="6" marL="3200400" algn="l">
              <a:spcBef>
                <a:spcPts val="380"/>
              </a:spcBef>
              <a:spcAft>
                <a:spcPts val="0"/>
              </a:spcAft>
              <a:buClr>
                <a:srgbClr val="888888"/>
              </a:buClr>
              <a:buSzPts val="1900"/>
              <a:buNone/>
              <a:defRPr sz="1900">
                <a:solidFill>
                  <a:srgbClr val="888888"/>
                </a:solidFill>
              </a:defRPr>
            </a:lvl7pPr>
            <a:lvl8pPr indent="-228600" lvl="7" marL="3657600" algn="l">
              <a:spcBef>
                <a:spcPts val="380"/>
              </a:spcBef>
              <a:spcAft>
                <a:spcPts val="0"/>
              </a:spcAft>
              <a:buClr>
                <a:srgbClr val="888888"/>
              </a:buClr>
              <a:buSzPts val="1900"/>
              <a:buNone/>
              <a:defRPr sz="1900">
                <a:solidFill>
                  <a:srgbClr val="888888"/>
                </a:solidFill>
              </a:defRPr>
            </a:lvl8pPr>
            <a:lvl9pPr indent="-228600" lvl="8" marL="4114800" algn="l">
              <a:spcBef>
                <a:spcPts val="380"/>
              </a:spcBef>
              <a:spcAft>
                <a:spcPts val="0"/>
              </a:spcAft>
              <a:buClr>
                <a:srgbClr val="888888"/>
              </a:buClr>
              <a:buSzPts val="1900"/>
              <a:buNone/>
              <a:defRPr sz="1900">
                <a:solidFill>
                  <a:srgbClr val="888888"/>
                </a:solidFill>
              </a:defRPr>
            </a:lvl9pPr>
          </a:lstStyle>
          <a:p/>
        </p:txBody>
      </p:sp>
      <p:sp>
        <p:nvSpPr>
          <p:cNvPr id="581" name="Google Shape;581;p96"/>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96"/>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96"/>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584" name="Shape 584"/>
        <p:cNvGrpSpPr/>
        <p:nvPr/>
      </p:nvGrpSpPr>
      <p:grpSpPr>
        <a:xfrm>
          <a:off x="0" y="0"/>
          <a:ext cx="0" cy="0"/>
          <a:chOff x="0" y="0"/>
          <a:chExt cx="0" cy="0"/>
        </a:xfrm>
      </p:grpSpPr>
      <p:sp>
        <p:nvSpPr>
          <p:cNvPr id="585" name="Google Shape;585;p97"/>
          <p:cNvSpPr txBox="1"/>
          <p:nvPr>
            <p:ph type="title"/>
          </p:nvPr>
        </p:nvSpPr>
        <p:spPr>
          <a:xfrm>
            <a:off x="609600" y="274639"/>
            <a:ext cx="10972800" cy="1143000"/>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p97"/>
          <p:cNvSpPr txBox="1"/>
          <p:nvPr>
            <p:ph idx="1" type="body"/>
          </p:nvPr>
        </p:nvSpPr>
        <p:spPr>
          <a:xfrm>
            <a:off x="609600" y="1200153"/>
            <a:ext cx="5384800" cy="3394075"/>
          </a:xfrm>
          <a:prstGeom prst="rect">
            <a:avLst/>
          </a:prstGeom>
          <a:noFill/>
          <a:ln>
            <a:noFill/>
          </a:ln>
        </p:spPr>
        <p:txBody>
          <a:bodyPr anchorCtr="0" anchor="t" bIns="60925" lIns="121850" spcFirstLastPara="1" rIns="121850" wrap="square" tIns="60925">
            <a:normAutofit/>
          </a:bodyPr>
          <a:lstStyle>
            <a:lvl1pPr indent="-463550" lvl="0" marL="457200" algn="l">
              <a:spcBef>
                <a:spcPts val="740"/>
              </a:spcBef>
              <a:spcAft>
                <a:spcPts val="0"/>
              </a:spcAft>
              <a:buClr>
                <a:schemeClr val="dk1"/>
              </a:buClr>
              <a:buSzPts val="3700"/>
              <a:buChar char="•"/>
              <a:defRPr sz="3700"/>
            </a:lvl1pPr>
            <a:lvl2pPr indent="-431800" lvl="1" marL="914400" algn="l">
              <a:spcBef>
                <a:spcPts val="640"/>
              </a:spcBef>
              <a:spcAft>
                <a:spcPts val="0"/>
              </a:spcAft>
              <a:buClr>
                <a:schemeClr val="dk1"/>
              </a:buClr>
              <a:buSzPts val="3200"/>
              <a:buChar char="–"/>
              <a:defRPr sz="3200"/>
            </a:lvl2pPr>
            <a:lvl3pPr indent="-400050" lvl="2" marL="1371600" algn="l">
              <a:spcBef>
                <a:spcPts val="540"/>
              </a:spcBef>
              <a:spcAft>
                <a:spcPts val="0"/>
              </a:spcAft>
              <a:buClr>
                <a:schemeClr val="dk1"/>
              </a:buClr>
              <a:buSzPts val="2700"/>
              <a:buChar char="•"/>
              <a:defRPr sz="2700"/>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587" name="Google Shape;587;p97"/>
          <p:cNvSpPr txBox="1"/>
          <p:nvPr>
            <p:ph idx="2" type="body"/>
          </p:nvPr>
        </p:nvSpPr>
        <p:spPr>
          <a:xfrm>
            <a:off x="6197600" y="1200153"/>
            <a:ext cx="5384800" cy="3394075"/>
          </a:xfrm>
          <a:prstGeom prst="rect">
            <a:avLst/>
          </a:prstGeom>
          <a:noFill/>
          <a:ln>
            <a:noFill/>
          </a:ln>
        </p:spPr>
        <p:txBody>
          <a:bodyPr anchorCtr="0" anchor="t" bIns="60925" lIns="121850" spcFirstLastPara="1" rIns="121850" wrap="square" tIns="60925">
            <a:normAutofit/>
          </a:bodyPr>
          <a:lstStyle>
            <a:lvl1pPr indent="-463550" lvl="0" marL="457200" algn="l">
              <a:spcBef>
                <a:spcPts val="740"/>
              </a:spcBef>
              <a:spcAft>
                <a:spcPts val="0"/>
              </a:spcAft>
              <a:buClr>
                <a:schemeClr val="dk1"/>
              </a:buClr>
              <a:buSzPts val="3700"/>
              <a:buChar char="•"/>
              <a:defRPr sz="3700"/>
            </a:lvl1pPr>
            <a:lvl2pPr indent="-431800" lvl="1" marL="914400" algn="l">
              <a:spcBef>
                <a:spcPts val="640"/>
              </a:spcBef>
              <a:spcAft>
                <a:spcPts val="0"/>
              </a:spcAft>
              <a:buClr>
                <a:schemeClr val="dk1"/>
              </a:buClr>
              <a:buSzPts val="3200"/>
              <a:buChar char="–"/>
              <a:defRPr sz="3200"/>
            </a:lvl2pPr>
            <a:lvl3pPr indent="-400050" lvl="2" marL="1371600" algn="l">
              <a:spcBef>
                <a:spcPts val="540"/>
              </a:spcBef>
              <a:spcAft>
                <a:spcPts val="0"/>
              </a:spcAft>
              <a:buClr>
                <a:schemeClr val="dk1"/>
              </a:buClr>
              <a:buSzPts val="2700"/>
              <a:buChar char="•"/>
              <a:defRPr sz="2700"/>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588" name="Google Shape;588;p97"/>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97"/>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97"/>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67"/>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591" name="Shape 591"/>
        <p:cNvGrpSpPr/>
        <p:nvPr/>
      </p:nvGrpSpPr>
      <p:grpSpPr>
        <a:xfrm>
          <a:off x="0" y="0"/>
          <a:ext cx="0" cy="0"/>
          <a:chOff x="0" y="0"/>
          <a:chExt cx="0" cy="0"/>
        </a:xfrm>
      </p:grpSpPr>
      <p:sp>
        <p:nvSpPr>
          <p:cNvPr id="592" name="Google Shape;592;p98"/>
          <p:cNvSpPr txBox="1"/>
          <p:nvPr>
            <p:ph type="title"/>
          </p:nvPr>
        </p:nvSpPr>
        <p:spPr>
          <a:xfrm>
            <a:off x="609600" y="274639"/>
            <a:ext cx="10972800" cy="1143000"/>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59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98"/>
          <p:cNvSpPr txBox="1"/>
          <p:nvPr>
            <p:ph idx="1" type="body"/>
          </p:nvPr>
        </p:nvSpPr>
        <p:spPr>
          <a:xfrm>
            <a:off x="609601" y="1535113"/>
            <a:ext cx="5386916" cy="639763"/>
          </a:xfrm>
          <a:prstGeom prst="rect">
            <a:avLst/>
          </a:prstGeom>
          <a:noFill/>
          <a:ln>
            <a:noFill/>
          </a:ln>
        </p:spPr>
        <p:txBody>
          <a:bodyPr anchorCtr="0" anchor="b" bIns="60925" lIns="121850" spcFirstLastPara="1" rIns="121850" wrap="square" tIns="60925">
            <a:normAutofit/>
          </a:bodyPr>
          <a:lstStyle>
            <a:lvl1pPr indent="-228600" lvl="0" marL="457200" algn="l">
              <a:spcBef>
                <a:spcPts val="640"/>
              </a:spcBef>
              <a:spcAft>
                <a:spcPts val="0"/>
              </a:spcAft>
              <a:buClr>
                <a:schemeClr val="dk1"/>
              </a:buClr>
              <a:buSzPts val="3200"/>
              <a:buNone/>
              <a:defRPr b="1" sz="3200"/>
            </a:lvl1pPr>
            <a:lvl2pPr indent="-228600" lvl="1" marL="914400" algn="l">
              <a:spcBef>
                <a:spcPts val="540"/>
              </a:spcBef>
              <a:spcAft>
                <a:spcPts val="0"/>
              </a:spcAft>
              <a:buClr>
                <a:schemeClr val="dk1"/>
              </a:buClr>
              <a:buSzPts val="2700"/>
              <a:buNone/>
              <a:defRPr b="1" sz="2700"/>
            </a:lvl2pPr>
            <a:lvl3pPr indent="-228600" lvl="2" marL="1371600" algn="l">
              <a:spcBef>
                <a:spcPts val="480"/>
              </a:spcBef>
              <a:spcAft>
                <a:spcPts val="0"/>
              </a:spcAft>
              <a:buClr>
                <a:schemeClr val="dk1"/>
              </a:buClr>
              <a:buSzPts val="2400"/>
              <a:buNone/>
              <a:defRPr b="1" sz="2400"/>
            </a:lvl3pPr>
            <a:lvl4pPr indent="-228600" lvl="3" marL="1828800" algn="l">
              <a:spcBef>
                <a:spcPts val="420"/>
              </a:spcBef>
              <a:spcAft>
                <a:spcPts val="0"/>
              </a:spcAft>
              <a:buClr>
                <a:schemeClr val="dk1"/>
              </a:buClr>
              <a:buSzPts val="2100"/>
              <a:buNone/>
              <a:defRPr b="1" sz="2100"/>
            </a:lvl4pPr>
            <a:lvl5pPr indent="-228600" lvl="4" marL="2286000" algn="l">
              <a:spcBef>
                <a:spcPts val="420"/>
              </a:spcBef>
              <a:spcAft>
                <a:spcPts val="0"/>
              </a:spcAft>
              <a:buClr>
                <a:schemeClr val="dk1"/>
              </a:buClr>
              <a:buSzPts val="2100"/>
              <a:buNone/>
              <a:defRPr b="1" sz="2100"/>
            </a:lvl5pPr>
            <a:lvl6pPr indent="-228600" lvl="5" marL="2743200" algn="l">
              <a:spcBef>
                <a:spcPts val="420"/>
              </a:spcBef>
              <a:spcAft>
                <a:spcPts val="0"/>
              </a:spcAft>
              <a:buClr>
                <a:schemeClr val="dk1"/>
              </a:buClr>
              <a:buSzPts val="2100"/>
              <a:buNone/>
              <a:defRPr b="1" sz="2100"/>
            </a:lvl6pPr>
            <a:lvl7pPr indent="-228600" lvl="6" marL="3200400" algn="l">
              <a:spcBef>
                <a:spcPts val="420"/>
              </a:spcBef>
              <a:spcAft>
                <a:spcPts val="0"/>
              </a:spcAft>
              <a:buClr>
                <a:schemeClr val="dk1"/>
              </a:buClr>
              <a:buSzPts val="2100"/>
              <a:buNone/>
              <a:defRPr b="1" sz="2100"/>
            </a:lvl7pPr>
            <a:lvl8pPr indent="-228600" lvl="7" marL="3657600" algn="l">
              <a:spcBef>
                <a:spcPts val="420"/>
              </a:spcBef>
              <a:spcAft>
                <a:spcPts val="0"/>
              </a:spcAft>
              <a:buClr>
                <a:schemeClr val="dk1"/>
              </a:buClr>
              <a:buSzPts val="2100"/>
              <a:buNone/>
              <a:defRPr b="1" sz="2100"/>
            </a:lvl8pPr>
            <a:lvl9pPr indent="-228600" lvl="8" marL="4114800" algn="l">
              <a:spcBef>
                <a:spcPts val="420"/>
              </a:spcBef>
              <a:spcAft>
                <a:spcPts val="0"/>
              </a:spcAft>
              <a:buClr>
                <a:schemeClr val="dk1"/>
              </a:buClr>
              <a:buSzPts val="2100"/>
              <a:buNone/>
              <a:defRPr b="1" sz="2100"/>
            </a:lvl9pPr>
          </a:lstStyle>
          <a:p/>
        </p:txBody>
      </p:sp>
      <p:sp>
        <p:nvSpPr>
          <p:cNvPr id="594" name="Google Shape;594;p98"/>
          <p:cNvSpPr txBox="1"/>
          <p:nvPr>
            <p:ph idx="2" type="body"/>
          </p:nvPr>
        </p:nvSpPr>
        <p:spPr>
          <a:xfrm>
            <a:off x="609601" y="2174875"/>
            <a:ext cx="5386916" cy="3951288"/>
          </a:xfrm>
          <a:prstGeom prst="rect">
            <a:avLst/>
          </a:prstGeom>
          <a:noFill/>
          <a:ln>
            <a:noFill/>
          </a:ln>
        </p:spPr>
        <p:txBody>
          <a:bodyPr anchorCtr="0" anchor="t" bIns="60925" lIns="121850" spcFirstLastPara="1" rIns="121850" wrap="square" tIns="60925">
            <a:normAutofit/>
          </a:bodyPr>
          <a:lstStyle>
            <a:lvl1pPr indent="-431800" lvl="0" marL="457200" algn="l">
              <a:spcBef>
                <a:spcPts val="640"/>
              </a:spcBef>
              <a:spcAft>
                <a:spcPts val="0"/>
              </a:spcAft>
              <a:buClr>
                <a:schemeClr val="dk1"/>
              </a:buClr>
              <a:buSzPts val="3200"/>
              <a:buChar char="•"/>
              <a:defRPr sz="3200"/>
            </a:lvl1pPr>
            <a:lvl2pPr indent="-400050" lvl="1" marL="914400" algn="l">
              <a:spcBef>
                <a:spcPts val="540"/>
              </a:spcBef>
              <a:spcAft>
                <a:spcPts val="0"/>
              </a:spcAft>
              <a:buClr>
                <a:schemeClr val="dk1"/>
              </a:buClr>
              <a:buSzPts val="2700"/>
              <a:buChar char="–"/>
              <a:defRPr sz="2700"/>
            </a:lvl2pPr>
            <a:lvl3pPr indent="-381000" lvl="2" marL="1371600" algn="l">
              <a:spcBef>
                <a:spcPts val="480"/>
              </a:spcBef>
              <a:spcAft>
                <a:spcPts val="0"/>
              </a:spcAft>
              <a:buClr>
                <a:schemeClr val="dk1"/>
              </a:buClr>
              <a:buSzPts val="2400"/>
              <a:buChar char="•"/>
              <a:defRPr sz="2400"/>
            </a:lvl3pPr>
            <a:lvl4pPr indent="-361950" lvl="3" marL="1828800" algn="l">
              <a:spcBef>
                <a:spcPts val="420"/>
              </a:spcBef>
              <a:spcAft>
                <a:spcPts val="0"/>
              </a:spcAft>
              <a:buClr>
                <a:schemeClr val="dk1"/>
              </a:buClr>
              <a:buSzPts val="2100"/>
              <a:buChar char="–"/>
              <a:defRPr sz="2100"/>
            </a:lvl4pPr>
            <a:lvl5pPr indent="-361950" lvl="4" marL="2286000" algn="l">
              <a:spcBef>
                <a:spcPts val="420"/>
              </a:spcBef>
              <a:spcAft>
                <a:spcPts val="0"/>
              </a:spcAft>
              <a:buClr>
                <a:schemeClr val="dk1"/>
              </a:buClr>
              <a:buSzPts val="2100"/>
              <a:buChar char="»"/>
              <a:defRPr sz="2100"/>
            </a:lvl5pPr>
            <a:lvl6pPr indent="-361950" lvl="5" marL="2743200" algn="l">
              <a:spcBef>
                <a:spcPts val="420"/>
              </a:spcBef>
              <a:spcAft>
                <a:spcPts val="0"/>
              </a:spcAft>
              <a:buClr>
                <a:schemeClr val="dk1"/>
              </a:buClr>
              <a:buSzPts val="2100"/>
              <a:buChar char="•"/>
              <a:defRPr sz="2100"/>
            </a:lvl6pPr>
            <a:lvl7pPr indent="-361950" lvl="6" marL="3200400" algn="l">
              <a:spcBef>
                <a:spcPts val="420"/>
              </a:spcBef>
              <a:spcAft>
                <a:spcPts val="0"/>
              </a:spcAft>
              <a:buClr>
                <a:schemeClr val="dk1"/>
              </a:buClr>
              <a:buSzPts val="2100"/>
              <a:buChar char="•"/>
              <a:defRPr sz="2100"/>
            </a:lvl7pPr>
            <a:lvl8pPr indent="-361950" lvl="7" marL="3657600" algn="l">
              <a:spcBef>
                <a:spcPts val="420"/>
              </a:spcBef>
              <a:spcAft>
                <a:spcPts val="0"/>
              </a:spcAft>
              <a:buClr>
                <a:schemeClr val="dk1"/>
              </a:buClr>
              <a:buSzPts val="2100"/>
              <a:buChar char="•"/>
              <a:defRPr sz="2100"/>
            </a:lvl8pPr>
            <a:lvl9pPr indent="-361950" lvl="8" marL="4114800" algn="l">
              <a:spcBef>
                <a:spcPts val="420"/>
              </a:spcBef>
              <a:spcAft>
                <a:spcPts val="0"/>
              </a:spcAft>
              <a:buClr>
                <a:schemeClr val="dk1"/>
              </a:buClr>
              <a:buSzPts val="2100"/>
              <a:buChar char="•"/>
              <a:defRPr sz="2100"/>
            </a:lvl9pPr>
          </a:lstStyle>
          <a:p/>
        </p:txBody>
      </p:sp>
      <p:sp>
        <p:nvSpPr>
          <p:cNvPr id="595" name="Google Shape;595;p98"/>
          <p:cNvSpPr txBox="1"/>
          <p:nvPr>
            <p:ph idx="3" type="body"/>
          </p:nvPr>
        </p:nvSpPr>
        <p:spPr>
          <a:xfrm>
            <a:off x="6193398" y="1535113"/>
            <a:ext cx="5389033" cy="639763"/>
          </a:xfrm>
          <a:prstGeom prst="rect">
            <a:avLst/>
          </a:prstGeom>
          <a:noFill/>
          <a:ln>
            <a:noFill/>
          </a:ln>
        </p:spPr>
        <p:txBody>
          <a:bodyPr anchorCtr="0" anchor="b" bIns="60925" lIns="121850" spcFirstLastPara="1" rIns="121850" wrap="square" tIns="60925">
            <a:normAutofit/>
          </a:bodyPr>
          <a:lstStyle>
            <a:lvl1pPr indent="-228600" lvl="0" marL="457200" algn="l">
              <a:spcBef>
                <a:spcPts val="640"/>
              </a:spcBef>
              <a:spcAft>
                <a:spcPts val="0"/>
              </a:spcAft>
              <a:buClr>
                <a:schemeClr val="dk1"/>
              </a:buClr>
              <a:buSzPts val="3200"/>
              <a:buNone/>
              <a:defRPr b="1" sz="3200"/>
            </a:lvl1pPr>
            <a:lvl2pPr indent="-228600" lvl="1" marL="914400" algn="l">
              <a:spcBef>
                <a:spcPts val="540"/>
              </a:spcBef>
              <a:spcAft>
                <a:spcPts val="0"/>
              </a:spcAft>
              <a:buClr>
                <a:schemeClr val="dk1"/>
              </a:buClr>
              <a:buSzPts val="2700"/>
              <a:buNone/>
              <a:defRPr b="1" sz="2700"/>
            </a:lvl2pPr>
            <a:lvl3pPr indent="-228600" lvl="2" marL="1371600" algn="l">
              <a:spcBef>
                <a:spcPts val="480"/>
              </a:spcBef>
              <a:spcAft>
                <a:spcPts val="0"/>
              </a:spcAft>
              <a:buClr>
                <a:schemeClr val="dk1"/>
              </a:buClr>
              <a:buSzPts val="2400"/>
              <a:buNone/>
              <a:defRPr b="1" sz="2400"/>
            </a:lvl3pPr>
            <a:lvl4pPr indent="-228600" lvl="3" marL="1828800" algn="l">
              <a:spcBef>
                <a:spcPts val="420"/>
              </a:spcBef>
              <a:spcAft>
                <a:spcPts val="0"/>
              </a:spcAft>
              <a:buClr>
                <a:schemeClr val="dk1"/>
              </a:buClr>
              <a:buSzPts val="2100"/>
              <a:buNone/>
              <a:defRPr b="1" sz="2100"/>
            </a:lvl4pPr>
            <a:lvl5pPr indent="-228600" lvl="4" marL="2286000" algn="l">
              <a:spcBef>
                <a:spcPts val="420"/>
              </a:spcBef>
              <a:spcAft>
                <a:spcPts val="0"/>
              </a:spcAft>
              <a:buClr>
                <a:schemeClr val="dk1"/>
              </a:buClr>
              <a:buSzPts val="2100"/>
              <a:buNone/>
              <a:defRPr b="1" sz="2100"/>
            </a:lvl5pPr>
            <a:lvl6pPr indent="-228600" lvl="5" marL="2743200" algn="l">
              <a:spcBef>
                <a:spcPts val="420"/>
              </a:spcBef>
              <a:spcAft>
                <a:spcPts val="0"/>
              </a:spcAft>
              <a:buClr>
                <a:schemeClr val="dk1"/>
              </a:buClr>
              <a:buSzPts val="2100"/>
              <a:buNone/>
              <a:defRPr b="1" sz="2100"/>
            </a:lvl6pPr>
            <a:lvl7pPr indent="-228600" lvl="6" marL="3200400" algn="l">
              <a:spcBef>
                <a:spcPts val="420"/>
              </a:spcBef>
              <a:spcAft>
                <a:spcPts val="0"/>
              </a:spcAft>
              <a:buClr>
                <a:schemeClr val="dk1"/>
              </a:buClr>
              <a:buSzPts val="2100"/>
              <a:buNone/>
              <a:defRPr b="1" sz="2100"/>
            </a:lvl7pPr>
            <a:lvl8pPr indent="-228600" lvl="7" marL="3657600" algn="l">
              <a:spcBef>
                <a:spcPts val="420"/>
              </a:spcBef>
              <a:spcAft>
                <a:spcPts val="0"/>
              </a:spcAft>
              <a:buClr>
                <a:schemeClr val="dk1"/>
              </a:buClr>
              <a:buSzPts val="2100"/>
              <a:buNone/>
              <a:defRPr b="1" sz="2100"/>
            </a:lvl8pPr>
            <a:lvl9pPr indent="-228600" lvl="8" marL="4114800" algn="l">
              <a:spcBef>
                <a:spcPts val="420"/>
              </a:spcBef>
              <a:spcAft>
                <a:spcPts val="0"/>
              </a:spcAft>
              <a:buClr>
                <a:schemeClr val="dk1"/>
              </a:buClr>
              <a:buSzPts val="2100"/>
              <a:buNone/>
              <a:defRPr b="1" sz="2100"/>
            </a:lvl9pPr>
          </a:lstStyle>
          <a:p/>
        </p:txBody>
      </p:sp>
      <p:sp>
        <p:nvSpPr>
          <p:cNvPr id="596" name="Google Shape;596;p98"/>
          <p:cNvSpPr txBox="1"/>
          <p:nvPr>
            <p:ph idx="4" type="body"/>
          </p:nvPr>
        </p:nvSpPr>
        <p:spPr>
          <a:xfrm>
            <a:off x="6193398" y="2174875"/>
            <a:ext cx="5389033" cy="3951288"/>
          </a:xfrm>
          <a:prstGeom prst="rect">
            <a:avLst/>
          </a:prstGeom>
          <a:noFill/>
          <a:ln>
            <a:noFill/>
          </a:ln>
        </p:spPr>
        <p:txBody>
          <a:bodyPr anchorCtr="0" anchor="t" bIns="60925" lIns="121850" spcFirstLastPara="1" rIns="121850" wrap="square" tIns="60925">
            <a:normAutofit/>
          </a:bodyPr>
          <a:lstStyle>
            <a:lvl1pPr indent="-431800" lvl="0" marL="457200" algn="l">
              <a:spcBef>
                <a:spcPts val="640"/>
              </a:spcBef>
              <a:spcAft>
                <a:spcPts val="0"/>
              </a:spcAft>
              <a:buClr>
                <a:schemeClr val="dk1"/>
              </a:buClr>
              <a:buSzPts val="3200"/>
              <a:buChar char="•"/>
              <a:defRPr sz="3200"/>
            </a:lvl1pPr>
            <a:lvl2pPr indent="-400050" lvl="1" marL="914400" algn="l">
              <a:spcBef>
                <a:spcPts val="540"/>
              </a:spcBef>
              <a:spcAft>
                <a:spcPts val="0"/>
              </a:spcAft>
              <a:buClr>
                <a:schemeClr val="dk1"/>
              </a:buClr>
              <a:buSzPts val="2700"/>
              <a:buChar char="–"/>
              <a:defRPr sz="2700"/>
            </a:lvl2pPr>
            <a:lvl3pPr indent="-381000" lvl="2" marL="1371600" algn="l">
              <a:spcBef>
                <a:spcPts val="480"/>
              </a:spcBef>
              <a:spcAft>
                <a:spcPts val="0"/>
              </a:spcAft>
              <a:buClr>
                <a:schemeClr val="dk1"/>
              </a:buClr>
              <a:buSzPts val="2400"/>
              <a:buChar char="•"/>
              <a:defRPr sz="2400"/>
            </a:lvl3pPr>
            <a:lvl4pPr indent="-361950" lvl="3" marL="1828800" algn="l">
              <a:spcBef>
                <a:spcPts val="420"/>
              </a:spcBef>
              <a:spcAft>
                <a:spcPts val="0"/>
              </a:spcAft>
              <a:buClr>
                <a:schemeClr val="dk1"/>
              </a:buClr>
              <a:buSzPts val="2100"/>
              <a:buChar char="–"/>
              <a:defRPr sz="2100"/>
            </a:lvl4pPr>
            <a:lvl5pPr indent="-361950" lvl="4" marL="2286000" algn="l">
              <a:spcBef>
                <a:spcPts val="420"/>
              </a:spcBef>
              <a:spcAft>
                <a:spcPts val="0"/>
              </a:spcAft>
              <a:buClr>
                <a:schemeClr val="dk1"/>
              </a:buClr>
              <a:buSzPts val="2100"/>
              <a:buChar char="»"/>
              <a:defRPr sz="2100"/>
            </a:lvl5pPr>
            <a:lvl6pPr indent="-361950" lvl="5" marL="2743200" algn="l">
              <a:spcBef>
                <a:spcPts val="420"/>
              </a:spcBef>
              <a:spcAft>
                <a:spcPts val="0"/>
              </a:spcAft>
              <a:buClr>
                <a:schemeClr val="dk1"/>
              </a:buClr>
              <a:buSzPts val="2100"/>
              <a:buChar char="•"/>
              <a:defRPr sz="2100"/>
            </a:lvl6pPr>
            <a:lvl7pPr indent="-361950" lvl="6" marL="3200400" algn="l">
              <a:spcBef>
                <a:spcPts val="420"/>
              </a:spcBef>
              <a:spcAft>
                <a:spcPts val="0"/>
              </a:spcAft>
              <a:buClr>
                <a:schemeClr val="dk1"/>
              </a:buClr>
              <a:buSzPts val="2100"/>
              <a:buChar char="•"/>
              <a:defRPr sz="2100"/>
            </a:lvl7pPr>
            <a:lvl8pPr indent="-361950" lvl="7" marL="3657600" algn="l">
              <a:spcBef>
                <a:spcPts val="420"/>
              </a:spcBef>
              <a:spcAft>
                <a:spcPts val="0"/>
              </a:spcAft>
              <a:buClr>
                <a:schemeClr val="dk1"/>
              </a:buClr>
              <a:buSzPts val="2100"/>
              <a:buChar char="•"/>
              <a:defRPr sz="2100"/>
            </a:lvl8pPr>
            <a:lvl9pPr indent="-361950" lvl="8" marL="4114800" algn="l">
              <a:spcBef>
                <a:spcPts val="420"/>
              </a:spcBef>
              <a:spcAft>
                <a:spcPts val="0"/>
              </a:spcAft>
              <a:buClr>
                <a:schemeClr val="dk1"/>
              </a:buClr>
              <a:buSzPts val="2100"/>
              <a:buChar char="•"/>
              <a:defRPr sz="2100"/>
            </a:lvl9pPr>
          </a:lstStyle>
          <a:p/>
        </p:txBody>
      </p:sp>
      <p:sp>
        <p:nvSpPr>
          <p:cNvPr id="597" name="Google Shape;597;p98"/>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98"/>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9" name="Google Shape;599;p98"/>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600" name="Shape 600"/>
        <p:cNvGrpSpPr/>
        <p:nvPr/>
      </p:nvGrpSpPr>
      <p:grpSpPr>
        <a:xfrm>
          <a:off x="0" y="0"/>
          <a:ext cx="0" cy="0"/>
          <a:chOff x="0" y="0"/>
          <a:chExt cx="0" cy="0"/>
        </a:xfrm>
      </p:grpSpPr>
      <p:sp>
        <p:nvSpPr>
          <p:cNvPr id="601" name="Google Shape;601;p99"/>
          <p:cNvSpPr txBox="1"/>
          <p:nvPr>
            <p:ph type="title"/>
          </p:nvPr>
        </p:nvSpPr>
        <p:spPr>
          <a:xfrm>
            <a:off x="609600" y="274639"/>
            <a:ext cx="10972800" cy="1143000"/>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2" name="Google Shape;602;p99"/>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99"/>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99"/>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05" name="Shape 605"/>
        <p:cNvGrpSpPr/>
        <p:nvPr/>
      </p:nvGrpSpPr>
      <p:grpSpPr>
        <a:xfrm>
          <a:off x="0" y="0"/>
          <a:ext cx="0" cy="0"/>
          <a:chOff x="0" y="0"/>
          <a:chExt cx="0" cy="0"/>
        </a:xfrm>
      </p:grpSpPr>
      <p:sp>
        <p:nvSpPr>
          <p:cNvPr id="606" name="Google Shape;606;p100"/>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100"/>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100"/>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609" name="Shape 609"/>
        <p:cNvGrpSpPr/>
        <p:nvPr/>
      </p:nvGrpSpPr>
      <p:grpSpPr>
        <a:xfrm>
          <a:off x="0" y="0"/>
          <a:ext cx="0" cy="0"/>
          <a:chOff x="0" y="0"/>
          <a:chExt cx="0" cy="0"/>
        </a:xfrm>
      </p:grpSpPr>
      <p:sp>
        <p:nvSpPr>
          <p:cNvPr id="610" name="Google Shape;610;p101"/>
          <p:cNvSpPr txBox="1"/>
          <p:nvPr>
            <p:ph type="title"/>
          </p:nvPr>
        </p:nvSpPr>
        <p:spPr>
          <a:xfrm>
            <a:off x="609604" y="273049"/>
            <a:ext cx="4011083" cy="1162051"/>
          </a:xfrm>
          <a:prstGeom prst="rect">
            <a:avLst/>
          </a:prstGeom>
          <a:noFill/>
          <a:ln>
            <a:noFill/>
          </a:ln>
        </p:spPr>
        <p:txBody>
          <a:bodyPr anchorCtr="0" anchor="b" bIns="60925" lIns="121850" spcFirstLastPara="1" rIns="121850" wrap="square" tIns="60925">
            <a:normAutofit/>
          </a:bodyPr>
          <a:lstStyle>
            <a:lvl1pPr lvl="0" algn="l">
              <a:spcBef>
                <a:spcPts val="0"/>
              </a:spcBef>
              <a:spcAft>
                <a:spcPts val="0"/>
              </a:spcAft>
              <a:buClr>
                <a:schemeClr val="dk1"/>
              </a:buClr>
              <a:buSzPts val="2700"/>
              <a:buFont typeface="Calibri"/>
              <a:buNone/>
              <a:defRPr b="1"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1" name="Google Shape;611;p101"/>
          <p:cNvSpPr txBox="1"/>
          <p:nvPr>
            <p:ph idx="1" type="body"/>
          </p:nvPr>
        </p:nvSpPr>
        <p:spPr>
          <a:xfrm>
            <a:off x="4766736" y="273082"/>
            <a:ext cx="6815667" cy="5853113"/>
          </a:xfrm>
          <a:prstGeom prst="rect">
            <a:avLst/>
          </a:prstGeom>
          <a:noFill/>
          <a:ln>
            <a:noFill/>
          </a:ln>
        </p:spPr>
        <p:txBody>
          <a:bodyPr anchorCtr="0" anchor="t" bIns="60925" lIns="121850" spcFirstLastPara="1" rIns="121850" wrap="square" tIns="60925">
            <a:normAutofit/>
          </a:bodyPr>
          <a:lstStyle>
            <a:lvl1pPr indent="-501650" lvl="0" marL="457200" algn="l">
              <a:spcBef>
                <a:spcPts val="860"/>
              </a:spcBef>
              <a:spcAft>
                <a:spcPts val="0"/>
              </a:spcAft>
              <a:buClr>
                <a:schemeClr val="dk1"/>
              </a:buClr>
              <a:buSzPts val="4300"/>
              <a:buChar char="•"/>
              <a:defRPr sz="4300"/>
            </a:lvl1pPr>
            <a:lvl2pPr indent="-463550" lvl="1" marL="914400" algn="l">
              <a:spcBef>
                <a:spcPts val="740"/>
              </a:spcBef>
              <a:spcAft>
                <a:spcPts val="0"/>
              </a:spcAft>
              <a:buClr>
                <a:schemeClr val="dk1"/>
              </a:buClr>
              <a:buSzPts val="3700"/>
              <a:buChar char="–"/>
              <a:defRPr sz="3700"/>
            </a:lvl2pPr>
            <a:lvl3pPr indent="-431800" lvl="2" marL="1371600" algn="l">
              <a:spcBef>
                <a:spcPts val="640"/>
              </a:spcBef>
              <a:spcAft>
                <a:spcPts val="0"/>
              </a:spcAft>
              <a:buClr>
                <a:schemeClr val="dk1"/>
              </a:buClr>
              <a:buSzPts val="3200"/>
              <a:buChar char="•"/>
              <a:defRPr sz="3200"/>
            </a:lvl3pPr>
            <a:lvl4pPr indent="-400050" lvl="3" marL="1828800" algn="l">
              <a:spcBef>
                <a:spcPts val="540"/>
              </a:spcBef>
              <a:spcAft>
                <a:spcPts val="0"/>
              </a:spcAft>
              <a:buClr>
                <a:schemeClr val="dk1"/>
              </a:buClr>
              <a:buSzPts val="2700"/>
              <a:buChar char="–"/>
              <a:defRPr sz="2700"/>
            </a:lvl4pPr>
            <a:lvl5pPr indent="-400050" lvl="4" marL="2286000" algn="l">
              <a:spcBef>
                <a:spcPts val="540"/>
              </a:spcBef>
              <a:spcAft>
                <a:spcPts val="0"/>
              </a:spcAft>
              <a:buClr>
                <a:schemeClr val="dk1"/>
              </a:buClr>
              <a:buSzPts val="2700"/>
              <a:buChar char="»"/>
              <a:defRPr sz="2700"/>
            </a:lvl5pPr>
            <a:lvl6pPr indent="-400050" lvl="5" marL="2743200" algn="l">
              <a:spcBef>
                <a:spcPts val="540"/>
              </a:spcBef>
              <a:spcAft>
                <a:spcPts val="0"/>
              </a:spcAft>
              <a:buClr>
                <a:schemeClr val="dk1"/>
              </a:buClr>
              <a:buSzPts val="2700"/>
              <a:buChar char="•"/>
              <a:defRPr sz="2700"/>
            </a:lvl6pPr>
            <a:lvl7pPr indent="-400050" lvl="6" marL="3200400" algn="l">
              <a:spcBef>
                <a:spcPts val="540"/>
              </a:spcBef>
              <a:spcAft>
                <a:spcPts val="0"/>
              </a:spcAft>
              <a:buClr>
                <a:schemeClr val="dk1"/>
              </a:buClr>
              <a:buSzPts val="2700"/>
              <a:buChar char="•"/>
              <a:defRPr sz="2700"/>
            </a:lvl7pPr>
            <a:lvl8pPr indent="-400050" lvl="7" marL="3657600" algn="l">
              <a:spcBef>
                <a:spcPts val="540"/>
              </a:spcBef>
              <a:spcAft>
                <a:spcPts val="0"/>
              </a:spcAft>
              <a:buClr>
                <a:schemeClr val="dk1"/>
              </a:buClr>
              <a:buSzPts val="2700"/>
              <a:buChar char="•"/>
              <a:defRPr sz="2700"/>
            </a:lvl8pPr>
            <a:lvl9pPr indent="-400050" lvl="8" marL="4114800" algn="l">
              <a:spcBef>
                <a:spcPts val="540"/>
              </a:spcBef>
              <a:spcAft>
                <a:spcPts val="0"/>
              </a:spcAft>
              <a:buClr>
                <a:schemeClr val="dk1"/>
              </a:buClr>
              <a:buSzPts val="2700"/>
              <a:buChar char="•"/>
              <a:defRPr sz="2700"/>
            </a:lvl9pPr>
          </a:lstStyle>
          <a:p/>
        </p:txBody>
      </p:sp>
      <p:sp>
        <p:nvSpPr>
          <p:cNvPr id="612" name="Google Shape;612;p101"/>
          <p:cNvSpPr txBox="1"/>
          <p:nvPr>
            <p:ph idx="2" type="body"/>
          </p:nvPr>
        </p:nvSpPr>
        <p:spPr>
          <a:xfrm>
            <a:off x="609604" y="1435109"/>
            <a:ext cx="4011083" cy="4691063"/>
          </a:xfrm>
          <a:prstGeom prst="rect">
            <a:avLst/>
          </a:prstGeom>
          <a:noFill/>
          <a:ln>
            <a:noFill/>
          </a:ln>
        </p:spPr>
        <p:txBody>
          <a:bodyPr anchorCtr="0" anchor="t" bIns="60925" lIns="121850" spcFirstLastPara="1" rIns="121850" wrap="square" tIns="60925">
            <a:normAutofit/>
          </a:bodyPr>
          <a:lstStyle>
            <a:lvl1pPr indent="-228600" lvl="0" marL="457200" algn="l">
              <a:spcBef>
                <a:spcPts val="380"/>
              </a:spcBef>
              <a:spcAft>
                <a:spcPts val="0"/>
              </a:spcAft>
              <a:buClr>
                <a:schemeClr val="dk1"/>
              </a:buClr>
              <a:buSzPts val="1900"/>
              <a:buNone/>
              <a:defRPr sz="1900"/>
            </a:lvl1pPr>
            <a:lvl2pPr indent="-228600" lvl="1" marL="914400" algn="l">
              <a:spcBef>
                <a:spcPts val="320"/>
              </a:spcBef>
              <a:spcAft>
                <a:spcPts val="0"/>
              </a:spcAft>
              <a:buClr>
                <a:schemeClr val="dk1"/>
              </a:buClr>
              <a:buSzPts val="1600"/>
              <a:buNone/>
              <a:defRPr sz="1600"/>
            </a:lvl2pPr>
            <a:lvl3pPr indent="-228600" lvl="2" marL="1371600" algn="l">
              <a:spcBef>
                <a:spcPts val="260"/>
              </a:spcBef>
              <a:spcAft>
                <a:spcPts val="0"/>
              </a:spcAft>
              <a:buClr>
                <a:schemeClr val="dk1"/>
              </a:buClr>
              <a:buSzPts val="1300"/>
              <a:buNone/>
              <a:defRPr sz="1300"/>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613" name="Google Shape;613;p101"/>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101"/>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5" name="Google Shape;615;p101"/>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16" name="Shape 616"/>
        <p:cNvGrpSpPr/>
        <p:nvPr/>
      </p:nvGrpSpPr>
      <p:grpSpPr>
        <a:xfrm>
          <a:off x="0" y="0"/>
          <a:ext cx="0" cy="0"/>
          <a:chOff x="0" y="0"/>
          <a:chExt cx="0" cy="0"/>
        </a:xfrm>
      </p:grpSpPr>
      <p:sp>
        <p:nvSpPr>
          <p:cNvPr id="617" name="Google Shape;617;p102"/>
          <p:cNvSpPr txBox="1"/>
          <p:nvPr>
            <p:ph type="title"/>
          </p:nvPr>
        </p:nvSpPr>
        <p:spPr>
          <a:xfrm>
            <a:off x="2389717" y="4800601"/>
            <a:ext cx="7315200" cy="566739"/>
          </a:xfrm>
          <a:prstGeom prst="rect">
            <a:avLst/>
          </a:prstGeom>
          <a:noFill/>
          <a:ln>
            <a:noFill/>
          </a:ln>
        </p:spPr>
        <p:txBody>
          <a:bodyPr anchorCtr="0" anchor="b" bIns="60925" lIns="121850" spcFirstLastPara="1" rIns="121850" wrap="square" tIns="60925">
            <a:normAutofit/>
          </a:bodyPr>
          <a:lstStyle>
            <a:lvl1pPr lvl="0" algn="l">
              <a:spcBef>
                <a:spcPts val="0"/>
              </a:spcBef>
              <a:spcAft>
                <a:spcPts val="0"/>
              </a:spcAft>
              <a:buClr>
                <a:schemeClr val="dk1"/>
              </a:buClr>
              <a:buSzPts val="2700"/>
              <a:buFont typeface="Calibri"/>
              <a:buNone/>
              <a:defRPr b="1"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p102"/>
          <p:cNvSpPr/>
          <p:nvPr>
            <p:ph idx="2" type="pic"/>
          </p:nvPr>
        </p:nvSpPr>
        <p:spPr>
          <a:xfrm>
            <a:off x="2389717" y="612775"/>
            <a:ext cx="7315200" cy="4114800"/>
          </a:xfrm>
          <a:prstGeom prst="rect">
            <a:avLst/>
          </a:prstGeom>
          <a:noFill/>
          <a:ln>
            <a:noFill/>
          </a:ln>
        </p:spPr>
      </p:sp>
      <p:sp>
        <p:nvSpPr>
          <p:cNvPr id="619" name="Google Shape;619;p102"/>
          <p:cNvSpPr txBox="1"/>
          <p:nvPr>
            <p:ph idx="1" type="body"/>
          </p:nvPr>
        </p:nvSpPr>
        <p:spPr>
          <a:xfrm>
            <a:off x="2389717" y="5367369"/>
            <a:ext cx="7315200" cy="804863"/>
          </a:xfrm>
          <a:prstGeom prst="rect">
            <a:avLst/>
          </a:prstGeom>
          <a:noFill/>
          <a:ln>
            <a:noFill/>
          </a:ln>
        </p:spPr>
        <p:txBody>
          <a:bodyPr anchorCtr="0" anchor="t" bIns="60925" lIns="121850" spcFirstLastPara="1" rIns="121850" wrap="square" tIns="60925">
            <a:normAutofit/>
          </a:bodyPr>
          <a:lstStyle>
            <a:lvl1pPr indent="-228600" lvl="0" marL="457200" algn="l">
              <a:spcBef>
                <a:spcPts val="380"/>
              </a:spcBef>
              <a:spcAft>
                <a:spcPts val="0"/>
              </a:spcAft>
              <a:buClr>
                <a:schemeClr val="dk1"/>
              </a:buClr>
              <a:buSzPts val="1900"/>
              <a:buNone/>
              <a:defRPr sz="1900"/>
            </a:lvl1pPr>
            <a:lvl2pPr indent="-228600" lvl="1" marL="914400" algn="l">
              <a:spcBef>
                <a:spcPts val="320"/>
              </a:spcBef>
              <a:spcAft>
                <a:spcPts val="0"/>
              </a:spcAft>
              <a:buClr>
                <a:schemeClr val="dk1"/>
              </a:buClr>
              <a:buSzPts val="1600"/>
              <a:buNone/>
              <a:defRPr sz="1600"/>
            </a:lvl2pPr>
            <a:lvl3pPr indent="-228600" lvl="2" marL="1371600" algn="l">
              <a:spcBef>
                <a:spcPts val="260"/>
              </a:spcBef>
              <a:spcAft>
                <a:spcPts val="0"/>
              </a:spcAft>
              <a:buClr>
                <a:schemeClr val="dk1"/>
              </a:buClr>
              <a:buSzPts val="1300"/>
              <a:buNone/>
              <a:defRPr sz="1300"/>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620" name="Google Shape;620;p102"/>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1" name="Google Shape;621;p102"/>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2" name="Google Shape;622;p102"/>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623" name="Shape 623"/>
        <p:cNvGrpSpPr/>
        <p:nvPr/>
      </p:nvGrpSpPr>
      <p:grpSpPr>
        <a:xfrm>
          <a:off x="0" y="0"/>
          <a:ext cx="0" cy="0"/>
          <a:chOff x="0" y="0"/>
          <a:chExt cx="0" cy="0"/>
        </a:xfrm>
      </p:grpSpPr>
      <p:sp>
        <p:nvSpPr>
          <p:cNvPr id="624" name="Google Shape;624;p103"/>
          <p:cNvSpPr txBox="1"/>
          <p:nvPr>
            <p:ph type="title"/>
          </p:nvPr>
        </p:nvSpPr>
        <p:spPr>
          <a:xfrm>
            <a:off x="609600" y="274639"/>
            <a:ext cx="10972800" cy="1143000"/>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5" name="Google Shape;625;p103"/>
          <p:cNvSpPr txBox="1"/>
          <p:nvPr>
            <p:ph idx="1" type="body"/>
          </p:nvPr>
        </p:nvSpPr>
        <p:spPr>
          <a:xfrm rot="5400000">
            <a:off x="3833019" y="-1623218"/>
            <a:ext cx="4525963" cy="10972800"/>
          </a:xfrm>
          <a:prstGeom prst="rect">
            <a:avLst/>
          </a:prstGeom>
          <a:noFill/>
          <a:ln>
            <a:noFill/>
          </a:ln>
        </p:spPr>
        <p:txBody>
          <a:bodyPr anchorCtr="0" anchor="t" bIns="60925" lIns="121850" spcFirstLastPara="1" rIns="121850" wrap="square" tIns="60925">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6" name="Google Shape;626;p103"/>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7" name="Google Shape;627;p103"/>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103"/>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文本" type="vertTitleAndTx">
  <p:cSld name="VERTICAL_TITLE_AND_VERTICAL_TEXT">
    <p:spTree>
      <p:nvGrpSpPr>
        <p:cNvPr id="629" name="Shape 629"/>
        <p:cNvGrpSpPr/>
        <p:nvPr/>
      </p:nvGrpSpPr>
      <p:grpSpPr>
        <a:xfrm>
          <a:off x="0" y="0"/>
          <a:ext cx="0" cy="0"/>
          <a:chOff x="0" y="0"/>
          <a:chExt cx="0" cy="0"/>
        </a:xfrm>
      </p:grpSpPr>
      <p:sp>
        <p:nvSpPr>
          <p:cNvPr id="630" name="Google Shape;630;p104"/>
          <p:cNvSpPr txBox="1"/>
          <p:nvPr>
            <p:ph type="title"/>
          </p:nvPr>
        </p:nvSpPr>
        <p:spPr>
          <a:xfrm rot="5400000">
            <a:off x="8016879" y="1028702"/>
            <a:ext cx="4387851" cy="2743201"/>
          </a:xfrm>
          <a:prstGeom prst="rect">
            <a:avLst/>
          </a:prstGeom>
          <a:noFill/>
          <a:ln>
            <a:noFill/>
          </a:ln>
        </p:spPr>
        <p:txBody>
          <a:bodyPr anchorCtr="0" anchor="ctr" bIns="60925" lIns="121850" spcFirstLastPara="1" rIns="121850" wrap="square" tIns="609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1" name="Google Shape;631;p104"/>
          <p:cNvSpPr txBox="1"/>
          <p:nvPr>
            <p:ph idx="1" type="body"/>
          </p:nvPr>
        </p:nvSpPr>
        <p:spPr>
          <a:xfrm rot="5400000">
            <a:off x="2428875" y="-1612897"/>
            <a:ext cx="4387851" cy="8026400"/>
          </a:xfrm>
          <a:prstGeom prst="rect">
            <a:avLst/>
          </a:prstGeom>
          <a:noFill/>
          <a:ln>
            <a:noFill/>
          </a:ln>
        </p:spPr>
        <p:txBody>
          <a:bodyPr anchorCtr="0" anchor="t" bIns="60925" lIns="121850" spcFirstLastPara="1" rIns="121850" wrap="square" tIns="60925">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2" name="Google Shape;632;p104"/>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3" name="Google Shape;633;p104"/>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p104"/>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2000">
        <p:fade thruBlk="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8.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9.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1.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5.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 Type="http://schemas.openxmlformats.org/officeDocument/2006/relationships/image" Target="../media/image12.pn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theme" Target="../theme/theme6.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5" Type="http://schemas.openxmlformats.org/officeDocument/2006/relationships/slideLayout" Target="../slideLayouts/slideLayout96.xml"/><Relationship Id="rId14" Type="http://schemas.openxmlformats.org/officeDocument/2006/relationships/slideLayout" Target="../slideLayouts/slideLayout95.xml"/><Relationship Id="rId16" Type="http://schemas.openxmlformats.org/officeDocument/2006/relationships/theme" Target="../theme/theme4.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9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9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9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88888"/>
                </a:solidFill>
                <a:latin typeface="Arial"/>
                <a:ea typeface="Arial"/>
                <a:cs typeface="Arial"/>
                <a:sym typeface="Arial"/>
              </a:defRPr>
            </a:lvl1pPr>
            <a:lvl2pPr indent="0" lvl="1" marL="0" marR="0" rtl="0" algn="r">
              <a:spcBef>
                <a:spcPts val="0"/>
              </a:spcBef>
              <a:spcAft>
                <a:spcPts val="0"/>
              </a:spcAft>
              <a:buNone/>
              <a:defRPr b="1" sz="900">
                <a:solidFill>
                  <a:srgbClr val="888888"/>
                </a:solidFill>
                <a:latin typeface="Arial"/>
                <a:ea typeface="Arial"/>
                <a:cs typeface="Arial"/>
                <a:sym typeface="Arial"/>
              </a:defRPr>
            </a:lvl2pPr>
            <a:lvl3pPr indent="0" lvl="2" marL="0" marR="0" rtl="0" algn="r">
              <a:spcBef>
                <a:spcPts val="0"/>
              </a:spcBef>
              <a:spcAft>
                <a:spcPts val="0"/>
              </a:spcAft>
              <a:buNone/>
              <a:defRPr b="1" sz="900">
                <a:solidFill>
                  <a:srgbClr val="888888"/>
                </a:solidFill>
                <a:latin typeface="Arial"/>
                <a:ea typeface="Arial"/>
                <a:cs typeface="Arial"/>
                <a:sym typeface="Arial"/>
              </a:defRPr>
            </a:lvl3pPr>
            <a:lvl4pPr indent="0" lvl="3" marL="0" marR="0" rtl="0" algn="r">
              <a:spcBef>
                <a:spcPts val="0"/>
              </a:spcBef>
              <a:spcAft>
                <a:spcPts val="0"/>
              </a:spcAft>
              <a:buNone/>
              <a:defRPr b="1" sz="900">
                <a:solidFill>
                  <a:srgbClr val="888888"/>
                </a:solidFill>
                <a:latin typeface="Arial"/>
                <a:ea typeface="Arial"/>
                <a:cs typeface="Arial"/>
                <a:sym typeface="Arial"/>
              </a:defRPr>
            </a:lvl4pPr>
            <a:lvl5pPr indent="0" lvl="4" marL="0" marR="0" rtl="0" algn="r">
              <a:spcBef>
                <a:spcPts val="0"/>
              </a:spcBef>
              <a:spcAft>
                <a:spcPts val="0"/>
              </a:spcAft>
              <a:buNone/>
              <a:defRPr b="1" sz="900">
                <a:solidFill>
                  <a:srgbClr val="888888"/>
                </a:solidFill>
                <a:latin typeface="Arial"/>
                <a:ea typeface="Arial"/>
                <a:cs typeface="Arial"/>
                <a:sym typeface="Arial"/>
              </a:defRPr>
            </a:lvl5pPr>
            <a:lvl6pPr indent="0" lvl="5" marL="0" marR="0" rtl="0" algn="r">
              <a:spcBef>
                <a:spcPts val="0"/>
              </a:spcBef>
              <a:spcAft>
                <a:spcPts val="0"/>
              </a:spcAft>
              <a:buNone/>
              <a:defRPr b="1" sz="900">
                <a:solidFill>
                  <a:srgbClr val="888888"/>
                </a:solidFill>
                <a:latin typeface="Arial"/>
                <a:ea typeface="Arial"/>
                <a:cs typeface="Arial"/>
                <a:sym typeface="Arial"/>
              </a:defRPr>
            </a:lvl6pPr>
            <a:lvl7pPr indent="0" lvl="6" marL="0" marR="0" rtl="0" algn="r">
              <a:spcBef>
                <a:spcPts val="0"/>
              </a:spcBef>
              <a:spcAft>
                <a:spcPts val="0"/>
              </a:spcAft>
              <a:buNone/>
              <a:defRPr b="1" sz="900">
                <a:solidFill>
                  <a:srgbClr val="888888"/>
                </a:solidFill>
                <a:latin typeface="Arial"/>
                <a:ea typeface="Arial"/>
                <a:cs typeface="Arial"/>
                <a:sym typeface="Arial"/>
              </a:defRPr>
            </a:lvl7pPr>
            <a:lvl8pPr indent="0" lvl="7" marL="0" marR="0" rtl="0" algn="r">
              <a:spcBef>
                <a:spcPts val="0"/>
              </a:spcBef>
              <a:spcAft>
                <a:spcPts val="0"/>
              </a:spcAft>
              <a:buNone/>
              <a:defRPr b="1" sz="900">
                <a:solidFill>
                  <a:srgbClr val="888888"/>
                </a:solidFill>
                <a:latin typeface="Arial"/>
                <a:ea typeface="Arial"/>
                <a:cs typeface="Arial"/>
                <a:sym typeface="Arial"/>
              </a:defRPr>
            </a:lvl8pPr>
            <a:lvl9pPr indent="0" lvl="8" marL="0" marR="0" rtl="0" algn="r">
              <a:spcBef>
                <a:spcPts val="0"/>
              </a:spcBef>
              <a:spcAft>
                <a:spcPts val="0"/>
              </a:spcAft>
              <a:buNone/>
              <a:defRPr b="1"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1" name="Google Shape;161;p25"/>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62" name="Google Shape;162;p25"/>
          <p:cNvSpPr txBox="1"/>
          <p:nvPr>
            <p:ph idx="10" type="dt"/>
          </p:nvPr>
        </p:nvSpPr>
        <p:spPr>
          <a:xfrm>
            <a:off x="838200" y="635639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25"/>
          <p:cNvSpPr txBox="1"/>
          <p:nvPr>
            <p:ph idx="11" type="ftr"/>
          </p:nvPr>
        </p:nvSpPr>
        <p:spPr>
          <a:xfrm>
            <a:off x="4038600" y="635639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25"/>
          <p:cNvSpPr txBox="1"/>
          <p:nvPr>
            <p:ph idx="12" type="sldNum"/>
          </p:nvPr>
        </p:nvSpPr>
        <p:spPr>
          <a:xfrm>
            <a:off x="8610600" y="635639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88888"/>
                </a:solidFill>
                <a:latin typeface="Arial"/>
                <a:ea typeface="Arial"/>
                <a:cs typeface="Arial"/>
                <a:sym typeface="Arial"/>
              </a:defRPr>
            </a:lvl1pPr>
            <a:lvl2pPr indent="0" lvl="1" marL="0" marR="0" rtl="0" algn="r">
              <a:spcBef>
                <a:spcPts val="0"/>
              </a:spcBef>
              <a:spcAft>
                <a:spcPts val="0"/>
              </a:spcAft>
              <a:buNone/>
              <a:defRPr b="1" sz="900">
                <a:solidFill>
                  <a:srgbClr val="888888"/>
                </a:solidFill>
                <a:latin typeface="Arial"/>
                <a:ea typeface="Arial"/>
                <a:cs typeface="Arial"/>
                <a:sym typeface="Arial"/>
              </a:defRPr>
            </a:lvl2pPr>
            <a:lvl3pPr indent="0" lvl="2" marL="0" marR="0" rtl="0" algn="r">
              <a:spcBef>
                <a:spcPts val="0"/>
              </a:spcBef>
              <a:spcAft>
                <a:spcPts val="0"/>
              </a:spcAft>
              <a:buNone/>
              <a:defRPr b="1" sz="900">
                <a:solidFill>
                  <a:srgbClr val="888888"/>
                </a:solidFill>
                <a:latin typeface="Arial"/>
                <a:ea typeface="Arial"/>
                <a:cs typeface="Arial"/>
                <a:sym typeface="Arial"/>
              </a:defRPr>
            </a:lvl3pPr>
            <a:lvl4pPr indent="0" lvl="3" marL="0" marR="0" rtl="0" algn="r">
              <a:spcBef>
                <a:spcPts val="0"/>
              </a:spcBef>
              <a:spcAft>
                <a:spcPts val="0"/>
              </a:spcAft>
              <a:buNone/>
              <a:defRPr b="1" sz="900">
                <a:solidFill>
                  <a:srgbClr val="888888"/>
                </a:solidFill>
                <a:latin typeface="Arial"/>
                <a:ea typeface="Arial"/>
                <a:cs typeface="Arial"/>
                <a:sym typeface="Arial"/>
              </a:defRPr>
            </a:lvl4pPr>
            <a:lvl5pPr indent="0" lvl="4" marL="0" marR="0" rtl="0" algn="r">
              <a:spcBef>
                <a:spcPts val="0"/>
              </a:spcBef>
              <a:spcAft>
                <a:spcPts val="0"/>
              </a:spcAft>
              <a:buNone/>
              <a:defRPr b="1" sz="900">
                <a:solidFill>
                  <a:srgbClr val="888888"/>
                </a:solidFill>
                <a:latin typeface="Arial"/>
                <a:ea typeface="Arial"/>
                <a:cs typeface="Arial"/>
                <a:sym typeface="Arial"/>
              </a:defRPr>
            </a:lvl5pPr>
            <a:lvl6pPr indent="0" lvl="5" marL="0" marR="0" rtl="0" algn="r">
              <a:spcBef>
                <a:spcPts val="0"/>
              </a:spcBef>
              <a:spcAft>
                <a:spcPts val="0"/>
              </a:spcAft>
              <a:buNone/>
              <a:defRPr b="1" sz="900">
                <a:solidFill>
                  <a:srgbClr val="888888"/>
                </a:solidFill>
                <a:latin typeface="Arial"/>
                <a:ea typeface="Arial"/>
                <a:cs typeface="Arial"/>
                <a:sym typeface="Arial"/>
              </a:defRPr>
            </a:lvl6pPr>
            <a:lvl7pPr indent="0" lvl="6" marL="0" marR="0" rtl="0" algn="r">
              <a:spcBef>
                <a:spcPts val="0"/>
              </a:spcBef>
              <a:spcAft>
                <a:spcPts val="0"/>
              </a:spcAft>
              <a:buNone/>
              <a:defRPr b="1" sz="900">
                <a:solidFill>
                  <a:srgbClr val="888888"/>
                </a:solidFill>
                <a:latin typeface="Arial"/>
                <a:ea typeface="Arial"/>
                <a:cs typeface="Arial"/>
                <a:sym typeface="Arial"/>
              </a:defRPr>
            </a:lvl7pPr>
            <a:lvl8pPr indent="0" lvl="7" marL="0" marR="0" rtl="0" algn="r">
              <a:spcBef>
                <a:spcPts val="0"/>
              </a:spcBef>
              <a:spcAft>
                <a:spcPts val="0"/>
              </a:spcAft>
              <a:buNone/>
              <a:defRPr b="1" sz="900">
                <a:solidFill>
                  <a:srgbClr val="888888"/>
                </a:solidFill>
                <a:latin typeface="Arial"/>
                <a:ea typeface="Arial"/>
                <a:cs typeface="Arial"/>
                <a:sym typeface="Arial"/>
              </a:defRPr>
            </a:lvl8pPr>
            <a:lvl9pPr indent="0" lvl="8" marL="0" marR="0" rtl="0" algn="r">
              <a:spcBef>
                <a:spcPts val="0"/>
              </a:spcBef>
              <a:spcAft>
                <a:spcPts val="0"/>
              </a:spcAft>
              <a:buNone/>
              <a:defRPr b="1"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3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p37"/>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37" name="Google Shape;237;p37"/>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8" name="Google Shape;238;p37"/>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9" name="Google Shape;239;p37"/>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88888"/>
                </a:solidFill>
                <a:latin typeface="Arial"/>
                <a:ea typeface="Arial"/>
                <a:cs typeface="Arial"/>
                <a:sym typeface="Arial"/>
              </a:defRPr>
            </a:lvl1pPr>
            <a:lvl2pPr indent="0" lvl="1" marL="0" marR="0" rtl="0" algn="r">
              <a:spcBef>
                <a:spcPts val="0"/>
              </a:spcBef>
              <a:spcAft>
                <a:spcPts val="0"/>
              </a:spcAft>
              <a:buNone/>
              <a:defRPr b="1" sz="900">
                <a:solidFill>
                  <a:srgbClr val="888888"/>
                </a:solidFill>
                <a:latin typeface="Arial"/>
                <a:ea typeface="Arial"/>
                <a:cs typeface="Arial"/>
                <a:sym typeface="Arial"/>
              </a:defRPr>
            </a:lvl2pPr>
            <a:lvl3pPr indent="0" lvl="2" marL="0" marR="0" rtl="0" algn="r">
              <a:spcBef>
                <a:spcPts val="0"/>
              </a:spcBef>
              <a:spcAft>
                <a:spcPts val="0"/>
              </a:spcAft>
              <a:buNone/>
              <a:defRPr b="1" sz="900">
                <a:solidFill>
                  <a:srgbClr val="888888"/>
                </a:solidFill>
                <a:latin typeface="Arial"/>
                <a:ea typeface="Arial"/>
                <a:cs typeface="Arial"/>
                <a:sym typeface="Arial"/>
              </a:defRPr>
            </a:lvl3pPr>
            <a:lvl4pPr indent="0" lvl="3" marL="0" marR="0" rtl="0" algn="r">
              <a:spcBef>
                <a:spcPts val="0"/>
              </a:spcBef>
              <a:spcAft>
                <a:spcPts val="0"/>
              </a:spcAft>
              <a:buNone/>
              <a:defRPr b="1" sz="900">
                <a:solidFill>
                  <a:srgbClr val="888888"/>
                </a:solidFill>
                <a:latin typeface="Arial"/>
                <a:ea typeface="Arial"/>
                <a:cs typeface="Arial"/>
                <a:sym typeface="Arial"/>
              </a:defRPr>
            </a:lvl4pPr>
            <a:lvl5pPr indent="0" lvl="4" marL="0" marR="0" rtl="0" algn="r">
              <a:spcBef>
                <a:spcPts val="0"/>
              </a:spcBef>
              <a:spcAft>
                <a:spcPts val="0"/>
              </a:spcAft>
              <a:buNone/>
              <a:defRPr b="1" sz="900">
                <a:solidFill>
                  <a:srgbClr val="888888"/>
                </a:solidFill>
                <a:latin typeface="Arial"/>
                <a:ea typeface="Arial"/>
                <a:cs typeface="Arial"/>
                <a:sym typeface="Arial"/>
              </a:defRPr>
            </a:lvl5pPr>
            <a:lvl6pPr indent="0" lvl="5" marL="0" marR="0" rtl="0" algn="r">
              <a:spcBef>
                <a:spcPts val="0"/>
              </a:spcBef>
              <a:spcAft>
                <a:spcPts val="0"/>
              </a:spcAft>
              <a:buNone/>
              <a:defRPr b="1" sz="900">
                <a:solidFill>
                  <a:srgbClr val="888888"/>
                </a:solidFill>
                <a:latin typeface="Arial"/>
                <a:ea typeface="Arial"/>
                <a:cs typeface="Arial"/>
                <a:sym typeface="Arial"/>
              </a:defRPr>
            </a:lvl6pPr>
            <a:lvl7pPr indent="0" lvl="6" marL="0" marR="0" rtl="0" algn="r">
              <a:spcBef>
                <a:spcPts val="0"/>
              </a:spcBef>
              <a:spcAft>
                <a:spcPts val="0"/>
              </a:spcAft>
              <a:buNone/>
              <a:defRPr b="1" sz="900">
                <a:solidFill>
                  <a:srgbClr val="888888"/>
                </a:solidFill>
                <a:latin typeface="Arial"/>
                <a:ea typeface="Arial"/>
                <a:cs typeface="Arial"/>
                <a:sym typeface="Arial"/>
              </a:defRPr>
            </a:lvl7pPr>
            <a:lvl8pPr indent="0" lvl="7" marL="0" marR="0" rtl="0" algn="r">
              <a:spcBef>
                <a:spcPts val="0"/>
              </a:spcBef>
              <a:spcAft>
                <a:spcPts val="0"/>
              </a:spcAft>
              <a:buNone/>
              <a:defRPr b="1" sz="900">
                <a:solidFill>
                  <a:srgbClr val="888888"/>
                </a:solidFill>
                <a:latin typeface="Arial"/>
                <a:ea typeface="Arial"/>
                <a:cs typeface="Arial"/>
                <a:sym typeface="Arial"/>
              </a:defRPr>
            </a:lvl8pPr>
            <a:lvl9pPr indent="0" lvl="8" marL="0" marR="0" rtl="0" algn="r">
              <a:spcBef>
                <a:spcPts val="0"/>
              </a:spcBef>
              <a:spcAft>
                <a:spcPts val="0"/>
              </a:spcAft>
              <a:buNone/>
              <a:defRPr b="1"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4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1" name="Google Shape;311;p49"/>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2" name="Google Shape;312;p49"/>
          <p:cNvSpPr txBox="1"/>
          <p:nvPr>
            <p:ph idx="10" type="dt"/>
          </p:nvPr>
        </p:nvSpPr>
        <p:spPr>
          <a:xfrm>
            <a:off x="838200" y="635638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3" name="Google Shape;313;p49"/>
          <p:cNvSpPr txBox="1"/>
          <p:nvPr>
            <p:ph idx="11" type="ftr"/>
          </p:nvPr>
        </p:nvSpPr>
        <p:spPr>
          <a:xfrm>
            <a:off x="4038600" y="635638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4" name="Google Shape;314;p49"/>
          <p:cNvSpPr txBox="1"/>
          <p:nvPr>
            <p:ph idx="12" type="sldNum"/>
          </p:nvPr>
        </p:nvSpPr>
        <p:spPr>
          <a:xfrm>
            <a:off x="8610600" y="635638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88888"/>
                </a:solidFill>
                <a:latin typeface="Arial"/>
                <a:ea typeface="Arial"/>
                <a:cs typeface="Arial"/>
                <a:sym typeface="Arial"/>
              </a:defRPr>
            </a:lvl1pPr>
            <a:lvl2pPr indent="0" lvl="1" marL="0" marR="0" rtl="0" algn="r">
              <a:spcBef>
                <a:spcPts val="0"/>
              </a:spcBef>
              <a:spcAft>
                <a:spcPts val="0"/>
              </a:spcAft>
              <a:buNone/>
              <a:defRPr b="1" sz="900">
                <a:solidFill>
                  <a:srgbClr val="888888"/>
                </a:solidFill>
                <a:latin typeface="Arial"/>
                <a:ea typeface="Arial"/>
                <a:cs typeface="Arial"/>
                <a:sym typeface="Arial"/>
              </a:defRPr>
            </a:lvl2pPr>
            <a:lvl3pPr indent="0" lvl="2" marL="0" marR="0" rtl="0" algn="r">
              <a:spcBef>
                <a:spcPts val="0"/>
              </a:spcBef>
              <a:spcAft>
                <a:spcPts val="0"/>
              </a:spcAft>
              <a:buNone/>
              <a:defRPr b="1" sz="900">
                <a:solidFill>
                  <a:srgbClr val="888888"/>
                </a:solidFill>
                <a:latin typeface="Arial"/>
                <a:ea typeface="Arial"/>
                <a:cs typeface="Arial"/>
                <a:sym typeface="Arial"/>
              </a:defRPr>
            </a:lvl3pPr>
            <a:lvl4pPr indent="0" lvl="3" marL="0" marR="0" rtl="0" algn="r">
              <a:spcBef>
                <a:spcPts val="0"/>
              </a:spcBef>
              <a:spcAft>
                <a:spcPts val="0"/>
              </a:spcAft>
              <a:buNone/>
              <a:defRPr b="1" sz="900">
                <a:solidFill>
                  <a:srgbClr val="888888"/>
                </a:solidFill>
                <a:latin typeface="Arial"/>
                <a:ea typeface="Arial"/>
                <a:cs typeface="Arial"/>
                <a:sym typeface="Arial"/>
              </a:defRPr>
            </a:lvl4pPr>
            <a:lvl5pPr indent="0" lvl="4" marL="0" marR="0" rtl="0" algn="r">
              <a:spcBef>
                <a:spcPts val="0"/>
              </a:spcBef>
              <a:spcAft>
                <a:spcPts val="0"/>
              </a:spcAft>
              <a:buNone/>
              <a:defRPr b="1" sz="900">
                <a:solidFill>
                  <a:srgbClr val="888888"/>
                </a:solidFill>
                <a:latin typeface="Arial"/>
                <a:ea typeface="Arial"/>
                <a:cs typeface="Arial"/>
                <a:sym typeface="Arial"/>
              </a:defRPr>
            </a:lvl5pPr>
            <a:lvl6pPr indent="0" lvl="5" marL="0" marR="0" rtl="0" algn="r">
              <a:spcBef>
                <a:spcPts val="0"/>
              </a:spcBef>
              <a:spcAft>
                <a:spcPts val="0"/>
              </a:spcAft>
              <a:buNone/>
              <a:defRPr b="1" sz="900">
                <a:solidFill>
                  <a:srgbClr val="888888"/>
                </a:solidFill>
                <a:latin typeface="Arial"/>
                <a:ea typeface="Arial"/>
                <a:cs typeface="Arial"/>
                <a:sym typeface="Arial"/>
              </a:defRPr>
            </a:lvl6pPr>
            <a:lvl7pPr indent="0" lvl="6" marL="0" marR="0" rtl="0" algn="r">
              <a:spcBef>
                <a:spcPts val="0"/>
              </a:spcBef>
              <a:spcAft>
                <a:spcPts val="0"/>
              </a:spcAft>
              <a:buNone/>
              <a:defRPr b="1" sz="900">
                <a:solidFill>
                  <a:srgbClr val="888888"/>
                </a:solidFill>
                <a:latin typeface="Arial"/>
                <a:ea typeface="Arial"/>
                <a:cs typeface="Arial"/>
                <a:sym typeface="Arial"/>
              </a:defRPr>
            </a:lvl7pPr>
            <a:lvl8pPr indent="0" lvl="7" marL="0" marR="0" rtl="0" algn="r">
              <a:spcBef>
                <a:spcPts val="0"/>
              </a:spcBef>
              <a:spcAft>
                <a:spcPts val="0"/>
              </a:spcAft>
              <a:buNone/>
              <a:defRPr b="1" sz="900">
                <a:solidFill>
                  <a:srgbClr val="888888"/>
                </a:solidFill>
                <a:latin typeface="Arial"/>
                <a:ea typeface="Arial"/>
                <a:cs typeface="Arial"/>
                <a:sym typeface="Arial"/>
              </a:defRPr>
            </a:lvl8pPr>
            <a:lvl9pPr indent="0" lvl="8" marL="0" marR="0" rtl="0" algn="r">
              <a:spcBef>
                <a:spcPts val="0"/>
              </a:spcBef>
              <a:spcAft>
                <a:spcPts val="0"/>
              </a:spcAft>
              <a:buNone/>
              <a:defRPr b="1"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6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6" name="Google Shape;386;p61"/>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87" name="Google Shape;387;p61"/>
          <p:cNvSpPr txBox="1"/>
          <p:nvPr>
            <p:ph idx="10" type="dt"/>
          </p:nvPr>
        </p:nvSpPr>
        <p:spPr>
          <a:xfrm>
            <a:off x="838200" y="635636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8" name="Google Shape;388;p61"/>
          <p:cNvSpPr txBox="1"/>
          <p:nvPr>
            <p:ph idx="11" type="ftr"/>
          </p:nvPr>
        </p:nvSpPr>
        <p:spPr>
          <a:xfrm>
            <a:off x="4038600" y="635636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9" name="Google Shape;389;p61"/>
          <p:cNvSpPr txBox="1"/>
          <p:nvPr>
            <p:ph idx="12" type="sldNum"/>
          </p:nvPr>
        </p:nvSpPr>
        <p:spPr>
          <a:xfrm>
            <a:off x="8610600" y="635636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88888"/>
                </a:solidFill>
                <a:latin typeface="Arial"/>
                <a:ea typeface="Arial"/>
                <a:cs typeface="Arial"/>
                <a:sym typeface="Arial"/>
              </a:defRPr>
            </a:lvl1pPr>
            <a:lvl2pPr indent="0" lvl="1" marL="0" marR="0" rtl="0" algn="r">
              <a:spcBef>
                <a:spcPts val="0"/>
              </a:spcBef>
              <a:spcAft>
                <a:spcPts val="0"/>
              </a:spcAft>
              <a:buNone/>
              <a:defRPr b="1" sz="900">
                <a:solidFill>
                  <a:srgbClr val="888888"/>
                </a:solidFill>
                <a:latin typeface="Arial"/>
                <a:ea typeface="Arial"/>
                <a:cs typeface="Arial"/>
                <a:sym typeface="Arial"/>
              </a:defRPr>
            </a:lvl2pPr>
            <a:lvl3pPr indent="0" lvl="2" marL="0" marR="0" rtl="0" algn="r">
              <a:spcBef>
                <a:spcPts val="0"/>
              </a:spcBef>
              <a:spcAft>
                <a:spcPts val="0"/>
              </a:spcAft>
              <a:buNone/>
              <a:defRPr b="1" sz="900">
                <a:solidFill>
                  <a:srgbClr val="888888"/>
                </a:solidFill>
                <a:latin typeface="Arial"/>
                <a:ea typeface="Arial"/>
                <a:cs typeface="Arial"/>
                <a:sym typeface="Arial"/>
              </a:defRPr>
            </a:lvl3pPr>
            <a:lvl4pPr indent="0" lvl="3" marL="0" marR="0" rtl="0" algn="r">
              <a:spcBef>
                <a:spcPts val="0"/>
              </a:spcBef>
              <a:spcAft>
                <a:spcPts val="0"/>
              </a:spcAft>
              <a:buNone/>
              <a:defRPr b="1" sz="900">
                <a:solidFill>
                  <a:srgbClr val="888888"/>
                </a:solidFill>
                <a:latin typeface="Arial"/>
                <a:ea typeface="Arial"/>
                <a:cs typeface="Arial"/>
                <a:sym typeface="Arial"/>
              </a:defRPr>
            </a:lvl4pPr>
            <a:lvl5pPr indent="0" lvl="4" marL="0" marR="0" rtl="0" algn="r">
              <a:spcBef>
                <a:spcPts val="0"/>
              </a:spcBef>
              <a:spcAft>
                <a:spcPts val="0"/>
              </a:spcAft>
              <a:buNone/>
              <a:defRPr b="1" sz="900">
                <a:solidFill>
                  <a:srgbClr val="888888"/>
                </a:solidFill>
                <a:latin typeface="Arial"/>
                <a:ea typeface="Arial"/>
                <a:cs typeface="Arial"/>
                <a:sym typeface="Arial"/>
              </a:defRPr>
            </a:lvl5pPr>
            <a:lvl6pPr indent="0" lvl="5" marL="0" marR="0" rtl="0" algn="r">
              <a:spcBef>
                <a:spcPts val="0"/>
              </a:spcBef>
              <a:spcAft>
                <a:spcPts val="0"/>
              </a:spcAft>
              <a:buNone/>
              <a:defRPr b="1" sz="900">
                <a:solidFill>
                  <a:srgbClr val="888888"/>
                </a:solidFill>
                <a:latin typeface="Arial"/>
                <a:ea typeface="Arial"/>
                <a:cs typeface="Arial"/>
                <a:sym typeface="Arial"/>
              </a:defRPr>
            </a:lvl6pPr>
            <a:lvl7pPr indent="0" lvl="6" marL="0" marR="0" rtl="0" algn="r">
              <a:spcBef>
                <a:spcPts val="0"/>
              </a:spcBef>
              <a:spcAft>
                <a:spcPts val="0"/>
              </a:spcAft>
              <a:buNone/>
              <a:defRPr b="1" sz="900">
                <a:solidFill>
                  <a:srgbClr val="888888"/>
                </a:solidFill>
                <a:latin typeface="Arial"/>
                <a:ea typeface="Arial"/>
                <a:cs typeface="Arial"/>
                <a:sym typeface="Arial"/>
              </a:defRPr>
            </a:lvl7pPr>
            <a:lvl8pPr indent="0" lvl="7" marL="0" marR="0" rtl="0" algn="r">
              <a:spcBef>
                <a:spcPts val="0"/>
              </a:spcBef>
              <a:spcAft>
                <a:spcPts val="0"/>
              </a:spcAft>
              <a:buNone/>
              <a:defRPr b="1" sz="900">
                <a:solidFill>
                  <a:srgbClr val="888888"/>
                </a:solidFill>
                <a:latin typeface="Arial"/>
                <a:ea typeface="Arial"/>
                <a:cs typeface="Arial"/>
                <a:sym typeface="Arial"/>
              </a:defRPr>
            </a:lvl8pPr>
            <a:lvl9pPr indent="0" lvl="8" marL="0" marR="0" rtl="0" algn="r">
              <a:spcBef>
                <a:spcPts val="0"/>
              </a:spcBef>
              <a:spcAft>
                <a:spcPts val="0"/>
              </a:spcAft>
              <a:buNone/>
              <a:defRPr b="1"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59" name="Shape 459"/>
        <p:cNvGrpSpPr/>
        <p:nvPr/>
      </p:nvGrpSpPr>
      <p:grpSpPr>
        <a:xfrm>
          <a:off x="0" y="0"/>
          <a:ext cx="0" cy="0"/>
          <a:chOff x="0" y="0"/>
          <a:chExt cx="0" cy="0"/>
        </a:xfrm>
      </p:grpSpPr>
      <p:sp>
        <p:nvSpPr>
          <p:cNvPr id="460" name="Google Shape;460;p7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1" name="Google Shape;461;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2" name="Google Shape;462;p73"/>
          <p:cNvSpPr txBox="1"/>
          <p:nvPr>
            <p:ph idx="10" type="dt"/>
          </p:nvPr>
        </p:nvSpPr>
        <p:spPr>
          <a:xfrm>
            <a:off x="838200" y="6356366"/>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B8B8B"/>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3" name="Google Shape;463;p73"/>
          <p:cNvSpPr txBox="1"/>
          <p:nvPr>
            <p:ph idx="11" type="ftr"/>
          </p:nvPr>
        </p:nvSpPr>
        <p:spPr>
          <a:xfrm>
            <a:off x="4038600" y="6356366"/>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B8B8B"/>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4" name="Google Shape;464;p73"/>
          <p:cNvSpPr txBox="1"/>
          <p:nvPr>
            <p:ph idx="12" type="sldNum"/>
          </p:nvPr>
        </p:nvSpPr>
        <p:spPr>
          <a:xfrm>
            <a:off x="8610600" y="635636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B8B8B"/>
                </a:solidFill>
                <a:latin typeface="Arial"/>
                <a:ea typeface="Arial"/>
                <a:cs typeface="Arial"/>
                <a:sym typeface="Arial"/>
              </a:defRPr>
            </a:lvl1pPr>
            <a:lvl2pPr indent="0" lvl="1" marL="0" marR="0" rtl="0" algn="r">
              <a:spcBef>
                <a:spcPts val="0"/>
              </a:spcBef>
              <a:buNone/>
              <a:defRPr sz="1200">
                <a:solidFill>
                  <a:srgbClr val="8B8B8B"/>
                </a:solidFill>
                <a:latin typeface="Arial"/>
                <a:ea typeface="Arial"/>
                <a:cs typeface="Arial"/>
                <a:sym typeface="Arial"/>
              </a:defRPr>
            </a:lvl2pPr>
            <a:lvl3pPr indent="0" lvl="2" marL="0" marR="0" rtl="0" algn="r">
              <a:spcBef>
                <a:spcPts val="0"/>
              </a:spcBef>
              <a:buNone/>
              <a:defRPr sz="1200">
                <a:solidFill>
                  <a:srgbClr val="8B8B8B"/>
                </a:solidFill>
                <a:latin typeface="Arial"/>
                <a:ea typeface="Arial"/>
                <a:cs typeface="Arial"/>
                <a:sym typeface="Arial"/>
              </a:defRPr>
            </a:lvl3pPr>
            <a:lvl4pPr indent="0" lvl="3" marL="0" marR="0" rtl="0" algn="r">
              <a:spcBef>
                <a:spcPts val="0"/>
              </a:spcBef>
              <a:buNone/>
              <a:defRPr sz="1200">
                <a:solidFill>
                  <a:srgbClr val="8B8B8B"/>
                </a:solidFill>
                <a:latin typeface="Arial"/>
                <a:ea typeface="Arial"/>
                <a:cs typeface="Arial"/>
                <a:sym typeface="Arial"/>
              </a:defRPr>
            </a:lvl4pPr>
            <a:lvl5pPr indent="0" lvl="4" marL="0" marR="0" rtl="0" algn="r">
              <a:spcBef>
                <a:spcPts val="0"/>
              </a:spcBef>
              <a:buNone/>
              <a:defRPr sz="1200">
                <a:solidFill>
                  <a:srgbClr val="8B8B8B"/>
                </a:solidFill>
                <a:latin typeface="Arial"/>
                <a:ea typeface="Arial"/>
                <a:cs typeface="Arial"/>
                <a:sym typeface="Arial"/>
              </a:defRPr>
            </a:lvl5pPr>
            <a:lvl6pPr indent="0" lvl="5" marL="0" marR="0" rtl="0" algn="r">
              <a:spcBef>
                <a:spcPts val="0"/>
              </a:spcBef>
              <a:buNone/>
              <a:defRPr sz="1200">
                <a:solidFill>
                  <a:srgbClr val="8B8B8B"/>
                </a:solidFill>
                <a:latin typeface="Arial"/>
                <a:ea typeface="Arial"/>
                <a:cs typeface="Arial"/>
                <a:sym typeface="Arial"/>
              </a:defRPr>
            </a:lvl6pPr>
            <a:lvl7pPr indent="0" lvl="6" marL="0" marR="0" rtl="0" algn="r">
              <a:spcBef>
                <a:spcPts val="0"/>
              </a:spcBef>
              <a:buNone/>
              <a:defRPr sz="1200">
                <a:solidFill>
                  <a:srgbClr val="8B8B8B"/>
                </a:solidFill>
                <a:latin typeface="Arial"/>
                <a:ea typeface="Arial"/>
                <a:cs typeface="Arial"/>
                <a:sym typeface="Arial"/>
              </a:defRPr>
            </a:lvl7pPr>
            <a:lvl8pPr indent="0" lvl="7" marL="0" marR="0" rtl="0" algn="r">
              <a:spcBef>
                <a:spcPts val="0"/>
              </a:spcBef>
              <a:buNone/>
              <a:defRPr sz="1200">
                <a:solidFill>
                  <a:srgbClr val="8B8B8B"/>
                </a:solidFill>
                <a:latin typeface="Arial"/>
                <a:ea typeface="Arial"/>
                <a:cs typeface="Arial"/>
                <a:sym typeface="Arial"/>
              </a:defRPr>
            </a:lvl8pPr>
            <a:lvl9pPr indent="0" lvl="8" marL="0" marR="0" rtl="0" algn="r">
              <a:spcBef>
                <a:spcPts val="0"/>
              </a:spcBef>
              <a:buNone/>
              <a:defRPr sz="1200">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mc:AlternateContent>
    <mc:Choice Requires="p14">
      <p:transition spd="slow" p14:dur="25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8" name="Shape 548"/>
        <p:cNvGrpSpPr/>
        <p:nvPr/>
      </p:nvGrpSpPr>
      <p:grpSpPr>
        <a:xfrm>
          <a:off x="0" y="0"/>
          <a:ext cx="0" cy="0"/>
          <a:chOff x="0" y="0"/>
          <a:chExt cx="0" cy="0"/>
        </a:xfrm>
      </p:grpSpPr>
      <p:sp>
        <p:nvSpPr>
          <p:cNvPr id="549" name="Google Shape;549;p89"/>
          <p:cNvSpPr txBox="1"/>
          <p:nvPr>
            <p:ph type="title"/>
          </p:nvPr>
        </p:nvSpPr>
        <p:spPr>
          <a:xfrm>
            <a:off x="609600" y="274639"/>
            <a:ext cx="10972800" cy="1143000"/>
          </a:xfrm>
          <a:prstGeom prst="rect">
            <a:avLst/>
          </a:prstGeom>
          <a:noFill/>
          <a:ln>
            <a:noFill/>
          </a:ln>
        </p:spPr>
        <p:txBody>
          <a:bodyPr anchorCtr="0" anchor="ctr" bIns="60925" lIns="121850" spcFirstLastPara="1" rIns="121850" wrap="square" tIns="60925">
            <a:normAutofit/>
          </a:bodyPr>
          <a:lstStyle>
            <a:lvl1pPr lvl="0" marR="0" rtl="0" algn="ctr">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0" name="Google Shape;550;p89"/>
          <p:cNvSpPr txBox="1"/>
          <p:nvPr>
            <p:ph idx="1" type="body"/>
          </p:nvPr>
        </p:nvSpPr>
        <p:spPr>
          <a:xfrm>
            <a:off x="609600" y="1600201"/>
            <a:ext cx="10972800" cy="4525963"/>
          </a:xfrm>
          <a:prstGeom prst="rect">
            <a:avLst/>
          </a:prstGeom>
          <a:noFill/>
          <a:ln>
            <a:noFill/>
          </a:ln>
        </p:spPr>
        <p:txBody>
          <a:bodyPr anchorCtr="0" anchor="t" bIns="60925" lIns="121850" spcFirstLastPara="1" rIns="121850" wrap="square" tIns="60925">
            <a:normAutofit/>
          </a:bodyPr>
          <a:lstStyle>
            <a:lvl1pPr indent="-501650" lvl="0" marL="457200" marR="0" rtl="0" algn="l">
              <a:spcBef>
                <a:spcPts val="86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spcBef>
                <a:spcPts val="74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551" name="Google Shape;551;p89"/>
          <p:cNvSpPr txBox="1"/>
          <p:nvPr>
            <p:ph idx="10" type="dt"/>
          </p:nvPr>
        </p:nvSpPr>
        <p:spPr>
          <a:xfrm>
            <a:off x="609600" y="6356352"/>
            <a:ext cx="2844800" cy="365125"/>
          </a:xfrm>
          <a:prstGeom prst="rect">
            <a:avLst/>
          </a:prstGeom>
          <a:noFill/>
          <a:ln>
            <a:noFill/>
          </a:ln>
        </p:spPr>
        <p:txBody>
          <a:bodyPr anchorCtr="0" anchor="ctr" bIns="60925" lIns="121850" spcFirstLastPara="1" rIns="121850" wrap="square" tIns="60925">
            <a:noAutofit/>
          </a:bodyPr>
          <a:lstStyle>
            <a:lvl1pPr lvl="0" marR="0" rtl="0" algn="l">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2" name="Google Shape;552;p89"/>
          <p:cNvSpPr txBox="1"/>
          <p:nvPr>
            <p:ph idx="11" type="ftr"/>
          </p:nvPr>
        </p:nvSpPr>
        <p:spPr>
          <a:xfrm>
            <a:off x="4165600" y="6356352"/>
            <a:ext cx="3860800" cy="365125"/>
          </a:xfrm>
          <a:prstGeom prst="rect">
            <a:avLst/>
          </a:prstGeom>
          <a:noFill/>
          <a:ln>
            <a:noFill/>
          </a:ln>
        </p:spPr>
        <p:txBody>
          <a:bodyPr anchorCtr="0" anchor="ctr" bIns="60925" lIns="121850" spcFirstLastPara="1" rIns="121850" wrap="square" tIns="60925">
            <a:noAutofit/>
          </a:bodyPr>
          <a:lstStyle>
            <a:lvl1pPr lvl="0" marR="0" rtl="0" algn="ctr">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3" name="Google Shape;553;p89"/>
          <p:cNvSpPr txBox="1"/>
          <p:nvPr>
            <p:ph idx="12" type="sldNum"/>
          </p:nvPr>
        </p:nvSpPr>
        <p:spPr>
          <a:xfrm>
            <a:off x="8737603" y="6356352"/>
            <a:ext cx="2844800" cy="365125"/>
          </a:xfrm>
          <a:prstGeom prst="rect">
            <a:avLst/>
          </a:prstGeom>
          <a:noFill/>
          <a:ln>
            <a:noFill/>
          </a:ln>
        </p:spPr>
        <p:txBody>
          <a:bodyPr anchorCtr="0" anchor="ctr" bIns="60925" lIns="121850" spcFirstLastPara="1" rIns="121850" wrap="square" tIns="60925">
            <a:noAutofit/>
          </a:bodyPr>
          <a:lstStyle>
            <a:lvl1pPr indent="0" lvl="0" marL="0" marR="0" rtl="0" algn="r">
              <a:spcBef>
                <a:spcPts val="0"/>
              </a:spcBef>
              <a:buNone/>
              <a:defRPr sz="1600">
                <a:solidFill>
                  <a:srgbClr val="888888"/>
                </a:solidFill>
                <a:latin typeface="Calibri"/>
                <a:ea typeface="Calibri"/>
                <a:cs typeface="Calibri"/>
                <a:sym typeface="Calibri"/>
              </a:defRPr>
            </a:lvl1pPr>
            <a:lvl2pPr indent="0" lvl="1" marL="0" marR="0" rtl="0" algn="r">
              <a:spcBef>
                <a:spcPts val="0"/>
              </a:spcBef>
              <a:buNone/>
              <a:defRPr sz="1600">
                <a:solidFill>
                  <a:srgbClr val="888888"/>
                </a:solidFill>
                <a:latin typeface="Calibri"/>
                <a:ea typeface="Calibri"/>
                <a:cs typeface="Calibri"/>
                <a:sym typeface="Calibri"/>
              </a:defRPr>
            </a:lvl2pPr>
            <a:lvl3pPr indent="0" lvl="2" marL="0" marR="0" rtl="0" algn="r">
              <a:spcBef>
                <a:spcPts val="0"/>
              </a:spcBef>
              <a:buNone/>
              <a:defRPr sz="1600">
                <a:solidFill>
                  <a:srgbClr val="888888"/>
                </a:solidFill>
                <a:latin typeface="Calibri"/>
                <a:ea typeface="Calibri"/>
                <a:cs typeface="Calibri"/>
                <a:sym typeface="Calibri"/>
              </a:defRPr>
            </a:lvl3pPr>
            <a:lvl4pPr indent="0" lvl="3" marL="0" marR="0" rtl="0" algn="r">
              <a:spcBef>
                <a:spcPts val="0"/>
              </a:spcBef>
              <a:buNone/>
              <a:defRPr sz="1600">
                <a:solidFill>
                  <a:srgbClr val="888888"/>
                </a:solidFill>
                <a:latin typeface="Calibri"/>
                <a:ea typeface="Calibri"/>
                <a:cs typeface="Calibri"/>
                <a:sym typeface="Calibri"/>
              </a:defRPr>
            </a:lvl4pPr>
            <a:lvl5pPr indent="0" lvl="4" marL="0" marR="0" rtl="0" algn="r">
              <a:spcBef>
                <a:spcPts val="0"/>
              </a:spcBef>
              <a:buNone/>
              <a:defRPr sz="1600">
                <a:solidFill>
                  <a:srgbClr val="888888"/>
                </a:solidFill>
                <a:latin typeface="Calibri"/>
                <a:ea typeface="Calibri"/>
                <a:cs typeface="Calibri"/>
                <a:sym typeface="Calibri"/>
              </a:defRPr>
            </a:lvl5pPr>
            <a:lvl6pPr indent="0" lvl="5" marL="0" marR="0" rtl="0" algn="r">
              <a:spcBef>
                <a:spcPts val="0"/>
              </a:spcBef>
              <a:buNone/>
              <a:defRPr sz="1600">
                <a:solidFill>
                  <a:srgbClr val="888888"/>
                </a:solidFill>
                <a:latin typeface="Calibri"/>
                <a:ea typeface="Calibri"/>
                <a:cs typeface="Calibri"/>
                <a:sym typeface="Calibri"/>
              </a:defRPr>
            </a:lvl6pPr>
            <a:lvl7pPr indent="0" lvl="6" marL="0" marR="0" rtl="0" algn="r">
              <a:spcBef>
                <a:spcPts val="0"/>
              </a:spcBef>
              <a:buNone/>
              <a:defRPr sz="1600">
                <a:solidFill>
                  <a:srgbClr val="888888"/>
                </a:solidFill>
                <a:latin typeface="Calibri"/>
                <a:ea typeface="Calibri"/>
                <a:cs typeface="Calibri"/>
                <a:sym typeface="Calibri"/>
              </a:defRPr>
            </a:lvl7pPr>
            <a:lvl8pPr indent="0" lvl="7" marL="0" marR="0" rtl="0" algn="r">
              <a:spcBef>
                <a:spcPts val="0"/>
              </a:spcBef>
              <a:buNone/>
              <a:defRPr sz="1600">
                <a:solidFill>
                  <a:srgbClr val="888888"/>
                </a:solidFill>
                <a:latin typeface="Calibri"/>
                <a:ea typeface="Calibri"/>
                <a:cs typeface="Calibri"/>
                <a:sym typeface="Calibri"/>
              </a:defRPr>
            </a:lvl8pPr>
            <a:lvl9pPr indent="0" lvl="8" marL="0" marR="0" rtl="0" algn="r">
              <a:spcBef>
                <a:spcPts val="0"/>
              </a:spcBef>
              <a:buNone/>
              <a:defRPr sz="1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3.png"/><Relationship Id="rId6"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slide" Target="/ppt/slides/slide6.xml"/><Relationship Id="rId9" Type="http://schemas.openxmlformats.org/officeDocument/2006/relationships/slide" Target="/ppt/slides/slide11.xml"/><Relationship Id="rId5" Type="http://schemas.openxmlformats.org/officeDocument/2006/relationships/slide" Target="/ppt/slides/slide8.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image" Target="../media/image2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21.png"/><Relationship Id="rId5" Type="http://schemas.openxmlformats.org/officeDocument/2006/relationships/image" Target="../media/image26.gif"/><Relationship Id="rId6" Type="http://schemas.openxmlformats.org/officeDocument/2006/relationships/image" Target="../media/image25.png"/><Relationship Id="rId7" Type="http://schemas.openxmlformats.org/officeDocument/2006/relationships/slide" Target="/ppt/slides/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32.jpg"/><Relationship Id="rId4" Type="http://schemas.openxmlformats.org/officeDocument/2006/relationships/image" Target="../media/image21.png"/><Relationship Id="rId5" Type="http://schemas.openxmlformats.org/officeDocument/2006/relationships/image" Target="../media/image26.gif"/><Relationship Id="rId6" Type="http://schemas.openxmlformats.org/officeDocument/2006/relationships/image" Target="../media/image25.png"/><Relationship Id="rId7" Type="http://schemas.openxmlformats.org/officeDocument/2006/relationships/slide" Target="/ppt/slid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21.png"/><Relationship Id="rId5" Type="http://schemas.openxmlformats.org/officeDocument/2006/relationships/image" Target="../media/image26.gif"/><Relationship Id="rId6" Type="http://schemas.openxmlformats.org/officeDocument/2006/relationships/image" Target="../media/image25.png"/><Relationship Id="rId7" Type="http://schemas.openxmlformats.org/officeDocument/2006/relationships/slide" Target="/ppt/slid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image" Target="../media/image21.png"/><Relationship Id="rId5" Type="http://schemas.openxmlformats.org/officeDocument/2006/relationships/image" Target="../media/image26.gif"/><Relationship Id="rId6" Type="http://schemas.openxmlformats.org/officeDocument/2006/relationships/image" Target="../media/image25.png"/><Relationship Id="rId7" Type="http://schemas.openxmlformats.org/officeDocument/2006/relationships/slide" Target="/ppt/slid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105"/>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641" name="Google Shape;641;p105"/>
          <p:cNvPicPr preferRelativeResize="0"/>
          <p:nvPr/>
        </p:nvPicPr>
        <p:blipFill rotWithShape="1">
          <a:blip r:embed="rId4">
            <a:alphaModFix/>
          </a:blip>
          <a:srcRect b="53650" l="30953" r="20951" t="26667"/>
          <a:stretch/>
        </p:blipFill>
        <p:spPr>
          <a:xfrm>
            <a:off x="536911" y="136694"/>
            <a:ext cx="10923644" cy="2514600"/>
          </a:xfrm>
          <a:prstGeom prst="rect">
            <a:avLst/>
          </a:prstGeom>
          <a:noFill/>
          <a:ln>
            <a:noFill/>
          </a:ln>
        </p:spPr>
      </p:pic>
      <p:pic>
        <p:nvPicPr>
          <p:cNvPr id="642" name="Google Shape;642;p105"/>
          <p:cNvPicPr preferRelativeResize="0"/>
          <p:nvPr/>
        </p:nvPicPr>
        <p:blipFill rotWithShape="1">
          <a:blip r:embed="rId5">
            <a:alphaModFix/>
          </a:blip>
          <a:srcRect b="38836" l="53213" r="27976" t="30899"/>
          <a:stretch/>
        </p:blipFill>
        <p:spPr>
          <a:xfrm>
            <a:off x="10732163" y="136694"/>
            <a:ext cx="1456783" cy="1318480"/>
          </a:xfrm>
          <a:prstGeom prst="rect">
            <a:avLst/>
          </a:prstGeom>
          <a:noFill/>
          <a:ln>
            <a:noFill/>
          </a:ln>
        </p:spPr>
      </p:pic>
      <p:pic>
        <p:nvPicPr>
          <p:cNvPr id="643" name="Google Shape;643;p105"/>
          <p:cNvPicPr preferRelativeResize="0"/>
          <p:nvPr/>
        </p:nvPicPr>
        <p:blipFill rotWithShape="1">
          <a:blip r:embed="rId6">
            <a:alphaModFix/>
          </a:blip>
          <a:srcRect b="0" l="70595" r="6905" t="59470"/>
          <a:stretch/>
        </p:blipFill>
        <p:spPr>
          <a:xfrm>
            <a:off x="9585045" y="3126525"/>
            <a:ext cx="1142465" cy="1157577"/>
          </a:xfrm>
          <a:prstGeom prst="rect">
            <a:avLst/>
          </a:prstGeom>
          <a:noFill/>
          <a:ln>
            <a:noFill/>
          </a:ln>
        </p:spPr>
      </p:pic>
      <p:pic>
        <p:nvPicPr>
          <p:cNvPr id="644" name="Google Shape;644;p105"/>
          <p:cNvPicPr preferRelativeResize="0"/>
          <p:nvPr/>
        </p:nvPicPr>
        <p:blipFill rotWithShape="1">
          <a:blip r:embed="rId7">
            <a:alphaModFix/>
          </a:blip>
          <a:srcRect b="24550" l="41249" r="9345" t="5185"/>
          <a:stretch/>
        </p:blipFill>
        <p:spPr>
          <a:xfrm>
            <a:off x="323536" y="224975"/>
            <a:ext cx="10622002" cy="3577770"/>
          </a:xfrm>
          <a:prstGeom prst="rect">
            <a:avLst/>
          </a:prstGeom>
          <a:noFill/>
          <a:ln>
            <a:noFill/>
          </a:ln>
        </p:spPr>
      </p:pic>
      <p:pic>
        <p:nvPicPr>
          <p:cNvPr id="645" name="Google Shape;645;p105"/>
          <p:cNvPicPr preferRelativeResize="0"/>
          <p:nvPr/>
        </p:nvPicPr>
        <p:blipFill rotWithShape="1">
          <a:blip r:embed="rId8">
            <a:alphaModFix/>
          </a:blip>
          <a:srcRect b="0" l="9048" r="67618" t="60106"/>
          <a:stretch/>
        </p:blipFill>
        <p:spPr>
          <a:xfrm>
            <a:off x="4462009" y="3802745"/>
            <a:ext cx="1803467" cy="1734456"/>
          </a:xfrm>
          <a:prstGeom prst="rect">
            <a:avLst/>
          </a:prstGeom>
          <a:noFill/>
          <a:ln>
            <a:noFill/>
          </a:ln>
        </p:spPr>
      </p:pic>
      <p:sp>
        <p:nvSpPr>
          <p:cNvPr id="646" name="Google Shape;646;p105"/>
          <p:cNvSpPr/>
          <p:nvPr/>
        </p:nvSpPr>
        <p:spPr>
          <a:xfrm>
            <a:off x="1689096" y="1242981"/>
            <a:ext cx="8528050" cy="743473"/>
          </a:xfrm>
          <a:prstGeom prst="rect">
            <a:avLst/>
          </a:prstGeom>
          <a:solidFill>
            <a:srgbClr val="58192C"/>
          </a:solid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1" i="0" lang="en-US" sz="4000" u="none" cap="none" strike="noStrike">
                <a:solidFill>
                  <a:srgbClr val="FFFFFF"/>
                </a:solidFill>
                <a:latin typeface="Times New Roman"/>
                <a:ea typeface="Times New Roman"/>
                <a:cs typeface="Times New Roman"/>
                <a:sym typeface="Times New Roman"/>
              </a:rPr>
              <a:t>BÀI 7. TIN YÊU VÀ ƯỚC VỌNG</a:t>
            </a:r>
            <a:endParaRPr b="1" i="0" sz="4000" u="none" cap="none" strike="noStrike">
              <a:solidFill>
                <a:srgbClr val="FFFFFF"/>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plant&#10;&#10;Description automatically generated" id="750" name="Google Shape;750;p114"/>
          <p:cNvPicPr preferRelativeResize="0"/>
          <p:nvPr/>
        </p:nvPicPr>
        <p:blipFill rotWithShape="1">
          <a:blip r:embed="rId3">
            <a:alphaModFix/>
          </a:blip>
          <a:srcRect b="0" l="0" r="0" t="0"/>
          <a:stretch/>
        </p:blipFill>
        <p:spPr>
          <a:xfrm>
            <a:off x="1016000" y="0"/>
            <a:ext cx="10464800" cy="6477000"/>
          </a:xfrm>
          <a:prstGeom prst="rect">
            <a:avLst/>
          </a:prstGeom>
          <a:noFill/>
          <a:ln>
            <a:noFill/>
          </a:ln>
        </p:spPr>
      </p:pic>
      <p:sp>
        <p:nvSpPr>
          <p:cNvPr id="751" name="Google Shape;751;p114"/>
          <p:cNvSpPr txBox="1"/>
          <p:nvPr/>
        </p:nvSpPr>
        <p:spPr>
          <a:xfrm>
            <a:off x="2844800" y="1936897"/>
            <a:ext cx="71120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002060"/>
                </a:solidFill>
                <a:latin typeface="Times New Roman"/>
                <a:ea typeface="Times New Roman"/>
                <a:cs typeface="Times New Roman"/>
                <a:sym typeface="Times New Roman"/>
              </a:rPr>
              <a:t>I. Củng cố lý thuyết:</a:t>
            </a:r>
            <a:endParaRPr b="1" sz="5400">
              <a:solidFill>
                <a:srgbClr val="002060"/>
              </a:solidFill>
              <a:latin typeface="Times New Roman"/>
              <a:ea typeface="Times New Roman"/>
              <a:cs typeface="Times New Roman"/>
              <a:sym typeface="Times New Roman"/>
            </a:endParaRPr>
          </a:p>
        </p:txBody>
      </p:sp>
    </p:spTree>
  </p:cSld>
  <p:clrMapOvr>
    <a:masterClrMapping/>
  </p:clrMapOvr>
  <mc:AlternateContent>
    <mc:Choice Requires="p14">
      <p:transition spd="slow" p14:dur="2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15"/>
          <p:cNvSpPr/>
          <p:nvPr/>
        </p:nvSpPr>
        <p:spPr>
          <a:xfrm>
            <a:off x="3724417" y="0"/>
            <a:ext cx="4376454" cy="661207"/>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2800">
                <a:solidFill>
                  <a:srgbClr val="0000FF"/>
                </a:solidFill>
                <a:latin typeface="Times New Roman"/>
                <a:ea typeface="Times New Roman"/>
                <a:cs typeface="Times New Roman"/>
                <a:sym typeface="Times New Roman"/>
              </a:rPr>
              <a:t>I. CỦNG CỐ LÝ THUYẾT</a:t>
            </a:r>
            <a:endParaRPr sz="2800">
              <a:solidFill>
                <a:schemeClr val="dk1"/>
              </a:solidFill>
              <a:latin typeface="Times New Roman"/>
              <a:ea typeface="Times New Roman"/>
              <a:cs typeface="Times New Roman"/>
              <a:sym typeface="Times New Roman"/>
            </a:endParaRPr>
          </a:p>
        </p:txBody>
      </p:sp>
      <p:sp>
        <p:nvSpPr>
          <p:cNvPr id="757" name="Google Shape;757;p115"/>
          <p:cNvSpPr/>
          <p:nvPr/>
        </p:nvSpPr>
        <p:spPr>
          <a:xfrm>
            <a:off x="203476" y="584200"/>
            <a:ext cx="3685624"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FF0000"/>
                </a:solidFill>
                <a:latin typeface="Times New Roman"/>
                <a:ea typeface="Times New Roman"/>
                <a:cs typeface="Times New Roman"/>
                <a:sym typeface="Times New Roman"/>
              </a:rPr>
              <a:t>1. Các biện pháp tu từ.</a:t>
            </a:r>
            <a:endParaRPr sz="2800">
              <a:solidFill>
                <a:srgbClr val="FF0000"/>
              </a:solidFill>
              <a:latin typeface="Times New Roman"/>
              <a:ea typeface="Times New Roman"/>
              <a:cs typeface="Times New Roman"/>
              <a:sym typeface="Times New Roman"/>
            </a:endParaRPr>
          </a:p>
        </p:txBody>
      </p:sp>
      <p:sp>
        <p:nvSpPr>
          <p:cNvPr id="758" name="Google Shape;758;p115"/>
          <p:cNvSpPr/>
          <p:nvPr/>
        </p:nvSpPr>
        <p:spPr>
          <a:xfrm>
            <a:off x="360947" y="1108075"/>
            <a:ext cx="2656891" cy="1866900"/>
          </a:xfrm>
          <a:prstGeom prst="rightArrow">
            <a:avLst>
              <a:gd fmla="val 50000" name="adj1"/>
              <a:gd fmla="val 50000" name="adj2"/>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a.Nhân hóa:</a:t>
            </a:r>
            <a:endParaRPr sz="2800">
              <a:solidFill>
                <a:srgbClr val="FF0000"/>
              </a:solidFill>
              <a:latin typeface="Arial"/>
              <a:ea typeface="Arial"/>
              <a:cs typeface="Arial"/>
              <a:sym typeface="Arial"/>
            </a:endParaRPr>
          </a:p>
        </p:txBody>
      </p:sp>
      <p:sp>
        <p:nvSpPr>
          <p:cNvPr id="759" name="Google Shape;759;p115"/>
          <p:cNvSpPr/>
          <p:nvPr/>
        </p:nvSpPr>
        <p:spPr>
          <a:xfrm>
            <a:off x="3135313" y="1215231"/>
            <a:ext cx="8504237" cy="1652587"/>
          </a:xfrm>
          <a:prstGeom prst="roundRect">
            <a:avLst>
              <a:gd fmla="val 16667" name="adj"/>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0000"/>
                </a:solidFill>
                <a:latin typeface="Times New Roman"/>
                <a:ea typeface="Times New Roman"/>
                <a:cs typeface="Times New Roman"/>
                <a:sym typeface="Times New Roman"/>
              </a:rPr>
              <a:t>Là biện pháp tu từ gán thuộc tính của người cho những sự vật không phải là người để làm tăng sức gợi hình gợi cảm cho sự diễn đạt.</a:t>
            </a:r>
            <a:endParaRPr sz="2800">
              <a:solidFill>
                <a:srgbClr val="FF0000"/>
              </a:solidFill>
              <a:latin typeface="Times New Roman"/>
              <a:ea typeface="Times New Roman"/>
              <a:cs typeface="Times New Roman"/>
              <a:sym typeface="Times New Roman"/>
            </a:endParaRPr>
          </a:p>
        </p:txBody>
      </p:sp>
      <p:sp>
        <p:nvSpPr>
          <p:cNvPr id="760" name="Google Shape;760;p115"/>
          <p:cNvSpPr/>
          <p:nvPr/>
        </p:nvSpPr>
        <p:spPr>
          <a:xfrm>
            <a:off x="276727" y="3005138"/>
            <a:ext cx="2741112" cy="1868487"/>
          </a:xfrm>
          <a:prstGeom prst="rightArrow">
            <a:avLst>
              <a:gd fmla="val 50000" name="adj1"/>
              <a:gd fmla="val 50000" name="adj2"/>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b. Hoán dụ</a:t>
            </a:r>
            <a:endParaRPr sz="2800">
              <a:solidFill>
                <a:srgbClr val="FF0000"/>
              </a:solidFill>
              <a:latin typeface="Arial"/>
              <a:ea typeface="Arial"/>
              <a:cs typeface="Arial"/>
              <a:sym typeface="Arial"/>
            </a:endParaRPr>
          </a:p>
        </p:txBody>
      </p:sp>
      <p:sp>
        <p:nvSpPr>
          <p:cNvPr id="761" name="Google Shape;761;p115"/>
          <p:cNvSpPr/>
          <p:nvPr/>
        </p:nvSpPr>
        <p:spPr>
          <a:xfrm>
            <a:off x="288759" y="4916488"/>
            <a:ext cx="2729080" cy="1868487"/>
          </a:xfrm>
          <a:prstGeom prst="rightArrow">
            <a:avLst>
              <a:gd fmla="val 50000" name="adj1"/>
              <a:gd fmla="val 50000" name="adj2"/>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c. Điệp ngữ:</a:t>
            </a:r>
            <a:r>
              <a:rPr lang="en-US" sz="2800">
                <a:solidFill>
                  <a:srgbClr val="FF0000"/>
                </a:solidFill>
                <a:latin typeface="Times New Roman"/>
                <a:ea typeface="Times New Roman"/>
                <a:cs typeface="Times New Roman"/>
                <a:sym typeface="Times New Roman"/>
              </a:rPr>
              <a:t> </a:t>
            </a:r>
            <a:endParaRPr sz="2800">
              <a:solidFill>
                <a:srgbClr val="FF0000"/>
              </a:solidFill>
              <a:latin typeface="Arial"/>
              <a:ea typeface="Arial"/>
              <a:cs typeface="Arial"/>
              <a:sym typeface="Arial"/>
            </a:endParaRPr>
          </a:p>
        </p:txBody>
      </p:sp>
      <p:sp>
        <p:nvSpPr>
          <p:cNvPr id="762" name="Google Shape;762;p115"/>
          <p:cNvSpPr/>
          <p:nvPr/>
        </p:nvSpPr>
        <p:spPr>
          <a:xfrm>
            <a:off x="3135313" y="3005138"/>
            <a:ext cx="8504237" cy="1841500"/>
          </a:xfrm>
          <a:prstGeom prst="roundRect">
            <a:avLst>
              <a:gd fmla="val 16667" name="adj"/>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0000"/>
                </a:solidFill>
                <a:latin typeface="Times New Roman"/>
                <a:ea typeface="Times New Roman"/>
                <a:cs typeface="Times New Roman"/>
                <a:sym typeface="Times New Roman"/>
              </a:rPr>
              <a:t>Là biện pháp tu từ gọi tên sự vật, hiện tượng, khái niệm này bằng tên của một sự vật, hiện tượng, khái niệm khác có quan hệ gần gũi với nó nhằm tăng sức gợi hình gợi cảm cho sự diễn đạt.</a:t>
            </a:r>
            <a:endParaRPr sz="2800">
              <a:solidFill>
                <a:srgbClr val="FF0000"/>
              </a:solidFill>
              <a:latin typeface="Times New Roman"/>
              <a:ea typeface="Times New Roman"/>
              <a:cs typeface="Times New Roman"/>
              <a:sym typeface="Times New Roman"/>
            </a:endParaRPr>
          </a:p>
        </p:txBody>
      </p:sp>
      <p:sp>
        <p:nvSpPr>
          <p:cNvPr id="763" name="Google Shape;763;p115"/>
          <p:cNvSpPr/>
          <p:nvPr/>
        </p:nvSpPr>
        <p:spPr>
          <a:xfrm>
            <a:off x="3135313" y="5010150"/>
            <a:ext cx="8504237" cy="1652588"/>
          </a:xfrm>
          <a:prstGeom prst="roundRect">
            <a:avLst>
              <a:gd fmla="val 16667" name="adj"/>
            </a:avLst>
          </a:prstGeom>
          <a:solidFill>
            <a:schemeClr val="lt2"/>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0000"/>
                </a:solidFill>
                <a:latin typeface="Times New Roman"/>
                <a:ea typeface="Times New Roman"/>
                <a:cs typeface="Times New Roman"/>
                <a:sym typeface="Times New Roman"/>
              </a:rPr>
              <a:t>Là phép tu từ lặp đi, lặp lại một từ (đôi khi là một cụm từ, hoặc cả một câu) để làm nổi bật ý muốn nhấn mạnh.</a:t>
            </a:r>
            <a:endParaRPr sz="2400">
              <a:solidFill>
                <a:srgbClr val="FF0000"/>
              </a:solidFill>
              <a:latin typeface="Times New Roman"/>
              <a:ea typeface="Times New Roman"/>
              <a:cs typeface="Times New Roman"/>
              <a:sym typeface="Times New Roman"/>
            </a:endParaRPr>
          </a:p>
        </p:txBody>
      </p:sp>
    </p:spTree>
  </p:cSld>
  <p:clrMapOvr>
    <a:masterClrMapping/>
  </p:clrMapOvr>
  <mc:AlternateContent>
    <mc:Choice Requires="p14">
      <p:transition spd="slow" p14:dur="2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6"/>
          <p:cNvSpPr/>
          <p:nvPr/>
        </p:nvSpPr>
        <p:spPr>
          <a:xfrm>
            <a:off x="454356" y="107577"/>
            <a:ext cx="4852610" cy="742383"/>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199">
                <a:solidFill>
                  <a:srgbClr val="000000"/>
                </a:solidFill>
                <a:latin typeface="Times New Roman"/>
                <a:ea typeface="Times New Roman"/>
                <a:cs typeface="Times New Roman"/>
                <a:sym typeface="Times New Roman"/>
              </a:rPr>
              <a:t>2.Tìm hiểu về nghĩa của từ</a:t>
            </a:r>
            <a:endParaRPr sz="3199">
              <a:solidFill>
                <a:schemeClr val="dk1"/>
              </a:solidFill>
              <a:latin typeface="Times New Roman"/>
              <a:ea typeface="Times New Roman"/>
              <a:cs typeface="Times New Roman"/>
              <a:sym typeface="Times New Roman"/>
            </a:endParaRPr>
          </a:p>
        </p:txBody>
      </p:sp>
      <p:sp>
        <p:nvSpPr>
          <p:cNvPr id="769" name="Google Shape;769;p116"/>
          <p:cNvSpPr/>
          <p:nvPr/>
        </p:nvSpPr>
        <p:spPr>
          <a:xfrm>
            <a:off x="54445" y="2899284"/>
            <a:ext cx="2833984" cy="914188"/>
          </a:xfrm>
          <a:prstGeom prst="roundRect">
            <a:avLst>
              <a:gd fmla="val 16667" name="adj"/>
            </a:avLst>
          </a:prstGeom>
          <a:solidFill>
            <a:srgbClr val="92D05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199">
                <a:solidFill>
                  <a:srgbClr val="000000"/>
                </a:solidFill>
                <a:latin typeface="Times New Roman"/>
                <a:ea typeface="Times New Roman"/>
                <a:cs typeface="Times New Roman"/>
                <a:sym typeface="Times New Roman"/>
              </a:rPr>
              <a:t>Tìm hiểu về nghĩa của từ</a:t>
            </a:r>
            <a:endParaRPr sz="3199">
              <a:solidFill>
                <a:srgbClr val="000000"/>
              </a:solidFill>
              <a:latin typeface="Times New Roman"/>
              <a:ea typeface="Times New Roman"/>
              <a:cs typeface="Times New Roman"/>
              <a:sym typeface="Times New Roman"/>
            </a:endParaRPr>
          </a:p>
        </p:txBody>
      </p:sp>
      <p:sp>
        <p:nvSpPr>
          <p:cNvPr id="770" name="Google Shape;770;p116"/>
          <p:cNvSpPr/>
          <p:nvPr/>
        </p:nvSpPr>
        <p:spPr>
          <a:xfrm>
            <a:off x="4194412" y="1068980"/>
            <a:ext cx="7300446" cy="914188"/>
          </a:xfrm>
          <a:prstGeom prst="roundRect">
            <a:avLst>
              <a:gd fmla="val 16667" name="adj"/>
            </a:avLst>
          </a:prstGeom>
          <a:solidFill>
            <a:srgbClr val="FFFF0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199">
                <a:solidFill>
                  <a:srgbClr val="000000"/>
                </a:solidFill>
                <a:latin typeface="Times New Roman"/>
                <a:ea typeface="Times New Roman"/>
                <a:cs typeface="Times New Roman"/>
                <a:sym typeface="Times New Roman"/>
              </a:rPr>
              <a:t>Dựa vào nghĩa của những yếu tố tạo nên từ ngữ đó để suy đoán nghĩa của nó.</a:t>
            </a:r>
            <a:endParaRPr/>
          </a:p>
        </p:txBody>
      </p:sp>
      <p:sp>
        <p:nvSpPr>
          <p:cNvPr id="771" name="Google Shape;771;p116"/>
          <p:cNvSpPr/>
          <p:nvPr/>
        </p:nvSpPr>
        <p:spPr>
          <a:xfrm>
            <a:off x="4194412" y="4856332"/>
            <a:ext cx="7300446" cy="914188"/>
          </a:xfrm>
          <a:prstGeom prst="roundRect">
            <a:avLst>
              <a:gd fmla="val 16667" name="adj"/>
            </a:avLst>
          </a:prstGeom>
          <a:solidFill>
            <a:srgbClr val="E68393"/>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199">
                <a:solidFill>
                  <a:srgbClr val="000000"/>
                </a:solidFill>
                <a:latin typeface="Times New Roman"/>
                <a:ea typeface="Times New Roman"/>
                <a:cs typeface="Times New Roman"/>
                <a:sym typeface="Times New Roman"/>
              </a:rPr>
              <a:t>Dựa vào những từ ngữ xung quanh để suy đoán nghĩa của nó. </a:t>
            </a:r>
            <a:endParaRPr/>
          </a:p>
        </p:txBody>
      </p:sp>
      <p:sp>
        <p:nvSpPr>
          <p:cNvPr id="772" name="Google Shape;772;p116"/>
          <p:cNvSpPr/>
          <p:nvPr/>
        </p:nvSpPr>
        <p:spPr>
          <a:xfrm flipH="1" rot="-340582">
            <a:off x="4665706" y="2019417"/>
            <a:ext cx="4087335" cy="2800666"/>
          </a:xfrm>
          <a:prstGeom prst="cloudCallout">
            <a:avLst>
              <a:gd fmla="val 70667" name="adj1"/>
              <a:gd fmla="val 31687" name="adj2"/>
            </a:avLst>
          </a:prstGeom>
          <a:solidFill>
            <a:schemeClr val="lt1"/>
          </a:solidFill>
          <a:ln cap="flat" cmpd="sng" w="12700">
            <a:solidFill>
              <a:schemeClr val="accent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99">
                <a:solidFill>
                  <a:srgbClr val="000000"/>
                </a:solidFill>
                <a:latin typeface="Times New Roman"/>
                <a:ea typeface="Times New Roman"/>
                <a:cs typeface="Times New Roman"/>
                <a:sym typeface="Times New Roman"/>
              </a:rPr>
              <a:t>Em hãy nêu hiểu biết của mình về cách xác định nghĩa của từ?</a:t>
            </a:r>
            <a:endParaRPr/>
          </a:p>
        </p:txBody>
      </p:sp>
      <p:cxnSp>
        <p:nvCxnSpPr>
          <p:cNvPr id="773" name="Google Shape;773;p116"/>
          <p:cNvCxnSpPr>
            <a:stCxn id="769" idx="3"/>
          </p:cNvCxnSpPr>
          <p:nvPr/>
        </p:nvCxnSpPr>
        <p:spPr>
          <a:xfrm flipH="1" rot="10800000">
            <a:off x="2888429" y="1824278"/>
            <a:ext cx="1410600" cy="1532100"/>
          </a:xfrm>
          <a:prstGeom prst="straightConnector1">
            <a:avLst/>
          </a:prstGeom>
          <a:noFill/>
          <a:ln cap="flat" cmpd="sng" w="57150">
            <a:solidFill>
              <a:srgbClr val="90CF80"/>
            </a:solidFill>
            <a:prstDash val="lgDash"/>
            <a:miter lim="800000"/>
            <a:headEnd len="sm" w="sm" type="none"/>
            <a:tailEnd len="med" w="med" type="triangle"/>
          </a:ln>
        </p:spPr>
      </p:cxnSp>
      <p:cxnSp>
        <p:nvCxnSpPr>
          <p:cNvPr id="774" name="Google Shape;774;p116"/>
          <p:cNvCxnSpPr/>
          <p:nvPr/>
        </p:nvCxnSpPr>
        <p:spPr>
          <a:xfrm>
            <a:off x="2888429" y="3435891"/>
            <a:ext cx="1188444" cy="1750792"/>
          </a:xfrm>
          <a:prstGeom prst="straightConnector1">
            <a:avLst/>
          </a:prstGeom>
          <a:noFill/>
          <a:ln cap="flat" cmpd="sng" w="57150">
            <a:solidFill>
              <a:srgbClr val="90CF80"/>
            </a:solidFill>
            <a:prstDash val="lgDash"/>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2"/>
                                        </p:tgtEl>
                                      </p:cBhvr>
                                    </p:animEffect>
                                    <p:set>
                                      <p:cBhvr>
                                        <p:cTn dur="1" fill="hold">
                                          <p:stCondLst>
                                            <p:cond delay="500"/>
                                          </p:stCondLst>
                                        </p:cTn>
                                        <p:tgtEl>
                                          <p:spTgt spid="7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descr="A picture containing plant&#10;&#10;Description automatically generated" id="779" name="Google Shape;779;p117"/>
          <p:cNvPicPr preferRelativeResize="0"/>
          <p:nvPr/>
        </p:nvPicPr>
        <p:blipFill rotWithShape="1">
          <a:blip r:embed="rId3">
            <a:alphaModFix/>
          </a:blip>
          <a:srcRect b="0" l="0" r="0" t="0"/>
          <a:stretch/>
        </p:blipFill>
        <p:spPr>
          <a:xfrm>
            <a:off x="1016000" y="0"/>
            <a:ext cx="10464800" cy="6477000"/>
          </a:xfrm>
          <a:prstGeom prst="rect">
            <a:avLst/>
          </a:prstGeom>
          <a:noFill/>
          <a:ln>
            <a:noFill/>
          </a:ln>
        </p:spPr>
      </p:pic>
      <p:sp>
        <p:nvSpPr>
          <p:cNvPr id="780" name="Google Shape;780;p117"/>
          <p:cNvSpPr txBox="1"/>
          <p:nvPr/>
        </p:nvSpPr>
        <p:spPr>
          <a:xfrm>
            <a:off x="2844800" y="1936897"/>
            <a:ext cx="71120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rgbClr val="FF0000"/>
                </a:solidFill>
                <a:latin typeface="Times New Roman"/>
                <a:ea typeface="Times New Roman"/>
                <a:cs typeface="Times New Roman"/>
                <a:sym typeface="Times New Roman"/>
              </a:rPr>
              <a:t>II. Luyện tập:</a:t>
            </a:r>
            <a:endParaRPr sz="5400">
              <a:solidFill>
                <a:srgbClr val="FF0000"/>
              </a:solidFill>
              <a:latin typeface="Times New Roman"/>
              <a:ea typeface="Times New Roman"/>
              <a:cs typeface="Times New Roman"/>
              <a:sym typeface="Times New Roman"/>
            </a:endParaRPr>
          </a:p>
        </p:txBody>
      </p:sp>
    </p:spTree>
  </p:cSld>
  <p:clrMapOvr>
    <a:masterClrMapping/>
  </p:clrMapOvr>
  <mc:AlternateContent>
    <mc:Choice Requires="p14">
      <p:transition spd="slow" p14:dur="2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118"/>
          <p:cNvPicPr preferRelativeResize="0"/>
          <p:nvPr/>
        </p:nvPicPr>
        <p:blipFill rotWithShape="1">
          <a:blip r:embed="rId3">
            <a:alphaModFix/>
          </a:blip>
          <a:srcRect b="14402" l="0" r="0" t="0"/>
          <a:stretch/>
        </p:blipFill>
        <p:spPr>
          <a:xfrm>
            <a:off x="-2" y="-21594"/>
            <a:ext cx="12192000" cy="6858001"/>
          </a:xfrm>
          <a:prstGeom prst="rect">
            <a:avLst/>
          </a:prstGeom>
          <a:noFill/>
          <a:ln>
            <a:noFill/>
          </a:ln>
        </p:spPr>
      </p:pic>
      <p:pic>
        <p:nvPicPr>
          <p:cNvPr id="787" name="Google Shape;787;p118"/>
          <p:cNvPicPr preferRelativeResize="0"/>
          <p:nvPr/>
        </p:nvPicPr>
        <p:blipFill rotWithShape="1">
          <a:blip r:embed="rId4">
            <a:alphaModFix/>
          </a:blip>
          <a:srcRect b="45820" l="70595" r="11512" t="16030"/>
          <a:stretch/>
        </p:blipFill>
        <p:spPr>
          <a:xfrm>
            <a:off x="9787415" y="102908"/>
            <a:ext cx="1645359" cy="1202384"/>
          </a:xfrm>
          <a:prstGeom prst="rect">
            <a:avLst/>
          </a:prstGeom>
          <a:noFill/>
          <a:ln>
            <a:noFill/>
          </a:ln>
        </p:spPr>
      </p:pic>
      <p:pic>
        <p:nvPicPr>
          <p:cNvPr id="788" name="Google Shape;788;p118"/>
          <p:cNvPicPr preferRelativeResize="0"/>
          <p:nvPr/>
        </p:nvPicPr>
        <p:blipFill rotWithShape="1">
          <a:blip r:embed="rId4">
            <a:alphaModFix/>
          </a:blip>
          <a:srcRect b="0" l="70595" r="9485" t="60051"/>
          <a:stretch/>
        </p:blipFill>
        <p:spPr>
          <a:xfrm>
            <a:off x="42204" y="21593"/>
            <a:ext cx="1618032" cy="1283699"/>
          </a:xfrm>
          <a:prstGeom prst="rect">
            <a:avLst/>
          </a:prstGeom>
          <a:noFill/>
          <a:ln>
            <a:noFill/>
          </a:ln>
        </p:spPr>
      </p:pic>
      <p:sp>
        <p:nvSpPr>
          <p:cNvPr id="789" name="Google Shape;789;p118"/>
          <p:cNvSpPr/>
          <p:nvPr/>
        </p:nvSpPr>
        <p:spPr>
          <a:xfrm>
            <a:off x="3611985" y="21593"/>
            <a:ext cx="4968027"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1- SGK trang 40</a:t>
            </a:r>
            <a:endParaRPr sz="3600">
              <a:solidFill>
                <a:srgbClr val="FF0000"/>
              </a:solidFill>
              <a:latin typeface="Calibri"/>
              <a:ea typeface="Calibri"/>
              <a:cs typeface="Calibri"/>
              <a:sym typeface="Calibri"/>
            </a:endParaRPr>
          </a:p>
        </p:txBody>
      </p:sp>
      <p:sp>
        <p:nvSpPr>
          <p:cNvPr id="790" name="Google Shape;790;p118"/>
          <p:cNvSpPr/>
          <p:nvPr/>
        </p:nvSpPr>
        <p:spPr>
          <a:xfrm>
            <a:off x="423029" y="2695376"/>
            <a:ext cx="10453518" cy="1426031"/>
          </a:xfrm>
          <a:prstGeom prst="rect">
            <a:avLst/>
          </a:prstGeom>
          <a:noFill/>
          <a:ln>
            <a:noFill/>
          </a:ln>
        </p:spPr>
        <p:txBody>
          <a:bodyPr anchorCtr="0" anchor="t" bIns="45700" lIns="91425" spcFirstLastPara="1" rIns="91425" wrap="square" tIns="45700">
            <a:noAutofit/>
          </a:bodyPr>
          <a:lstStyle/>
          <a:p>
            <a:pPr indent="-742950" lvl="0" marL="742950" marR="0" rtl="0" algn="just">
              <a:spcBef>
                <a:spcPts val="0"/>
              </a:spcBef>
              <a:spcAft>
                <a:spcPts val="0"/>
              </a:spcAft>
              <a:buClr>
                <a:srgbClr val="002060"/>
              </a:buClr>
              <a:buSzPts val="4000"/>
              <a:buFont typeface="Times New Roman"/>
              <a:buAutoNum type="alphaLcPeriod"/>
            </a:pPr>
            <a:r>
              <a:rPr lang="en-US" sz="4000">
                <a:solidFill>
                  <a:srgbClr val="002060"/>
                </a:solidFill>
                <a:latin typeface="Times New Roman"/>
                <a:ea typeface="Times New Roman"/>
                <a:cs typeface="Times New Roman"/>
                <a:sym typeface="Times New Roman"/>
              </a:rPr>
              <a:t>“ Súng bên súng, đầu sát bên đầu”</a:t>
            </a:r>
            <a:endParaRPr/>
          </a:p>
          <a:p>
            <a:pPr indent="0" lvl="0" marL="0" marR="0" rtl="0" algn="just">
              <a:spcBef>
                <a:spcPts val="800"/>
              </a:spcBef>
              <a:spcAft>
                <a:spcPts val="0"/>
              </a:spcAft>
              <a:buNone/>
            </a:pPr>
            <a:r>
              <a:rPr lang="en-US" sz="4000">
                <a:solidFill>
                  <a:srgbClr val="002060"/>
                </a:solidFill>
                <a:latin typeface="Times New Roman"/>
                <a:ea typeface="Times New Roman"/>
                <a:cs typeface="Times New Roman"/>
                <a:sym typeface="Times New Roman"/>
              </a:rPr>
              <a:t>                 ( Chính Hữu, Đồng chí) </a:t>
            </a:r>
            <a:endParaRPr sz="4000">
              <a:solidFill>
                <a:srgbClr val="002060"/>
              </a:solidFill>
              <a:latin typeface="Calibri"/>
              <a:ea typeface="Calibri"/>
              <a:cs typeface="Calibri"/>
              <a:sym typeface="Calibri"/>
            </a:endParaRPr>
          </a:p>
        </p:txBody>
      </p:sp>
      <p:sp>
        <p:nvSpPr>
          <p:cNvPr id="791" name="Google Shape;791;p118"/>
          <p:cNvSpPr/>
          <p:nvPr/>
        </p:nvSpPr>
        <p:spPr>
          <a:xfrm>
            <a:off x="314745" y="1245378"/>
            <a:ext cx="11009745" cy="130292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3600">
                <a:solidFill>
                  <a:srgbClr val="002060"/>
                </a:solidFill>
                <a:latin typeface="Times New Roman"/>
                <a:ea typeface="Times New Roman"/>
                <a:cs typeface="Times New Roman"/>
                <a:sym typeface="Times New Roman"/>
              </a:rPr>
              <a:t>Chỉ ra và phân tích tác dụng của biện pháp tu từ được </a:t>
            </a:r>
            <a:endParaRPr/>
          </a:p>
          <a:p>
            <a:pPr indent="0" lvl="0" marL="0" marR="0" rtl="0" algn="just">
              <a:spcBef>
                <a:spcPts val="800"/>
              </a:spcBef>
              <a:spcAft>
                <a:spcPts val="0"/>
              </a:spcAft>
              <a:buNone/>
            </a:pPr>
            <a:r>
              <a:rPr b="1" lang="en-US" sz="3600">
                <a:solidFill>
                  <a:srgbClr val="002060"/>
                </a:solidFill>
                <a:latin typeface="Times New Roman"/>
                <a:ea typeface="Times New Roman"/>
                <a:cs typeface="Times New Roman"/>
                <a:sym typeface="Times New Roman"/>
              </a:rPr>
              <a:t>dùng trong các câu thơ sau:</a:t>
            </a:r>
            <a:endParaRPr sz="3600">
              <a:solidFill>
                <a:srgbClr val="002060"/>
              </a:solidFill>
              <a:latin typeface="Calibri"/>
              <a:ea typeface="Calibri"/>
              <a:cs typeface="Calibri"/>
              <a:sym typeface="Calibri"/>
            </a:endParaRPr>
          </a:p>
        </p:txBody>
      </p:sp>
      <p:sp>
        <p:nvSpPr>
          <p:cNvPr id="792" name="Google Shape;792;p118"/>
          <p:cNvSpPr/>
          <p:nvPr/>
        </p:nvSpPr>
        <p:spPr>
          <a:xfrm>
            <a:off x="423029" y="4387818"/>
            <a:ext cx="10453518" cy="214417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4000">
                <a:solidFill>
                  <a:srgbClr val="002060"/>
                </a:solidFill>
                <a:latin typeface="Times New Roman"/>
                <a:ea typeface="Times New Roman"/>
                <a:cs typeface="Times New Roman"/>
                <a:sym typeface="Times New Roman"/>
              </a:rPr>
              <a:t>b.“ Gian nhà không, mặc kệ gió lung lay</a:t>
            </a:r>
            <a:endParaRPr/>
          </a:p>
          <a:p>
            <a:pPr indent="0" lvl="0" marL="0" marR="0" rtl="0" algn="just">
              <a:spcBef>
                <a:spcPts val="800"/>
              </a:spcBef>
              <a:spcAft>
                <a:spcPts val="0"/>
              </a:spcAft>
              <a:buNone/>
            </a:pPr>
            <a:r>
              <a:rPr lang="en-US" sz="4000">
                <a:solidFill>
                  <a:srgbClr val="002060"/>
                </a:solidFill>
                <a:latin typeface="Times New Roman"/>
                <a:ea typeface="Times New Roman"/>
                <a:cs typeface="Times New Roman"/>
                <a:sym typeface="Times New Roman"/>
              </a:rPr>
              <a:t>    Giếng nước gốc đa nhớ người ra lính.”</a:t>
            </a:r>
            <a:endParaRPr/>
          </a:p>
          <a:p>
            <a:pPr indent="0" lvl="0" marL="0" marR="0" rtl="0" algn="just">
              <a:spcBef>
                <a:spcPts val="800"/>
              </a:spcBef>
              <a:spcAft>
                <a:spcPts val="0"/>
              </a:spcAft>
              <a:buNone/>
            </a:pPr>
            <a:r>
              <a:rPr lang="en-US" sz="4000">
                <a:solidFill>
                  <a:srgbClr val="002060"/>
                </a:solidFill>
                <a:latin typeface="Times New Roman"/>
                <a:ea typeface="Times New Roman"/>
                <a:cs typeface="Times New Roman"/>
                <a:sym typeface="Times New Roman"/>
              </a:rPr>
              <a:t>                 ( Chính Hữu, Đồng chí) </a:t>
            </a:r>
            <a:endParaRPr sz="40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119"/>
          <p:cNvPicPr preferRelativeResize="0"/>
          <p:nvPr/>
        </p:nvPicPr>
        <p:blipFill rotWithShape="1">
          <a:blip r:embed="rId3">
            <a:alphaModFix/>
          </a:blip>
          <a:srcRect b="14402" l="0" r="0" t="0"/>
          <a:stretch/>
        </p:blipFill>
        <p:spPr>
          <a:xfrm>
            <a:off x="0" y="3"/>
            <a:ext cx="12192000" cy="6858001"/>
          </a:xfrm>
          <a:prstGeom prst="rect">
            <a:avLst/>
          </a:prstGeom>
          <a:noFill/>
          <a:ln>
            <a:noFill/>
          </a:ln>
        </p:spPr>
      </p:pic>
      <p:pic>
        <p:nvPicPr>
          <p:cNvPr id="799" name="Google Shape;799;p119"/>
          <p:cNvPicPr preferRelativeResize="0"/>
          <p:nvPr/>
        </p:nvPicPr>
        <p:blipFill rotWithShape="1">
          <a:blip r:embed="rId4">
            <a:alphaModFix/>
          </a:blip>
          <a:srcRect b="45820" l="70595" r="11512" t="16030"/>
          <a:stretch/>
        </p:blipFill>
        <p:spPr>
          <a:xfrm>
            <a:off x="10057482" y="100263"/>
            <a:ext cx="1645359" cy="1575947"/>
          </a:xfrm>
          <a:prstGeom prst="rect">
            <a:avLst/>
          </a:prstGeom>
          <a:noFill/>
          <a:ln>
            <a:noFill/>
          </a:ln>
        </p:spPr>
      </p:pic>
      <p:pic>
        <p:nvPicPr>
          <p:cNvPr id="800" name="Google Shape;800;p119"/>
          <p:cNvPicPr preferRelativeResize="0"/>
          <p:nvPr/>
        </p:nvPicPr>
        <p:blipFill rotWithShape="1">
          <a:blip r:embed="rId4">
            <a:alphaModFix/>
          </a:blip>
          <a:srcRect b="0" l="70595" r="9485" t="60051"/>
          <a:stretch/>
        </p:blipFill>
        <p:spPr>
          <a:xfrm>
            <a:off x="337379" y="159654"/>
            <a:ext cx="1618032" cy="1457164"/>
          </a:xfrm>
          <a:prstGeom prst="rect">
            <a:avLst/>
          </a:prstGeom>
          <a:noFill/>
          <a:ln>
            <a:noFill/>
          </a:ln>
        </p:spPr>
      </p:pic>
      <p:sp>
        <p:nvSpPr>
          <p:cNvPr id="801" name="Google Shape;801;p119"/>
          <p:cNvSpPr/>
          <p:nvPr/>
        </p:nvSpPr>
        <p:spPr>
          <a:xfrm>
            <a:off x="3554277" y="21593"/>
            <a:ext cx="5083443"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1 - SGK trang 40</a:t>
            </a:r>
            <a:endParaRPr sz="3600">
              <a:solidFill>
                <a:srgbClr val="FF0000"/>
              </a:solidFill>
              <a:latin typeface="Calibri"/>
              <a:ea typeface="Calibri"/>
              <a:cs typeface="Calibri"/>
              <a:sym typeface="Calibri"/>
            </a:endParaRPr>
          </a:p>
        </p:txBody>
      </p:sp>
      <p:sp>
        <p:nvSpPr>
          <p:cNvPr id="802" name="Google Shape;802;p119"/>
          <p:cNvSpPr/>
          <p:nvPr/>
        </p:nvSpPr>
        <p:spPr>
          <a:xfrm>
            <a:off x="26036" y="1473726"/>
            <a:ext cx="11990117" cy="1500988"/>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2800">
                <a:solidFill>
                  <a:srgbClr val="002060"/>
                </a:solidFill>
                <a:latin typeface="Times New Roman"/>
                <a:ea typeface="Times New Roman"/>
                <a:cs typeface="Times New Roman"/>
                <a:sym typeface="Times New Roman"/>
              </a:rPr>
              <a:t>a. Biện pháp tu từ được sử dụng: Điệp ngữ, hoán dụ qua từ “súng”- “đầu”.</a:t>
            </a:r>
            <a:endParaRPr/>
          </a:p>
          <a:p>
            <a:pPr indent="0" lvl="0" marL="0" marR="0" rtl="0" algn="just">
              <a:lnSpc>
                <a:spcPct val="150000"/>
              </a:lnSpc>
              <a:spcBef>
                <a:spcPts val="800"/>
              </a:spcBef>
              <a:spcAft>
                <a:spcPts val="0"/>
              </a:spcAft>
              <a:buNone/>
            </a:pPr>
            <a:r>
              <a:rPr lang="en-US" sz="3200">
                <a:solidFill>
                  <a:srgbClr val="000000"/>
                </a:solidFill>
                <a:latin typeface="Times New Roman"/>
                <a:ea typeface="Times New Roman"/>
                <a:cs typeface="Times New Roman"/>
                <a:sym typeface="Times New Roman"/>
              </a:rPr>
              <a:t> </a:t>
            </a:r>
            <a:endParaRPr sz="3200">
              <a:solidFill>
                <a:srgbClr val="000000"/>
              </a:solidFill>
              <a:latin typeface="Calibri"/>
              <a:ea typeface="Calibri"/>
              <a:cs typeface="Calibri"/>
              <a:sym typeface="Calibri"/>
            </a:endParaRPr>
          </a:p>
        </p:txBody>
      </p:sp>
      <p:sp>
        <p:nvSpPr>
          <p:cNvPr id="803" name="Google Shape;803;p119"/>
          <p:cNvSpPr/>
          <p:nvPr/>
        </p:nvSpPr>
        <p:spPr>
          <a:xfrm>
            <a:off x="0" y="2579019"/>
            <a:ext cx="11828585" cy="2608535"/>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2800">
                <a:solidFill>
                  <a:srgbClr val="FF0000"/>
                </a:solidFill>
                <a:latin typeface="Times New Roman"/>
                <a:ea typeface="Times New Roman"/>
                <a:cs typeface="Times New Roman"/>
                <a:sym typeface="Times New Roman"/>
              </a:rPr>
              <a:t>🡪 Tác dụng: </a:t>
            </a:r>
            <a:r>
              <a:rPr b="1" lang="en-US" sz="2800">
                <a:solidFill>
                  <a:srgbClr val="002060"/>
                </a:solidFill>
                <a:latin typeface="Times New Roman"/>
                <a:ea typeface="Times New Roman"/>
                <a:cs typeface="Times New Roman"/>
                <a:sym typeface="Times New Roman"/>
              </a:rPr>
              <a:t>Làm tăng sức gợi hình gợi cảm cho sự diễn đạt, cụ thể ở đây nhà thơ đã khắc họa hình ảnh người lính kề vai sát cánh bên nhau cùng thực hiện nhiệm vụ chiến đấu. Đây cũng là biểu tượng của tình đồng chí giữa những người lính trong thời kì kháng chiến chống Thực dân Pháp.</a:t>
            </a:r>
            <a:endParaRPr b="1" sz="28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20"/>
          <p:cNvPicPr preferRelativeResize="0"/>
          <p:nvPr/>
        </p:nvPicPr>
        <p:blipFill rotWithShape="1">
          <a:blip r:embed="rId3">
            <a:alphaModFix/>
          </a:blip>
          <a:srcRect b="14402" l="0" r="0" t="0"/>
          <a:stretch/>
        </p:blipFill>
        <p:spPr>
          <a:xfrm>
            <a:off x="0" y="3"/>
            <a:ext cx="12192000" cy="6858001"/>
          </a:xfrm>
          <a:prstGeom prst="rect">
            <a:avLst/>
          </a:prstGeom>
          <a:noFill/>
          <a:ln>
            <a:noFill/>
          </a:ln>
        </p:spPr>
      </p:pic>
      <p:pic>
        <p:nvPicPr>
          <p:cNvPr id="810" name="Google Shape;810;p120"/>
          <p:cNvPicPr preferRelativeResize="0"/>
          <p:nvPr/>
        </p:nvPicPr>
        <p:blipFill rotWithShape="1">
          <a:blip r:embed="rId4">
            <a:alphaModFix/>
          </a:blip>
          <a:srcRect b="45820" l="70595" r="11512" t="16030"/>
          <a:stretch/>
        </p:blipFill>
        <p:spPr>
          <a:xfrm>
            <a:off x="10057482" y="100263"/>
            <a:ext cx="1645359" cy="1575947"/>
          </a:xfrm>
          <a:prstGeom prst="rect">
            <a:avLst/>
          </a:prstGeom>
          <a:noFill/>
          <a:ln>
            <a:noFill/>
          </a:ln>
        </p:spPr>
      </p:pic>
      <p:pic>
        <p:nvPicPr>
          <p:cNvPr id="811" name="Google Shape;811;p120"/>
          <p:cNvPicPr preferRelativeResize="0"/>
          <p:nvPr/>
        </p:nvPicPr>
        <p:blipFill rotWithShape="1">
          <a:blip r:embed="rId4">
            <a:alphaModFix/>
          </a:blip>
          <a:srcRect b="0" l="70595" r="9485" t="60051"/>
          <a:stretch/>
        </p:blipFill>
        <p:spPr>
          <a:xfrm>
            <a:off x="337379" y="159654"/>
            <a:ext cx="1618032" cy="1457164"/>
          </a:xfrm>
          <a:prstGeom prst="rect">
            <a:avLst/>
          </a:prstGeom>
          <a:noFill/>
          <a:ln>
            <a:noFill/>
          </a:ln>
        </p:spPr>
      </p:pic>
      <p:sp>
        <p:nvSpPr>
          <p:cNvPr id="812" name="Google Shape;812;p120"/>
          <p:cNvSpPr/>
          <p:nvPr/>
        </p:nvSpPr>
        <p:spPr>
          <a:xfrm>
            <a:off x="3554277" y="21593"/>
            <a:ext cx="5083443"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1 - SGK trang 40</a:t>
            </a:r>
            <a:endParaRPr sz="3600">
              <a:solidFill>
                <a:srgbClr val="FF0000"/>
              </a:solidFill>
              <a:latin typeface="Calibri"/>
              <a:ea typeface="Calibri"/>
              <a:cs typeface="Calibri"/>
              <a:sym typeface="Calibri"/>
            </a:endParaRPr>
          </a:p>
        </p:txBody>
      </p:sp>
      <p:sp>
        <p:nvSpPr>
          <p:cNvPr id="813" name="Google Shape;813;p120"/>
          <p:cNvSpPr/>
          <p:nvPr/>
        </p:nvSpPr>
        <p:spPr>
          <a:xfrm>
            <a:off x="337379" y="1451010"/>
            <a:ext cx="11036595" cy="2434577"/>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200">
                <a:solidFill>
                  <a:srgbClr val="002060"/>
                </a:solidFill>
                <a:latin typeface="Times New Roman"/>
                <a:ea typeface="Times New Roman"/>
                <a:cs typeface="Times New Roman"/>
                <a:sym typeface="Times New Roman"/>
              </a:rPr>
              <a:t>b. Biện pháp tu từ được sử dụng: Nhân hóa qua hình ảnh </a:t>
            </a:r>
            <a:endParaRPr b="1" sz="3200">
              <a:solidFill>
                <a:srgbClr val="002060"/>
              </a:solidFill>
              <a:latin typeface="Times New Roman"/>
              <a:ea typeface="Times New Roman"/>
              <a:cs typeface="Times New Roman"/>
              <a:sym typeface="Times New Roman"/>
            </a:endParaRPr>
          </a:p>
          <a:p>
            <a:pPr indent="0" lvl="0" marL="0" marR="0" rtl="0" algn="just">
              <a:lnSpc>
                <a:spcPct val="150000"/>
              </a:lnSpc>
              <a:spcBef>
                <a:spcPts val="800"/>
              </a:spcBef>
              <a:spcAft>
                <a:spcPts val="0"/>
              </a:spcAft>
              <a:buNone/>
            </a:pPr>
            <a:r>
              <a:rPr b="1" lang="en-US" sz="3200">
                <a:solidFill>
                  <a:srgbClr val="002060"/>
                </a:solidFill>
                <a:latin typeface="Times New Roman"/>
                <a:ea typeface="Times New Roman"/>
                <a:cs typeface="Times New Roman"/>
                <a:sym typeface="Times New Roman"/>
              </a:rPr>
              <a:t>“Giếng nước gốc đa </a:t>
            </a:r>
            <a:r>
              <a:rPr b="1" lang="en-US" sz="3200">
                <a:solidFill>
                  <a:srgbClr val="FF0000"/>
                </a:solidFill>
                <a:latin typeface="Times New Roman"/>
                <a:ea typeface="Times New Roman"/>
                <a:cs typeface="Times New Roman"/>
                <a:sym typeface="Times New Roman"/>
              </a:rPr>
              <a:t>nhớ</a:t>
            </a:r>
            <a:r>
              <a:rPr b="1" lang="en-US" sz="3200">
                <a:solidFill>
                  <a:srgbClr val="002060"/>
                </a:solidFill>
                <a:latin typeface="Times New Roman"/>
                <a:ea typeface="Times New Roman"/>
                <a:cs typeface="Times New Roman"/>
                <a:sym typeface="Times New Roman"/>
              </a:rPr>
              <a:t> người ra lính”.</a:t>
            </a:r>
            <a:endParaRPr/>
          </a:p>
          <a:p>
            <a:pPr indent="0" lvl="0" marL="0" marR="0" rtl="0" algn="just">
              <a:lnSpc>
                <a:spcPct val="150000"/>
              </a:lnSpc>
              <a:spcBef>
                <a:spcPts val="800"/>
              </a:spcBef>
              <a:spcAft>
                <a:spcPts val="0"/>
              </a:spcAft>
              <a:buNone/>
            </a:pPr>
            <a:r>
              <a:rPr lang="en-US" sz="3200">
                <a:solidFill>
                  <a:srgbClr val="000000"/>
                </a:solidFill>
                <a:latin typeface="Times New Roman"/>
                <a:ea typeface="Times New Roman"/>
                <a:cs typeface="Times New Roman"/>
                <a:sym typeface="Times New Roman"/>
              </a:rPr>
              <a:t> </a:t>
            </a:r>
            <a:endParaRPr sz="3200">
              <a:solidFill>
                <a:srgbClr val="000000"/>
              </a:solidFill>
              <a:latin typeface="Calibri"/>
              <a:ea typeface="Calibri"/>
              <a:cs typeface="Calibri"/>
              <a:sym typeface="Calibri"/>
            </a:endParaRPr>
          </a:p>
        </p:txBody>
      </p:sp>
      <p:sp>
        <p:nvSpPr>
          <p:cNvPr id="814" name="Google Shape;814;p120"/>
          <p:cNvSpPr/>
          <p:nvPr/>
        </p:nvSpPr>
        <p:spPr>
          <a:xfrm>
            <a:off x="181705" y="3429000"/>
            <a:ext cx="11828585" cy="2229393"/>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200">
                <a:solidFill>
                  <a:srgbClr val="FF0000"/>
                </a:solidFill>
                <a:latin typeface="Times New Roman"/>
                <a:ea typeface="Times New Roman"/>
                <a:cs typeface="Times New Roman"/>
                <a:sym typeface="Times New Roman"/>
              </a:rPr>
              <a:t>🡪 Tác dụng: </a:t>
            </a:r>
            <a:r>
              <a:rPr b="1" lang="en-US" sz="3200">
                <a:solidFill>
                  <a:srgbClr val="002060"/>
                </a:solidFill>
                <a:latin typeface="Times New Roman"/>
                <a:ea typeface="Times New Roman"/>
                <a:cs typeface="Times New Roman"/>
                <a:sym typeface="Times New Roman"/>
              </a:rPr>
              <a:t>Làm tăng sức gợi hình gợi cảm cho sự diễn đạt, cụ thể ở đây diễn tả tình thương nỗi nhớ của quê hương, gia đình dành cho người đi xa.</a:t>
            </a:r>
            <a:endParaRPr b="1" sz="32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121"/>
          <p:cNvPicPr preferRelativeResize="0"/>
          <p:nvPr/>
        </p:nvPicPr>
        <p:blipFill rotWithShape="1">
          <a:blip r:embed="rId3">
            <a:alphaModFix/>
          </a:blip>
          <a:srcRect b="14402" l="0" r="0" t="0"/>
          <a:stretch/>
        </p:blipFill>
        <p:spPr>
          <a:xfrm>
            <a:off x="-2" y="-21594"/>
            <a:ext cx="12192000" cy="6858001"/>
          </a:xfrm>
          <a:prstGeom prst="rect">
            <a:avLst/>
          </a:prstGeom>
          <a:noFill/>
          <a:ln>
            <a:noFill/>
          </a:ln>
        </p:spPr>
      </p:pic>
      <p:pic>
        <p:nvPicPr>
          <p:cNvPr id="821" name="Google Shape;821;p121"/>
          <p:cNvPicPr preferRelativeResize="0"/>
          <p:nvPr/>
        </p:nvPicPr>
        <p:blipFill rotWithShape="1">
          <a:blip r:embed="rId4">
            <a:alphaModFix/>
          </a:blip>
          <a:srcRect b="45820" l="70595" r="11512" t="16030"/>
          <a:stretch/>
        </p:blipFill>
        <p:spPr>
          <a:xfrm>
            <a:off x="9787415" y="102908"/>
            <a:ext cx="1645359" cy="1202384"/>
          </a:xfrm>
          <a:prstGeom prst="rect">
            <a:avLst/>
          </a:prstGeom>
          <a:noFill/>
          <a:ln>
            <a:noFill/>
          </a:ln>
        </p:spPr>
      </p:pic>
      <p:pic>
        <p:nvPicPr>
          <p:cNvPr id="822" name="Google Shape;822;p121"/>
          <p:cNvPicPr preferRelativeResize="0"/>
          <p:nvPr/>
        </p:nvPicPr>
        <p:blipFill rotWithShape="1">
          <a:blip r:embed="rId4">
            <a:alphaModFix/>
          </a:blip>
          <a:srcRect b="0" l="70595" r="9485" t="60051"/>
          <a:stretch/>
        </p:blipFill>
        <p:spPr>
          <a:xfrm>
            <a:off x="42204" y="21593"/>
            <a:ext cx="1618032" cy="1283699"/>
          </a:xfrm>
          <a:prstGeom prst="rect">
            <a:avLst/>
          </a:prstGeom>
          <a:noFill/>
          <a:ln>
            <a:noFill/>
          </a:ln>
        </p:spPr>
      </p:pic>
      <p:sp>
        <p:nvSpPr>
          <p:cNvPr id="823" name="Google Shape;823;p121"/>
          <p:cNvSpPr/>
          <p:nvPr/>
        </p:nvSpPr>
        <p:spPr>
          <a:xfrm>
            <a:off x="3611985" y="21593"/>
            <a:ext cx="4968027"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2- SGK trang 40</a:t>
            </a:r>
            <a:endParaRPr sz="3600">
              <a:solidFill>
                <a:srgbClr val="FF0000"/>
              </a:solidFill>
              <a:latin typeface="Calibri"/>
              <a:ea typeface="Calibri"/>
              <a:cs typeface="Calibri"/>
              <a:sym typeface="Calibri"/>
            </a:endParaRPr>
          </a:p>
        </p:txBody>
      </p:sp>
      <p:sp>
        <p:nvSpPr>
          <p:cNvPr id="824" name="Google Shape;824;p121"/>
          <p:cNvSpPr/>
          <p:nvPr/>
        </p:nvSpPr>
        <p:spPr>
          <a:xfrm>
            <a:off x="131389" y="1674674"/>
            <a:ext cx="11929217" cy="175432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3600">
                <a:solidFill>
                  <a:srgbClr val="002060"/>
                </a:solidFill>
                <a:latin typeface="Times New Roman"/>
                <a:ea typeface="Times New Roman"/>
                <a:cs typeface="Times New Roman"/>
                <a:sym typeface="Times New Roman"/>
              </a:rPr>
              <a:t>Tìm từ đồng nghĩa với từ </a:t>
            </a:r>
            <a:r>
              <a:rPr b="1" lang="en-US" sz="3600">
                <a:solidFill>
                  <a:srgbClr val="FF0000"/>
                </a:solidFill>
                <a:latin typeface="Times New Roman"/>
                <a:ea typeface="Times New Roman"/>
                <a:cs typeface="Times New Roman"/>
                <a:sym typeface="Times New Roman"/>
              </a:rPr>
              <a:t>“đôi” </a:t>
            </a:r>
            <a:r>
              <a:rPr b="1" lang="en-US" sz="3600">
                <a:solidFill>
                  <a:srgbClr val="002060"/>
                </a:solidFill>
                <a:latin typeface="Times New Roman"/>
                <a:ea typeface="Times New Roman"/>
                <a:cs typeface="Times New Roman"/>
                <a:sym typeface="Times New Roman"/>
              </a:rPr>
              <a:t>trong câu thơ: “Anh với tôi </a:t>
            </a:r>
            <a:r>
              <a:rPr b="1" lang="en-US" sz="3600">
                <a:solidFill>
                  <a:srgbClr val="FF0000"/>
                </a:solidFill>
                <a:latin typeface="Times New Roman"/>
                <a:ea typeface="Times New Roman"/>
                <a:cs typeface="Times New Roman"/>
                <a:sym typeface="Times New Roman"/>
              </a:rPr>
              <a:t>đôi</a:t>
            </a:r>
            <a:r>
              <a:rPr b="1" lang="en-US" sz="3600">
                <a:solidFill>
                  <a:srgbClr val="002060"/>
                </a:solidFill>
                <a:latin typeface="Times New Roman"/>
                <a:ea typeface="Times New Roman"/>
                <a:cs typeface="Times New Roman"/>
                <a:sym typeface="Times New Roman"/>
              </a:rPr>
              <a:t> người xa lạ”. Theo em có thể thay từ </a:t>
            </a:r>
            <a:r>
              <a:rPr b="1" lang="en-US" sz="3600">
                <a:solidFill>
                  <a:srgbClr val="FF0000"/>
                </a:solidFill>
                <a:latin typeface="Times New Roman"/>
                <a:ea typeface="Times New Roman"/>
                <a:cs typeface="Times New Roman"/>
                <a:sym typeface="Times New Roman"/>
              </a:rPr>
              <a:t>“đôi” </a:t>
            </a:r>
            <a:r>
              <a:rPr b="1" lang="en-US" sz="3600">
                <a:solidFill>
                  <a:srgbClr val="002060"/>
                </a:solidFill>
                <a:latin typeface="Times New Roman"/>
                <a:ea typeface="Times New Roman"/>
                <a:cs typeface="Times New Roman"/>
                <a:sym typeface="Times New Roman"/>
              </a:rPr>
              <a:t>trong câu thơ bằng từ đồng nghĩa nào khác không? Vì sao?</a:t>
            </a:r>
            <a:endParaRPr sz="36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122"/>
          <p:cNvPicPr preferRelativeResize="0"/>
          <p:nvPr/>
        </p:nvPicPr>
        <p:blipFill rotWithShape="1">
          <a:blip r:embed="rId3">
            <a:alphaModFix/>
          </a:blip>
          <a:srcRect b="14402" l="0" r="0" t="0"/>
          <a:stretch/>
        </p:blipFill>
        <p:spPr>
          <a:xfrm>
            <a:off x="0" y="0"/>
            <a:ext cx="12567137" cy="6912607"/>
          </a:xfrm>
          <a:prstGeom prst="rect">
            <a:avLst/>
          </a:prstGeom>
          <a:noFill/>
          <a:ln>
            <a:noFill/>
          </a:ln>
        </p:spPr>
      </p:pic>
      <p:pic>
        <p:nvPicPr>
          <p:cNvPr id="831" name="Google Shape;831;p122"/>
          <p:cNvPicPr preferRelativeResize="0"/>
          <p:nvPr/>
        </p:nvPicPr>
        <p:blipFill rotWithShape="1">
          <a:blip r:embed="rId4">
            <a:alphaModFix/>
          </a:blip>
          <a:srcRect b="45820" l="70595" r="11512" t="16030"/>
          <a:stretch/>
        </p:blipFill>
        <p:spPr>
          <a:xfrm>
            <a:off x="9787415" y="102908"/>
            <a:ext cx="1645359" cy="1202384"/>
          </a:xfrm>
          <a:prstGeom prst="rect">
            <a:avLst/>
          </a:prstGeom>
          <a:noFill/>
          <a:ln>
            <a:noFill/>
          </a:ln>
        </p:spPr>
      </p:pic>
      <p:pic>
        <p:nvPicPr>
          <p:cNvPr id="832" name="Google Shape;832;p122"/>
          <p:cNvPicPr preferRelativeResize="0"/>
          <p:nvPr/>
        </p:nvPicPr>
        <p:blipFill rotWithShape="1">
          <a:blip r:embed="rId4">
            <a:alphaModFix/>
          </a:blip>
          <a:srcRect b="0" l="70595" r="9485" t="60051"/>
          <a:stretch/>
        </p:blipFill>
        <p:spPr>
          <a:xfrm>
            <a:off x="42204" y="21593"/>
            <a:ext cx="1618032" cy="1283699"/>
          </a:xfrm>
          <a:prstGeom prst="rect">
            <a:avLst/>
          </a:prstGeom>
          <a:noFill/>
          <a:ln>
            <a:noFill/>
          </a:ln>
        </p:spPr>
      </p:pic>
      <p:sp>
        <p:nvSpPr>
          <p:cNvPr id="833" name="Google Shape;833;p122"/>
          <p:cNvSpPr/>
          <p:nvPr/>
        </p:nvSpPr>
        <p:spPr>
          <a:xfrm>
            <a:off x="3611985" y="21593"/>
            <a:ext cx="4968027"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2- SGK trang 40</a:t>
            </a:r>
            <a:endParaRPr sz="3600">
              <a:solidFill>
                <a:srgbClr val="FF0000"/>
              </a:solidFill>
              <a:latin typeface="Calibri"/>
              <a:ea typeface="Calibri"/>
              <a:cs typeface="Calibri"/>
              <a:sym typeface="Calibri"/>
            </a:endParaRPr>
          </a:p>
        </p:txBody>
      </p:sp>
      <p:sp>
        <p:nvSpPr>
          <p:cNvPr id="834" name="Google Shape;834;p122"/>
          <p:cNvSpPr/>
          <p:nvPr/>
        </p:nvSpPr>
        <p:spPr>
          <a:xfrm>
            <a:off x="131389" y="1326885"/>
            <a:ext cx="11929217" cy="462690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3600">
                <a:solidFill>
                  <a:srgbClr val="002060"/>
                </a:solidFill>
                <a:latin typeface="Times New Roman"/>
                <a:ea typeface="Times New Roman"/>
                <a:cs typeface="Times New Roman"/>
                <a:sym typeface="Times New Roman"/>
              </a:rPr>
              <a:t> - Từ đồng nghĩa với từ </a:t>
            </a:r>
            <a:r>
              <a:rPr b="1" lang="en-US" sz="3600">
                <a:solidFill>
                  <a:srgbClr val="FF0000"/>
                </a:solidFill>
                <a:latin typeface="Times New Roman"/>
                <a:ea typeface="Times New Roman"/>
                <a:cs typeface="Times New Roman"/>
                <a:sym typeface="Times New Roman"/>
              </a:rPr>
              <a:t>“đôi” </a:t>
            </a:r>
            <a:r>
              <a:rPr b="1" lang="en-US" sz="3600">
                <a:solidFill>
                  <a:srgbClr val="002060"/>
                </a:solidFill>
                <a:latin typeface="Times New Roman"/>
                <a:ea typeface="Times New Roman"/>
                <a:cs typeface="Times New Roman"/>
                <a:sym typeface="Times New Roman"/>
              </a:rPr>
              <a:t>trong câu thơ trên là từ </a:t>
            </a:r>
            <a:r>
              <a:rPr b="1" lang="en-US" sz="3600">
                <a:solidFill>
                  <a:srgbClr val="FF0000"/>
                </a:solidFill>
                <a:latin typeface="Times New Roman"/>
                <a:ea typeface="Times New Roman"/>
                <a:cs typeface="Times New Roman"/>
                <a:sym typeface="Times New Roman"/>
              </a:rPr>
              <a:t>“hai”.</a:t>
            </a:r>
            <a:endParaRPr/>
          </a:p>
          <a:p>
            <a:pPr indent="0" lvl="0" marL="0" marR="0" rtl="0" algn="just">
              <a:spcBef>
                <a:spcPts val="800"/>
              </a:spcBef>
              <a:spcAft>
                <a:spcPts val="0"/>
              </a:spcAft>
              <a:buNone/>
            </a:pPr>
            <a:r>
              <a:rPr b="1" lang="en-US" sz="3600">
                <a:solidFill>
                  <a:srgbClr val="002060"/>
                </a:solidFill>
                <a:latin typeface="Times New Roman"/>
                <a:ea typeface="Times New Roman"/>
                <a:cs typeface="Times New Roman"/>
                <a:sym typeface="Times New Roman"/>
              </a:rPr>
              <a:t>-</a:t>
            </a:r>
            <a:r>
              <a:rPr b="1" lang="en-US" sz="3600">
                <a:solidFill>
                  <a:srgbClr val="FF0000"/>
                </a:solidFill>
                <a:latin typeface="Times New Roman"/>
                <a:ea typeface="Times New Roman"/>
                <a:cs typeface="Times New Roman"/>
                <a:sym typeface="Times New Roman"/>
              </a:rPr>
              <a:t> </a:t>
            </a:r>
            <a:r>
              <a:rPr b="1" lang="en-US" sz="3600">
                <a:solidFill>
                  <a:srgbClr val="002060"/>
                </a:solidFill>
                <a:latin typeface="Times New Roman"/>
                <a:ea typeface="Times New Roman"/>
                <a:cs typeface="Times New Roman"/>
                <a:sym typeface="Times New Roman"/>
              </a:rPr>
              <a:t>Không thể thay từ “đôi” bằng từ “hai” vì ngoài nét nghĩa chỉ số lượng giống từ “hai” thì từ “đôi” còn có nghĩa chỉ hai cá thể tương ứng với nhau làm thành một đơn vị thống nhất về vai trò, chức năng, không thể tách rời. Trong ngữ cảnh của câu thơ trên từ “ đôi” được dùng theo nghĩa chỉ hai người tương đồng về hoàn cảnh, chung chí hướng, lý tưởng, có chung nhiệm vụ chiến đấu giành độc lập dân tộc.</a:t>
            </a:r>
            <a:endParaRPr sz="36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123"/>
          <p:cNvPicPr preferRelativeResize="0"/>
          <p:nvPr/>
        </p:nvPicPr>
        <p:blipFill rotWithShape="1">
          <a:blip r:embed="rId3">
            <a:alphaModFix/>
          </a:blip>
          <a:srcRect b="14402" l="0" r="0" t="0"/>
          <a:stretch/>
        </p:blipFill>
        <p:spPr>
          <a:xfrm>
            <a:off x="-2" y="-21594"/>
            <a:ext cx="12192000" cy="6858001"/>
          </a:xfrm>
          <a:prstGeom prst="rect">
            <a:avLst/>
          </a:prstGeom>
          <a:noFill/>
          <a:ln>
            <a:noFill/>
          </a:ln>
        </p:spPr>
      </p:pic>
      <p:pic>
        <p:nvPicPr>
          <p:cNvPr id="841" name="Google Shape;841;p123"/>
          <p:cNvPicPr preferRelativeResize="0"/>
          <p:nvPr/>
        </p:nvPicPr>
        <p:blipFill rotWithShape="1">
          <a:blip r:embed="rId4">
            <a:alphaModFix/>
          </a:blip>
          <a:srcRect b="45820" l="70595" r="11512" t="16030"/>
          <a:stretch/>
        </p:blipFill>
        <p:spPr>
          <a:xfrm>
            <a:off x="9787415" y="102908"/>
            <a:ext cx="1645359" cy="1202384"/>
          </a:xfrm>
          <a:prstGeom prst="rect">
            <a:avLst/>
          </a:prstGeom>
          <a:noFill/>
          <a:ln>
            <a:noFill/>
          </a:ln>
        </p:spPr>
      </p:pic>
      <p:pic>
        <p:nvPicPr>
          <p:cNvPr id="842" name="Google Shape;842;p123"/>
          <p:cNvPicPr preferRelativeResize="0"/>
          <p:nvPr/>
        </p:nvPicPr>
        <p:blipFill rotWithShape="1">
          <a:blip r:embed="rId4">
            <a:alphaModFix/>
          </a:blip>
          <a:srcRect b="0" l="70595" r="9485" t="60051"/>
          <a:stretch/>
        </p:blipFill>
        <p:spPr>
          <a:xfrm>
            <a:off x="42204" y="21593"/>
            <a:ext cx="1618032" cy="1283699"/>
          </a:xfrm>
          <a:prstGeom prst="rect">
            <a:avLst/>
          </a:prstGeom>
          <a:noFill/>
          <a:ln>
            <a:noFill/>
          </a:ln>
        </p:spPr>
      </p:pic>
      <p:sp>
        <p:nvSpPr>
          <p:cNvPr id="843" name="Google Shape;843;p123"/>
          <p:cNvSpPr/>
          <p:nvPr/>
        </p:nvSpPr>
        <p:spPr>
          <a:xfrm>
            <a:off x="3611985" y="21593"/>
            <a:ext cx="4968027"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3- SGK trang 40</a:t>
            </a:r>
            <a:endParaRPr sz="3600">
              <a:solidFill>
                <a:srgbClr val="FF0000"/>
              </a:solidFill>
              <a:latin typeface="Calibri"/>
              <a:ea typeface="Calibri"/>
              <a:cs typeface="Calibri"/>
              <a:sym typeface="Calibri"/>
            </a:endParaRPr>
          </a:p>
        </p:txBody>
      </p:sp>
      <p:sp>
        <p:nvSpPr>
          <p:cNvPr id="844" name="Google Shape;844;p123"/>
          <p:cNvSpPr/>
          <p:nvPr/>
        </p:nvSpPr>
        <p:spPr>
          <a:xfrm>
            <a:off x="1157573" y="1086189"/>
            <a:ext cx="10453518" cy="177484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3200">
                <a:solidFill>
                  <a:srgbClr val="002060"/>
                </a:solidFill>
                <a:latin typeface="Times New Roman"/>
                <a:ea typeface="Times New Roman"/>
                <a:cs typeface="Times New Roman"/>
                <a:sym typeface="Times New Roman"/>
              </a:rPr>
              <a:t>“ Quê hương anh </a:t>
            </a:r>
            <a:r>
              <a:rPr lang="en-US" sz="3200">
                <a:solidFill>
                  <a:srgbClr val="FF0000"/>
                </a:solidFill>
                <a:latin typeface="Times New Roman"/>
                <a:ea typeface="Times New Roman"/>
                <a:cs typeface="Times New Roman"/>
                <a:sym typeface="Times New Roman"/>
              </a:rPr>
              <a:t>nước mặn đồng chua</a:t>
            </a:r>
            <a:endParaRPr/>
          </a:p>
          <a:p>
            <a:pPr indent="0" lvl="0" marL="0" marR="0" rtl="0" algn="just">
              <a:spcBef>
                <a:spcPts val="800"/>
              </a:spcBef>
              <a:spcAft>
                <a:spcPts val="0"/>
              </a:spcAft>
              <a:buNone/>
            </a:pPr>
            <a:r>
              <a:rPr lang="en-US" sz="3200">
                <a:solidFill>
                  <a:srgbClr val="002060"/>
                </a:solidFill>
                <a:latin typeface="Times New Roman"/>
                <a:ea typeface="Times New Roman"/>
                <a:cs typeface="Times New Roman"/>
                <a:sym typeface="Times New Roman"/>
              </a:rPr>
              <a:t>   Làng tôi nghèo </a:t>
            </a:r>
            <a:r>
              <a:rPr lang="en-US" sz="3200">
                <a:solidFill>
                  <a:srgbClr val="FF0000"/>
                </a:solidFill>
                <a:latin typeface="Times New Roman"/>
                <a:ea typeface="Times New Roman"/>
                <a:cs typeface="Times New Roman"/>
                <a:sym typeface="Times New Roman"/>
              </a:rPr>
              <a:t>đất cày lên sỏi đá</a:t>
            </a:r>
            <a:r>
              <a:rPr lang="en-US" sz="3200">
                <a:solidFill>
                  <a:srgbClr val="002060"/>
                </a:solidFill>
                <a:latin typeface="Times New Roman"/>
                <a:ea typeface="Times New Roman"/>
                <a:cs typeface="Times New Roman"/>
                <a:sym typeface="Times New Roman"/>
              </a:rPr>
              <a:t>.”</a:t>
            </a:r>
            <a:endParaRPr/>
          </a:p>
          <a:p>
            <a:pPr indent="0" lvl="0" marL="0" marR="0" rtl="0" algn="just">
              <a:spcBef>
                <a:spcPts val="800"/>
              </a:spcBef>
              <a:spcAft>
                <a:spcPts val="0"/>
              </a:spcAft>
              <a:buNone/>
            </a:pPr>
            <a:r>
              <a:rPr lang="en-US" sz="3200">
                <a:solidFill>
                  <a:srgbClr val="002060"/>
                </a:solidFill>
                <a:latin typeface="Times New Roman"/>
                <a:ea typeface="Times New Roman"/>
                <a:cs typeface="Times New Roman"/>
                <a:sym typeface="Times New Roman"/>
              </a:rPr>
              <a:t>         ( Chính Hữu, Đồng chí) </a:t>
            </a:r>
            <a:endParaRPr sz="3200">
              <a:solidFill>
                <a:srgbClr val="002060"/>
              </a:solidFill>
              <a:latin typeface="Calibri"/>
              <a:ea typeface="Calibri"/>
              <a:cs typeface="Calibri"/>
              <a:sym typeface="Calibri"/>
            </a:endParaRPr>
          </a:p>
        </p:txBody>
      </p:sp>
      <p:sp>
        <p:nvSpPr>
          <p:cNvPr id="845" name="Google Shape;845;p123"/>
          <p:cNvSpPr/>
          <p:nvPr/>
        </p:nvSpPr>
        <p:spPr>
          <a:xfrm>
            <a:off x="163407" y="3037230"/>
            <a:ext cx="11269367"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a. Tìm nét chung về nghĩa của các cụm từ in đậm trong hai câu thơ trên?</a:t>
            </a:r>
            <a:endParaRPr/>
          </a:p>
        </p:txBody>
      </p:sp>
      <p:sp>
        <p:nvSpPr>
          <p:cNvPr id="846" name="Google Shape;846;p123"/>
          <p:cNvSpPr/>
          <p:nvPr/>
        </p:nvSpPr>
        <p:spPr>
          <a:xfrm>
            <a:off x="163406" y="3664020"/>
            <a:ext cx="11833661" cy="95410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b. Nét chung về nghĩa của các cụm từ đó có giá trị đối với việc thể hiện cảm xúc trong bài thơ?</a:t>
            </a:r>
            <a:endParaRPr/>
          </a:p>
        </p:txBody>
      </p:sp>
      <p:sp>
        <p:nvSpPr>
          <p:cNvPr id="847" name="Google Shape;847;p123"/>
          <p:cNvSpPr/>
          <p:nvPr/>
        </p:nvSpPr>
        <p:spPr>
          <a:xfrm>
            <a:off x="163406" y="4730329"/>
            <a:ext cx="12028592" cy="95410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c. Cụm từ </a:t>
            </a:r>
            <a:r>
              <a:rPr b="1" lang="en-US" sz="2800">
                <a:solidFill>
                  <a:srgbClr val="FF0000"/>
                </a:solidFill>
                <a:latin typeface="Times New Roman"/>
                <a:ea typeface="Times New Roman"/>
                <a:cs typeface="Times New Roman"/>
                <a:sym typeface="Times New Roman"/>
              </a:rPr>
              <a:t>“đất cày lên sỏi đá” </a:t>
            </a:r>
            <a:r>
              <a:rPr b="1" lang="en-US" sz="2800">
                <a:solidFill>
                  <a:srgbClr val="002060"/>
                </a:solidFill>
                <a:latin typeface="Times New Roman"/>
                <a:ea typeface="Times New Roman"/>
                <a:cs typeface="Times New Roman"/>
                <a:sym typeface="Times New Roman"/>
              </a:rPr>
              <a:t>gợi liên tưởng đến thành ngữ nào? Giải nghĩa thành ngữ đó?</a:t>
            </a:r>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106"/>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652" name="Google Shape;652;p106"/>
          <p:cNvPicPr preferRelativeResize="0"/>
          <p:nvPr/>
        </p:nvPicPr>
        <p:blipFill rotWithShape="1">
          <a:blip r:embed="rId4">
            <a:alphaModFix/>
          </a:blip>
          <a:srcRect b="53650" l="30953" r="20951" t="26667"/>
          <a:stretch/>
        </p:blipFill>
        <p:spPr>
          <a:xfrm>
            <a:off x="520325" y="427130"/>
            <a:ext cx="10923644" cy="2514600"/>
          </a:xfrm>
          <a:prstGeom prst="rect">
            <a:avLst/>
          </a:prstGeom>
          <a:noFill/>
          <a:ln>
            <a:noFill/>
          </a:ln>
        </p:spPr>
      </p:pic>
      <p:pic>
        <p:nvPicPr>
          <p:cNvPr id="653" name="Google Shape;653;p106"/>
          <p:cNvPicPr preferRelativeResize="0"/>
          <p:nvPr/>
        </p:nvPicPr>
        <p:blipFill rotWithShape="1">
          <a:blip r:embed="rId5">
            <a:alphaModFix/>
          </a:blip>
          <a:srcRect b="38836" l="53213" r="27976" t="30899"/>
          <a:stretch/>
        </p:blipFill>
        <p:spPr>
          <a:xfrm>
            <a:off x="10586622" y="916809"/>
            <a:ext cx="1456783" cy="1318480"/>
          </a:xfrm>
          <a:prstGeom prst="rect">
            <a:avLst/>
          </a:prstGeom>
          <a:noFill/>
          <a:ln>
            <a:noFill/>
          </a:ln>
        </p:spPr>
      </p:pic>
      <p:pic>
        <p:nvPicPr>
          <p:cNvPr id="654" name="Google Shape;654;p106"/>
          <p:cNvPicPr preferRelativeResize="0"/>
          <p:nvPr/>
        </p:nvPicPr>
        <p:blipFill rotWithShape="1">
          <a:blip r:embed="rId6">
            <a:alphaModFix/>
          </a:blip>
          <a:srcRect b="0" l="9048" r="67618" t="60106"/>
          <a:stretch/>
        </p:blipFill>
        <p:spPr>
          <a:xfrm>
            <a:off x="4462009" y="3802745"/>
            <a:ext cx="1803467" cy="1734456"/>
          </a:xfrm>
          <a:prstGeom prst="rect">
            <a:avLst/>
          </a:prstGeom>
          <a:noFill/>
          <a:ln>
            <a:noFill/>
          </a:ln>
        </p:spPr>
      </p:pic>
      <p:pic>
        <p:nvPicPr>
          <p:cNvPr id="655" name="Google Shape;655;p106"/>
          <p:cNvPicPr preferRelativeResize="0"/>
          <p:nvPr/>
        </p:nvPicPr>
        <p:blipFill rotWithShape="1">
          <a:blip r:embed="rId7">
            <a:alphaModFix/>
          </a:blip>
          <a:srcRect b="0" l="70595" r="6905" t="59470"/>
          <a:stretch/>
        </p:blipFill>
        <p:spPr>
          <a:xfrm>
            <a:off x="9585045" y="3126525"/>
            <a:ext cx="1142465" cy="1157577"/>
          </a:xfrm>
          <a:prstGeom prst="rect">
            <a:avLst/>
          </a:prstGeom>
          <a:noFill/>
          <a:ln>
            <a:noFill/>
          </a:ln>
        </p:spPr>
      </p:pic>
      <p:sp>
        <p:nvSpPr>
          <p:cNvPr id="656" name="Google Shape;656;p106"/>
          <p:cNvSpPr txBox="1"/>
          <p:nvPr/>
        </p:nvSpPr>
        <p:spPr>
          <a:xfrm>
            <a:off x="1464490" y="1663138"/>
            <a:ext cx="8753539" cy="1938992"/>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000" u="none" cap="none" strike="noStrike">
                <a:solidFill>
                  <a:srgbClr val="002060"/>
                </a:solidFill>
                <a:latin typeface="Times New Roman"/>
                <a:ea typeface="Times New Roman"/>
                <a:cs typeface="Times New Roman"/>
                <a:sym typeface="Times New Roman"/>
              </a:rPr>
              <a:t>BIỆN PHÁP TU TỪ VÀ NGHĨA CỦA TỪ </a:t>
            </a:r>
            <a:endParaRPr b="1" i="0" sz="6000" u="none" cap="none" strike="noStrike">
              <a:solidFill>
                <a:srgbClr val="002060"/>
              </a:solidFill>
              <a:latin typeface="Times New Roman"/>
              <a:ea typeface="Times New Roman"/>
              <a:cs typeface="Times New Roman"/>
              <a:sym typeface="Times New Roman"/>
            </a:endParaRPr>
          </a:p>
        </p:txBody>
      </p:sp>
      <p:sp>
        <p:nvSpPr>
          <p:cNvPr id="657" name="Google Shape;657;p106"/>
          <p:cNvSpPr/>
          <p:nvPr/>
        </p:nvSpPr>
        <p:spPr>
          <a:xfrm>
            <a:off x="2074508" y="452528"/>
            <a:ext cx="6515566"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rgbClr val="FF0000"/>
                </a:solidFill>
                <a:latin typeface="Times New Roman"/>
                <a:ea typeface="Times New Roman"/>
                <a:cs typeface="Times New Roman"/>
                <a:sym typeface="Times New Roman"/>
              </a:rPr>
              <a:t>THỰC HÀNH TIẾNG VIỆT</a:t>
            </a:r>
            <a:endParaRPr b="1" sz="4000">
              <a:solidFill>
                <a:srgbClr val="FF0000"/>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124"/>
          <p:cNvPicPr preferRelativeResize="0"/>
          <p:nvPr/>
        </p:nvPicPr>
        <p:blipFill rotWithShape="1">
          <a:blip r:embed="rId3">
            <a:alphaModFix/>
          </a:blip>
          <a:srcRect b="14402" l="0" r="0" t="0"/>
          <a:stretch/>
        </p:blipFill>
        <p:spPr>
          <a:xfrm>
            <a:off x="-2" y="-21594"/>
            <a:ext cx="12192000" cy="6858001"/>
          </a:xfrm>
          <a:prstGeom prst="rect">
            <a:avLst/>
          </a:prstGeom>
          <a:noFill/>
          <a:ln>
            <a:noFill/>
          </a:ln>
        </p:spPr>
      </p:pic>
      <p:pic>
        <p:nvPicPr>
          <p:cNvPr id="854" name="Google Shape;854;p124"/>
          <p:cNvPicPr preferRelativeResize="0"/>
          <p:nvPr/>
        </p:nvPicPr>
        <p:blipFill rotWithShape="1">
          <a:blip r:embed="rId4">
            <a:alphaModFix/>
          </a:blip>
          <a:srcRect b="45820" l="70595" r="11512" t="16030"/>
          <a:stretch/>
        </p:blipFill>
        <p:spPr>
          <a:xfrm>
            <a:off x="9787415" y="102908"/>
            <a:ext cx="1645359" cy="1202384"/>
          </a:xfrm>
          <a:prstGeom prst="rect">
            <a:avLst/>
          </a:prstGeom>
          <a:noFill/>
          <a:ln>
            <a:noFill/>
          </a:ln>
        </p:spPr>
      </p:pic>
      <p:pic>
        <p:nvPicPr>
          <p:cNvPr id="855" name="Google Shape;855;p124"/>
          <p:cNvPicPr preferRelativeResize="0"/>
          <p:nvPr/>
        </p:nvPicPr>
        <p:blipFill rotWithShape="1">
          <a:blip r:embed="rId4">
            <a:alphaModFix/>
          </a:blip>
          <a:srcRect b="0" l="70595" r="9485" t="60051"/>
          <a:stretch/>
        </p:blipFill>
        <p:spPr>
          <a:xfrm>
            <a:off x="42204" y="21593"/>
            <a:ext cx="1618032" cy="1283699"/>
          </a:xfrm>
          <a:prstGeom prst="rect">
            <a:avLst/>
          </a:prstGeom>
          <a:noFill/>
          <a:ln>
            <a:noFill/>
          </a:ln>
        </p:spPr>
      </p:pic>
      <p:sp>
        <p:nvSpPr>
          <p:cNvPr id="856" name="Google Shape;856;p124"/>
          <p:cNvSpPr/>
          <p:nvPr/>
        </p:nvSpPr>
        <p:spPr>
          <a:xfrm>
            <a:off x="3611985" y="21593"/>
            <a:ext cx="4968027"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3- SGK trang 40</a:t>
            </a:r>
            <a:endParaRPr sz="3600">
              <a:solidFill>
                <a:srgbClr val="FF0000"/>
              </a:solidFill>
              <a:latin typeface="Calibri"/>
              <a:ea typeface="Calibri"/>
              <a:cs typeface="Calibri"/>
              <a:sym typeface="Calibri"/>
            </a:endParaRPr>
          </a:p>
        </p:txBody>
      </p:sp>
      <p:sp>
        <p:nvSpPr>
          <p:cNvPr id="857" name="Google Shape;857;p124"/>
          <p:cNvSpPr/>
          <p:nvPr/>
        </p:nvSpPr>
        <p:spPr>
          <a:xfrm>
            <a:off x="163406" y="1358057"/>
            <a:ext cx="11569963" cy="138499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a. Nét chung về nghĩa của các cụm từ in đậm trong hai câu thơ trên: Cùng chỉ những miền quê nghèo, thiên nhiên khắc nghiệt, cuộc sống vất vả, khó khăn.</a:t>
            </a:r>
            <a:endParaRPr/>
          </a:p>
        </p:txBody>
      </p:sp>
      <p:sp>
        <p:nvSpPr>
          <p:cNvPr id="858" name="Google Shape;858;p124"/>
          <p:cNvSpPr/>
          <p:nvPr/>
        </p:nvSpPr>
        <p:spPr>
          <a:xfrm>
            <a:off x="179167" y="2795817"/>
            <a:ext cx="11833661" cy="224676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b. Nét chung về nghĩa của các cụm từ đó nói lên sự tương đồng về hoàn cảnh xuất thân của những người lính. Đó là yếu tố giúp họ từ những người xa lạ có thể gắn bó trở thành những người bạn tri kỉ. Ngoài ra, người đọc còn có thể cảm nhận được niềm xúc động sâu xa của nhà thơ trước hoàn cảnh sống lam lũ, cực nhọc của những người lính vốn là nông dân chân lấm tay bùn.</a:t>
            </a:r>
            <a:endParaRPr/>
          </a:p>
        </p:txBody>
      </p:sp>
      <p:sp>
        <p:nvSpPr>
          <p:cNvPr id="859" name="Google Shape;859;p124"/>
          <p:cNvSpPr/>
          <p:nvPr/>
        </p:nvSpPr>
        <p:spPr>
          <a:xfrm>
            <a:off x="163405" y="5095351"/>
            <a:ext cx="11569963" cy="95410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c. Cụm từ </a:t>
            </a:r>
            <a:r>
              <a:rPr b="1" lang="en-US" sz="2800">
                <a:solidFill>
                  <a:srgbClr val="FF0000"/>
                </a:solidFill>
                <a:latin typeface="Times New Roman"/>
                <a:ea typeface="Times New Roman"/>
                <a:cs typeface="Times New Roman"/>
                <a:sym typeface="Times New Roman"/>
              </a:rPr>
              <a:t>“đất cày lên sỏi đá ” </a:t>
            </a:r>
            <a:r>
              <a:rPr b="1" lang="en-US" sz="2800">
                <a:solidFill>
                  <a:srgbClr val="002060"/>
                </a:solidFill>
                <a:latin typeface="Times New Roman"/>
                <a:ea typeface="Times New Roman"/>
                <a:cs typeface="Times New Roman"/>
                <a:sym typeface="Times New Roman"/>
              </a:rPr>
              <a:t>gợi liên tưởng đến thành ngữ </a:t>
            </a:r>
            <a:r>
              <a:rPr b="1" lang="en-US" sz="2800">
                <a:solidFill>
                  <a:srgbClr val="FF0000"/>
                </a:solidFill>
                <a:latin typeface="Times New Roman"/>
                <a:ea typeface="Times New Roman"/>
                <a:cs typeface="Times New Roman"/>
                <a:sym typeface="Times New Roman"/>
              </a:rPr>
              <a:t>“chó ăn đá, gà ăn sỏi” </a:t>
            </a:r>
            <a:r>
              <a:rPr b="1" lang="en-US" sz="2800">
                <a:solidFill>
                  <a:srgbClr val="002060"/>
                </a:solidFill>
                <a:latin typeface="Times New Roman"/>
                <a:ea typeface="Times New Roman"/>
                <a:cs typeface="Times New Roman"/>
                <a:sym typeface="Times New Roman"/>
              </a:rPr>
              <a:t>chỉ nơi đất đai cằn cỗi, hoang vu.</a:t>
            </a:r>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25"/>
          <p:cNvPicPr preferRelativeResize="0"/>
          <p:nvPr/>
        </p:nvPicPr>
        <p:blipFill rotWithShape="1">
          <a:blip r:embed="rId3">
            <a:alphaModFix/>
          </a:blip>
          <a:srcRect b="45820" l="70595" r="11512" t="16030"/>
          <a:stretch/>
        </p:blipFill>
        <p:spPr>
          <a:xfrm>
            <a:off x="9787415" y="102908"/>
            <a:ext cx="1645359" cy="1202384"/>
          </a:xfrm>
          <a:prstGeom prst="rect">
            <a:avLst/>
          </a:prstGeom>
          <a:noFill/>
          <a:ln>
            <a:noFill/>
          </a:ln>
        </p:spPr>
      </p:pic>
      <p:pic>
        <p:nvPicPr>
          <p:cNvPr id="866" name="Google Shape;866;p125"/>
          <p:cNvPicPr preferRelativeResize="0"/>
          <p:nvPr/>
        </p:nvPicPr>
        <p:blipFill rotWithShape="1">
          <a:blip r:embed="rId3">
            <a:alphaModFix/>
          </a:blip>
          <a:srcRect b="0" l="70595" r="9485" t="60051"/>
          <a:stretch/>
        </p:blipFill>
        <p:spPr>
          <a:xfrm>
            <a:off x="42204" y="21593"/>
            <a:ext cx="1618032" cy="1283699"/>
          </a:xfrm>
          <a:prstGeom prst="rect">
            <a:avLst/>
          </a:prstGeom>
          <a:noFill/>
          <a:ln>
            <a:noFill/>
          </a:ln>
        </p:spPr>
      </p:pic>
      <p:sp>
        <p:nvSpPr>
          <p:cNvPr id="867" name="Google Shape;867;p125"/>
          <p:cNvSpPr/>
          <p:nvPr/>
        </p:nvSpPr>
        <p:spPr>
          <a:xfrm>
            <a:off x="3554277" y="21593"/>
            <a:ext cx="5083443"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4 - SGK trang 40</a:t>
            </a:r>
            <a:endParaRPr sz="3600">
              <a:solidFill>
                <a:srgbClr val="FF0000"/>
              </a:solidFill>
              <a:latin typeface="Calibri"/>
              <a:ea typeface="Calibri"/>
              <a:cs typeface="Calibri"/>
              <a:sym typeface="Calibri"/>
            </a:endParaRPr>
          </a:p>
        </p:txBody>
      </p:sp>
      <p:sp>
        <p:nvSpPr>
          <p:cNvPr id="868" name="Google Shape;868;p125"/>
          <p:cNvSpPr/>
          <p:nvPr/>
        </p:nvSpPr>
        <p:spPr>
          <a:xfrm>
            <a:off x="851220" y="1305292"/>
            <a:ext cx="10864516" cy="195951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3600">
                <a:solidFill>
                  <a:srgbClr val="002060"/>
                </a:solidFill>
                <a:latin typeface="Times New Roman"/>
                <a:ea typeface="Times New Roman"/>
                <a:cs typeface="Times New Roman"/>
                <a:sym typeface="Times New Roman"/>
              </a:rPr>
              <a:t>- Trong các từ “ xa lạ, tri kỉ, lung lay” từ nào là từ láy? </a:t>
            </a:r>
            <a:endParaRPr/>
          </a:p>
          <a:p>
            <a:pPr indent="0" lvl="0" marL="0" marR="0" rtl="0" algn="just">
              <a:spcBef>
                <a:spcPts val="800"/>
              </a:spcBef>
              <a:spcAft>
                <a:spcPts val="0"/>
              </a:spcAft>
              <a:buNone/>
            </a:pPr>
            <a:r>
              <a:rPr b="1" lang="en-US" sz="3600">
                <a:solidFill>
                  <a:srgbClr val="002060"/>
                </a:solidFill>
                <a:latin typeface="Times New Roman"/>
                <a:ea typeface="Times New Roman"/>
                <a:cs typeface="Times New Roman"/>
                <a:sym typeface="Times New Roman"/>
              </a:rPr>
              <a:t>- Nêu tác dụng của việc sử dụng từ láy trong bài thơ </a:t>
            </a:r>
            <a:endParaRPr/>
          </a:p>
          <a:p>
            <a:pPr indent="0" lvl="0" marL="0" marR="0" rtl="0" algn="just">
              <a:spcBef>
                <a:spcPts val="800"/>
              </a:spcBef>
              <a:spcAft>
                <a:spcPts val="0"/>
              </a:spcAft>
              <a:buNone/>
            </a:pPr>
            <a:r>
              <a:rPr b="1" lang="en-US" sz="3600">
                <a:solidFill>
                  <a:srgbClr val="002060"/>
                </a:solidFill>
                <a:latin typeface="Times New Roman"/>
                <a:ea typeface="Times New Roman"/>
                <a:cs typeface="Times New Roman"/>
                <a:sym typeface="Times New Roman"/>
              </a:rPr>
              <a:t>“Đồng chí”?</a:t>
            </a:r>
            <a:endParaRPr sz="3600">
              <a:solidFill>
                <a:srgbClr val="002060"/>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126"/>
          <p:cNvPicPr preferRelativeResize="0"/>
          <p:nvPr/>
        </p:nvPicPr>
        <p:blipFill rotWithShape="1">
          <a:blip r:embed="rId3">
            <a:alphaModFix/>
          </a:blip>
          <a:srcRect b="45820" l="70595" r="11512" t="16030"/>
          <a:stretch/>
        </p:blipFill>
        <p:spPr>
          <a:xfrm>
            <a:off x="9787415" y="102908"/>
            <a:ext cx="1645359" cy="1202384"/>
          </a:xfrm>
          <a:prstGeom prst="rect">
            <a:avLst/>
          </a:prstGeom>
          <a:noFill/>
          <a:ln>
            <a:noFill/>
          </a:ln>
        </p:spPr>
      </p:pic>
      <p:pic>
        <p:nvPicPr>
          <p:cNvPr id="875" name="Google Shape;875;p126"/>
          <p:cNvPicPr preferRelativeResize="0"/>
          <p:nvPr/>
        </p:nvPicPr>
        <p:blipFill rotWithShape="1">
          <a:blip r:embed="rId3">
            <a:alphaModFix/>
          </a:blip>
          <a:srcRect b="0" l="70595" r="9485" t="60051"/>
          <a:stretch/>
        </p:blipFill>
        <p:spPr>
          <a:xfrm>
            <a:off x="42204" y="21593"/>
            <a:ext cx="1618032" cy="1283699"/>
          </a:xfrm>
          <a:prstGeom prst="rect">
            <a:avLst/>
          </a:prstGeom>
          <a:noFill/>
          <a:ln>
            <a:noFill/>
          </a:ln>
        </p:spPr>
      </p:pic>
      <p:sp>
        <p:nvSpPr>
          <p:cNvPr id="876" name="Google Shape;876;p126"/>
          <p:cNvSpPr/>
          <p:nvPr/>
        </p:nvSpPr>
        <p:spPr>
          <a:xfrm>
            <a:off x="3554277" y="21593"/>
            <a:ext cx="5083443" cy="8345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lang="en-US" sz="3600">
                <a:solidFill>
                  <a:srgbClr val="FF0000"/>
                </a:solidFill>
                <a:latin typeface="Times New Roman"/>
                <a:ea typeface="Times New Roman"/>
                <a:cs typeface="Times New Roman"/>
                <a:sym typeface="Times New Roman"/>
              </a:rPr>
              <a:t>Bài tập 4 - SGK trang 40</a:t>
            </a:r>
            <a:endParaRPr sz="3600">
              <a:solidFill>
                <a:srgbClr val="FF0000"/>
              </a:solidFill>
              <a:latin typeface="Calibri"/>
              <a:ea typeface="Calibri"/>
              <a:cs typeface="Calibri"/>
              <a:sym typeface="Calibri"/>
            </a:endParaRPr>
          </a:p>
        </p:txBody>
      </p:sp>
      <p:sp>
        <p:nvSpPr>
          <p:cNvPr id="877" name="Google Shape;877;p126"/>
          <p:cNvSpPr/>
          <p:nvPr/>
        </p:nvSpPr>
        <p:spPr>
          <a:xfrm>
            <a:off x="208776" y="1579932"/>
            <a:ext cx="11774444" cy="4134465"/>
          </a:xfrm>
          <a:prstGeom prst="rect">
            <a:avLst/>
          </a:prstGeom>
          <a:noFill/>
          <a:ln>
            <a:noFill/>
          </a:ln>
        </p:spPr>
        <p:txBody>
          <a:bodyPr anchorCtr="0" anchor="t" bIns="45700" lIns="91425" spcFirstLastPara="1" rIns="91425" wrap="square" tIns="45700">
            <a:noAutofit/>
          </a:bodyPr>
          <a:lstStyle/>
          <a:p>
            <a:pPr indent="-457200" lvl="0" marL="457200" marR="0" rtl="0" algn="just">
              <a:spcBef>
                <a:spcPts val="0"/>
              </a:spcBef>
              <a:spcAft>
                <a:spcPts val="0"/>
              </a:spcAft>
              <a:buClr>
                <a:srgbClr val="002060"/>
              </a:buClr>
              <a:buSzPts val="3200"/>
              <a:buFont typeface="Times New Roman"/>
              <a:buChar char="-"/>
            </a:pPr>
            <a:r>
              <a:rPr b="1" lang="en-US" sz="3200">
                <a:solidFill>
                  <a:srgbClr val="002060"/>
                </a:solidFill>
                <a:latin typeface="Times New Roman"/>
                <a:ea typeface="Times New Roman"/>
                <a:cs typeface="Times New Roman"/>
                <a:sym typeface="Times New Roman"/>
              </a:rPr>
              <a:t>Trong các từ “xa lạ, tri kỉ, lung lay” từ </a:t>
            </a:r>
            <a:r>
              <a:rPr b="1" lang="en-US" sz="3200">
                <a:solidFill>
                  <a:srgbClr val="FF0000"/>
                </a:solidFill>
                <a:latin typeface="Times New Roman"/>
                <a:ea typeface="Times New Roman"/>
                <a:cs typeface="Times New Roman"/>
                <a:sym typeface="Times New Roman"/>
              </a:rPr>
              <a:t>“lung lay” là từ láy</a:t>
            </a:r>
            <a:r>
              <a:rPr b="1" lang="en-US" sz="3200">
                <a:solidFill>
                  <a:srgbClr val="002060"/>
                </a:solidFill>
                <a:latin typeface="Times New Roman"/>
                <a:ea typeface="Times New Roman"/>
                <a:cs typeface="Times New Roman"/>
                <a:sym typeface="Times New Roman"/>
              </a:rPr>
              <a:t>. Từ láy “ lung lay” có nghĩa là lỏng lẻo, rung lắc, nghiêng bên này bên kia, không chắc chắn, không giữ nguyên thế đứng thẳng.</a:t>
            </a:r>
            <a:endParaRPr/>
          </a:p>
          <a:p>
            <a:pPr indent="-457200" lvl="0" marL="457200" marR="0" rtl="0" algn="just">
              <a:spcBef>
                <a:spcPts val="800"/>
              </a:spcBef>
              <a:spcAft>
                <a:spcPts val="0"/>
              </a:spcAft>
              <a:buClr>
                <a:srgbClr val="FF0000"/>
              </a:buClr>
              <a:buSzPts val="3200"/>
              <a:buFont typeface="Times New Roman"/>
              <a:buChar char="-"/>
            </a:pPr>
            <a:r>
              <a:rPr b="1" lang="en-US" sz="3200">
                <a:solidFill>
                  <a:srgbClr val="FF0000"/>
                </a:solidFill>
                <a:latin typeface="Times New Roman"/>
                <a:ea typeface="Times New Roman"/>
                <a:cs typeface="Times New Roman"/>
                <a:sym typeface="Times New Roman"/>
              </a:rPr>
              <a:t>Tác dụng: </a:t>
            </a:r>
            <a:r>
              <a:rPr b="1" lang="en-US" sz="3200">
                <a:solidFill>
                  <a:srgbClr val="002060"/>
                </a:solidFill>
                <a:latin typeface="Times New Roman"/>
                <a:ea typeface="Times New Roman"/>
                <a:cs typeface="Times New Roman"/>
                <a:sym typeface="Times New Roman"/>
              </a:rPr>
              <a:t>Miêu tả tình trạng đã cũ, không vững chãi, rung lắc của gian nhà trống trải lâu ngày không được tu sửa nơi quê nhà của người lính. Từ đó nói lên nỗi niềm xót xa thầm kín của người lính khi đi xa, để lại người thân chật vật lo toan cuộc sống vất vả, thiếu thốn nơi quê nhà.</a:t>
            </a:r>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500"/>
                                        <p:tgtEl>
                                          <p:spTgt spid="8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id="883" name="Google Shape;883;p127"/>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884" name="Google Shape;884;p127"/>
          <p:cNvPicPr preferRelativeResize="0"/>
          <p:nvPr/>
        </p:nvPicPr>
        <p:blipFill rotWithShape="1">
          <a:blip r:embed="rId4">
            <a:alphaModFix/>
          </a:blip>
          <a:srcRect b="53650" l="30953" r="20951" t="26667"/>
          <a:stretch/>
        </p:blipFill>
        <p:spPr>
          <a:xfrm>
            <a:off x="536911" y="136694"/>
            <a:ext cx="10923644" cy="2514600"/>
          </a:xfrm>
          <a:prstGeom prst="rect">
            <a:avLst/>
          </a:prstGeom>
          <a:noFill/>
          <a:ln>
            <a:noFill/>
          </a:ln>
        </p:spPr>
      </p:pic>
      <p:pic>
        <p:nvPicPr>
          <p:cNvPr id="885" name="Google Shape;885;p127"/>
          <p:cNvPicPr preferRelativeResize="0"/>
          <p:nvPr/>
        </p:nvPicPr>
        <p:blipFill rotWithShape="1">
          <a:blip r:embed="rId5">
            <a:alphaModFix/>
          </a:blip>
          <a:srcRect b="38836" l="53213" r="27976" t="30899"/>
          <a:stretch/>
        </p:blipFill>
        <p:spPr>
          <a:xfrm>
            <a:off x="9757189" y="427130"/>
            <a:ext cx="1456783" cy="1318480"/>
          </a:xfrm>
          <a:prstGeom prst="rect">
            <a:avLst/>
          </a:prstGeom>
          <a:noFill/>
          <a:ln>
            <a:noFill/>
          </a:ln>
        </p:spPr>
      </p:pic>
      <p:pic>
        <p:nvPicPr>
          <p:cNvPr id="886" name="Google Shape;886;p127"/>
          <p:cNvPicPr preferRelativeResize="0"/>
          <p:nvPr/>
        </p:nvPicPr>
        <p:blipFill rotWithShape="1">
          <a:blip r:embed="rId6">
            <a:alphaModFix/>
          </a:blip>
          <a:srcRect b="0" l="70595" r="6905" t="59470"/>
          <a:stretch/>
        </p:blipFill>
        <p:spPr>
          <a:xfrm>
            <a:off x="9585045" y="3126525"/>
            <a:ext cx="1142465" cy="1157577"/>
          </a:xfrm>
          <a:prstGeom prst="rect">
            <a:avLst/>
          </a:prstGeom>
          <a:noFill/>
          <a:ln>
            <a:noFill/>
          </a:ln>
        </p:spPr>
      </p:pic>
      <p:pic>
        <p:nvPicPr>
          <p:cNvPr id="887" name="Google Shape;887;p127"/>
          <p:cNvPicPr preferRelativeResize="0"/>
          <p:nvPr/>
        </p:nvPicPr>
        <p:blipFill rotWithShape="1">
          <a:blip r:embed="rId7">
            <a:alphaModFix/>
          </a:blip>
          <a:srcRect b="24550" l="41249" r="9345" t="5185"/>
          <a:stretch/>
        </p:blipFill>
        <p:spPr>
          <a:xfrm>
            <a:off x="2830144" y="479578"/>
            <a:ext cx="6023429" cy="4818743"/>
          </a:xfrm>
          <a:prstGeom prst="rect">
            <a:avLst/>
          </a:prstGeom>
          <a:noFill/>
          <a:ln>
            <a:noFill/>
          </a:ln>
        </p:spPr>
      </p:pic>
      <p:pic>
        <p:nvPicPr>
          <p:cNvPr id="888" name="Google Shape;888;p127"/>
          <p:cNvPicPr preferRelativeResize="0"/>
          <p:nvPr/>
        </p:nvPicPr>
        <p:blipFill rotWithShape="1">
          <a:blip r:embed="rId8">
            <a:alphaModFix/>
          </a:blip>
          <a:srcRect b="0" l="9048" r="67618" t="60106"/>
          <a:stretch/>
        </p:blipFill>
        <p:spPr>
          <a:xfrm>
            <a:off x="4462009" y="3802745"/>
            <a:ext cx="1803467" cy="1734456"/>
          </a:xfrm>
          <a:prstGeom prst="rect">
            <a:avLst/>
          </a:prstGeom>
          <a:noFill/>
          <a:ln>
            <a:noFill/>
          </a:ln>
        </p:spPr>
      </p:pic>
      <p:sp>
        <p:nvSpPr>
          <p:cNvPr id="889" name="Google Shape;889;p127"/>
          <p:cNvSpPr txBox="1"/>
          <p:nvPr/>
        </p:nvSpPr>
        <p:spPr>
          <a:xfrm>
            <a:off x="3461441" y="1834387"/>
            <a:ext cx="5269123"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FFFFFF"/>
                </a:solidFill>
                <a:latin typeface="Times New Roman"/>
                <a:ea typeface="Times New Roman"/>
                <a:cs typeface="Times New Roman"/>
                <a:sym typeface="Times New Roman"/>
              </a:rPr>
              <a:t>VẬN DỤNG</a:t>
            </a:r>
            <a:endParaRPr sz="6000">
              <a:solidFill>
                <a:srgbClr val="FFFFFF"/>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128"/>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896" name="Google Shape;896;p128"/>
          <p:cNvPicPr preferRelativeResize="0"/>
          <p:nvPr/>
        </p:nvPicPr>
        <p:blipFill rotWithShape="1">
          <a:blip r:embed="rId4">
            <a:alphaModFix/>
          </a:blip>
          <a:srcRect b="53650" l="30953" r="20951" t="26667"/>
          <a:stretch/>
        </p:blipFill>
        <p:spPr>
          <a:xfrm>
            <a:off x="536911" y="136694"/>
            <a:ext cx="10923644" cy="2514600"/>
          </a:xfrm>
          <a:prstGeom prst="rect">
            <a:avLst/>
          </a:prstGeom>
          <a:noFill/>
          <a:ln>
            <a:noFill/>
          </a:ln>
        </p:spPr>
      </p:pic>
      <p:pic>
        <p:nvPicPr>
          <p:cNvPr id="897" name="Google Shape;897;p128"/>
          <p:cNvPicPr preferRelativeResize="0"/>
          <p:nvPr/>
        </p:nvPicPr>
        <p:blipFill rotWithShape="1">
          <a:blip r:embed="rId5">
            <a:alphaModFix/>
          </a:blip>
          <a:srcRect b="38836" l="53213" r="27976" t="30899"/>
          <a:stretch/>
        </p:blipFill>
        <p:spPr>
          <a:xfrm>
            <a:off x="9757189" y="427130"/>
            <a:ext cx="1456783" cy="1318480"/>
          </a:xfrm>
          <a:prstGeom prst="rect">
            <a:avLst/>
          </a:prstGeom>
          <a:noFill/>
          <a:ln>
            <a:noFill/>
          </a:ln>
        </p:spPr>
      </p:pic>
      <p:pic>
        <p:nvPicPr>
          <p:cNvPr id="898" name="Google Shape;898;p128"/>
          <p:cNvPicPr preferRelativeResize="0"/>
          <p:nvPr/>
        </p:nvPicPr>
        <p:blipFill rotWithShape="1">
          <a:blip r:embed="rId6">
            <a:alphaModFix/>
          </a:blip>
          <a:srcRect b="0" l="70595" r="6905" t="59470"/>
          <a:stretch/>
        </p:blipFill>
        <p:spPr>
          <a:xfrm>
            <a:off x="9585045" y="3126525"/>
            <a:ext cx="1142465" cy="1157577"/>
          </a:xfrm>
          <a:prstGeom prst="rect">
            <a:avLst/>
          </a:prstGeom>
          <a:noFill/>
          <a:ln>
            <a:noFill/>
          </a:ln>
        </p:spPr>
      </p:pic>
      <p:pic>
        <p:nvPicPr>
          <p:cNvPr id="899" name="Google Shape;899;p128"/>
          <p:cNvPicPr preferRelativeResize="0"/>
          <p:nvPr/>
        </p:nvPicPr>
        <p:blipFill rotWithShape="1">
          <a:blip r:embed="rId7">
            <a:alphaModFix/>
          </a:blip>
          <a:srcRect b="24550" l="41249" r="9345" t="5185"/>
          <a:stretch/>
        </p:blipFill>
        <p:spPr>
          <a:xfrm>
            <a:off x="1499616" y="479578"/>
            <a:ext cx="8875776" cy="4818743"/>
          </a:xfrm>
          <a:prstGeom prst="rect">
            <a:avLst/>
          </a:prstGeom>
          <a:noFill/>
          <a:ln>
            <a:noFill/>
          </a:ln>
        </p:spPr>
      </p:pic>
      <p:pic>
        <p:nvPicPr>
          <p:cNvPr id="900" name="Google Shape;900;p128"/>
          <p:cNvPicPr preferRelativeResize="0"/>
          <p:nvPr/>
        </p:nvPicPr>
        <p:blipFill rotWithShape="1">
          <a:blip r:embed="rId8">
            <a:alphaModFix/>
          </a:blip>
          <a:srcRect b="0" l="9048" r="67618" t="60106"/>
          <a:stretch/>
        </p:blipFill>
        <p:spPr>
          <a:xfrm>
            <a:off x="4462009" y="4011167"/>
            <a:ext cx="1803467" cy="1526033"/>
          </a:xfrm>
          <a:prstGeom prst="rect">
            <a:avLst/>
          </a:prstGeom>
          <a:noFill/>
          <a:ln>
            <a:noFill/>
          </a:ln>
        </p:spPr>
      </p:pic>
      <p:sp>
        <p:nvSpPr>
          <p:cNvPr id="901" name="Google Shape;901;p128"/>
          <p:cNvSpPr txBox="1"/>
          <p:nvPr/>
        </p:nvSpPr>
        <p:spPr>
          <a:xfrm>
            <a:off x="2684585" y="1167265"/>
            <a:ext cx="6900460" cy="296805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en-US" sz="3200">
                <a:solidFill>
                  <a:schemeClr val="lt1"/>
                </a:solidFill>
                <a:latin typeface="Times New Roman"/>
                <a:ea typeface="Times New Roman"/>
                <a:cs typeface="Times New Roman"/>
                <a:sym typeface="Times New Roman"/>
              </a:rPr>
              <a:t>Viết một đoạn văn khoảng 5-7 câu miêu tả cảnh thiên nhiên mà em ấn tượng trong đó có sử dụng biện pháp tu từ nhân hóa. </a:t>
            </a:r>
            <a:endParaRPr sz="3200">
              <a:solidFill>
                <a:schemeClr val="lt1"/>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29"/>
          <p:cNvSpPr/>
          <p:nvPr/>
        </p:nvSpPr>
        <p:spPr>
          <a:xfrm>
            <a:off x="0" y="30480"/>
            <a:ext cx="6278880" cy="682752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400">
                <a:solidFill>
                  <a:srgbClr val="262626"/>
                </a:solidFill>
                <a:latin typeface="Times New Roman"/>
                <a:ea typeface="Times New Roman"/>
                <a:cs typeface="Times New Roman"/>
                <a:sym typeface="Times New Roman"/>
              </a:rPr>
              <a:t>	 </a:t>
            </a:r>
            <a:r>
              <a:rPr lang="en-US" sz="2800">
                <a:solidFill>
                  <a:srgbClr val="262626"/>
                </a:solidFill>
                <a:latin typeface="Times New Roman"/>
                <a:ea typeface="Times New Roman"/>
                <a:cs typeface="Times New Roman"/>
                <a:sym typeface="Times New Roman"/>
              </a:rPr>
              <a:t>Hướng dẫn viết đoạn văn:</a:t>
            </a:r>
            <a:endParaRPr/>
          </a:p>
          <a:p>
            <a:pPr indent="0" lvl="0" marL="0" marR="0" rtl="0" algn="just">
              <a:spcBef>
                <a:spcPts val="0"/>
              </a:spcBef>
              <a:spcAft>
                <a:spcPts val="0"/>
              </a:spcAft>
              <a:buNone/>
            </a:pPr>
            <a:r>
              <a:rPr lang="en-US" sz="2800">
                <a:solidFill>
                  <a:srgbClr val="262626"/>
                </a:solidFill>
                <a:latin typeface="Times New Roman"/>
                <a:ea typeface="Times New Roman"/>
                <a:cs typeface="Times New Roman"/>
                <a:sym typeface="Times New Roman"/>
              </a:rPr>
              <a:t>* Về hình thức: Đảm bảo hình thức đoạn văn, số câu theo quy định, đúng quy tắc chính tả, có sử dụng phép nhân hóa.</a:t>
            </a:r>
            <a:endParaRPr sz="2800">
              <a:solidFill>
                <a:srgbClr val="262626"/>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262626"/>
                </a:solidFill>
                <a:latin typeface="Times New Roman"/>
                <a:ea typeface="Times New Roman"/>
                <a:cs typeface="Times New Roman"/>
                <a:sym typeface="Times New Roman"/>
              </a:rPr>
              <a:t>* Về nội dung: miêu tả cảnh thiên nhiên mà em ấn tượng.</a:t>
            </a:r>
            <a:endParaRPr/>
          </a:p>
          <a:p>
            <a:pPr indent="0" lvl="0" marL="0" marR="0" rtl="0" algn="just">
              <a:spcBef>
                <a:spcPts val="0"/>
              </a:spcBef>
              <a:spcAft>
                <a:spcPts val="0"/>
              </a:spcAft>
              <a:buNone/>
            </a:pPr>
            <a:r>
              <a:rPr lang="en-US" sz="2800">
                <a:solidFill>
                  <a:srgbClr val="262626"/>
                </a:solidFill>
                <a:latin typeface="Times New Roman"/>
                <a:ea typeface="Times New Roman"/>
                <a:cs typeface="Times New Roman"/>
                <a:sym typeface="Times New Roman"/>
              </a:rPr>
              <a:t>- Giới thiệu khái quát về khung cảnh thiên nhiên.</a:t>
            </a:r>
            <a:endParaRPr/>
          </a:p>
          <a:p>
            <a:pPr indent="-342900" lvl="0" marL="342900" marR="0" rtl="0" algn="just">
              <a:spcBef>
                <a:spcPts val="0"/>
              </a:spcBef>
              <a:spcAft>
                <a:spcPts val="0"/>
              </a:spcAft>
              <a:buClr>
                <a:srgbClr val="262626"/>
              </a:buClr>
              <a:buSzPts val="2800"/>
              <a:buFont typeface="Times New Roman"/>
              <a:buChar char="-"/>
            </a:pPr>
            <a:r>
              <a:rPr lang="en-US" sz="2800">
                <a:solidFill>
                  <a:srgbClr val="262626"/>
                </a:solidFill>
                <a:latin typeface="Times New Roman"/>
                <a:ea typeface="Times New Roman"/>
                <a:cs typeface="Times New Roman"/>
                <a:sym typeface="Times New Roman"/>
              </a:rPr>
              <a:t>Miêu tả các đặc điểm nổi bật của khung cảnh thiên nhiên theo trình tự thích hợp.</a:t>
            </a:r>
            <a:endParaRPr/>
          </a:p>
          <a:p>
            <a:pPr indent="-342900" lvl="0" marL="342900" marR="0" rtl="0" algn="just">
              <a:spcBef>
                <a:spcPts val="0"/>
              </a:spcBef>
              <a:spcAft>
                <a:spcPts val="0"/>
              </a:spcAft>
              <a:buClr>
                <a:srgbClr val="262626"/>
              </a:buClr>
              <a:buSzPts val="2800"/>
              <a:buFont typeface="Times New Roman"/>
              <a:buChar char="-"/>
            </a:pPr>
            <a:r>
              <a:rPr lang="en-US" sz="2800">
                <a:solidFill>
                  <a:srgbClr val="262626"/>
                </a:solidFill>
                <a:latin typeface="Times New Roman"/>
                <a:ea typeface="Times New Roman"/>
                <a:cs typeface="Times New Roman"/>
                <a:sym typeface="Times New Roman"/>
              </a:rPr>
              <a:t>Khẳng định cảm xúc với khung cảnh.</a:t>
            </a:r>
            <a:endParaRPr/>
          </a:p>
        </p:txBody>
      </p:sp>
      <p:pic>
        <p:nvPicPr>
          <p:cNvPr id="907" name="Google Shape;907;p129"/>
          <p:cNvPicPr preferRelativeResize="0"/>
          <p:nvPr/>
        </p:nvPicPr>
        <p:blipFill rotWithShape="1">
          <a:blip r:embed="rId3">
            <a:alphaModFix/>
          </a:blip>
          <a:srcRect b="0" l="0" r="0" t="0"/>
          <a:stretch/>
        </p:blipFill>
        <p:spPr>
          <a:xfrm>
            <a:off x="8388096" y="720454"/>
            <a:ext cx="3603181" cy="2511346"/>
          </a:xfrm>
          <a:prstGeom prst="rect">
            <a:avLst/>
          </a:prstGeom>
          <a:noFill/>
          <a:ln>
            <a:noFill/>
          </a:ln>
        </p:spPr>
      </p:pic>
      <p:pic>
        <p:nvPicPr>
          <p:cNvPr id="908" name="Google Shape;908;p129"/>
          <p:cNvPicPr preferRelativeResize="0"/>
          <p:nvPr/>
        </p:nvPicPr>
        <p:blipFill rotWithShape="1">
          <a:blip r:embed="rId4">
            <a:alphaModFix/>
          </a:blip>
          <a:srcRect b="0" l="0" r="0" t="0"/>
          <a:stretch/>
        </p:blipFill>
        <p:spPr>
          <a:xfrm>
            <a:off x="6673056" y="3630549"/>
            <a:ext cx="4019328" cy="2571750"/>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30"/>
          <p:cNvSpPr/>
          <p:nvPr/>
        </p:nvSpPr>
        <p:spPr>
          <a:xfrm>
            <a:off x="0" y="30480"/>
            <a:ext cx="6278880" cy="682752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      Đối với em, biển là một cảnh đẹp thiên nhiên tuyệt vời nhất đặc biệt là khoảnh khắc bình minh trên biển. Vào lúc sáng sớm, khi mà màn đêm đen vẫn còn vấn vương trên tán lá dừa thì </a:t>
            </a:r>
            <a:r>
              <a:rPr lang="en-US" sz="2400">
                <a:solidFill>
                  <a:srgbClr val="FF0000"/>
                </a:solidFill>
                <a:latin typeface="Times New Roman"/>
                <a:ea typeface="Times New Roman"/>
                <a:cs typeface="Times New Roman"/>
                <a:sym typeface="Times New Roman"/>
              </a:rPr>
              <a:t>ông</a:t>
            </a:r>
            <a:r>
              <a:rPr lang="en-US" sz="2400">
                <a:solidFill>
                  <a:schemeClr val="dk1"/>
                </a:solidFill>
                <a:latin typeface="Times New Roman"/>
                <a:ea typeface="Times New Roman"/>
                <a:cs typeface="Times New Roman"/>
                <a:sym typeface="Times New Roman"/>
              </a:rPr>
              <a:t>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endParaRPr/>
          </a:p>
          <a:p>
            <a:pPr indent="0" lvl="0" marL="0" marR="0" rtl="0" algn="ctr">
              <a:spcBef>
                <a:spcPts val="0"/>
              </a:spcBef>
              <a:spcAft>
                <a:spcPts val="0"/>
              </a:spcAft>
              <a:buNone/>
            </a:pPr>
            <a:r>
              <a:rPr lang="en-US" sz="2400">
                <a:solidFill>
                  <a:schemeClr val="dk1"/>
                </a:solidFill>
                <a:latin typeface="Arial"/>
                <a:ea typeface="Arial"/>
                <a:cs typeface="Arial"/>
                <a:sym typeface="Arial"/>
              </a:rPr>
              <a:t> </a:t>
            </a:r>
            <a:endParaRPr/>
          </a:p>
        </p:txBody>
      </p:sp>
      <p:pic>
        <p:nvPicPr>
          <p:cNvPr id="914" name="Google Shape;914;p130"/>
          <p:cNvPicPr preferRelativeResize="0"/>
          <p:nvPr/>
        </p:nvPicPr>
        <p:blipFill rotWithShape="1">
          <a:blip r:embed="rId3">
            <a:alphaModFix/>
          </a:blip>
          <a:srcRect b="0" l="0" r="0" t="0"/>
          <a:stretch/>
        </p:blipFill>
        <p:spPr>
          <a:xfrm>
            <a:off x="8095487" y="532638"/>
            <a:ext cx="3857625" cy="2457450"/>
          </a:xfrm>
          <a:prstGeom prst="rect">
            <a:avLst/>
          </a:prstGeom>
          <a:noFill/>
          <a:ln>
            <a:noFill/>
          </a:ln>
        </p:spPr>
      </p:pic>
      <p:pic>
        <p:nvPicPr>
          <p:cNvPr id="915" name="Google Shape;915;p130"/>
          <p:cNvPicPr preferRelativeResize="0"/>
          <p:nvPr/>
        </p:nvPicPr>
        <p:blipFill rotWithShape="1">
          <a:blip r:embed="rId4">
            <a:alphaModFix/>
          </a:blip>
          <a:srcRect b="0" l="0" r="0" t="0"/>
          <a:stretch/>
        </p:blipFill>
        <p:spPr>
          <a:xfrm>
            <a:off x="6890385" y="3287586"/>
            <a:ext cx="4017963" cy="2566987"/>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5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131"/>
          <p:cNvPicPr preferRelativeResize="0"/>
          <p:nvPr/>
        </p:nvPicPr>
        <p:blipFill rotWithShape="1">
          <a:blip r:embed="rId3">
            <a:alphaModFix/>
          </a:blip>
          <a:srcRect b="0" l="0" r="0" t="0"/>
          <a:stretch/>
        </p:blipFill>
        <p:spPr>
          <a:xfrm>
            <a:off x="6288024" y="1972397"/>
            <a:ext cx="1146301" cy="1414681"/>
          </a:xfrm>
          <a:prstGeom prst="rect">
            <a:avLst/>
          </a:prstGeom>
          <a:noFill/>
          <a:ln>
            <a:noFill/>
          </a:ln>
        </p:spPr>
      </p:pic>
      <p:pic>
        <p:nvPicPr>
          <p:cNvPr id="922" name="Google Shape;922;p131"/>
          <p:cNvPicPr preferRelativeResize="0"/>
          <p:nvPr/>
        </p:nvPicPr>
        <p:blipFill rotWithShape="1">
          <a:blip r:embed="rId4">
            <a:alphaModFix/>
          </a:blip>
          <a:srcRect b="0" l="0" r="0" t="0"/>
          <a:stretch/>
        </p:blipFill>
        <p:spPr>
          <a:xfrm>
            <a:off x="1325156" y="1890396"/>
            <a:ext cx="1098621" cy="1374381"/>
          </a:xfrm>
          <a:prstGeom prst="rect">
            <a:avLst/>
          </a:prstGeom>
          <a:noFill/>
          <a:ln>
            <a:noFill/>
          </a:ln>
        </p:spPr>
      </p:pic>
      <p:pic>
        <p:nvPicPr>
          <p:cNvPr id="923" name="Google Shape;923;p131"/>
          <p:cNvPicPr preferRelativeResize="0"/>
          <p:nvPr/>
        </p:nvPicPr>
        <p:blipFill rotWithShape="1">
          <a:blip r:embed="rId5">
            <a:alphaModFix/>
          </a:blip>
          <a:srcRect b="0" l="0" r="0" t="0"/>
          <a:stretch/>
        </p:blipFill>
        <p:spPr>
          <a:xfrm>
            <a:off x="1340406" y="4169947"/>
            <a:ext cx="1121937" cy="1403552"/>
          </a:xfrm>
          <a:prstGeom prst="rect">
            <a:avLst/>
          </a:prstGeom>
          <a:noFill/>
          <a:ln>
            <a:noFill/>
          </a:ln>
        </p:spPr>
      </p:pic>
      <p:pic>
        <p:nvPicPr>
          <p:cNvPr id="924" name="Google Shape;924;p131"/>
          <p:cNvPicPr preferRelativeResize="0"/>
          <p:nvPr/>
        </p:nvPicPr>
        <p:blipFill rotWithShape="1">
          <a:blip r:embed="rId6">
            <a:alphaModFix/>
          </a:blip>
          <a:srcRect b="0" l="0" r="0" t="0"/>
          <a:stretch/>
        </p:blipFill>
        <p:spPr>
          <a:xfrm>
            <a:off x="6288021" y="4179796"/>
            <a:ext cx="1194307" cy="1473925"/>
          </a:xfrm>
          <a:prstGeom prst="rect">
            <a:avLst/>
          </a:prstGeom>
          <a:noFill/>
          <a:ln>
            <a:noFill/>
          </a:ln>
        </p:spPr>
      </p:pic>
      <p:grpSp>
        <p:nvGrpSpPr>
          <p:cNvPr id="925" name="Google Shape;925;p131"/>
          <p:cNvGrpSpPr/>
          <p:nvPr/>
        </p:nvGrpSpPr>
        <p:grpSpPr>
          <a:xfrm>
            <a:off x="2486262" y="1972371"/>
            <a:ext cx="3270049" cy="1456636"/>
            <a:chOff x="1864675" y="1479273"/>
            <a:chExt cx="2452537" cy="1092477"/>
          </a:xfrm>
        </p:grpSpPr>
        <p:sp>
          <p:nvSpPr>
            <p:cNvPr id="926" name="Google Shape;926;p131"/>
            <p:cNvSpPr/>
            <p:nvPr/>
          </p:nvSpPr>
          <p:spPr>
            <a:xfrm>
              <a:off x="1864675" y="1479273"/>
              <a:ext cx="2448272" cy="1092477"/>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7" name="Google Shape;927;p131"/>
            <p:cNvSpPr/>
            <p:nvPr/>
          </p:nvSpPr>
          <p:spPr>
            <a:xfrm>
              <a:off x="1879983" y="1603513"/>
              <a:ext cx="2437229" cy="501484"/>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3200">
                  <a:solidFill>
                    <a:srgbClr val="000000"/>
                  </a:solidFill>
                  <a:latin typeface="Times New Roman"/>
                  <a:ea typeface="Times New Roman"/>
                  <a:cs typeface="Times New Roman"/>
                  <a:sym typeface="Times New Roman"/>
                </a:rPr>
                <a:t>Học bài.</a:t>
              </a:r>
              <a:endParaRPr sz="3200">
                <a:solidFill>
                  <a:srgbClr val="000000"/>
                </a:solidFill>
                <a:latin typeface="Times New Roman"/>
                <a:ea typeface="Times New Roman"/>
                <a:cs typeface="Times New Roman"/>
                <a:sym typeface="Times New Roman"/>
              </a:endParaRPr>
            </a:p>
          </p:txBody>
        </p:sp>
      </p:grpSp>
      <p:grpSp>
        <p:nvGrpSpPr>
          <p:cNvPr id="928" name="Google Shape;928;p131"/>
          <p:cNvGrpSpPr/>
          <p:nvPr/>
        </p:nvGrpSpPr>
        <p:grpSpPr>
          <a:xfrm>
            <a:off x="7497820" y="1891059"/>
            <a:ext cx="3896085" cy="1723549"/>
            <a:chOff x="5623363" y="1418288"/>
            <a:chExt cx="2448272" cy="1292662"/>
          </a:xfrm>
        </p:grpSpPr>
        <p:sp>
          <p:nvSpPr>
            <p:cNvPr id="929" name="Google Shape;929;p131"/>
            <p:cNvSpPr/>
            <p:nvPr/>
          </p:nvSpPr>
          <p:spPr>
            <a:xfrm>
              <a:off x="5623363" y="1479273"/>
              <a:ext cx="2448272" cy="1092477"/>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0" name="Google Shape;930;p131"/>
            <p:cNvSpPr/>
            <p:nvPr/>
          </p:nvSpPr>
          <p:spPr>
            <a:xfrm>
              <a:off x="5634405" y="1418288"/>
              <a:ext cx="2437230" cy="1292662"/>
            </a:xfrm>
            <a:prstGeom prst="rect">
              <a:avLst/>
            </a:prstGeom>
            <a:noFill/>
            <a:ln>
              <a:noFill/>
            </a:ln>
          </p:spPr>
          <p:txBody>
            <a:bodyPr anchorCtr="0" anchor="t" bIns="45700" lIns="91425" spcFirstLastPara="1" rIns="91425" wrap="square" tIns="45700">
              <a:noAutofit/>
            </a:bodyPr>
            <a:lstStyle/>
            <a:p>
              <a:pPr indent="0" lvl="0" marL="0" marR="0" rtl="0" algn="just">
                <a:lnSpc>
                  <a:spcPct val="130000"/>
                </a:lnSpc>
                <a:spcBef>
                  <a:spcPts val="0"/>
                </a:spcBef>
                <a:spcAft>
                  <a:spcPts val="0"/>
                </a:spcAft>
                <a:buNone/>
              </a:pPr>
              <a:r>
                <a:rPr lang="en-US" sz="2700">
                  <a:solidFill>
                    <a:srgbClr val="000000"/>
                  </a:solidFill>
                  <a:latin typeface="Times New Roman"/>
                  <a:ea typeface="Times New Roman"/>
                  <a:cs typeface="Times New Roman"/>
                  <a:sym typeface="Times New Roman"/>
                </a:rPr>
                <a:t>Khái quát nội dung bài học bằng sơ đồ tư duy.</a:t>
              </a:r>
              <a:endParaRPr sz="2700">
                <a:solidFill>
                  <a:srgbClr val="000000"/>
                </a:solidFill>
                <a:latin typeface="Times New Roman"/>
                <a:ea typeface="Times New Roman"/>
                <a:cs typeface="Times New Roman"/>
                <a:sym typeface="Times New Roman"/>
              </a:endParaRPr>
            </a:p>
          </p:txBody>
        </p:sp>
      </p:grpSp>
      <p:grpSp>
        <p:nvGrpSpPr>
          <p:cNvPr id="931" name="Google Shape;931;p131"/>
          <p:cNvGrpSpPr/>
          <p:nvPr/>
        </p:nvGrpSpPr>
        <p:grpSpPr>
          <a:xfrm>
            <a:off x="2320762" y="4307260"/>
            <a:ext cx="4440985" cy="1476526"/>
            <a:chOff x="1624176" y="3132897"/>
            <a:chExt cx="2867798" cy="1107394"/>
          </a:xfrm>
        </p:grpSpPr>
        <p:sp>
          <p:nvSpPr>
            <p:cNvPr id="932" name="Google Shape;932;p131"/>
            <p:cNvSpPr/>
            <p:nvPr/>
          </p:nvSpPr>
          <p:spPr>
            <a:xfrm>
              <a:off x="1624176" y="3147814"/>
              <a:ext cx="2867798" cy="1092477"/>
            </a:xfrm>
            <a:prstGeom prst="roundRect">
              <a:avLst>
                <a:gd fmla="val 16667" name="adj"/>
              </a:avLst>
            </a:prstGeom>
            <a:solidFill>
              <a:schemeClr val="lt1"/>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3" name="Google Shape;933;p131"/>
            <p:cNvSpPr/>
            <p:nvPr/>
          </p:nvSpPr>
          <p:spPr>
            <a:xfrm>
              <a:off x="1744229" y="3132897"/>
              <a:ext cx="2670834" cy="86754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2800">
                  <a:solidFill>
                    <a:srgbClr val="000000"/>
                  </a:solidFill>
                  <a:latin typeface="Times New Roman"/>
                  <a:ea typeface="Times New Roman"/>
                  <a:cs typeface="Times New Roman"/>
                  <a:sym typeface="Times New Roman"/>
                </a:rPr>
                <a:t>Sưu tầm các đoạn văn miêu tả có sử dụng phép tu từ.</a:t>
              </a:r>
              <a:endParaRPr sz="2800">
                <a:solidFill>
                  <a:srgbClr val="000000"/>
                </a:solidFill>
                <a:latin typeface="Times New Roman"/>
                <a:ea typeface="Times New Roman"/>
                <a:cs typeface="Times New Roman"/>
                <a:sym typeface="Times New Roman"/>
              </a:endParaRPr>
            </a:p>
          </p:txBody>
        </p:sp>
      </p:grpSp>
      <p:grpSp>
        <p:nvGrpSpPr>
          <p:cNvPr id="934" name="Google Shape;934;p131"/>
          <p:cNvGrpSpPr/>
          <p:nvPr/>
        </p:nvGrpSpPr>
        <p:grpSpPr>
          <a:xfrm>
            <a:off x="7497818" y="4197089"/>
            <a:ext cx="3765858" cy="1456636"/>
            <a:chOff x="5623363" y="3147813"/>
            <a:chExt cx="2824394" cy="1092477"/>
          </a:xfrm>
        </p:grpSpPr>
        <p:sp>
          <p:nvSpPr>
            <p:cNvPr id="935" name="Google Shape;935;p131"/>
            <p:cNvSpPr/>
            <p:nvPr/>
          </p:nvSpPr>
          <p:spPr>
            <a:xfrm>
              <a:off x="5623363" y="3147813"/>
              <a:ext cx="2824394" cy="1092477"/>
            </a:xfrm>
            <a:prstGeom prst="roundRect">
              <a:avLst>
                <a:gd fmla="val 16667" name="adj"/>
              </a:avLst>
            </a:prstGeom>
            <a:solidFill>
              <a:schemeClr val="lt1"/>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6" name="Google Shape;936;p131"/>
            <p:cNvSpPr/>
            <p:nvPr/>
          </p:nvSpPr>
          <p:spPr>
            <a:xfrm>
              <a:off x="5634404" y="3257778"/>
              <a:ext cx="2747595" cy="501484"/>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3200">
                  <a:solidFill>
                    <a:srgbClr val="000000"/>
                  </a:solidFill>
                  <a:latin typeface="Times New Roman"/>
                  <a:ea typeface="Times New Roman"/>
                  <a:cs typeface="Times New Roman"/>
                  <a:sym typeface="Times New Roman"/>
                </a:rPr>
                <a:t>Chuẩn bị bài: Lá đỏ.</a:t>
              </a:r>
              <a:endParaRPr sz="3200">
                <a:solidFill>
                  <a:srgbClr val="000000"/>
                </a:solidFill>
                <a:latin typeface="Times New Roman"/>
                <a:ea typeface="Times New Roman"/>
                <a:cs typeface="Times New Roman"/>
                <a:sym typeface="Times New Roman"/>
              </a:endParaRPr>
            </a:p>
          </p:txBody>
        </p:sp>
      </p:grpSp>
      <p:sp>
        <p:nvSpPr>
          <p:cNvPr id="937" name="Google Shape;937;p131"/>
          <p:cNvSpPr txBox="1"/>
          <p:nvPr/>
        </p:nvSpPr>
        <p:spPr>
          <a:xfrm>
            <a:off x="508007" y="381000"/>
            <a:ext cx="5426935" cy="697573"/>
          </a:xfrm>
          <a:prstGeom prst="rect">
            <a:avLst/>
          </a:prstGeom>
          <a:gradFill>
            <a:gsLst>
              <a:gs pos="0">
                <a:srgbClr val="78002A"/>
              </a:gs>
              <a:gs pos="50000">
                <a:srgbClr val="BE0045"/>
              </a:gs>
              <a:gs pos="70000">
                <a:srgbClr val="CF0050"/>
              </a:gs>
              <a:gs pos="100000">
                <a:srgbClr val="F61668"/>
              </a:gs>
            </a:gsLst>
            <a:lin ang="16200000" scaled="0"/>
          </a:gradFill>
          <a:ln>
            <a:noFill/>
          </a:ln>
          <a:effectLst>
            <a:outerShdw blurRad="63500" rotWithShape="0" dir="5400000" dist="25400">
              <a:srgbClr val="000000">
                <a:alpha val="42745"/>
              </a:srgbClr>
            </a:outerShdw>
          </a:effectLst>
        </p:spPr>
        <p:txBody>
          <a:bodyPr anchorCtr="0" anchor="t" bIns="60925" lIns="121850" spcFirstLastPara="1" rIns="121850" wrap="square" tIns="60925">
            <a:spAutoFit/>
          </a:bodyPr>
          <a:lstStyle/>
          <a:p>
            <a:pPr indent="0" lvl="0" marL="0" marR="0" rtl="0" algn="l">
              <a:spcBef>
                <a:spcPts val="0"/>
              </a:spcBef>
              <a:spcAft>
                <a:spcPts val="0"/>
              </a:spcAft>
              <a:buNone/>
            </a:pPr>
            <a:r>
              <a:rPr b="1" lang="en-US" sz="3700">
                <a:solidFill>
                  <a:srgbClr val="FFFFFF"/>
                </a:solidFill>
                <a:latin typeface="Times New Roman"/>
                <a:ea typeface="Times New Roman"/>
                <a:cs typeface="Times New Roman"/>
                <a:sym typeface="Times New Roman"/>
              </a:rPr>
              <a:t>HƯỚNG DẪN TỰ HỌC:</a:t>
            </a:r>
            <a:endParaRPr b="1" sz="3700">
              <a:solidFill>
                <a:srgbClr val="FFFFFF"/>
              </a:solidFill>
              <a:latin typeface="Times New Roman"/>
              <a:ea typeface="Times New Roman"/>
              <a:cs typeface="Times New Roman"/>
              <a:sym typeface="Times New Roman"/>
            </a:endParaRPr>
          </a:p>
        </p:txBody>
      </p:sp>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10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1000"/>
                                        <p:tgtEl>
                                          <p:spTgt spid="921"/>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10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000"/>
                                        <p:tgtEl>
                                          <p:spTgt spid="92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750"/>
                                        <p:tgtEl>
                                          <p:spTgt spid="925"/>
                                        </p:tgtEl>
                                      </p:cBhvr>
                                    </p:animEffect>
                                  </p:childTnLst>
                                </p:cTn>
                              </p:par>
                              <p:par>
                                <p:cTn fill="hold" nodeType="withEffect" presetClass="entr" presetID="10" presetSubtype="0">
                                  <p:stCondLst>
                                    <p:cond delay="500"/>
                                  </p:stCondLst>
                                  <p:childTnLst>
                                    <p:set>
                                      <p:cBhvr>
                                        <p:cTn dur="1" fill="hold">
                                          <p:stCondLst>
                                            <p:cond delay="0"/>
                                          </p:stCondLst>
                                        </p:cTn>
                                        <p:tgtEl>
                                          <p:spTgt spid="928"/>
                                        </p:tgtEl>
                                        <p:attrNameLst>
                                          <p:attrName>style.visibility</p:attrName>
                                        </p:attrNameLst>
                                      </p:cBhvr>
                                      <p:to>
                                        <p:strVal val="visible"/>
                                      </p:to>
                                    </p:set>
                                    <p:animEffect filter="fade" transition="in">
                                      <p:cBhvr>
                                        <p:cTn dur="750"/>
                                        <p:tgtEl>
                                          <p:spTgt spid="928"/>
                                        </p:tgtEl>
                                      </p:cBhvr>
                                    </p:animEffect>
                                  </p:childTnLst>
                                </p:cTn>
                              </p:par>
                              <p:par>
                                <p:cTn fill="hold" nodeType="withEffect" presetClass="entr" presetID="10" presetSubtype="0">
                                  <p:stCondLst>
                                    <p:cond delay="1000"/>
                                  </p:stCondLst>
                                  <p:childTnLst>
                                    <p:set>
                                      <p:cBhvr>
                                        <p:cTn dur="1" fill="hold">
                                          <p:stCondLst>
                                            <p:cond delay="0"/>
                                          </p:stCondLst>
                                        </p:cTn>
                                        <p:tgtEl>
                                          <p:spTgt spid="931"/>
                                        </p:tgtEl>
                                        <p:attrNameLst>
                                          <p:attrName>style.visibility</p:attrName>
                                        </p:attrNameLst>
                                      </p:cBhvr>
                                      <p:to>
                                        <p:strVal val="visible"/>
                                      </p:to>
                                    </p:set>
                                    <p:animEffect filter="fade" transition="in">
                                      <p:cBhvr>
                                        <p:cTn dur="750"/>
                                        <p:tgtEl>
                                          <p:spTgt spid="931"/>
                                        </p:tgtEl>
                                      </p:cBhvr>
                                    </p:animEffect>
                                  </p:childTnLst>
                                </p:cTn>
                              </p:par>
                              <p:par>
                                <p:cTn fill="hold" nodeType="withEffect" presetClass="entr" presetID="10" presetSubtype="0">
                                  <p:stCondLst>
                                    <p:cond delay="1500"/>
                                  </p:stCondLst>
                                  <p:childTnLst>
                                    <p:set>
                                      <p:cBhvr>
                                        <p:cTn dur="1" fill="hold">
                                          <p:stCondLst>
                                            <p:cond delay="0"/>
                                          </p:stCondLst>
                                        </p:cTn>
                                        <p:tgtEl>
                                          <p:spTgt spid="934"/>
                                        </p:tgtEl>
                                        <p:attrNameLst>
                                          <p:attrName>style.visibility</p:attrName>
                                        </p:attrNameLst>
                                      </p:cBhvr>
                                      <p:to>
                                        <p:strVal val="visible"/>
                                      </p:to>
                                    </p:set>
                                    <p:animEffect filter="fade" transition="in">
                                      <p:cBhvr>
                                        <p:cTn dur="750"/>
                                        <p:tgtEl>
                                          <p:spTgt spid="9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132"/>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944" name="Google Shape;944;p132"/>
          <p:cNvPicPr preferRelativeResize="0"/>
          <p:nvPr/>
        </p:nvPicPr>
        <p:blipFill rotWithShape="1">
          <a:blip r:embed="rId4">
            <a:alphaModFix/>
          </a:blip>
          <a:srcRect b="53650" l="30953" r="20951" t="26667"/>
          <a:stretch/>
        </p:blipFill>
        <p:spPr>
          <a:xfrm>
            <a:off x="803655" y="367019"/>
            <a:ext cx="10923644" cy="2514600"/>
          </a:xfrm>
          <a:prstGeom prst="rect">
            <a:avLst/>
          </a:prstGeom>
          <a:noFill/>
          <a:ln>
            <a:noFill/>
          </a:ln>
        </p:spPr>
      </p:pic>
      <p:pic>
        <p:nvPicPr>
          <p:cNvPr id="945" name="Google Shape;945;p132"/>
          <p:cNvPicPr preferRelativeResize="0"/>
          <p:nvPr/>
        </p:nvPicPr>
        <p:blipFill rotWithShape="1">
          <a:blip r:embed="rId5">
            <a:alphaModFix/>
          </a:blip>
          <a:srcRect b="38836" l="53213" r="27976" t="30899"/>
          <a:stretch/>
        </p:blipFill>
        <p:spPr>
          <a:xfrm>
            <a:off x="9757189" y="427130"/>
            <a:ext cx="1456783" cy="1318480"/>
          </a:xfrm>
          <a:prstGeom prst="rect">
            <a:avLst/>
          </a:prstGeom>
          <a:noFill/>
          <a:ln>
            <a:noFill/>
          </a:ln>
        </p:spPr>
      </p:pic>
      <p:pic>
        <p:nvPicPr>
          <p:cNvPr id="946" name="Google Shape;946;p132"/>
          <p:cNvPicPr preferRelativeResize="0"/>
          <p:nvPr/>
        </p:nvPicPr>
        <p:blipFill rotWithShape="1">
          <a:blip r:embed="rId6">
            <a:alphaModFix/>
          </a:blip>
          <a:srcRect b="0" l="9048" r="67618" t="60106"/>
          <a:stretch/>
        </p:blipFill>
        <p:spPr>
          <a:xfrm>
            <a:off x="4462009" y="3802745"/>
            <a:ext cx="1803467" cy="1734456"/>
          </a:xfrm>
          <a:prstGeom prst="rect">
            <a:avLst/>
          </a:prstGeom>
          <a:noFill/>
          <a:ln>
            <a:noFill/>
          </a:ln>
        </p:spPr>
      </p:pic>
      <p:pic>
        <p:nvPicPr>
          <p:cNvPr id="947" name="Google Shape;947;p132"/>
          <p:cNvPicPr preferRelativeResize="0"/>
          <p:nvPr/>
        </p:nvPicPr>
        <p:blipFill rotWithShape="1">
          <a:blip r:embed="rId7">
            <a:alphaModFix/>
          </a:blip>
          <a:srcRect b="0" l="70595" r="6905" t="59470"/>
          <a:stretch/>
        </p:blipFill>
        <p:spPr>
          <a:xfrm>
            <a:off x="9585045" y="3126525"/>
            <a:ext cx="1142465" cy="1157577"/>
          </a:xfrm>
          <a:prstGeom prst="rect">
            <a:avLst/>
          </a:prstGeom>
          <a:noFill/>
          <a:ln>
            <a:noFill/>
          </a:ln>
        </p:spPr>
      </p:pic>
      <p:sp>
        <p:nvSpPr>
          <p:cNvPr id="948" name="Google Shape;948;p132"/>
          <p:cNvSpPr txBox="1"/>
          <p:nvPr/>
        </p:nvSpPr>
        <p:spPr>
          <a:xfrm>
            <a:off x="1719233" y="1731161"/>
            <a:ext cx="8753539" cy="92333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5400">
                <a:solidFill>
                  <a:schemeClr val="accent2"/>
                </a:solidFill>
                <a:latin typeface="Times New Roman"/>
                <a:ea typeface="Times New Roman"/>
                <a:cs typeface="Times New Roman"/>
                <a:sym typeface="Times New Roman"/>
              </a:rPr>
              <a:t>CHÚC CÁC EM HỌC TỐT!</a:t>
            </a:r>
            <a:endParaRPr b="1" sz="5400">
              <a:solidFill>
                <a:schemeClr val="accent2"/>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107"/>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664" name="Google Shape;664;p107"/>
          <p:cNvPicPr preferRelativeResize="0"/>
          <p:nvPr/>
        </p:nvPicPr>
        <p:blipFill rotWithShape="1">
          <a:blip r:embed="rId4">
            <a:alphaModFix/>
          </a:blip>
          <a:srcRect b="53650" l="30953" r="20951" t="26667"/>
          <a:stretch/>
        </p:blipFill>
        <p:spPr>
          <a:xfrm>
            <a:off x="536911" y="136694"/>
            <a:ext cx="10923644" cy="2514600"/>
          </a:xfrm>
          <a:prstGeom prst="rect">
            <a:avLst/>
          </a:prstGeom>
          <a:noFill/>
          <a:ln>
            <a:noFill/>
          </a:ln>
        </p:spPr>
      </p:pic>
      <p:pic>
        <p:nvPicPr>
          <p:cNvPr id="665" name="Google Shape;665;p107"/>
          <p:cNvPicPr preferRelativeResize="0"/>
          <p:nvPr/>
        </p:nvPicPr>
        <p:blipFill rotWithShape="1">
          <a:blip r:embed="rId5">
            <a:alphaModFix/>
          </a:blip>
          <a:srcRect b="38836" l="53213" r="27976" t="30899"/>
          <a:stretch/>
        </p:blipFill>
        <p:spPr>
          <a:xfrm>
            <a:off x="9757189" y="427130"/>
            <a:ext cx="1456783" cy="1318480"/>
          </a:xfrm>
          <a:prstGeom prst="rect">
            <a:avLst/>
          </a:prstGeom>
          <a:noFill/>
          <a:ln>
            <a:noFill/>
          </a:ln>
        </p:spPr>
      </p:pic>
      <p:pic>
        <p:nvPicPr>
          <p:cNvPr id="666" name="Google Shape;666;p107"/>
          <p:cNvPicPr preferRelativeResize="0"/>
          <p:nvPr/>
        </p:nvPicPr>
        <p:blipFill rotWithShape="1">
          <a:blip r:embed="rId6">
            <a:alphaModFix/>
          </a:blip>
          <a:srcRect b="0" l="70595" r="6905" t="59470"/>
          <a:stretch/>
        </p:blipFill>
        <p:spPr>
          <a:xfrm>
            <a:off x="9585045" y="3126525"/>
            <a:ext cx="1142465" cy="1157577"/>
          </a:xfrm>
          <a:prstGeom prst="rect">
            <a:avLst/>
          </a:prstGeom>
          <a:noFill/>
          <a:ln>
            <a:noFill/>
          </a:ln>
        </p:spPr>
      </p:pic>
      <p:pic>
        <p:nvPicPr>
          <p:cNvPr id="667" name="Google Shape;667;p107"/>
          <p:cNvPicPr preferRelativeResize="0"/>
          <p:nvPr/>
        </p:nvPicPr>
        <p:blipFill rotWithShape="1">
          <a:blip r:embed="rId7">
            <a:alphaModFix/>
          </a:blip>
          <a:srcRect b="24550" l="41249" r="9345" t="5185"/>
          <a:stretch/>
        </p:blipFill>
        <p:spPr>
          <a:xfrm>
            <a:off x="2830144" y="479578"/>
            <a:ext cx="6023429" cy="4818743"/>
          </a:xfrm>
          <a:prstGeom prst="rect">
            <a:avLst/>
          </a:prstGeom>
          <a:noFill/>
          <a:ln>
            <a:noFill/>
          </a:ln>
        </p:spPr>
      </p:pic>
      <p:pic>
        <p:nvPicPr>
          <p:cNvPr id="668" name="Google Shape;668;p107"/>
          <p:cNvPicPr preferRelativeResize="0"/>
          <p:nvPr/>
        </p:nvPicPr>
        <p:blipFill rotWithShape="1">
          <a:blip r:embed="rId8">
            <a:alphaModFix/>
          </a:blip>
          <a:srcRect b="0" l="9048" r="67618" t="60106"/>
          <a:stretch/>
        </p:blipFill>
        <p:spPr>
          <a:xfrm>
            <a:off x="4462009" y="3802745"/>
            <a:ext cx="1803467" cy="1734456"/>
          </a:xfrm>
          <a:prstGeom prst="rect">
            <a:avLst/>
          </a:prstGeom>
          <a:noFill/>
          <a:ln>
            <a:noFill/>
          </a:ln>
        </p:spPr>
      </p:pic>
      <p:sp>
        <p:nvSpPr>
          <p:cNvPr id="669" name="Google Shape;669;p107"/>
          <p:cNvSpPr txBox="1"/>
          <p:nvPr/>
        </p:nvSpPr>
        <p:spPr>
          <a:xfrm>
            <a:off x="3461441" y="1834387"/>
            <a:ext cx="5269123"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FFFFFF"/>
                </a:solidFill>
                <a:latin typeface="Times New Roman"/>
                <a:ea typeface="Times New Roman"/>
                <a:cs typeface="Times New Roman"/>
                <a:sym typeface="Times New Roman"/>
              </a:rPr>
              <a:t>KHỞI ĐỘNG</a:t>
            </a:r>
            <a:endParaRPr sz="6000">
              <a:solidFill>
                <a:srgbClr val="FFFFFF"/>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73" name="Shape 673"/>
        <p:cNvGrpSpPr/>
        <p:nvPr/>
      </p:nvGrpSpPr>
      <p:grpSpPr>
        <a:xfrm>
          <a:off x="0" y="0"/>
          <a:ext cx="0" cy="0"/>
          <a:chOff x="0" y="0"/>
          <a:chExt cx="0" cy="0"/>
        </a:xfrm>
      </p:grpSpPr>
      <p:sp>
        <p:nvSpPr>
          <p:cNvPr id="674" name="Google Shape;674;p108"/>
          <p:cNvSpPr/>
          <p:nvPr/>
        </p:nvSpPr>
        <p:spPr>
          <a:xfrm>
            <a:off x="3729863" y="4601816"/>
            <a:ext cx="3900652" cy="1387823"/>
          </a:xfrm>
          <a:prstGeom prst="triangle">
            <a:avLst>
              <a:gd fmla="val 50000" name="adj"/>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75" name="Google Shape;675;p108"/>
          <p:cNvSpPr txBox="1"/>
          <p:nvPr/>
        </p:nvSpPr>
        <p:spPr>
          <a:xfrm>
            <a:off x="1820475" y="1252665"/>
            <a:ext cx="3401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1</a:t>
            </a:r>
            <a:endParaRPr/>
          </a:p>
        </p:txBody>
      </p:sp>
      <p:sp>
        <p:nvSpPr>
          <p:cNvPr id="676" name="Google Shape;676;p108"/>
          <p:cNvSpPr/>
          <p:nvPr/>
        </p:nvSpPr>
        <p:spPr>
          <a:xfrm>
            <a:off x="2703" y="4097064"/>
            <a:ext cx="5350548" cy="1903686"/>
          </a:xfrm>
          <a:prstGeom prst="triangle">
            <a:avLst>
              <a:gd fmla="val 50000"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77" name="Google Shape;677;p108">
            <a:hlinkClick action="ppaction://hlinksldjump" r:id="rId3"/>
          </p:cNvPr>
          <p:cNvSpPr/>
          <p:nvPr/>
        </p:nvSpPr>
        <p:spPr>
          <a:xfrm>
            <a:off x="1710557" y="1578327"/>
            <a:ext cx="612891" cy="459668"/>
          </a:xfrm>
          <a:prstGeom prst="star5">
            <a:avLst>
              <a:gd fmla="val 32376" name="adj"/>
              <a:gd fmla="val 105146" name="hf"/>
              <a:gd fmla="val 110557" name="vf"/>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78" name="Google Shape;678;p108"/>
          <p:cNvSpPr txBox="1"/>
          <p:nvPr/>
        </p:nvSpPr>
        <p:spPr>
          <a:xfrm>
            <a:off x="3533329" y="1897021"/>
            <a:ext cx="3401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2</a:t>
            </a:r>
            <a:endParaRPr/>
          </a:p>
        </p:txBody>
      </p:sp>
      <p:sp>
        <p:nvSpPr>
          <p:cNvPr id="679" name="Google Shape;679;p108">
            <a:hlinkClick action="ppaction://hlinksldjump" r:id="rId4"/>
          </p:cNvPr>
          <p:cNvSpPr/>
          <p:nvPr/>
        </p:nvSpPr>
        <p:spPr>
          <a:xfrm>
            <a:off x="3300288" y="2222682"/>
            <a:ext cx="859141" cy="644356"/>
          </a:xfrm>
          <a:prstGeom prst="star5">
            <a:avLst>
              <a:gd fmla="val 19098" name="adj"/>
              <a:gd fmla="val 105146" name="hf"/>
              <a:gd fmla="val 110557" name="vf"/>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80" name="Google Shape;680;p108"/>
          <p:cNvSpPr txBox="1"/>
          <p:nvPr/>
        </p:nvSpPr>
        <p:spPr>
          <a:xfrm flipH="1">
            <a:off x="7894772" y="1189563"/>
            <a:ext cx="24765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4</a:t>
            </a:r>
            <a:endParaRPr/>
          </a:p>
        </p:txBody>
      </p:sp>
      <p:sp>
        <p:nvSpPr>
          <p:cNvPr id="681" name="Google Shape;681;p108">
            <a:hlinkClick action="ppaction://hlinksldjump" r:id="rId5"/>
          </p:cNvPr>
          <p:cNvSpPr/>
          <p:nvPr/>
        </p:nvSpPr>
        <p:spPr>
          <a:xfrm>
            <a:off x="7766957" y="1616249"/>
            <a:ext cx="626099" cy="1023208"/>
          </a:xfrm>
          <a:prstGeom prst="star5">
            <a:avLst>
              <a:gd fmla="val 28208" name="adj"/>
              <a:gd fmla="val 105146" name="hf"/>
              <a:gd fmla="val 110557" name="vf"/>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82" name="Google Shape;682;p108"/>
          <p:cNvSpPr txBox="1"/>
          <p:nvPr/>
        </p:nvSpPr>
        <p:spPr>
          <a:xfrm>
            <a:off x="750953" y="2219197"/>
            <a:ext cx="3401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3</a:t>
            </a:r>
            <a:endParaRPr/>
          </a:p>
        </p:txBody>
      </p:sp>
      <p:sp>
        <p:nvSpPr>
          <p:cNvPr id="683" name="Google Shape;683;p108">
            <a:hlinkClick action="ppaction://hlinksldjump" r:id="rId6"/>
          </p:cNvPr>
          <p:cNvSpPr/>
          <p:nvPr/>
        </p:nvSpPr>
        <p:spPr>
          <a:xfrm>
            <a:off x="732697" y="2544860"/>
            <a:ext cx="429571" cy="322178"/>
          </a:xfrm>
          <a:prstGeom prst="star5">
            <a:avLst>
              <a:gd fmla="val 19098" name="adj"/>
              <a:gd fmla="val 105146" name="hf"/>
              <a:gd fmla="val 110557" name="vf"/>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84" name="Google Shape;684;p108"/>
          <p:cNvSpPr txBox="1"/>
          <p:nvPr/>
        </p:nvSpPr>
        <p:spPr>
          <a:xfrm>
            <a:off x="4584971" y="2750680"/>
            <a:ext cx="123251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Đặc biệt</a:t>
            </a:r>
            <a:endParaRPr b="1" sz="2400">
              <a:solidFill>
                <a:srgbClr val="FFFFFF"/>
              </a:solidFill>
              <a:latin typeface="Calibri"/>
              <a:ea typeface="Calibri"/>
              <a:cs typeface="Calibri"/>
              <a:sym typeface="Calibri"/>
            </a:endParaRPr>
          </a:p>
        </p:txBody>
      </p:sp>
      <p:sp>
        <p:nvSpPr>
          <p:cNvPr id="685" name="Google Shape;685;p108">
            <a:hlinkClick action="ppaction://hlinksldjump" r:id="rId7"/>
          </p:cNvPr>
          <p:cNvSpPr/>
          <p:nvPr/>
        </p:nvSpPr>
        <p:spPr>
          <a:xfrm>
            <a:off x="3866340" y="3127007"/>
            <a:ext cx="2579713" cy="1441897"/>
          </a:xfrm>
          <a:prstGeom prst="star5">
            <a:avLst>
              <a:gd fmla="val 29057" name="adj"/>
              <a:gd fmla="val 105146" name="hf"/>
              <a:gd fmla="val 110557" name="vf"/>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686" name="Google Shape;686;p108"/>
          <p:cNvSpPr/>
          <p:nvPr/>
        </p:nvSpPr>
        <p:spPr>
          <a:xfrm flipH="1">
            <a:off x="10159133" y="5436144"/>
            <a:ext cx="1874159" cy="489753"/>
          </a:xfrm>
          <a:prstGeom prst="homePlate">
            <a:avLst>
              <a:gd fmla="val 50000" name="adj"/>
            </a:avLst>
          </a:prstGeom>
          <a:solidFill>
            <a:srgbClr val="FF00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rgbClr val="000000"/>
                </a:solidFill>
                <a:latin typeface="Calibri"/>
                <a:ea typeface="Calibri"/>
                <a:cs typeface="Calibri"/>
                <a:sym typeface="Calibri"/>
              </a:rPr>
              <a:t>pipi</a:t>
            </a:r>
            <a:endParaRPr/>
          </a:p>
        </p:txBody>
      </p:sp>
      <p:sp>
        <p:nvSpPr>
          <p:cNvPr id="687" name="Google Shape;687;p108"/>
          <p:cNvSpPr/>
          <p:nvPr/>
        </p:nvSpPr>
        <p:spPr>
          <a:xfrm>
            <a:off x="2800451" y="4478041"/>
            <a:ext cx="6591100" cy="10849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6600">
                <a:solidFill>
                  <a:srgbClr val="FFFFFF"/>
                </a:solidFill>
                <a:latin typeface="Calibri"/>
                <a:ea typeface="Calibri"/>
                <a:cs typeface="Calibri"/>
                <a:sym typeface="Calibri"/>
              </a:rPr>
              <a:t>Ngôi sao may mắn</a:t>
            </a:r>
            <a:endParaRPr b="1" sz="6600">
              <a:solidFill>
                <a:srgbClr val="FFFFFF"/>
              </a:solidFill>
              <a:latin typeface="Calibri"/>
              <a:ea typeface="Calibri"/>
              <a:cs typeface="Calibri"/>
              <a:sym typeface="Calibri"/>
            </a:endParaRPr>
          </a:p>
        </p:txBody>
      </p:sp>
      <p:pic>
        <p:nvPicPr>
          <p:cNvPr id="688" name="Google Shape;688;p108"/>
          <p:cNvPicPr preferRelativeResize="0"/>
          <p:nvPr/>
        </p:nvPicPr>
        <p:blipFill rotWithShape="1">
          <a:blip r:embed="rId8">
            <a:alphaModFix/>
          </a:blip>
          <a:srcRect b="0" l="0" r="0" t="0"/>
          <a:stretch/>
        </p:blipFill>
        <p:spPr>
          <a:xfrm>
            <a:off x="2173505" y="3168687"/>
            <a:ext cx="149975" cy="99502"/>
          </a:xfrm>
          <a:prstGeom prst="rect">
            <a:avLst/>
          </a:prstGeom>
          <a:noFill/>
          <a:ln>
            <a:noFill/>
          </a:ln>
        </p:spPr>
      </p:pic>
      <p:pic>
        <p:nvPicPr>
          <p:cNvPr id="689" name="Google Shape;689;p108"/>
          <p:cNvPicPr preferRelativeResize="0"/>
          <p:nvPr/>
        </p:nvPicPr>
        <p:blipFill rotWithShape="1">
          <a:blip r:embed="rId8">
            <a:alphaModFix/>
          </a:blip>
          <a:srcRect b="0" l="0" r="0" t="0"/>
          <a:stretch/>
        </p:blipFill>
        <p:spPr>
          <a:xfrm>
            <a:off x="4817129" y="1859268"/>
            <a:ext cx="247651" cy="164306"/>
          </a:xfrm>
          <a:prstGeom prst="rect">
            <a:avLst/>
          </a:prstGeom>
          <a:noFill/>
          <a:ln>
            <a:noFill/>
          </a:ln>
        </p:spPr>
      </p:pic>
      <p:pic>
        <p:nvPicPr>
          <p:cNvPr id="690" name="Google Shape;690;p108"/>
          <p:cNvPicPr preferRelativeResize="0"/>
          <p:nvPr/>
        </p:nvPicPr>
        <p:blipFill rotWithShape="1">
          <a:blip r:embed="rId8">
            <a:alphaModFix/>
          </a:blip>
          <a:srcRect b="0" l="0" r="0" t="0"/>
          <a:stretch/>
        </p:blipFill>
        <p:spPr>
          <a:xfrm>
            <a:off x="11077168" y="2256886"/>
            <a:ext cx="206475" cy="136988"/>
          </a:xfrm>
          <a:prstGeom prst="rect">
            <a:avLst/>
          </a:prstGeom>
          <a:noFill/>
          <a:ln>
            <a:noFill/>
          </a:ln>
        </p:spPr>
      </p:pic>
      <p:pic>
        <p:nvPicPr>
          <p:cNvPr id="691" name="Google Shape;691;p108"/>
          <p:cNvPicPr preferRelativeResize="0"/>
          <p:nvPr/>
        </p:nvPicPr>
        <p:blipFill rotWithShape="1">
          <a:blip r:embed="rId8">
            <a:alphaModFix/>
          </a:blip>
          <a:srcRect b="0" l="0" r="0" t="0"/>
          <a:stretch/>
        </p:blipFill>
        <p:spPr>
          <a:xfrm>
            <a:off x="7708513" y="2274135"/>
            <a:ext cx="174279" cy="115628"/>
          </a:xfrm>
          <a:prstGeom prst="rect">
            <a:avLst/>
          </a:prstGeom>
          <a:noFill/>
          <a:ln>
            <a:noFill/>
          </a:ln>
        </p:spPr>
      </p:pic>
      <p:sp>
        <p:nvSpPr>
          <p:cNvPr id="692" name="Google Shape;692;p108">
            <a:hlinkClick action="ppaction://hlinksldjump" r:id="rId9"/>
          </p:cNvPr>
          <p:cNvSpPr/>
          <p:nvPr/>
        </p:nvSpPr>
        <p:spPr>
          <a:xfrm>
            <a:off x="100884" y="5488100"/>
            <a:ext cx="1693257" cy="437797"/>
          </a:xfrm>
          <a:prstGeom prst="roundRect">
            <a:avLst>
              <a:gd fmla="val 16667" name="adj"/>
            </a:avLst>
          </a:prstGeom>
          <a:solidFill>
            <a:schemeClr val="lt1"/>
          </a:solidFill>
          <a:ln cap="flat" cmpd="sng" w="2857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Bài học</a:t>
            </a:r>
            <a:endParaRPr/>
          </a:p>
        </p:txBody>
      </p:sp>
      <p:pic>
        <p:nvPicPr>
          <p:cNvPr id="693" name="Google Shape;693;p108"/>
          <p:cNvPicPr preferRelativeResize="0"/>
          <p:nvPr/>
        </p:nvPicPr>
        <p:blipFill rotWithShape="1">
          <a:blip r:embed="rId10">
            <a:alphaModFix/>
          </a:blip>
          <a:srcRect b="0" l="0" r="0" t="0"/>
          <a:stretch/>
        </p:blipFill>
        <p:spPr>
          <a:xfrm>
            <a:off x="-943735" y="3543155"/>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3000" fill="hold"/>
                                        <p:tgtEl>
                                          <p:spTgt spid="677"/>
                                        </p:tgtEl>
                                        <p:attrNameLst>
                                          <p:attrName>r</p:attrName>
                                        </p:attrNameLst>
                                      </p:cBhvr>
                                    </p:animRot>
                                  </p:childTnLst>
                                </p:cTn>
                              </p:par>
                              <p:par>
                                <p:cTn fill="hold" nodeType="withEffect" presetClass="emph" presetID="8" presetSubtype="0">
                                  <p:stCondLst>
                                    <p:cond delay="0"/>
                                  </p:stCondLst>
                                  <p:childTnLst>
                                    <p:animRot by="-21600000">
                                      <p:cBhvr>
                                        <p:cTn dur="2500" fill="hold"/>
                                        <p:tgtEl>
                                          <p:spTgt spid="679"/>
                                        </p:tgtEl>
                                        <p:attrNameLst>
                                          <p:attrName>r</p:attrName>
                                        </p:attrNameLst>
                                      </p:cBhvr>
                                    </p:animRot>
                                  </p:childTnLst>
                                </p:cTn>
                              </p:par>
                              <p:par>
                                <p:cTn fill="hold" nodeType="withEffect" presetClass="emph" presetID="8" presetSubtype="0">
                                  <p:stCondLst>
                                    <p:cond delay="0"/>
                                  </p:stCondLst>
                                  <p:childTnLst>
                                    <p:animRot by="-21600000">
                                      <p:cBhvr>
                                        <p:cTn dur="1250" fill="hold"/>
                                        <p:tgtEl>
                                          <p:spTgt spid="681"/>
                                        </p:tgtEl>
                                        <p:attrNameLst>
                                          <p:attrName>r</p:attrName>
                                        </p:attrNameLst>
                                      </p:cBhvr>
                                    </p:animRot>
                                  </p:childTnLst>
                                </p:cTn>
                              </p:par>
                              <p:par>
                                <p:cTn fill="hold" nodeType="withEffect" presetClass="emph" presetID="8" presetSubtype="0">
                                  <p:stCondLst>
                                    <p:cond delay="0"/>
                                  </p:stCondLst>
                                  <p:childTnLst>
                                    <p:animRot by="-21600000">
                                      <p:cBhvr>
                                        <p:cTn dur="1750" fill="hold"/>
                                        <p:tgtEl>
                                          <p:spTgt spid="683"/>
                                        </p:tgtEl>
                                        <p:attrNameLst>
                                          <p:attrName>r</p:attrName>
                                        </p:attrNameLst>
                                      </p:cBhvr>
                                    </p:animRot>
                                  </p:childTnLst>
                                </p:cTn>
                              </p:par>
                              <p:par>
                                <p:cTn fill="hold" nodeType="withEffect" presetClass="emph" presetID="8" presetSubtype="0">
                                  <p:stCondLst>
                                    <p:cond delay="0"/>
                                  </p:stCondLst>
                                  <p:childTnLst>
                                    <p:animRot by="-21600000">
                                      <p:cBhvr>
                                        <p:cTn dur="2500" fill="hold"/>
                                        <p:tgtEl>
                                          <p:spTgt spid="685"/>
                                        </p:tgtEl>
                                        <p:attrNameLst>
                                          <p:attrName>r</p:attrName>
                                        </p:attrNameLst>
                                      </p:cBhvr>
                                    </p:animRo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77"/>
                                        </p:tgtEl>
                                        <p:attrNameLst>
                                          <p:attrName>ppt_w</p:attrName>
                                        </p:attrNameLst>
                                      </p:cBhvr>
                                      <p:tavLst>
                                        <p:tav fmla="" tm="0">
                                          <p:val>
                                            <p:strVal val="#ppt_w"/>
                                          </p:val>
                                        </p:tav>
                                        <p:tav fmla="" tm="100000">
                                          <p:val>
                                            <p:strVal val="0"/>
                                          </p:val>
                                        </p:tav>
                                      </p:tavLst>
                                    </p:anim>
                                    <p:anim calcmode="lin" valueType="num">
                                      <p:cBhvr additive="base">
                                        <p:cTn dur="500"/>
                                        <p:tgtEl>
                                          <p:spTgt spid="677"/>
                                        </p:tgtEl>
                                        <p:attrNameLst>
                                          <p:attrName>ppt_h</p:attrName>
                                        </p:attrNameLst>
                                      </p:cBhvr>
                                      <p:tavLst>
                                        <p:tav fmla="" tm="0">
                                          <p:val>
                                            <p:strVal val="#ppt_h"/>
                                          </p:val>
                                        </p:tav>
                                        <p:tav fmla="" tm="100000">
                                          <p:val>
                                            <p:strVal val="0"/>
                                          </p:val>
                                        </p:tav>
                                      </p:tavLst>
                                    </p:anim>
                                    <p:set>
                                      <p:cBhvr>
                                        <p:cTn dur="1" fill="hold">
                                          <p:stCondLst>
                                            <p:cond delay="500"/>
                                          </p:stCondLst>
                                        </p:cTn>
                                        <p:tgtEl>
                                          <p:spTgt spid="6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
                                        <p:tgtEl>
                                          <p:spTgt spid="675"/>
                                        </p:tgtEl>
                                      </p:cBhvr>
                                    </p:animEffect>
                                    <p:set>
                                      <p:cBhvr>
                                        <p:cTn dur="1" fill="hold">
                                          <p:stCondLst>
                                            <p:cond delay="10"/>
                                          </p:stCondLst>
                                        </p:cTn>
                                        <p:tgtEl>
                                          <p:spTgt spid="6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79"/>
                                        </p:tgtEl>
                                        <p:attrNameLst>
                                          <p:attrName>ppt_w</p:attrName>
                                        </p:attrNameLst>
                                      </p:cBhvr>
                                      <p:tavLst>
                                        <p:tav fmla="" tm="0">
                                          <p:val>
                                            <p:strVal val="#ppt_w"/>
                                          </p:val>
                                        </p:tav>
                                        <p:tav fmla="" tm="100000">
                                          <p:val>
                                            <p:strVal val="0"/>
                                          </p:val>
                                        </p:tav>
                                      </p:tavLst>
                                    </p:anim>
                                    <p:anim calcmode="lin" valueType="num">
                                      <p:cBhvr additive="base">
                                        <p:cTn dur="500"/>
                                        <p:tgtEl>
                                          <p:spTgt spid="679"/>
                                        </p:tgtEl>
                                        <p:attrNameLst>
                                          <p:attrName>ppt_h</p:attrName>
                                        </p:attrNameLst>
                                      </p:cBhvr>
                                      <p:tavLst>
                                        <p:tav fmla="" tm="0">
                                          <p:val>
                                            <p:strVal val="#ppt_h"/>
                                          </p:val>
                                        </p:tav>
                                        <p:tav fmla="" tm="100000">
                                          <p:val>
                                            <p:strVal val="0"/>
                                          </p:val>
                                        </p:tav>
                                      </p:tavLst>
                                    </p:anim>
                                    <p:set>
                                      <p:cBhvr>
                                        <p:cTn dur="1" fill="hold">
                                          <p:stCondLst>
                                            <p:cond delay="500"/>
                                          </p:stCondLst>
                                        </p:cTn>
                                        <p:tgtEl>
                                          <p:spTgt spid="6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
                                        <p:tgtEl>
                                          <p:spTgt spid="678"/>
                                        </p:tgtEl>
                                      </p:cBhvr>
                                    </p:animEffect>
                                    <p:set>
                                      <p:cBhvr>
                                        <p:cTn dur="1" fill="hold">
                                          <p:stCondLst>
                                            <p:cond delay="10"/>
                                          </p:stCondLst>
                                        </p:cTn>
                                        <p:tgtEl>
                                          <p:spTgt spid="6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81"/>
                                        </p:tgtEl>
                                        <p:attrNameLst>
                                          <p:attrName>ppt_w</p:attrName>
                                        </p:attrNameLst>
                                      </p:cBhvr>
                                      <p:tavLst>
                                        <p:tav fmla="" tm="0">
                                          <p:val>
                                            <p:strVal val="#ppt_w"/>
                                          </p:val>
                                        </p:tav>
                                        <p:tav fmla="" tm="100000">
                                          <p:val>
                                            <p:strVal val="0"/>
                                          </p:val>
                                        </p:tav>
                                      </p:tavLst>
                                    </p:anim>
                                    <p:anim calcmode="lin" valueType="num">
                                      <p:cBhvr additive="base">
                                        <p:cTn dur="500"/>
                                        <p:tgtEl>
                                          <p:spTgt spid="681"/>
                                        </p:tgtEl>
                                        <p:attrNameLst>
                                          <p:attrName>ppt_h</p:attrName>
                                        </p:attrNameLst>
                                      </p:cBhvr>
                                      <p:tavLst>
                                        <p:tav fmla="" tm="0">
                                          <p:val>
                                            <p:strVal val="#ppt_h"/>
                                          </p:val>
                                        </p:tav>
                                        <p:tav fmla="" tm="100000">
                                          <p:val>
                                            <p:strVal val="0"/>
                                          </p:val>
                                        </p:tav>
                                      </p:tavLst>
                                    </p:anim>
                                    <p:set>
                                      <p:cBhvr>
                                        <p:cTn dur="1" fill="hold">
                                          <p:stCondLst>
                                            <p:cond delay="500"/>
                                          </p:stCondLst>
                                        </p:cTn>
                                        <p:tgtEl>
                                          <p:spTgt spid="6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
                                        <p:tgtEl>
                                          <p:spTgt spid="680"/>
                                        </p:tgtEl>
                                      </p:cBhvr>
                                    </p:animEffect>
                                    <p:set>
                                      <p:cBhvr>
                                        <p:cTn dur="1" fill="hold">
                                          <p:stCondLst>
                                            <p:cond delay="10"/>
                                          </p:stCondLst>
                                        </p:cTn>
                                        <p:tgtEl>
                                          <p:spTgt spid="6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83"/>
                                        </p:tgtEl>
                                        <p:attrNameLst>
                                          <p:attrName>ppt_w</p:attrName>
                                        </p:attrNameLst>
                                      </p:cBhvr>
                                      <p:tavLst>
                                        <p:tav fmla="" tm="0">
                                          <p:val>
                                            <p:strVal val="#ppt_w"/>
                                          </p:val>
                                        </p:tav>
                                        <p:tav fmla="" tm="100000">
                                          <p:val>
                                            <p:strVal val="0"/>
                                          </p:val>
                                        </p:tav>
                                      </p:tavLst>
                                    </p:anim>
                                    <p:anim calcmode="lin" valueType="num">
                                      <p:cBhvr additive="base">
                                        <p:cTn dur="500"/>
                                        <p:tgtEl>
                                          <p:spTgt spid="683"/>
                                        </p:tgtEl>
                                        <p:attrNameLst>
                                          <p:attrName>ppt_h</p:attrName>
                                        </p:attrNameLst>
                                      </p:cBhvr>
                                      <p:tavLst>
                                        <p:tav fmla="" tm="0">
                                          <p:val>
                                            <p:strVal val="#ppt_h"/>
                                          </p:val>
                                        </p:tav>
                                        <p:tav fmla="" tm="100000">
                                          <p:val>
                                            <p:strVal val="0"/>
                                          </p:val>
                                        </p:tav>
                                      </p:tavLst>
                                    </p:anim>
                                    <p:set>
                                      <p:cBhvr>
                                        <p:cTn dur="1" fill="hold">
                                          <p:stCondLst>
                                            <p:cond delay="500"/>
                                          </p:stCondLst>
                                        </p:cTn>
                                        <p:tgtEl>
                                          <p:spTgt spid="6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
                                        <p:tgtEl>
                                          <p:spTgt spid="682"/>
                                        </p:tgtEl>
                                      </p:cBhvr>
                                    </p:animEffect>
                                    <p:set>
                                      <p:cBhvr>
                                        <p:cTn dur="1" fill="hold">
                                          <p:stCondLst>
                                            <p:cond delay="10"/>
                                          </p:stCondLst>
                                        </p:cTn>
                                        <p:tgtEl>
                                          <p:spTgt spid="6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85"/>
                                        </p:tgtEl>
                                        <p:attrNameLst>
                                          <p:attrName>ppt_w</p:attrName>
                                        </p:attrNameLst>
                                      </p:cBhvr>
                                      <p:tavLst>
                                        <p:tav fmla="" tm="0">
                                          <p:val>
                                            <p:strVal val="#ppt_w"/>
                                          </p:val>
                                        </p:tav>
                                        <p:tav fmla="" tm="100000">
                                          <p:val>
                                            <p:strVal val="0"/>
                                          </p:val>
                                        </p:tav>
                                      </p:tavLst>
                                    </p:anim>
                                    <p:anim calcmode="lin" valueType="num">
                                      <p:cBhvr additive="base">
                                        <p:cTn dur="500"/>
                                        <p:tgtEl>
                                          <p:spTgt spid="685"/>
                                        </p:tgtEl>
                                        <p:attrNameLst>
                                          <p:attrName>ppt_h</p:attrName>
                                        </p:attrNameLst>
                                      </p:cBhvr>
                                      <p:tavLst>
                                        <p:tav fmla="" tm="0">
                                          <p:val>
                                            <p:strVal val="#ppt_h"/>
                                          </p:val>
                                        </p:tav>
                                        <p:tav fmla="" tm="100000">
                                          <p:val>
                                            <p:strVal val="0"/>
                                          </p:val>
                                        </p:tav>
                                      </p:tavLst>
                                    </p:anim>
                                    <p:set>
                                      <p:cBhvr>
                                        <p:cTn dur="1" fill="hold">
                                          <p:stCondLst>
                                            <p:cond delay="500"/>
                                          </p:stCondLst>
                                        </p:cTn>
                                        <p:tgtEl>
                                          <p:spTgt spid="68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
                                        <p:tgtEl>
                                          <p:spTgt spid="684"/>
                                        </p:tgtEl>
                                      </p:cBhvr>
                                    </p:animEffect>
                                    <p:set>
                                      <p:cBhvr>
                                        <p:cTn dur="1" fill="hold">
                                          <p:stCondLst>
                                            <p:cond delay="10"/>
                                          </p:stCondLst>
                                        </p:cTn>
                                        <p:tgtEl>
                                          <p:spTgt spid="68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8000"/>
          </a:blip>
          <a:stretch>
            <a:fillRect/>
          </a:stretch>
        </a:blipFill>
      </p:bgPr>
    </p:bg>
    <p:spTree>
      <p:nvGrpSpPr>
        <p:cNvPr id="697" name="Shape 697"/>
        <p:cNvGrpSpPr/>
        <p:nvPr/>
      </p:nvGrpSpPr>
      <p:grpSpPr>
        <a:xfrm>
          <a:off x="0" y="0"/>
          <a:ext cx="0" cy="0"/>
          <a:chOff x="0" y="0"/>
          <a:chExt cx="0" cy="0"/>
        </a:xfrm>
      </p:grpSpPr>
      <p:pic>
        <p:nvPicPr>
          <p:cNvPr id="698" name="Google Shape;698;p109"/>
          <p:cNvPicPr preferRelativeResize="0"/>
          <p:nvPr/>
        </p:nvPicPr>
        <p:blipFill rotWithShape="1">
          <a:blip r:embed="rId4">
            <a:alphaModFix/>
          </a:blip>
          <a:srcRect b="0" l="0" r="0" t="0"/>
          <a:stretch/>
        </p:blipFill>
        <p:spPr>
          <a:xfrm>
            <a:off x="303846" y="4757109"/>
            <a:ext cx="1320033" cy="990025"/>
          </a:xfrm>
          <a:prstGeom prst="rect">
            <a:avLst/>
          </a:prstGeom>
          <a:noFill/>
          <a:ln>
            <a:noFill/>
          </a:ln>
        </p:spPr>
      </p:pic>
      <p:pic>
        <p:nvPicPr>
          <p:cNvPr id="699" name="Google Shape;699;p109"/>
          <p:cNvPicPr preferRelativeResize="0"/>
          <p:nvPr/>
        </p:nvPicPr>
        <p:blipFill rotWithShape="1">
          <a:blip r:embed="rId5">
            <a:alphaModFix/>
          </a:blip>
          <a:srcRect b="0" l="0" r="0" t="0"/>
          <a:stretch/>
        </p:blipFill>
        <p:spPr>
          <a:xfrm>
            <a:off x="2286000" y="1285875"/>
            <a:ext cx="7620000" cy="4286250"/>
          </a:xfrm>
          <a:prstGeom prst="rect">
            <a:avLst/>
          </a:prstGeom>
          <a:noFill/>
          <a:ln>
            <a:noFill/>
          </a:ln>
        </p:spPr>
      </p:pic>
      <p:sp>
        <p:nvSpPr>
          <p:cNvPr id="700" name="Google Shape;700;p109"/>
          <p:cNvSpPr/>
          <p:nvPr/>
        </p:nvSpPr>
        <p:spPr>
          <a:xfrm>
            <a:off x="1292570" y="1341666"/>
            <a:ext cx="9606859" cy="1406363"/>
          </a:xfrm>
          <a:prstGeom prst="snip2DiagRect">
            <a:avLst>
              <a:gd fmla="val 0" name="adj1"/>
              <a:gd fmla="val 24222" name="adj2"/>
            </a:avLst>
          </a:prstGeom>
          <a:blipFill rotWithShape="1">
            <a:blip r:embed="rId6">
              <a:alphaModFix/>
            </a:blip>
            <a:stretch>
              <a:fillRect b="0" l="0" r="0" t="0"/>
            </a:stretch>
          </a:blip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002060"/>
                </a:solidFill>
                <a:latin typeface="Calibri"/>
                <a:ea typeface="Calibri"/>
                <a:cs typeface="Calibri"/>
                <a:sym typeface="Calibri"/>
              </a:rPr>
              <a:t>Câu 1: Phép tu từ nào được sử dụng trong câu cao dao sau:</a:t>
            </a:r>
            <a:endParaRPr/>
          </a:p>
          <a:p>
            <a:pPr indent="0" lvl="0" marL="0" marR="0" rtl="0" algn="l">
              <a:spcBef>
                <a:spcPts val="0"/>
              </a:spcBef>
              <a:spcAft>
                <a:spcPts val="0"/>
              </a:spcAft>
              <a:buNone/>
            </a:pPr>
            <a:r>
              <a:rPr b="1" lang="en-US" sz="2800">
                <a:solidFill>
                  <a:srgbClr val="002060"/>
                </a:solidFill>
                <a:latin typeface="Calibri"/>
                <a:ea typeface="Calibri"/>
                <a:cs typeface="Calibri"/>
                <a:sym typeface="Calibri"/>
              </a:rPr>
              <a:t>                    “ Trâu ơi, ta bảo trâu này</a:t>
            </a:r>
            <a:endParaRPr/>
          </a:p>
          <a:p>
            <a:pPr indent="0" lvl="0" marL="0" marR="0" rtl="0" algn="l">
              <a:spcBef>
                <a:spcPts val="0"/>
              </a:spcBef>
              <a:spcAft>
                <a:spcPts val="0"/>
              </a:spcAft>
              <a:buNone/>
            </a:pPr>
            <a:r>
              <a:rPr b="1" lang="en-US" sz="2800">
                <a:solidFill>
                  <a:srgbClr val="002060"/>
                </a:solidFill>
                <a:latin typeface="Calibri"/>
                <a:ea typeface="Calibri"/>
                <a:cs typeface="Calibri"/>
                <a:sym typeface="Calibri"/>
              </a:rPr>
              <a:t>           Trâu ra ngoài ruộng, trâu cày với ta.”</a:t>
            </a:r>
            <a:endParaRPr b="1" sz="2800">
              <a:solidFill>
                <a:srgbClr val="002060"/>
              </a:solidFill>
              <a:latin typeface="Calibri"/>
              <a:ea typeface="Calibri"/>
              <a:cs typeface="Calibri"/>
              <a:sym typeface="Calibri"/>
            </a:endParaRPr>
          </a:p>
        </p:txBody>
      </p:sp>
      <p:sp>
        <p:nvSpPr>
          <p:cNvPr id="701" name="Google Shape;701;p109"/>
          <p:cNvSpPr/>
          <p:nvPr/>
        </p:nvSpPr>
        <p:spPr>
          <a:xfrm>
            <a:off x="2203823" y="3733347"/>
            <a:ext cx="7955280" cy="1079807"/>
          </a:xfrm>
          <a:prstGeom prst="rect">
            <a:avLst/>
          </a:prstGeom>
          <a:solidFill>
            <a:srgbClr val="FFC000"/>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Times New Roman"/>
                <a:ea typeface="Times New Roman"/>
                <a:cs typeface="Times New Roman"/>
                <a:sym typeface="Times New Roman"/>
              </a:rPr>
              <a:t>Nhân hóa qua cụm từ “ Trâu ơi”</a:t>
            </a:r>
            <a:endParaRPr b="1" sz="3200">
              <a:solidFill>
                <a:srgbClr val="002060"/>
              </a:solidFill>
              <a:latin typeface="Times New Roman"/>
              <a:ea typeface="Times New Roman"/>
              <a:cs typeface="Times New Roman"/>
              <a:sym typeface="Times New Roman"/>
            </a:endParaRPr>
          </a:p>
        </p:txBody>
      </p:sp>
      <p:sp>
        <p:nvSpPr>
          <p:cNvPr id="702" name="Google Shape;702;p109"/>
          <p:cNvSpPr/>
          <p:nvPr/>
        </p:nvSpPr>
        <p:spPr>
          <a:xfrm>
            <a:off x="3722559" y="3117377"/>
            <a:ext cx="4746941" cy="6232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3600">
                <a:solidFill>
                  <a:srgbClr val="FF0000"/>
                </a:solidFill>
                <a:latin typeface="Times New Roman"/>
                <a:ea typeface="Times New Roman"/>
                <a:cs typeface="Times New Roman"/>
                <a:sym typeface="Times New Roman"/>
              </a:rPr>
              <a:t>You are given 3 candies</a:t>
            </a:r>
            <a:endParaRPr/>
          </a:p>
        </p:txBody>
      </p:sp>
      <p:sp>
        <p:nvSpPr>
          <p:cNvPr id="703" name="Google Shape;703;p109">
            <a:hlinkClick action="ppaction://hlinksldjump" r:id="rId7"/>
          </p:cNvPr>
          <p:cNvSpPr/>
          <p:nvPr/>
        </p:nvSpPr>
        <p:spPr>
          <a:xfrm flipH="1">
            <a:off x="10062588" y="5747134"/>
            <a:ext cx="1874159" cy="489753"/>
          </a:xfrm>
          <a:prstGeom prst="homePlate">
            <a:avLst>
              <a:gd fmla="val 50000" name="adj"/>
            </a:avLst>
          </a:prstGeom>
          <a:solidFill>
            <a:srgbClr val="FF00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rgbClr val="000000"/>
                </a:solidFill>
                <a:latin typeface="Calibri"/>
                <a:ea typeface="Calibri"/>
                <a:cs typeface="Calibri"/>
                <a:sym typeface="Calibri"/>
              </a:rPr>
              <a:t>GO HOME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98"/>
                                        </p:tgtEl>
                                      </p:cBhvr>
                                    </p:animEffect>
                                    <p:set>
                                      <p:cBhvr>
                                        <p:cTn dur="1" fill="hold">
                                          <p:stCondLst>
                                            <p:cond delay="500"/>
                                          </p:stCondLst>
                                        </p:cTn>
                                        <p:tgtEl>
                                          <p:spTgt spid="6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00"/>
                                        </p:tgtEl>
                                      </p:cBhvr>
                                    </p:animEffect>
                                    <p:set>
                                      <p:cBhvr>
                                        <p:cTn dur="1" fill="hold">
                                          <p:stCondLst>
                                            <p:cond delay="500"/>
                                          </p:stCondLst>
                                        </p:cTn>
                                        <p:tgtEl>
                                          <p:spTgt spid="7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01"/>
                                        </p:tgtEl>
                                      </p:cBhvr>
                                    </p:animEffect>
                                    <p:set>
                                      <p:cBhvr>
                                        <p:cTn dur="1" fill="hold">
                                          <p:stCondLst>
                                            <p:cond delay="500"/>
                                          </p:stCondLst>
                                        </p:cTn>
                                        <p:tgtEl>
                                          <p:spTgt spid="70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02"/>
                                        </p:tgtEl>
                                        <p:attrNameLst>
                                          <p:attrName>style.visibility</p:attrName>
                                        </p:attrNameLst>
                                      </p:cBhvr>
                                      <p:to>
                                        <p:strVal val="visible"/>
                                      </p:to>
                                    </p:set>
                                    <p:anim calcmode="lin" valueType="num">
                                      <p:cBhvr additive="base">
                                        <p:cTn dur="500"/>
                                        <p:tgtEl>
                                          <p:spTgt spid="702"/>
                                        </p:tgtEl>
                                        <p:attrNameLst>
                                          <p:attrName>ppt_w</p:attrName>
                                        </p:attrNameLst>
                                      </p:cBhvr>
                                      <p:tavLst>
                                        <p:tav fmla="" tm="0">
                                          <p:val>
                                            <p:strVal val="0"/>
                                          </p:val>
                                        </p:tav>
                                        <p:tav fmla="" tm="100000">
                                          <p:val>
                                            <p:strVal val="#ppt_w"/>
                                          </p:val>
                                        </p:tav>
                                      </p:tavLst>
                                    </p:anim>
                                    <p:anim calcmode="lin" valueType="num">
                                      <p:cBhvr additive="base">
                                        <p:cTn dur="500"/>
                                        <p:tgtEl>
                                          <p:spTgt spid="7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8000"/>
          </a:blip>
          <a:stretch>
            <a:fillRect/>
          </a:stretch>
        </a:blipFill>
      </p:bgPr>
    </p:bg>
    <p:spTree>
      <p:nvGrpSpPr>
        <p:cNvPr id="707" name="Shape 707"/>
        <p:cNvGrpSpPr/>
        <p:nvPr/>
      </p:nvGrpSpPr>
      <p:grpSpPr>
        <a:xfrm>
          <a:off x="0" y="0"/>
          <a:ext cx="0" cy="0"/>
          <a:chOff x="0" y="0"/>
          <a:chExt cx="0" cy="0"/>
        </a:xfrm>
      </p:grpSpPr>
      <p:pic>
        <p:nvPicPr>
          <p:cNvPr id="708" name="Google Shape;708;p110"/>
          <p:cNvPicPr preferRelativeResize="0"/>
          <p:nvPr/>
        </p:nvPicPr>
        <p:blipFill rotWithShape="1">
          <a:blip r:embed="rId4">
            <a:alphaModFix/>
          </a:blip>
          <a:srcRect b="0" l="0" r="0" t="0"/>
          <a:stretch/>
        </p:blipFill>
        <p:spPr>
          <a:xfrm>
            <a:off x="303843" y="4757105"/>
            <a:ext cx="1320033" cy="990025"/>
          </a:xfrm>
          <a:prstGeom prst="rect">
            <a:avLst/>
          </a:prstGeom>
          <a:noFill/>
          <a:ln>
            <a:noFill/>
          </a:ln>
        </p:spPr>
      </p:pic>
      <p:pic>
        <p:nvPicPr>
          <p:cNvPr id="709" name="Google Shape;709;p110"/>
          <p:cNvPicPr preferRelativeResize="0"/>
          <p:nvPr/>
        </p:nvPicPr>
        <p:blipFill rotWithShape="1">
          <a:blip r:embed="rId5">
            <a:alphaModFix/>
          </a:blip>
          <a:srcRect b="0" l="0" r="0" t="0"/>
          <a:stretch/>
        </p:blipFill>
        <p:spPr>
          <a:xfrm>
            <a:off x="2286000" y="1285875"/>
            <a:ext cx="7620000" cy="4286250"/>
          </a:xfrm>
          <a:prstGeom prst="rect">
            <a:avLst/>
          </a:prstGeom>
          <a:noFill/>
          <a:ln>
            <a:noFill/>
          </a:ln>
        </p:spPr>
      </p:pic>
      <p:sp>
        <p:nvSpPr>
          <p:cNvPr id="710" name="Google Shape;710;p110"/>
          <p:cNvSpPr/>
          <p:nvPr/>
        </p:nvSpPr>
        <p:spPr>
          <a:xfrm>
            <a:off x="1493553" y="1703993"/>
            <a:ext cx="9375819" cy="1406363"/>
          </a:xfrm>
          <a:prstGeom prst="snip2DiagRect">
            <a:avLst>
              <a:gd fmla="val 0" name="adj1"/>
              <a:gd fmla="val 24222" name="adj2"/>
            </a:avLst>
          </a:prstGeom>
          <a:blipFill rotWithShape="1">
            <a:blip r:embed="rId6">
              <a:alphaModFix/>
            </a:blip>
            <a:stretch>
              <a:fillRect b="0" l="0" r="0" t="0"/>
            </a:stretch>
          </a:blip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002060"/>
                </a:solidFill>
                <a:latin typeface="Times New Roman"/>
                <a:ea typeface="Times New Roman"/>
                <a:cs typeface="Times New Roman"/>
                <a:sym typeface="Times New Roman"/>
              </a:rPr>
              <a:t>Câu 2: Trong câu ca dao: “Gần bùn mà chẳng hôi tanh mùi bùn”, theo em từ “bùn” chỉ điều gì?</a:t>
            </a:r>
            <a:endParaRPr b="1" sz="2800">
              <a:solidFill>
                <a:srgbClr val="002060"/>
              </a:solidFill>
              <a:latin typeface="Times New Roman"/>
              <a:ea typeface="Times New Roman"/>
              <a:cs typeface="Times New Roman"/>
              <a:sym typeface="Times New Roman"/>
            </a:endParaRPr>
          </a:p>
        </p:txBody>
      </p:sp>
      <p:sp>
        <p:nvSpPr>
          <p:cNvPr id="711" name="Google Shape;711;p110"/>
          <p:cNvSpPr/>
          <p:nvPr/>
        </p:nvSpPr>
        <p:spPr>
          <a:xfrm>
            <a:off x="2203823" y="3733343"/>
            <a:ext cx="7955280" cy="1079807"/>
          </a:xfrm>
          <a:prstGeom prst="rect">
            <a:avLst/>
          </a:prstGeom>
          <a:solidFill>
            <a:srgbClr val="FFC000"/>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Xấu xa, thấp kém…</a:t>
            </a:r>
            <a:endParaRPr/>
          </a:p>
        </p:txBody>
      </p:sp>
      <p:sp>
        <p:nvSpPr>
          <p:cNvPr id="712" name="Google Shape;712;p110"/>
          <p:cNvSpPr/>
          <p:nvPr/>
        </p:nvSpPr>
        <p:spPr>
          <a:xfrm>
            <a:off x="3722556" y="3117377"/>
            <a:ext cx="4746941" cy="6232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3600">
                <a:solidFill>
                  <a:srgbClr val="FF0000"/>
                </a:solidFill>
                <a:latin typeface="Times New Roman"/>
                <a:ea typeface="Times New Roman"/>
                <a:cs typeface="Times New Roman"/>
                <a:sym typeface="Times New Roman"/>
              </a:rPr>
              <a:t>You are given 1 candies</a:t>
            </a:r>
            <a:endParaRPr/>
          </a:p>
        </p:txBody>
      </p:sp>
      <p:sp>
        <p:nvSpPr>
          <p:cNvPr id="713" name="Google Shape;713;p110">
            <a:hlinkClick action="ppaction://hlinksldjump" r:id="rId7"/>
          </p:cNvPr>
          <p:cNvSpPr/>
          <p:nvPr/>
        </p:nvSpPr>
        <p:spPr>
          <a:xfrm flipH="1">
            <a:off x="10024993" y="5914044"/>
            <a:ext cx="1874159" cy="489753"/>
          </a:xfrm>
          <a:prstGeom prst="homePlate">
            <a:avLst>
              <a:gd fmla="val 50000" name="adj"/>
            </a:avLst>
          </a:prstGeom>
          <a:solidFill>
            <a:srgbClr val="FF00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rgbClr val="000000"/>
                </a:solidFill>
                <a:latin typeface="Calibri"/>
                <a:ea typeface="Calibri"/>
                <a:cs typeface="Calibri"/>
                <a:sym typeface="Calibri"/>
              </a:rPr>
              <a:t>GO HOME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08"/>
                                        </p:tgtEl>
                                      </p:cBhvr>
                                    </p:animEffect>
                                    <p:set>
                                      <p:cBhvr>
                                        <p:cTn dur="1" fill="hold">
                                          <p:stCondLst>
                                            <p:cond delay="500"/>
                                          </p:stCondLst>
                                        </p:cTn>
                                        <p:tgtEl>
                                          <p:spTgt spid="7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10"/>
                                        </p:tgtEl>
                                      </p:cBhvr>
                                    </p:animEffect>
                                    <p:set>
                                      <p:cBhvr>
                                        <p:cTn dur="1" fill="hold">
                                          <p:stCondLst>
                                            <p:cond delay="500"/>
                                          </p:stCondLst>
                                        </p:cTn>
                                        <p:tgtEl>
                                          <p:spTgt spid="7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11"/>
                                        </p:tgtEl>
                                      </p:cBhvr>
                                    </p:animEffect>
                                    <p:set>
                                      <p:cBhvr>
                                        <p:cTn dur="1" fill="hold">
                                          <p:stCondLst>
                                            <p:cond delay="500"/>
                                          </p:stCondLst>
                                        </p:cTn>
                                        <p:tgtEl>
                                          <p:spTgt spid="71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12"/>
                                        </p:tgtEl>
                                        <p:attrNameLst>
                                          <p:attrName>style.visibility</p:attrName>
                                        </p:attrNameLst>
                                      </p:cBhvr>
                                      <p:to>
                                        <p:strVal val="visible"/>
                                      </p:to>
                                    </p:set>
                                    <p:anim calcmode="lin" valueType="num">
                                      <p:cBhvr additive="base">
                                        <p:cTn dur="500"/>
                                        <p:tgtEl>
                                          <p:spTgt spid="712"/>
                                        </p:tgtEl>
                                        <p:attrNameLst>
                                          <p:attrName>ppt_w</p:attrName>
                                        </p:attrNameLst>
                                      </p:cBhvr>
                                      <p:tavLst>
                                        <p:tav fmla="" tm="0">
                                          <p:val>
                                            <p:strVal val="0"/>
                                          </p:val>
                                        </p:tav>
                                        <p:tav fmla="" tm="100000">
                                          <p:val>
                                            <p:strVal val="#ppt_w"/>
                                          </p:val>
                                        </p:tav>
                                      </p:tavLst>
                                    </p:anim>
                                    <p:anim calcmode="lin" valueType="num">
                                      <p:cBhvr additive="base">
                                        <p:cTn dur="500"/>
                                        <p:tgtEl>
                                          <p:spTgt spid="71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8000"/>
          </a:blip>
          <a:stretch>
            <a:fillRect/>
          </a:stretch>
        </a:blipFill>
      </p:bgPr>
    </p:bg>
    <p:spTree>
      <p:nvGrpSpPr>
        <p:cNvPr id="717" name="Shape 717"/>
        <p:cNvGrpSpPr/>
        <p:nvPr/>
      </p:nvGrpSpPr>
      <p:grpSpPr>
        <a:xfrm>
          <a:off x="0" y="0"/>
          <a:ext cx="0" cy="0"/>
          <a:chOff x="0" y="0"/>
          <a:chExt cx="0" cy="0"/>
        </a:xfrm>
      </p:grpSpPr>
      <p:pic>
        <p:nvPicPr>
          <p:cNvPr id="718" name="Google Shape;718;p111"/>
          <p:cNvPicPr preferRelativeResize="0"/>
          <p:nvPr/>
        </p:nvPicPr>
        <p:blipFill rotWithShape="1">
          <a:blip r:embed="rId4">
            <a:alphaModFix/>
          </a:blip>
          <a:srcRect b="0" l="0" r="0" t="0"/>
          <a:stretch/>
        </p:blipFill>
        <p:spPr>
          <a:xfrm>
            <a:off x="303840" y="4757099"/>
            <a:ext cx="1320033" cy="990025"/>
          </a:xfrm>
          <a:prstGeom prst="rect">
            <a:avLst/>
          </a:prstGeom>
          <a:noFill/>
          <a:ln>
            <a:noFill/>
          </a:ln>
        </p:spPr>
      </p:pic>
      <p:pic>
        <p:nvPicPr>
          <p:cNvPr id="719" name="Google Shape;719;p111"/>
          <p:cNvPicPr preferRelativeResize="0"/>
          <p:nvPr/>
        </p:nvPicPr>
        <p:blipFill rotWithShape="1">
          <a:blip r:embed="rId5">
            <a:alphaModFix/>
          </a:blip>
          <a:srcRect b="0" l="0" r="0" t="0"/>
          <a:stretch/>
        </p:blipFill>
        <p:spPr>
          <a:xfrm>
            <a:off x="2286000" y="1285875"/>
            <a:ext cx="7620000" cy="4286250"/>
          </a:xfrm>
          <a:prstGeom prst="rect">
            <a:avLst/>
          </a:prstGeom>
          <a:noFill/>
          <a:ln>
            <a:noFill/>
          </a:ln>
        </p:spPr>
      </p:pic>
      <p:sp>
        <p:nvSpPr>
          <p:cNvPr id="720" name="Google Shape;720;p111"/>
          <p:cNvSpPr/>
          <p:nvPr/>
        </p:nvSpPr>
        <p:spPr>
          <a:xfrm>
            <a:off x="2074984" y="1711014"/>
            <a:ext cx="8042031" cy="1406363"/>
          </a:xfrm>
          <a:prstGeom prst="snip2DiagRect">
            <a:avLst>
              <a:gd fmla="val 0" name="adj1"/>
              <a:gd fmla="val 24222" name="adj2"/>
            </a:avLst>
          </a:prstGeom>
          <a:blipFill rotWithShape="1">
            <a:blip r:embed="rId6">
              <a:alphaModFix/>
            </a:blip>
            <a:stretch>
              <a:fillRect b="0" l="0" r="0" t="0"/>
            </a:stretch>
          </a:blip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Câu 3: Từ “ đổ máu” trong câu thơ “Ngày Huế đổ máu/ Chú Hà Nội về” biểu thị điều gì?</a:t>
            </a:r>
            <a:endParaRPr/>
          </a:p>
        </p:txBody>
      </p:sp>
      <p:sp>
        <p:nvSpPr>
          <p:cNvPr id="721" name="Google Shape;721;p111"/>
          <p:cNvSpPr/>
          <p:nvPr/>
        </p:nvSpPr>
        <p:spPr>
          <a:xfrm>
            <a:off x="2203823" y="3733337"/>
            <a:ext cx="7955280" cy="1079807"/>
          </a:xfrm>
          <a:prstGeom prst="rect">
            <a:avLst/>
          </a:prstGeom>
          <a:solidFill>
            <a:srgbClr val="FFC000"/>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Sự hi sinh, mất mát trong chiến tranh</a:t>
            </a:r>
            <a:endParaRPr b="1" sz="3200">
              <a:solidFill>
                <a:schemeClr val="dk1"/>
              </a:solidFill>
              <a:latin typeface="Times New Roman"/>
              <a:ea typeface="Times New Roman"/>
              <a:cs typeface="Times New Roman"/>
              <a:sym typeface="Times New Roman"/>
            </a:endParaRPr>
          </a:p>
        </p:txBody>
      </p:sp>
      <p:sp>
        <p:nvSpPr>
          <p:cNvPr id="722" name="Google Shape;722;p111"/>
          <p:cNvSpPr/>
          <p:nvPr/>
        </p:nvSpPr>
        <p:spPr>
          <a:xfrm>
            <a:off x="3804850" y="3117377"/>
            <a:ext cx="4582345" cy="6232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3600">
                <a:solidFill>
                  <a:srgbClr val="FF0000"/>
                </a:solidFill>
                <a:latin typeface="Calibri"/>
                <a:ea typeface="Calibri"/>
                <a:cs typeface="Calibri"/>
                <a:sym typeface="Calibri"/>
              </a:rPr>
              <a:t>You are given 5 candies</a:t>
            </a:r>
            <a:endParaRPr/>
          </a:p>
        </p:txBody>
      </p:sp>
      <p:sp>
        <p:nvSpPr>
          <p:cNvPr id="723" name="Google Shape;723;p111">
            <a:hlinkClick action="ppaction://hlinksldjump" r:id="rId7"/>
          </p:cNvPr>
          <p:cNvSpPr/>
          <p:nvPr/>
        </p:nvSpPr>
        <p:spPr>
          <a:xfrm flipH="1">
            <a:off x="10159103" y="5925855"/>
            <a:ext cx="1874159" cy="489753"/>
          </a:xfrm>
          <a:prstGeom prst="homePlate">
            <a:avLst>
              <a:gd fmla="val 50000" name="adj"/>
            </a:avLst>
          </a:prstGeom>
          <a:solidFill>
            <a:srgbClr val="FF00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rgbClr val="000000"/>
                </a:solidFill>
                <a:latin typeface="Calibri"/>
                <a:ea typeface="Calibri"/>
                <a:cs typeface="Calibri"/>
                <a:sym typeface="Calibri"/>
              </a:rPr>
              <a:t>GO HOME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8"/>
                                        </p:tgtEl>
                                      </p:cBhvr>
                                    </p:animEffect>
                                    <p:set>
                                      <p:cBhvr>
                                        <p:cTn dur="1" fill="hold">
                                          <p:stCondLst>
                                            <p:cond delay="500"/>
                                          </p:stCondLst>
                                        </p:cTn>
                                        <p:tgtEl>
                                          <p:spTgt spid="71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20"/>
                                        </p:tgtEl>
                                      </p:cBhvr>
                                    </p:animEffect>
                                    <p:set>
                                      <p:cBhvr>
                                        <p:cTn dur="1" fill="hold">
                                          <p:stCondLst>
                                            <p:cond delay="500"/>
                                          </p:stCondLst>
                                        </p:cTn>
                                        <p:tgtEl>
                                          <p:spTgt spid="7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21"/>
                                        </p:tgtEl>
                                      </p:cBhvr>
                                    </p:animEffect>
                                    <p:set>
                                      <p:cBhvr>
                                        <p:cTn dur="1" fill="hold">
                                          <p:stCondLst>
                                            <p:cond delay="500"/>
                                          </p:stCondLst>
                                        </p:cTn>
                                        <p:tgtEl>
                                          <p:spTgt spid="72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500"/>
                                        <p:tgtEl>
                                          <p:spTgt spid="722"/>
                                        </p:tgtEl>
                                        <p:attrNameLst>
                                          <p:attrName>ppt_w</p:attrName>
                                        </p:attrNameLst>
                                      </p:cBhvr>
                                      <p:tavLst>
                                        <p:tav fmla="" tm="0">
                                          <p:val>
                                            <p:strVal val="0"/>
                                          </p:val>
                                        </p:tav>
                                        <p:tav fmla="" tm="100000">
                                          <p:val>
                                            <p:strVal val="#ppt_w"/>
                                          </p:val>
                                        </p:tav>
                                      </p:tavLst>
                                    </p:anim>
                                    <p:anim calcmode="lin" valueType="num">
                                      <p:cBhvr additive="base">
                                        <p:cTn dur="500"/>
                                        <p:tgtEl>
                                          <p:spTgt spid="72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8000"/>
          </a:blip>
          <a:stretch>
            <a:fillRect/>
          </a:stretch>
        </a:blipFill>
      </p:bgPr>
    </p:bg>
    <p:spTree>
      <p:nvGrpSpPr>
        <p:cNvPr id="727" name="Shape 727"/>
        <p:cNvGrpSpPr/>
        <p:nvPr/>
      </p:nvGrpSpPr>
      <p:grpSpPr>
        <a:xfrm>
          <a:off x="0" y="0"/>
          <a:ext cx="0" cy="0"/>
          <a:chOff x="0" y="0"/>
          <a:chExt cx="0" cy="0"/>
        </a:xfrm>
      </p:grpSpPr>
      <p:pic>
        <p:nvPicPr>
          <p:cNvPr id="728" name="Google Shape;728;p112"/>
          <p:cNvPicPr preferRelativeResize="0"/>
          <p:nvPr/>
        </p:nvPicPr>
        <p:blipFill rotWithShape="1">
          <a:blip r:embed="rId4">
            <a:alphaModFix/>
          </a:blip>
          <a:srcRect b="0" l="0" r="0" t="0"/>
          <a:stretch/>
        </p:blipFill>
        <p:spPr>
          <a:xfrm>
            <a:off x="303828" y="4757081"/>
            <a:ext cx="1320033" cy="990025"/>
          </a:xfrm>
          <a:prstGeom prst="rect">
            <a:avLst/>
          </a:prstGeom>
          <a:noFill/>
          <a:ln>
            <a:noFill/>
          </a:ln>
        </p:spPr>
      </p:pic>
      <p:pic>
        <p:nvPicPr>
          <p:cNvPr id="729" name="Google Shape;729;p112"/>
          <p:cNvPicPr preferRelativeResize="0"/>
          <p:nvPr/>
        </p:nvPicPr>
        <p:blipFill rotWithShape="1">
          <a:blip r:embed="rId5">
            <a:alphaModFix/>
          </a:blip>
          <a:srcRect b="0" l="0" r="0" t="0"/>
          <a:stretch/>
        </p:blipFill>
        <p:spPr>
          <a:xfrm>
            <a:off x="2286000" y="1285875"/>
            <a:ext cx="7620000" cy="4286250"/>
          </a:xfrm>
          <a:prstGeom prst="rect">
            <a:avLst/>
          </a:prstGeom>
          <a:noFill/>
          <a:ln>
            <a:noFill/>
          </a:ln>
        </p:spPr>
      </p:pic>
      <p:sp>
        <p:nvSpPr>
          <p:cNvPr id="730" name="Google Shape;730;p112"/>
          <p:cNvSpPr/>
          <p:nvPr/>
        </p:nvSpPr>
        <p:spPr>
          <a:xfrm>
            <a:off x="1493553" y="1703969"/>
            <a:ext cx="9375819" cy="1406363"/>
          </a:xfrm>
          <a:prstGeom prst="snip2DiagRect">
            <a:avLst>
              <a:gd fmla="val 0" name="adj1"/>
              <a:gd fmla="val 24222" name="adj2"/>
            </a:avLst>
          </a:prstGeom>
          <a:blipFill rotWithShape="1">
            <a:blip r:embed="rId6">
              <a:alphaModFix/>
            </a:blip>
            <a:stretch>
              <a:fillRect b="0" l="0" r="0" t="0"/>
            </a:stretch>
          </a:blip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Câu 4: Cụm từ nào được lặp lại trong hai câu thơ sau:</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“Cảnh khuya như vẽ người chưa ngủ</a:t>
            </a:r>
            <a:endParaRPr b="1" sz="2800">
              <a:solidFill>
                <a:srgbClr val="002060"/>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Chưa ngủ vì lo nỗi nước nhà.”?</a:t>
            </a:r>
            <a:endParaRPr b="1" sz="2400">
              <a:solidFill>
                <a:srgbClr val="002060"/>
              </a:solidFill>
              <a:latin typeface="Times New Roman"/>
              <a:ea typeface="Times New Roman"/>
              <a:cs typeface="Times New Roman"/>
              <a:sym typeface="Times New Roman"/>
            </a:endParaRPr>
          </a:p>
        </p:txBody>
      </p:sp>
      <p:sp>
        <p:nvSpPr>
          <p:cNvPr id="731" name="Google Shape;731;p112"/>
          <p:cNvSpPr/>
          <p:nvPr/>
        </p:nvSpPr>
        <p:spPr>
          <a:xfrm>
            <a:off x="2203823" y="3733319"/>
            <a:ext cx="7955280" cy="1079807"/>
          </a:xfrm>
          <a:prstGeom prst="rect">
            <a:avLst/>
          </a:prstGeom>
          <a:solidFill>
            <a:srgbClr val="FFC000"/>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Times New Roman"/>
                <a:ea typeface="Times New Roman"/>
                <a:cs typeface="Times New Roman"/>
                <a:sym typeface="Times New Roman"/>
              </a:rPr>
              <a:t>Chưa ngủ</a:t>
            </a:r>
            <a:endParaRPr b="1" sz="3200">
              <a:solidFill>
                <a:srgbClr val="002060"/>
              </a:solidFill>
              <a:latin typeface="Times New Roman"/>
              <a:ea typeface="Times New Roman"/>
              <a:cs typeface="Times New Roman"/>
              <a:sym typeface="Times New Roman"/>
            </a:endParaRPr>
          </a:p>
        </p:txBody>
      </p:sp>
      <p:sp>
        <p:nvSpPr>
          <p:cNvPr id="732" name="Google Shape;732;p112"/>
          <p:cNvSpPr/>
          <p:nvPr/>
        </p:nvSpPr>
        <p:spPr>
          <a:xfrm>
            <a:off x="3607119" y="3117377"/>
            <a:ext cx="4977773" cy="6232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3600">
                <a:solidFill>
                  <a:srgbClr val="FF0000"/>
                </a:solidFill>
                <a:latin typeface="Times New Roman"/>
                <a:ea typeface="Times New Roman"/>
                <a:cs typeface="Times New Roman"/>
                <a:sym typeface="Times New Roman"/>
              </a:rPr>
              <a:t>You are given 10 candies</a:t>
            </a:r>
            <a:endParaRPr/>
          </a:p>
        </p:txBody>
      </p:sp>
      <p:sp>
        <p:nvSpPr>
          <p:cNvPr id="733" name="Google Shape;733;p112">
            <a:hlinkClick action="ppaction://hlinksldjump" r:id="rId7"/>
          </p:cNvPr>
          <p:cNvSpPr/>
          <p:nvPr/>
        </p:nvSpPr>
        <p:spPr>
          <a:xfrm flipH="1">
            <a:off x="10317841" y="5838438"/>
            <a:ext cx="1874159" cy="489753"/>
          </a:xfrm>
          <a:prstGeom prst="homePlate">
            <a:avLst>
              <a:gd fmla="val 50000" name="adj"/>
            </a:avLst>
          </a:prstGeom>
          <a:solidFill>
            <a:srgbClr val="FF00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rgbClr val="000000"/>
                </a:solidFill>
                <a:latin typeface="Calibri"/>
                <a:ea typeface="Calibri"/>
                <a:cs typeface="Calibri"/>
                <a:sym typeface="Calibri"/>
              </a:rPr>
              <a:t>GO HOME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28"/>
                                        </p:tgtEl>
                                      </p:cBhvr>
                                    </p:animEffect>
                                    <p:set>
                                      <p:cBhvr>
                                        <p:cTn dur="1" fill="hold">
                                          <p:stCondLst>
                                            <p:cond delay="500"/>
                                          </p:stCondLst>
                                        </p:cTn>
                                        <p:tgtEl>
                                          <p:spTgt spid="7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30"/>
                                        </p:tgtEl>
                                      </p:cBhvr>
                                    </p:animEffect>
                                    <p:set>
                                      <p:cBhvr>
                                        <p:cTn dur="1" fill="hold">
                                          <p:stCondLst>
                                            <p:cond delay="500"/>
                                          </p:stCondLst>
                                        </p:cTn>
                                        <p:tgtEl>
                                          <p:spTgt spid="7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31"/>
                                        </p:tgtEl>
                                      </p:cBhvr>
                                    </p:animEffect>
                                    <p:set>
                                      <p:cBhvr>
                                        <p:cTn dur="1" fill="hold">
                                          <p:stCondLst>
                                            <p:cond delay="500"/>
                                          </p:stCondLst>
                                        </p:cTn>
                                        <p:tgtEl>
                                          <p:spTgt spid="73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500"/>
                                        <p:tgtEl>
                                          <p:spTgt spid="732"/>
                                        </p:tgtEl>
                                        <p:attrNameLst>
                                          <p:attrName>ppt_w</p:attrName>
                                        </p:attrNameLst>
                                      </p:cBhvr>
                                      <p:tavLst>
                                        <p:tav fmla="" tm="0">
                                          <p:val>
                                            <p:strVal val="0"/>
                                          </p:val>
                                        </p:tav>
                                        <p:tav fmla="" tm="100000">
                                          <p:val>
                                            <p:strVal val="#ppt_w"/>
                                          </p:val>
                                        </p:tav>
                                      </p:tavLst>
                                    </p:anim>
                                    <p:anim calcmode="lin" valueType="num">
                                      <p:cBhvr additive="base">
                                        <p:cTn dur="500"/>
                                        <p:tgtEl>
                                          <p:spTgt spid="7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113"/>
          <p:cNvPicPr preferRelativeResize="0"/>
          <p:nvPr/>
        </p:nvPicPr>
        <p:blipFill rotWithShape="1">
          <a:blip r:embed="rId3">
            <a:alphaModFix/>
          </a:blip>
          <a:srcRect b="0" l="0" r="0" t="14402"/>
          <a:stretch/>
        </p:blipFill>
        <p:spPr>
          <a:xfrm>
            <a:off x="0" y="0"/>
            <a:ext cx="12192000" cy="6858000"/>
          </a:xfrm>
          <a:prstGeom prst="rect">
            <a:avLst/>
          </a:prstGeom>
          <a:noFill/>
          <a:ln>
            <a:noFill/>
          </a:ln>
        </p:spPr>
      </p:pic>
      <p:pic>
        <p:nvPicPr>
          <p:cNvPr id="740" name="Google Shape;740;p113"/>
          <p:cNvPicPr preferRelativeResize="0"/>
          <p:nvPr/>
        </p:nvPicPr>
        <p:blipFill rotWithShape="1">
          <a:blip r:embed="rId4">
            <a:alphaModFix/>
          </a:blip>
          <a:srcRect b="53650" l="30953" r="20951" t="26667"/>
          <a:stretch/>
        </p:blipFill>
        <p:spPr>
          <a:xfrm>
            <a:off x="536911" y="136694"/>
            <a:ext cx="10923644" cy="2514600"/>
          </a:xfrm>
          <a:prstGeom prst="rect">
            <a:avLst/>
          </a:prstGeom>
          <a:noFill/>
          <a:ln>
            <a:noFill/>
          </a:ln>
        </p:spPr>
      </p:pic>
      <p:pic>
        <p:nvPicPr>
          <p:cNvPr id="741" name="Google Shape;741;p113"/>
          <p:cNvPicPr preferRelativeResize="0"/>
          <p:nvPr/>
        </p:nvPicPr>
        <p:blipFill rotWithShape="1">
          <a:blip r:embed="rId5">
            <a:alphaModFix/>
          </a:blip>
          <a:srcRect b="38836" l="53213" r="27976" t="30899"/>
          <a:stretch/>
        </p:blipFill>
        <p:spPr>
          <a:xfrm>
            <a:off x="9757189" y="427130"/>
            <a:ext cx="1456783" cy="1318480"/>
          </a:xfrm>
          <a:prstGeom prst="rect">
            <a:avLst/>
          </a:prstGeom>
          <a:noFill/>
          <a:ln>
            <a:noFill/>
          </a:ln>
        </p:spPr>
      </p:pic>
      <p:pic>
        <p:nvPicPr>
          <p:cNvPr id="742" name="Google Shape;742;p113"/>
          <p:cNvPicPr preferRelativeResize="0"/>
          <p:nvPr/>
        </p:nvPicPr>
        <p:blipFill rotWithShape="1">
          <a:blip r:embed="rId6">
            <a:alphaModFix/>
          </a:blip>
          <a:srcRect b="0" l="70595" r="6905" t="59470"/>
          <a:stretch/>
        </p:blipFill>
        <p:spPr>
          <a:xfrm>
            <a:off x="9585045" y="3126525"/>
            <a:ext cx="1142465" cy="1157577"/>
          </a:xfrm>
          <a:prstGeom prst="rect">
            <a:avLst/>
          </a:prstGeom>
          <a:noFill/>
          <a:ln>
            <a:noFill/>
          </a:ln>
        </p:spPr>
      </p:pic>
      <p:pic>
        <p:nvPicPr>
          <p:cNvPr id="743" name="Google Shape;743;p113"/>
          <p:cNvPicPr preferRelativeResize="0"/>
          <p:nvPr/>
        </p:nvPicPr>
        <p:blipFill rotWithShape="1">
          <a:blip r:embed="rId7">
            <a:alphaModFix/>
          </a:blip>
          <a:srcRect b="24550" l="41249" r="9345" t="5185"/>
          <a:stretch/>
        </p:blipFill>
        <p:spPr>
          <a:xfrm>
            <a:off x="1148862" y="479578"/>
            <a:ext cx="9272953" cy="4818743"/>
          </a:xfrm>
          <a:prstGeom prst="rect">
            <a:avLst/>
          </a:prstGeom>
          <a:noFill/>
          <a:ln>
            <a:noFill/>
          </a:ln>
        </p:spPr>
      </p:pic>
      <p:pic>
        <p:nvPicPr>
          <p:cNvPr id="744" name="Google Shape;744;p113"/>
          <p:cNvPicPr preferRelativeResize="0"/>
          <p:nvPr/>
        </p:nvPicPr>
        <p:blipFill rotWithShape="1">
          <a:blip r:embed="rId8">
            <a:alphaModFix/>
          </a:blip>
          <a:srcRect b="0" l="9048" r="67618" t="60106"/>
          <a:stretch/>
        </p:blipFill>
        <p:spPr>
          <a:xfrm>
            <a:off x="4462009" y="3802745"/>
            <a:ext cx="1803467" cy="1734456"/>
          </a:xfrm>
          <a:prstGeom prst="rect">
            <a:avLst/>
          </a:prstGeom>
          <a:noFill/>
          <a:ln>
            <a:noFill/>
          </a:ln>
        </p:spPr>
      </p:pic>
      <p:sp>
        <p:nvSpPr>
          <p:cNvPr id="745" name="Google Shape;745;p113"/>
          <p:cNvSpPr txBox="1"/>
          <p:nvPr/>
        </p:nvSpPr>
        <p:spPr>
          <a:xfrm>
            <a:off x="3461441" y="1834387"/>
            <a:ext cx="5269123"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FFFFFF"/>
                </a:solidFill>
                <a:latin typeface="Times New Roman"/>
                <a:ea typeface="Times New Roman"/>
                <a:cs typeface="Times New Roman"/>
                <a:sym typeface="Times New Roman"/>
              </a:rPr>
              <a:t>HÌNH THÀNH KIẾN THỨC</a:t>
            </a:r>
            <a:endParaRPr sz="6000">
              <a:solidFill>
                <a:srgbClr val="FFFFFF"/>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PowerPoint Hoat Hinh _ Toan Hoa  (8)">
  <a:themeElements>
    <a:clrScheme name="自定义 1">
      <a:dk1>
        <a:srgbClr val="000000"/>
      </a:dk1>
      <a:lt1>
        <a:srgbClr val="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主题">
  <a:themeElements>
    <a:clrScheme name="自定义 443">
      <a:dk1>
        <a:srgbClr val="262626"/>
      </a:dk1>
      <a:lt1>
        <a:srgbClr val="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