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Lst>
  <p:sldSz cy="5143500" cx="9144000"/>
  <p:notesSz cx="6858000" cy="9144000"/>
  <p:embeddedFontLst>
    <p:embeddedFont>
      <p:font typeface="Encode Sans"/>
      <p:regular r:id="rId46"/>
      <p:bold r:id="rId47"/>
    </p:embeddedFont>
    <p:embeddedFont>
      <p:font typeface="Bebas Neue"/>
      <p:regular r:id="rId48"/>
    </p:embeddedFont>
    <p:embeddedFont>
      <p:font typeface="DM Serif Display"/>
      <p:regular r:id="rId49"/>
      <p:italic r:id="rId50"/>
    </p:embeddedFont>
    <p:embeddedFont>
      <p:font typeface="Cabin Condensed"/>
      <p:bold r:id="rId5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C7FEF10-502D-4669-B9E9-D37F95BDB148}">
  <a:tblStyle styleId="{CC7FEF10-502D-4669-B9E9-D37F95BDB148}"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font" Target="fonts/EncodeSans-regular.fntdata"/><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BebasNeue-regular.fntdata"/><Relationship Id="rId47" Type="http://schemas.openxmlformats.org/officeDocument/2006/relationships/font" Target="fonts/EncodeSans-bold.fntdata"/><Relationship Id="rId49" Type="http://schemas.openxmlformats.org/officeDocument/2006/relationships/font" Target="fonts/DMSerifDisplay-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CabinCondensed-bold.fntdata"/><Relationship Id="rId50" Type="http://schemas.openxmlformats.org/officeDocument/2006/relationships/font" Target="fonts/DMSerifDisplay-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6" name="Google Shape;226;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US"/>
              <a:t>\</a:t>
            </a:r>
            <a:endParaRPr/>
          </a:p>
          <a:p>
            <a:pPr indent="-228600" lvl="0" marL="457200" rtl="0" algn="l">
              <a:lnSpc>
                <a:spcPct val="100000"/>
              </a:lnSpc>
              <a:spcBef>
                <a:spcPts val="0"/>
              </a:spcBef>
              <a:spcAft>
                <a:spcPts val="0"/>
              </a:spcAft>
              <a:buSzPts val="1100"/>
              <a:buNone/>
            </a:pPr>
            <a:r>
              <a:t/>
            </a:r>
            <a:endParaRPr/>
          </a:p>
        </p:txBody>
      </p:sp>
      <p:sp>
        <p:nvSpPr>
          <p:cNvPr id="227" name="Google Shape;227;p10: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4" name="Google Shape;234;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3" name="Google Shape;243;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2" name="Google Shape;312;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1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1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1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4" name="Google Shape;354;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
        <p:nvSpPr>
          <p:cNvPr id="355" name="Google Shape;355;p19: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2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7" name="Google Shape;377;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5" name="Google Shape;385;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4" name="Google Shape;394;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
        <p:nvSpPr>
          <p:cNvPr id="395" name="Google Shape;395;p23: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1" name="Google Shape;411;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9" name="Google Shape;419;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9" name="Google Shape;429;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0" name="Google Shape;440;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8" name="Google Shape;448;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9" name="Google Shape;459;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1" name="Google Shape;471;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9" name="Google Shape;479;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2" name="Google Shape;492;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1" name="Google Shape;501;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8" name="Google Shape;508;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9" name="Google Shape;519;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8" name="Google Shape;528;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p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1" name="Google Shape;541;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p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9" name="Google Shape;549;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p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3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p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4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9" name="Google Shape;159;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9" name="Google Shape;179;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6" name="Google Shape;206;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8" name="Shape 8"/>
        <p:cNvGrpSpPr/>
        <p:nvPr/>
      </p:nvGrpSpPr>
      <p:grpSpPr>
        <a:xfrm>
          <a:off x="0" y="0"/>
          <a:ext cx="0" cy="0"/>
          <a:chOff x="0" y="0"/>
          <a:chExt cx="0" cy="0"/>
        </a:xfrm>
      </p:grpSpPr>
      <p:grpSp>
        <p:nvGrpSpPr>
          <p:cNvPr id="9" name="Google Shape;9;p2"/>
          <p:cNvGrpSpPr/>
          <p:nvPr/>
        </p:nvGrpSpPr>
        <p:grpSpPr>
          <a:xfrm>
            <a:off x="-18525" y="997000"/>
            <a:ext cx="9162926" cy="4146607"/>
            <a:chOff x="-18525" y="997000"/>
            <a:chExt cx="9162926" cy="4146607"/>
          </a:xfrm>
        </p:grpSpPr>
        <p:sp>
          <p:nvSpPr>
            <p:cNvPr id="10" name="Google Shape;10;p2"/>
            <p:cNvSpPr/>
            <p:nvPr/>
          </p:nvSpPr>
          <p:spPr>
            <a:xfrm>
              <a:off x="-18300" y="997000"/>
              <a:ext cx="9162701" cy="4086051"/>
            </a:xfrm>
            <a:custGeom>
              <a:rect b="b" l="l" r="r" t="t"/>
              <a:pathLst>
                <a:path extrusionOk="0" h="122154" w="272274">
                  <a:moveTo>
                    <a:pt x="39654" y="1"/>
                  </a:moveTo>
                  <a:cubicBezTo>
                    <a:pt x="37890" y="1"/>
                    <a:pt x="36126" y="93"/>
                    <a:pt x="34362" y="270"/>
                  </a:cubicBezTo>
                  <a:cubicBezTo>
                    <a:pt x="26695" y="1032"/>
                    <a:pt x="19087" y="3270"/>
                    <a:pt x="11538" y="6104"/>
                  </a:cubicBezTo>
                  <a:cubicBezTo>
                    <a:pt x="7847" y="7497"/>
                    <a:pt x="4144" y="9652"/>
                    <a:pt x="418" y="10604"/>
                  </a:cubicBezTo>
                  <a:cubicBezTo>
                    <a:pt x="287" y="10640"/>
                    <a:pt x="144" y="10652"/>
                    <a:pt x="1" y="10652"/>
                  </a:cubicBezTo>
                  <a:lnTo>
                    <a:pt x="1" y="115153"/>
                  </a:lnTo>
                  <a:lnTo>
                    <a:pt x="272273" y="122154"/>
                  </a:lnTo>
                  <a:lnTo>
                    <a:pt x="272273" y="35738"/>
                  </a:lnTo>
                  <a:cubicBezTo>
                    <a:pt x="272261" y="35739"/>
                    <a:pt x="272247" y="35740"/>
                    <a:pt x="272232" y="35740"/>
                  </a:cubicBezTo>
                  <a:cubicBezTo>
                    <a:pt x="271194" y="35740"/>
                    <a:pt x="263083" y="33468"/>
                    <a:pt x="250516" y="33468"/>
                  </a:cubicBezTo>
                  <a:cubicBezTo>
                    <a:pt x="238656" y="33468"/>
                    <a:pt x="222828" y="35491"/>
                    <a:pt x="205229" y="43358"/>
                  </a:cubicBezTo>
                  <a:cubicBezTo>
                    <a:pt x="193403" y="48639"/>
                    <a:pt x="179493" y="51123"/>
                    <a:pt x="167177" y="51123"/>
                  </a:cubicBezTo>
                  <a:cubicBezTo>
                    <a:pt x="155723" y="51123"/>
                    <a:pt x="145648" y="48975"/>
                    <a:pt x="139911" y="44930"/>
                  </a:cubicBezTo>
                  <a:cubicBezTo>
                    <a:pt x="124636" y="34155"/>
                    <a:pt x="104609" y="24356"/>
                    <a:pt x="94025" y="20808"/>
                  </a:cubicBezTo>
                  <a:cubicBezTo>
                    <a:pt x="88310" y="18891"/>
                    <a:pt x="82535" y="18379"/>
                    <a:pt x="76975" y="15069"/>
                  </a:cubicBezTo>
                  <a:cubicBezTo>
                    <a:pt x="71141" y="11616"/>
                    <a:pt x="65438" y="7271"/>
                    <a:pt x="59532" y="4425"/>
                  </a:cubicBezTo>
                  <a:cubicBezTo>
                    <a:pt x="52995" y="1326"/>
                    <a:pt x="46332" y="1"/>
                    <a:pt x="39654" y="1"/>
                  </a:cubicBezTo>
                  <a:close/>
                </a:path>
              </a:pathLst>
            </a:custGeom>
            <a:solidFill>
              <a:srgbClr val="CFDEC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 name="Google Shape;11;p2"/>
            <p:cNvSpPr/>
            <p:nvPr/>
          </p:nvSpPr>
          <p:spPr>
            <a:xfrm>
              <a:off x="-18525" y="1998775"/>
              <a:ext cx="9162612" cy="3084291"/>
            </a:xfrm>
            <a:custGeom>
              <a:rect b="b" l="l" r="r" t="t"/>
              <a:pathLst>
                <a:path extrusionOk="0" h="92206" w="273368">
                  <a:moveTo>
                    <a:pt x="12159" y="1"/>
                  </a:moveTo>
                  <a:cubicBezTo>
                    <a:pt x="8479" y="1"/>
                    <a:pt x="4435" y="501"/>
                    <a:pt x="0" y="1647"/>
                  </a:cubicBezTo>
                  <a:lnTo>
                    <a:pt x="0" y="92206"/>
                  </a:lnTo>
                  <a:lnTo>
                    <a:pt x="272272" y="92206"/>
                  </a:lnTo>
                  <a:lnTo>
                    <a:pt x="273368" y="14339"/>
                  </a:lnTo>
                  <a:cubicBezTo>
                    <a:pt x="255951" y="12463"/>
                    <a:pt x="252051" y="8413"/>
                    <a:pt x="246915" y="8413"/>
                  </a:cubicBezTo>
                  <a:cubicBezTo>
                    <a:pt x="241427" y="8413"/>
                    <a:pt x="234528" y="13037"/>
                    <a:pt x="208217" y="29877"/>
                  </a:cubicBezTo>
                  <a:cubicBezTo>
                    <a:pt x="203723" y="32753"/>
                    <a:pt x="196660" y="33591"/>
                    <a:pt x="188439" y="33591"/>
                  </a:cubicBezTo>
                  <a:cubicBezTo>
                    <a:pt x="176967" y="33591"/>
                    <a:pt x="163239" y="31959"/>
                    <a:pt x="151087" y="31959"/>
                  </a:cubicBezTo>
                  <a:cubicBezTo>
                    <a:pt x="143036" y="31959"/>
                    <a:pt x="135677" y="32675"/>
                    <a:pt x="130124" y="35056"/>
                  </a:cubicBezTo>
                  <a:cubicBezTo>
                    <a:pt x="120409" y="39218"/>
                    <a:pt x="110600" y="40811"/>
                    <a:pt x="101276" y="40811"/>
                  </a:cubicBezTo>
                  <a:cubicBezTo>
                    <a:pt x="89503" y="40811"/>
                    <a:pt x="78505" y="38272"/>
                    <a:pt x="69449" y="35163"/>
                  </a:cubicBezTo>
                  <a:cubicBezTo>
                    <a:pt x="57746" y="31151"/>
                    <a:pt x="47566" y="23662"/>
                    <a:pt x="40017" y="13851"/>
                  </a:cubicBezTo>
                  <a:cubicBezTo>
                    <a:pt x="34987" y="7311"/>
                    <a:pt x="26225" y="1"/>
                    <a:pt x="12159" y="1"/>
                  </a:cubicBezTo>
                  <a:close/>
                </a:path>
              </a:pathLst>
            </a:custGeom>
            <a:solidFill>
              <a:srgbClr val="C4D08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 name="Google Shape;12;p2"/>
            <p:cNvSpPr/>
            <p:nvPr/>
          </p:nvSpPr>
          <p:spPr>
            <a:xfrm>
              <a:off x="9" y="3162598"/>
              <a:ext cx="9144160" cy="1981009"/>
            </a:xfrm>
            <a:custGeom>
              <a:rect b="b" l="l" r="r" t="t"/>
              <a:pathLst>
                <a:path extrusionOk="0" h="59223" w="273368">
                  <a:moveTo>
                    <a:pt x="273368" y="1"/>
                  </a:moveTo>
                  <a:cubicBezTo>
                    <a:pt x="236697" y="4144"/>
                    <a:pt x="253199" y="11169"/>
                    <a:pt x="216623" y="18646"/>
                  </a:cubicBezTo>
                  <a:cubicBezTo>
                    <a:pt x="199321" y="22188"/>
                    <a:pt x="189605" y="22959"/>
                    <a:pt x="182219" y="22959"/>
                  </a:cubicBezTo>
                  <a:cubicBezTo>
                    <a:pt x="176522" y="22959"/>
                    <a:pt x="172212" y="22500"/>
                    <a:pt x="166876" y="22500"/>
                  </a:cubicBezTo>
                  <a:cubicBezTo>
                    <a:pt x="157871" y="22500"/>
                    <a:pt x="145946" y="23806"/>
                    <a:pt x="119515" y="30826"/>
                  </a:cubicBezTo>
                  <a:cubicBezTo>
                    <a:pt x="107514" y="34005"/>
                    <a:pt x="86880" y="45328"/>
                    <a:pt x="58912" y="45852"/>
                  </a:cubicBezTo>
                  <a:cubicBezTo>
                    <a:pt x="58479" y="45860"/>
                    <a:pt x="58038" y="45864"/>
                    <a:pt x="57590" y="45864"/>
                  </a:cubicBezTo>
                  <a:cubicBezTo>
                    <a:pt x="38518" y="45864"/>
                    <a:pt x="7056" y="38851"/>
                    <a:pt x="18" y="38851"/>
                  </a:cubicBezTo>
                  <a:cubicBezTo>
                    <a:pt x="12" y="38851"/>
                    <a:pt x="6" y="38851"/>
                    <a:pt x="0" y="38851"/>
                  </a:cubicBezTo>
                  <a:lnTo>
                    <a:pt x="0" y="59222"/>
                  </a:lnTo>
                  <a:lnTo>
                    <a:pt x="273368" y="59222"/>
                  </a:lnTo>
                  <a:lnTo>
                    <a:pt x="273368" y="1"/>
                  </a:lnTo>
                  <a:close/>
                </a:path>
              </a:pathLst>
            </a:custGeom>
            <a:solidFill>
              <a:srgbClr val="A3A57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3" name="Google Shape;13;p2"/>
          <p:cNvPicPr preferRelativeResize="0"/>
          <p:nvPr/>
        </p:nvPicPr>
        <p:blipFill rotWithShape="1">
          <a:blip r:embed="rId2">
            <a:alphaModFix amt="4000"/>
          </a:blip>
          <a:srcRect b="12454" l="0" r="0" t="12521"/>
          <a:stretch/>
        </p:blipFill>
        <p:spPr>
          <a:xfrm>
            <a:off x="63" y="0"/>
            <a:ext cx="9144126" cy="5143500"/>
          </a:xfrm>
          <a:prstGeom prst="rect">
            <a:avLst/>
          </a:prstGeom>
          <a:noFill/>
          <a:ln>
            <a:noFill/>
          </a:ln>
        </p:spPr>
      </p:pic>
      <p:sp>
        <p:nvSpPr>
          <p:cNvPr id="14" name="Google Shape;14;p2"/>
          <p:cNvSpPr/>
          <p:nvPr/>
        </p:nvSpPr>
        <p:spPr>
          <a:xfrm flipH="1">
            <a:off x="547950" y="374400"/>
            <a:ext cx="8013900" cy="43947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 name="Google Shape;15;p2"/>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5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p:txBody>
      </p:sp>
      <p:sp>
        <p:nvSpPr>
          <p:cNvPr id="16" name="Google Shape;16;p2"/>
          <p:cNvSpPr/>
          <p:nvPr/>
        </p:nvSpPr>
        <p:spPr>
          <a:xfrm>
            <a:off x="-18925" y="0"/>
            <a:ext cx="9162900" cy="5143500"/>
          </a:xfrm>
          <a:prstGeom prst="frame">
            <a:avLst>
              <a:gd fmla="val 3454" name="adj1"/>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7" name="Google Shape;17;p2"/>
          <p:cNvGrpSpPr/>
          <p:nvPr/>
        </p:nvGrpSpPr>
        <p:grpSpPr>
          <a:xfrm>
            <a:off x="715100" y="535000"/>
            <a:ext cx="486900" cy="486300"/>
            <a:chOff x="740825" y="535000"/>
            <a:chExt cx="486900" cy="486300"/>
          </a:xfrm>
        </p:grpSpPr>
        <p:cxnSp>
          <p:nvCxnSpPr>
            <p:cNvPr id="18" name="Google Shape;18;p2"/>
            <p:cNvCxnSpPr/>
            <p:nvPr/>
          </p:nvCxnSpPr>
          <p:spPr>
            <a:xfrm rot="5400000">
              <a:off x="497675" y="778150"/>
              <a:ext cx="486300" cy="0"/>
            </a:xfrm>
            <a:prstGeom prst="straightConnector1">
              <a:avLst/>
            </a:prstGeom>
            <a:noFill/>
            <a:ln cap="flat" cmpd="sng" w="19050">
              <a:solidFill>
                <a:schemeClr val="dk1"/>
              </a:solidFill>
              <a:prstDash val="solid"/>
              <a:round/>
              <a:headEnd len="sm" w="sm" type="none"/>
              <a:tailEnd len="sm" w="sm" type="none"/>
            </a:ln>
          </p:spPr>
        </p:cxnSp>
        <p:cxnSp>
          <p:nvCxnSpPr>
            <p:cNvPr id="19" name="Google Shape;19;p2"/>
            <p:cNvCxnSpPr/>
            <p:nvPr/>
          </p:nvCxnSpPr>
          <p:spPr>
            <a:xfrm>
              <a:off x="740825" y="539750"/>
              <a:ext cx="486900" cy="0"/>
            </a:xfrm>
            <a:prstGeom prst="straightConnector1">
              <a:avLst/>
            </a:prstGeom>
            <a:noFill/>
            <a:ln cap="flat" cmpd="sng" w="19050">
              <a:solidFill>
                <a:schemeClr val="dk1"/>
              </a:solidFill>
              <a:prstDash val="solid"/>
              <a:round/>
              <a:headEnd len="sm" w="sm" type="none"/>
              <a:tailEnd len="sm" w="sm" type="none"/>
            </a:ln>
          </p:spPr>
        </p:cxnSp>
      </p:grpSp>
      <p:grpSp>
        <p:nvGrpSpPr>
          <p:cNvPr id="20" name="Google Shape;20;p2"/>
          <p:cNvGrpSpPr/>
          <p:nvPr/>
        </p:nvGrpSpPr>
        <p:grpSpPr>
          <a:xfrm rot="5400000">
            <a:off x="7942300" y="544387"/>
            <a:ext cx="486900" cy="486300"/>
            <a:chOff x="740825" y="535000"/>
            <a:chExt cx="486900" cy="486300"/>
          </a:xfrm>
        </p:grpSpPr>
        <p:cxnSp>
          <p:nvCxnSpPr>
            <p:cNvPr id="21" name="Google Shape;21;p2"/>
            <p:cNvCxnSpPr/>
            <p:nvPr/>
          </p:nvCxnSpPr>
          <p:spPr>
            <a:xfrm rot="5400000">
              <a:off x="497675" y="778150"/>
              <a:ext cx="486300" cy="0"/>
            </a:xfrm>
            <a:prstGeom prst="straightConnector1">
              <a:avLst/>
            </a:prstGeom>
            <a:noFill/>
            <a:ln cap="flat" cmpd="sng" w="19050">
              <a:solidFill>
                <a:schemeClr val="dk1"/>
              </a:solidFill>
              <a:prstDash val="solid"/>
              <a:round/>
              <a:headEnd len="sm" w="sm" type="none"/>
              <a:tailEnd len="sm" w="sm" type="none"/>
            </a:ln>
          </p:spPr>
        </p:cxnSp>
        <p:cxnSp>
          <p:nvCxnSpPr>
            <p:cNvPr id="22" name="Google Shape;22;p2"/>
            <p:cNvCxnSpPr/>
            <p:nvPr/>
          </p:nvCxnSpPr>
          <p:spPr>
            <a:xfrm>
              <a:off x="740825" y="539750"/>
              <a:ext cx="486900" cy="0"/>
            </a:xfrm>
            <a:prstGeom prst="straightConnector1">
              <a:avLst/>
            </a:prstGeom>
            <a:noFill/>
            <a:ln cap="flat" cmpd="sng" w="19050">
              <a:solidFill>
                <a:schemeClr val="dk1"/>
              </a:solidFill>
              <a:prstDash val="solid"/>
              <a:round/>
              <a:headEnd len="sm" w="sm" type="none"/>
              <a:tailEnd len="sm" w="sm" type="none"/>
            </a:ln>
          </p:spPr>
        </p:cxn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accent4"/>
        </a:solidFill>
      </p:bgPr>
    </p:bg>
    <p:spTree>
      <p:nvGrpSpPr>
        <p:cNvPr id="114" name="Shape 114"/>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LANK_1_1_1_1_1_1_1">
    <p:spTree>
      <p:nvGrpSpPr>
        <p:cNvPr id="115" name="Shape 115"/>
        <p:cNvGrpSpPr/>
        <p:nvPr/>
      </p:nvGrpSpPr>
      <p:grpSpPr>
        <a:xfrm>
          <a:off x="0" y="0"/>
          <a:ext cx="0" cy="0"/>
          <a:chOff x="0" y="0"/>
          <a:chExt cx="0" cy="0"/>
        </a:xfrm>
      </p:grpSpPr>
      <p:grpSp>
        <p:nvGrpSpPr>
          <p:cNvPr id="116" name="Google Shape;116;p12"/>
          <p:cNvGrpSpPr/>
          <p:nvPr/>
        </p:nvGrpSpPr>
        <p:grpSpPr>
          <a:xfrm flipH="1">
            <a:off x="-18525" y="997000"/>
            <a:ext cx="9162926" cy="4146607"/>
            <a:chOff x="-18525" y="997000"/>
            <a:chExt cx="9162926" cy="4146607"/>
          </a:xfrm>
        </p:grpSpPr>
        <p:sp>
          <p:nvSpPr>
            <p:cNvPr id="117" name="Google Shape;117;p12"/>
            <p:cNvSpPr/>
            <p:nvPr/>
          </p:nvSpPr>
          <p:spPr>
            <a:xfrm>
              <a:off x="-18300" y="997000"/>
              <a:ext cx="9162701" cy="4086051"/>
            </a:xfrm>
            <a:custGeom>
              <a:rect b="b" l="l" r="r" t="t"/>
              <a:pathLst>
                <a:path extrusionOk="0" h="122154" w="272274">
                  <a:moveTo>
                    <a:pt x="39654" y="1"/>
                  </a:moveTo>
                  <a:cubicBezTo>
                    <a:pt x="37890" y="1"/>
                    <a:pt x="36126" y="93"/>
                    <a:pt x="34362" y="270"/>
                  </a:cubicBezTo>
                  <a:cubicBezTo>
                    <a:pt x="26695" y="1032"/>
                    <a:pt x="19087" y="3270"/>
                    <a:pt x="11538" y="6104"/>
                  </a:cubicBezTo>
                  <a:cubicBezTo>
                    <a:pt x="7847" y="7497"/>
                    <a:pt x="4144" y="9652"/>
                    <a:pt x="418" y="10604"/>
                  </a:cubicBezTo>
                  <a:cubicBezTo>
                    <a:pt x="287" y="10640"/>
                    <a:pt x="144" y="10652"/>
                    <a:pt x="1" y="10652"/>
                  </a:cubicBezTo>
                  <a:lnTo>
                    <a:pt x="1" y="115153"/>
                  </a:lnTo>
                  <a:lnTo>
                    <a:pt x="272273" y="122154"/>
                  </a:lnTo>
                  <a:lnTo>
                    <a:pt x="272273" y="35738"/>
                  </a:lnTo>
                  <a:cubicBezTo>
                    <a:pt x="272261" y="35739"/>
                    <a:pt x="272247" y="35740"/>
                    <a:pt x="272232" y="35740"/>
                  </a:cubicBezTo>
                  <a:cubicBezTo>
                    <a:pt x="271194" y="35740"/>
                    <a:pt x="263083" y="33468"/>
                    <a:pt x="250516" y="33468"/>
                  </a:cubicBezTo>
                  <a:cubicBezTo>
                    <a:pt x="238656" y="33468"/>
                    <a:pt x="222828" y="35491"/>
                    <a:pt x="205229" y="43358"/>
                  </a:cubicBezTo>
                  <a:cubicBezTo>
                    <a:pt x="193403" y="48639"/>
                    <a:pt x="179493" y="51123"/>
                    <a:pt x="167177" y="51123"/>
                  </a:cubicBezTo>
                  <a:cubicBezTo>
                    <a:pt x="155723" y="51123"/>
                    <a:pt x="145648" y="48975"/>
                    <a:pt x="139911" y="44930"/>
                  </a:cubicBezTo>
                  <a:cubicBezTo>
                    <a:pt x="124636" y="34155"/>
                    <a:pt x="104609" y="24356"/>
                    <a:pt x="94025" y="20808"/>
                  </a:cubicBezTo>
                  <a:cubicBezTo>
                    <a:pt x="88310" y="18891"/>
                    <a:pt x="82535" y="18379"/>
                    <a:pt x="76975" y="15069"/>
                  </a:cubicBezTo>
                  <a:cubicBezTo>
                    <a:pt x="71141" y="11616"/>
                    <a:pt x="65438" y="7271"/>
                    <a:pt x="59532" y="4425"/>
                  </a:cubicBezTo>
                  <a:cubicBezTo>
                    <a:pt x="52995" y="1326"/>
                    <a:pt x="46332" y="1"/>
                    <a:pt x="39654" y="1"/>
                  </a:cubicBezTo>
                  <a:close/>
                </a:path>
              </a:pathLst>
            </a:custGeom>
            <a:solidFill>
              <a:srgbClr val="CFDEC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 name="Google Shape;118;p12"/>
            <p:cNvSpPr/>
            <p:nvPr/>
          </p:nvSpPr>
          <p:spPr>
            <a:xfrm>
              <a:off x="-18525" y="1998775"/>
              <a:ext cx="9162612" cy="3084291"/>
            </a:xfrm>
            <a:custGeom>
              <a:rect b="b" l="l" r="r" t="t"/>
              <a:pathLst>
                <a:path extrusionOk="0" h="92206" w="273368">
                  <a:moveTo>
                    <a:pt x="12159" y="1"/>
                  </a:moveTo>
                  <a:cubicBezTo>
                    <a:pt x="8479" y="1"/>
                    <a:pt x="4435" y="501"/>
                    <a:pt x="0" y="1647"/>
                  </a:cubicBezTo>
                  <a:lnTo>
                    <a:pt x="0" y="92206"/>
                  </a:lnTo>
                  <a:lnTo>
                    <a:pt x="272272" y="92206"/>
                  </a:lnTo>
                  <a:lnTo>
                    <a:pt x="273368" y="14339"/>
                  </a:lnTo>
                  <a:cubicBezTo>
                    <a:pt x="255951" y="12463"/>
                    <a:pt x="252051" y="8413"/>
                    <a:pt x="246915" y="8413"/>
                  </a:cubicBezTo>
                  <a:cubicBezTo>
                    <a:pt x="241427" y="8413"/>
                    <a:pt x="234528" y="13037"/>
                    <a:pt x="208217" y="29877"/>
                  </a:cubicBezTo>
                  <a:cubicBezTo>
                    <a:pt x="203723" y="32753"/>
                    <a:pt x="196660" y="33591"/>
                    <a:pt x="188439" y="33591"/>
                  </a:cubicBezTo>
                  <a:cubicBezTo>
                    <a:pt x="176967" y="33591"/>
                    <a:pt x="163239" y="31959"/>
                    <a:pt x="151087" y="31959"/>
                  </a:cubicBezTo>
                  <a:cubicBezTo>
                    <a:pt x="143036" y="31959"/>
                    <a:pt x="135677" y="32675"/>
                    <a:pt x="130124" y="35056"/>
                  </a:cubicBezTo>
                  <a:cubicBezTo>
                    <a:pt x="120409" y="39218"/>
                    <a:pt x="110600" y="40811"/>
                    <a:pt x="101276" y="40811"/>
                  </a:cubicBezTo>
                  <a:cubicBezTo>
                    <a:pt x="89503" y="40811"/>
                    <a:pt x="78505" y="38272"/>
                    <a:pt x="69449" y="35163"/>
                  </a:cubicBezTo>
                  <a:cubicBezTo>
                    <a:pt x="57746" y="31151"/>
                    <a:pt x="47566" y="23662"/>
                    <a:pt x="40017" y="13851"/>
                  </a:cubicBezTo>
                  <a:cubicBezTo>
                    <a:pt x="34987" y="7311"/>
                    <a:pt x="26225" y="1"/>
                    <a:pt x="12159" y="1"/>
                  </a:cubicBezTo>
                  <a:close/>
                </a:path>
              </a:pathLst>
            </a:custGeom>
            <a:solidFill>
              <a:srgbClr val="C4D08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 name="Google Shape;119;p12"/>
            <p:cNvSpPr/>
            <p:nvPr/>
          </p:nvSpPr>
          <p:spPr>
            <a:xfrm>
              <a:off x="9" y="3162598"/>
              <a:ext cx="9144160" cy="1981009"/>
            </a:xfrm>
            <a:custGeom>
              <a:rect b="b" l="l" r="r" t="t"/>
              <a:pathLst>
                <a:path extrusionOk="0" h="59223" w="273368">
                  <a:moveTo>
                    <a:pt x="273368" y="1"/>
                  </a:moveTo>
                  <a:cubicBezTo>
                    <a:pt x="236697" y="4144"/>
                    <a:pt x="253199" y="11169"/>
                    <a:pt x="216623" y="18646"/>
                  </a:cubicBezTo>
                  <a:cubicBezTo>
                    <a:pt x="199321" y="22188"/>
                    <a:pt x="189605" y="22959"/>
                    <a:pt x="182219" y="22959"/>
                  </a:cubicBezTo>
                  <a:cubicBezTo>
                    <a:pt x="176522" y="22959"/>
                    <a:pt x="172212" y="22500"/>
                    <a:pt x="166876" y="22500"/>
                  </a:cubicBezTo>
                  <a:cubicBezTo>
                    <a:pt x="157871" y="22500"/>
                    <a:pt x="145946" y="23806"/>
                    <a:pt x="119515" y="30826"/>
                  </a:cubicBezTo>
                  <a:cubicBezTo>
                    <a:pt x="107514" y="34005"/>
                    <a:pt x="86880" y="45328"/>
                    <a:pt x="58912" y="45852"/>
                  </a:cubicBezTo>
                  <a:cubicBezTo>
                    <a:pt x="58479" y="45860"/>
                    <a:pt x="58038" y="45864"/>
                    <a:pt x="57590" y="45864"/>
                  </a:cubicBezTo>
                  <a:cubicBezTo>
                    <a:pt x="38518" y="45864"/>
                    <a:pt x="7056" y="38851"/>
                    <a:pt x="18" y="38851"/>
                  </a:cubicBezTo>
                  <a:cubicBezTo>
                    <a:pt x="12" y="38851"/>
                    <a:pt x="6" y="38851"/>
                    <a:pt x="0" y="38851"/>
                  </a:cubicBezTo>
                  <a:lnTo>
                    <a:pt x="0" y="59222"/>
                  </a:lnTo>
                  <a:lnTo>
                    <a:pt x="273368" y="59222"/>
                  </a:lnTo>
                  <a:lnTo>
                    <a:pt x="273368" y="1"/>
                  </a:lnTo>
                  <a:close/>
                </a:path>
              </a:pathLst>
            </a:custGeom>
            <a:solidFill>
              <a:srgbClr val="A3A57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20" name="Google Shape;120;p12"/>
          <p:cNvPicPr preferRelativeResize="0"/>
          <p:nvPr/>
        </p:nvPicPr>
        <p:blipFill rotWithShape="1">
          <a:blip r:embed="rId2">
            <a:alphaModFix amt="4000"/>
          </a:blip>
          <a:srcRect b="12454" l="0" r="0" t="12521"/>
          <a:stretch/>
        </p:blipFill>
        <p:spPr>
          <a:xfrm>
            <a:off x="63" y="0"/>
            <a:ext cx="9144126" cy="5143500"/>
          </a:xfrm>
          <a:prstGeom prst="rect">
            <a:avLst/>
          </a:prstGeom>
          <a:noFill/>
          <a:ln>
            <a:noFill/>
          </a:ln>
        </p:spPr>
      </p:pic>
      <p:sp>
        <p:nvSpPr>
          <p:cNvPr id="121" name="Google Shape;121;p12"/>
          <p:cNvSpPr/>
          <p:nvPr/>
        </p:nvSpPr>
        <p:spPr>
          <a:xfrm flipH="1">
            <a:off x="547950" y="374400"/>
            <a:ext cx="8013900" cy="43947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 name="Google Shape;122;p12"/>
          <p:cNvSpPr/>
          <p:nvPr/>
        </p:nvSpPr>
        <p:spPr>
          <a:xfrm>
            <a:off x="-18925" y="0"/>
            <a:ext cx="9162900" cy="5143500"/>
          </a:xfrm>
          <a:prstGeom prst="frame">
            <a:avLst>
              <a:gd fmla="val 3454" name="adj1"/>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23" name="Google Shape;123;p12"/>
          <p:cNvGrpSpPr/>
          <p:nvPr/>
        </p:nvGrpSpPr>
        <p:grpSpPr>
          <a:xfrm>
            <a:off x="715100" y="535000"/>
            <a:ext cx="486900" cy="486300"/>
            <a:chOff x="740825" y="535000"/>
            <a:chExt cx="486900" cy="486300"/>
          </a:xfrm>
        </p:grpSpPr>
        <p:cxnSp>
          <p:nvCxnSpPr>
            <p:cNvPr id="124" name="Google Shape;124;p12"/>
            <p:cNvCxnSpPr/>
            <p:nvPr/>
          </p:nvCxnSpPr>
          <p:spPr>
            <a:xfrm rot="5400000">
              <a:off x="497675" y="778150"/>
              <a:ext cx="486300" cy="0"/>
            </a:xfrm>
            <a:prstGeom prst="straightConnector1">
              <a:avLst/>
            </a:prstGeom>
            <a:noFill/>
            <a:ln cap="flat" cmpd="sng" w="19050">
              <a:solidFill>
                <a:schemeClr val="dk1"/>
              </a:solidFill>
              <a:prstDash val="solid"/>
              <a:round/>
              <a:headEnd len="sm" w="sm" type="none"/>
              <a:tailEnd len="sm" w="sm" type="none"/>
            </a:ln>
          </p:spPr>
        </p:cxnSp>
        <p:cxnSp>
          <p:nvCxnSpPr>
            <p:cNvPr id="125" name="Google Shape;125;p12"/>
            <p:cNvCxnSpPr/>
            <p:nvPr/>
          </p:nvCxnSpPr>
          <p:spPr>
            <a:xfrm>
              <a:off x="740825" y="539750"/>
              <a:ext cx="486900" cy="0"/>
            </a:xfrm>
            <a:prstGeom prst="straightConnector1">
              <a:avLst/>
            </a:prstGeom>
            <a:noFill/>
            <a:ln cap="flat" cmpd="sng" w="19050">
              <a:solidFill>
                <a:schemeClr val="dk1"/>
              </a:solidFill>
              <a:prstDash val="solid"/>
              <a:round/>
              <a:headEnd len="sm" w="sm" type="none"/>
              <a:tailEnd len="sm" w="sm" type="none"/>
            </a:ln>
          </p:spPr>
        </p:cxnSp>
      </p:grpSp>
      <p:grpSp>
        <p:nvGrpSpPr>
          <p:cNvPr id="126" name="Google Shape;126;p12"/>
          <p:cNvGrpSpPr/>
          <p:nvPr/>
        </p:nvGrpSpPr>
        <p:grpSpPr>
          <a:xfrm rot="5400000">
            <a:off x="7942300" y="544387"/>
            <a:ext cx="486900" cy="486300"/>
            <a:chOff x="740825" y="535000"/>
            <a:chExt cx="486900" cy="486300"/>
          </a:xfrm>
        </p:grpSpPr>
        <p:cxnSp>
          <p:nvCxnSpPr>
            <p:cNvPr id="127" name="Google Shape;127;p12"/>
            <p:cNvCxnSpPr/>
            <p:nvPr/>
          </p:nvCxnSpPr>
          <p:spPr>
            <a:xfrm rot="5400000">
              <a:off x="497675" y="778150"/>
              <a:ext cx="486300" cy="0"/>
            </a:xfrm>
            <a:prstGeom prst="straightConnector1">
              <a:avLst/>
            </a:prstGeom>
            <a:noFill/>
            <a:ln cap="flat" cmpd="sng" w="19050">
              <a:solidFill>
                <a:schemeClr val="dk1"/>
              </a:solidFill>
              <a:prstDash val="solid"/>
              <a:round/>
              <a:headEnd len="sm" w="sm" type="none"/>
              <a:tailEnd len="sm" w="sm" type="none"/>
            </a:ln>
          </p:spPr>
        </p:cxnSp>
        <p:cxnSp>
          <p:nvCxnSpPr>
            <p:cNvPr id="128" name="Google Shape;128;p12"/>
            <p:cNvCxnSpPr/>
            <p:nvPr/>
          </p:nvCxnSpPr>
          <p:spPr>
            <a:xfrm>
              <a:off x="740825" y="539750"/>
              <a:ext cx="486900" cy="0"/>
            </a:xfrm>
            <a:prstGeom prst="straightConnector1">
              <a:avLst/>
            </a:prstGeom>
            <a:noFill/>
            <a:ln cap="flat" cmpd="sng" w="19050">
              <a:solidFill>
                <a:schemeClr val="dk1"/>
              </a:solidFill>
              <a:prstDash val="solid"/>
              <a:round/>
              <a:headEnd len="sm" w="sm" type="none"/>
              <a:tailEnd len="sm" w="sm" type="none"/>
            </a:ln>
          </p:spPr>
        </p:cxn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3" name="Shape 23"/>
        <p:cNvGrpSpPr/>
        <p:nvPr/>
      </p:nvGrpSpPr>
      <p:grpSpPr>
        <a:xfrm>
          <a:off x="0" y="0"/>
          <a:ext cx="0" cy="0"/>
          <a:chOff x="0" y="0"/>
          <a:chExt cx="0" cy="0"/>
        </a:xfrm>
      </p:grpSpPr>
      <p:grpSp>
        <p:nvGrpSpPr>
          <p:cNvPr id="24" name="Google Shape;24;p3"/>
          <p:cNvGrpSpPr/>
          <p:nvPr/>
        </p:nvGrpSpPr>
        <p:grpSpPr>
          <a:xfrm>
            <a:off x="-9275" y="973675"/>
            <a:ext cx="9162682" cy="4010107"/>
            <a:chOff x="-9275" y="973675"/>
            <a:chExt cx="9162682" cy="4010107"/>
          </a:xfrm>
        </p:grpSpPr>
        <p:sp>
          <p:nvSpPr>
            <p:cNvPr id="25" name="Google Shape;25;p3"/>
            <p:cNvSpPr/>
            <p:nvPr/>
          </p:nvSpPr>
          <p:spPr>
            <a:xfrm flipH="1">
              <a:off x="54132" y="973675"/>
              <a:ext cx="9089867" cy="3780056"/>
            </a:xfrm>
            <a:custGeom>
              <a:rect b="b" l="l" r="r" t="t"/>
              <a:pathLst>
                <a:path extrusionOk="0" h="122154" w="272274">
                  <a:moveTo>
                    <a:pt x="39654" y="1"/>
                  </a:moveTo>
                  <a:cubicBezTo>
                    <a:pt x="37890" y="1"/>
                    <a:pt x="36126" y="93"/>
                    <a:pt x="34362" y="270"/>
                  </a:cubicBezTo>
                  <a:cubicBezTo>
                    <a:pt x="26695" y="1032"/>
                    <a:pt x="19087" y="3270"/>
                    <a:pt x="11538" y="6104"/>
                  </a:cubicBezTo>
                  <a:cubicBezTo>
                    <a:pt x="7847" y="7497"/>
                    <a:pt x="4144" y="9652"/>
                    <a:pt x="418" y="10604"/>
                  </a:cubicBezTo>
                  <a:cubicBezTo>
                    <a:pt x="287" y="10640"/>
                    <a:pt x="144" y="10652"/>
                    <a:pt x="1" y="10652"/>
                  </a:cubicBezTo>
                  <a:lnTo>
                    <a:pt x="1" y="115153"/>
                  </a:lnTo>
                  <a:lnTo>
                    <a:pt x="272273" y="122154"/>
                  </a:lnTo>
                  <a:lnTo>
                    <a:pt x="272273" y="35738"/>
                  </a:lnTo>
                  <a:cubicBezTo>
                    <a:pt x="272261" y="35739"/>
                    <a:pt x="272247" y="35740"/>
                    <a:pt x="272232" y="35740"/>
                  </a:cubicBezTo>
                  <a:cubicBezTo>
                    <a:pt x="271194" y="35740"/>
                    <a:pt x="263083" y="33468"/>
                    <a:pt x="250516" y="33468"/>
                  </a:cubicBezTo>
                  <a:cubicBezTo>
                    <a:pt x="238656" y="33468"/>
                    <a:pt x="222828" y="35491"/>
                    <a:pt x="205229" y="43358"/>
                  </a:cubicBezTo>
                  <a:cubicBezTo>
                    <a:pt x="193403" y="48639"/>
                    <a:pt x="179493" y="51123"/>
                    <a:pt x="167177" y="51123"/>
                  </a:cubicBezTo>
                  <a:cubicBezTo>
                    <a:pt x="155723" y="51123"/>
                    <a:pt x="145648" y="48975"/>
                    <a:pt x="139911" y="44930"/>
                  </a:cubicBezTo>
                  <a:cubicBezTo>
                    <a:pt x="124636" y="34155"/>
                    <a:pt x="104609" y="24356"/>
                    <a:pt x="94025" y="20808"/>
                  </a:cubicBezTo>
                  <a:cubicBezTo>
                    <a:pt x="88310" y="18891"/>
                    <a:pt x="82535" y="18379"/>
                    <a:pt x="76975" y="15069"/>
                  </a:cubicBezTo>
                  <a:cubicBezTo>
                    <a:pt x="71141" y="11616"/>
                    <a:pt x="65438" y="7271"/>
                    <a:pt x="59532" y="4425"/>
                  </a:cubicBezTo>
                  <a:cubicBezTo>
                    <a:pt x="52995" y="1326"/>
                    <a:pt x="46332" y="1"/>
                    <a:pt x="39654" y="1"/>
                  </a:cubicBezTo>
                  <a:close/>
                </a:path>
              </a:pathLst>
            </a:custGeom>
            <a:solidFill>
              <a:srgbClr val="CFDEC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 name="Google Shape;26;p3"/>
            <p:cNvSpPr/>
            <p:nvPr/>
          </p:nvSpPr>
          <p:spPr>
            <a:xfrm flipH="1">
              <a:off x="-9275" y="2243665"/>
              <a:ext cx="9162612" cy="2605511"/>
            </a:xfrm>
            <a:custGeom>
              <a:rect b="b" l="l" r="r" t="t"/>
              <a:pathLst>
                <a:path extrusionOk="0" h="92206" w="273368">
                  <a:moveTo>
                    <a:pt x="12159" y="1"/>
                  </a:moveTo>
                  <a:cubicBezTo>
                    <a:pt x="8479" y="1"/>
                    <a:pt x="4435" y="501"/>
                    <a:pt x="0" y="1647"/>
                  </a:cubicBezTo>
                  <a:lnTo>
                    <a:pt x="0" y="92206"/>
                  </a:lnTo>
                  <a:lnTo>
                    <a:pt x="272272" y="92206"/>
                  </a:lnTo>
                  <a:lnTo>
                    <a:pt x="273368" y="14339"/>
                  </a:lnTo>
                  <a:cubicBezTo>
                    <a:pt x="255951" y="12463"/>
                    <a:pt x="252051" y="8413"/>
                    <a:pt x="246915" y="8413"/>
                  </a:cubicBezTo>
                  <a:cubicBezTo>
                    <a:pt x="241427" y="8413"/>
                    <a:pt x="234528" y="13037"/>
                    <a:pt x="208217" y="29877"/>
                  </a:cubicBezTo>
                  <a:cubicBezTo>
                    <a:pt x="203723" y="32753"/>
                    <a:pt x="196660" y="33591"/>
                    <a:pt x="188439" y="33591"/>
                  </a:cubicBezTo>
                  <a:cubicBezTo>
                    <a:pt x="176967" y="33591"/>
                    <a:pt x="163239" y="31959"/>
                    <a:pt x="151087" y="31959"/>
                  </a:cubicBezTo>
                  <a:cubicBezTo>
                    <a:pt x="143036" y="31959"/>
                    <a:pt x="135677" y="32675"/>
                    <a:pt x="130124" y="35056"/>
                  </a:cubicBezTo>
                  <a:cubicBezTo>
                    <a:pt x="120409" y="39218"/>
                    <a:pt x="110600" y="40811"/>
                    <a:pt x="101276" y="40811"/>
                  </a:cubicBezTo>
                  <a:cubicBezTo>
                    <a:pt x="89503" y="40811"/>
                    <a:pt x="78505" y="38272"/>
                    <a:pt x="69449" y="35163"/>
                  </a:cubicBezTo>
                  <a:cubicBezTo>
                    <a:pt x="57746" y="31151"/>
                    <a:pt x="47566" y="23662"/>
                    <a:pt x="40017" y="13851"/>
                  </a:cubicBezTo>
                  <a:cubicBezTo>
                    <a:pt x="34987" y="7311"/>
                    <a:pt x="26225" y="1"/>
                    <a:pt x="12159" y="1"/>
                  </a:cubicBezTo>
                  <a:close/>
                </a:path>
              </a:pathLst>
            </a:custGeom>
            <a:solidFill>
              <a:srgbClr val="C4D08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 name="Google Shape;27;p3"/>
            <p:cNvSpPr/>
            <p:nvPr/>
          </p:nvSpPr>
          <p:spPr>
            <a:xfrm flipH="1">
              <a:off x="9247" y="3002773"/>
              <a:ext cx="9144160" cy="1981009"/>
            </a:xfrm>
            <a:custGeom>
              <a:rect b="b" l="l" r="r" t="t"/>
              <a:pathLst>
                <a:path extrusionOk="0" h="59223" w="273368">
                  <a:moveTo>
                    <a:pt x="273368" y="1"/>
                  </a:moveTo>
                  <a:cubicBezTo>
                    <a:pt x="236697" y="4144"/>
                    <a:pt x="253199" y="11169"/>
                    <a:pt x="216623" y="18646"/>
                  </a:cubicBezTo>
                  <a:cubicBezTo>
                    <a:pt x="199321" y="22188"/>
                    <a:pt x="189605" y="22959"/>
                    <a:pt x="182219" y="22959"/>
                  </a:cubicBezTo>
                  <a:cubicBezTo>
                    <a:pt x="176522" y="22959"/>
                    <a:pt x="172212" y="22500"/>
                    <a:pt x="166876" y="22500"/>
                  </a:cubicBezTo>
                  <a:cubicBezTo>
                    <a:pt x="157871" y="22500"/>
                    <a:pt x="145946" y="23806"/>
                    <a:pt x="119515" y="30826"/>
                  </a:cubicBezTo>
                  <a:cubicBezTo>
                    <a:pt x="107514" y="34005"/>
                    <a:pt x="86880" y="45328"/>
                    <a:pt x="58912" y="45852"/>
                  </a:cubicBezTo>
                  <a:cubicBezTo>
                    <a:pt x="58479" y="45860"/>
                    <a:pt x="58038" y="45864"/>
                    <a:pt x="57590" y="45864"/>
                  </a:cubicBezTo>
                  <a:cubicBezTo>
                    <a:pt x="38518" y="45864"/>
                    <a:pt x="7056" y="38851"/>
                    <a:pt x="18" y="38851"/>
                  </a:cubicBezTo>
                  <a:cubicBezTo>
                    <a:pt x="12" y="38851"/>
                    <a:pt x="6" y="38851"/>
                    <a:pt x="0" y="38851"/>
                  </a:cubicBezTo>
                  <a:lnTo>
                    <a:pt x="0" y="59222"/>
                  </a:lnTo>
                  <a:lnTo>
                    <a:pt x="273368" y="59222"/>
                  </a:lnTo>
                  <a:lnTo>
                    <a:pt x="273368" y="1"/>
                  </a:lnTo>
                  <a:close/>
                </a:path>
              </a:pathLst>
            </a:custGeom>
            <a:solidFill>
              <a:srgbClr val="A3A57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8" name="Google Shape;28;p3"/>
          <p:cNvPicPr preferRelativeResize="0"/>
          <p:nvPr/>
        </p:nvPicPr>
        <p:blipFill rotWithShape="1">
          <a:blip r:embed="rId2">
            <a:alphaModFix amt="4000"/>
          </a:blip>
          <a:srcRect b="12454" l="0" r="0" t="12521"/>
          <a:stretch/>
        </p:blipFill>
        <p:spPr>
          <a:xfrm>
            <a:off x="63" y="0"/>
            <a:ext cx="9144126" cy="5143500"/>
          </a:xfrm>
          <a:prstGeom prst="rect">
            <a:avLst/>
          </a:prstGeom>
          <a:noFill/>
          <a:ln>
            <a:noFill/>
          </a:ln>
        </p:spPr>
      </p:pic>
      <p:sp>
        <p:nvSpPr>
          <p:cNvPr id="29" name="Google Shape;29;p3"/>
          <p:cNvSpPr/>
          <p:nvPr/>
        </p:nvSpPr>
        <p:spPr>
          <a:xfrm>
            <a:off x="-18925" y="0"/>
            <a:ext cx="9162900" cy="5143500"/>
          </a:xfrm>
          <a:prstGeom prst="frame">
            <a:avLst>
              <a:gd fmla="val 3454" name="adj1"/>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 name="Google Shape;30;p3"/>
          <p:cNvSpPr txBox="1"/>
          <p:nvPr>
            <p:ph type="title"/>
          </p:nvPr>
        </p:nvSpPr>
        <p:spPr>
          <a:xfrm>
            <a:off x="1388225" y="1307125"/>
            <a:ext cx="6367800" cy="25293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6000"/>
              <a:buNone/>
              <a:defRPr sz="7600"/>
            </a:lvl1pPr>
            <a:lvl2pPr lvl="1" algn="ctr">
              <a:lnSpc>
                <a:spcPct val="100000"/>
              </a:lnSpc>
              <a:spcBef>
                <a:spcPts val="0"/>
              </a:spcBef>
              <a:spcAft>
                <a:spcPts val="0"/>
              </a:spcAft>
              <a:buSzPts val="6000"/>
              <a:buNone/>
              <a:defRPr sz="6000"/>
            </a:lvl2pPr>
            <a:lvl3pPr lvl="2" algn="ctr">
              <a:lnSpc>
                <a:spcPct val="100000"/>
              </a:lnSpc>
              <a:spcBef>
                <a:spcPts val="0"/>
              </a:spcBef>
              <a:spcAft>
                <a:spcPts val="0"/>
              </a:spcAft>
              <a:buSzPts val="6000"/>
              <a:buNone/>
              <a:defRPr sz="6000"/>
            </a:lvl3pPr>
            <a:lvl4pPr lvl="3" algn="ctr">
              <a:lnSpc>
                <a:spcPct val="100000"/>
              </a:lnSpc>
              <a:spcBef>
                <a:spcPts val="0"/>
              </a:spcBef>
              <a:spcAft>
                <a:spcPts val="0"/>
              </a:spcAft>
              <a:buSzPts val="6000"/>
              <a:buNone/>
              <a:defRPr sz="6000"/>
            </a:lvl4pPr>
            <a:lvl5pPr lvl="4" algn="ctr">
              <a:lnSpc>
                <a:spcPct val="100000"/>
              </a:lnSpc>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1" name="Shape 31"/>
        <p:cNvGrpSpPr/>
        <p:nvPr/>
      </p:nvGrpSpPr>
      <p:grpSpPr>
        <a:xfrm>
          <a:off x="0" y="0"/>
          <a:ext cx="0" cy="0"/>
          <a:chOff x="0" y="0"/>
          <a:chExt cx="0" cy="0"/>
        </a:xfrm>
      </p:grpSpPr>
      <p:grpSp>
        <p:nvGrpSpPr>
          <p:cNvPr id="32" name="Google Shape;32;p4"/>
          <p:cNvGrpSpPr/>
          <p:nvPr/>
        </p:nvGrpSpPr>
        <p:grpSpPr>
          <a:xfrm>
            <a:off x="-18825" y="883200"/>
            <a:ext cx="9163082" cy="4260216"/>
            <a:chOff x="-18825" y="883200"/>
            <a:chExt cx="9163082" cy="4260216"/>
          </a:xfrm>
        </p:grpSpPr>
        <p:sp>
          <p:nvSpPr>
            <p:cNvPr id="33" name="Google Shape;33;p4"/>
            <p:cNvSpPr/>
            <p:nvPr/>
          </p:nvSpPr>
          <p:spPr>
            <a:xfrm>
              <a:off x="-18775" y="883200"/>
              <a:ext cx="9162612" cy="2401736"/>
            </a:xfrm>
            <a:custGeom>
              <a:rect b="b" l="l" r="r" t="t"/>
              <a:pathLst>
                <a:path extrusionOk="0" h="92206" w="273368">
                  <a:moveTo>
                    <a:pt x="12159" y="1"/>
                  </a:moveTo>
                  <a:cubicBezTo>
                    <a:pt x="8479" y="1"/>
                    <a:pt x="4435" y="501"/>
                    <a:pt x="0" y="1647"/>
                  </a:cubicBezTo>
                  <a:lnTo>
                    <a:pt x="0" y="92206"/>
                  </a:lnTo>
                  <a:lnTo>
                    <a:pt x="272272" y="92206"/>
                  </a:lnTo>
                  <a:lnTo>
                    <a:pt x="273368" y="14339"/>
                  </a:lnTo>
                  <a:cubicBezTo>
                    <a:pt x="255951" y="12463"/>
                    <a:pt x="252051" y="8413"/>
                    <a:pt x="246915" y="8413"/>
                  </a:cubicBezTo>
                  <a:cubicBezTo>
                    <a:pt x="241427" y="8413"/>
                    <a:pt x="234528" y="13037"/>
                    <a:pt x="208217" y="29877"/>
                  </a:cubicBezTo>
                  <a:cubicBezTo>
                    <a:pt x="203723" y="32753"/>
                    <a:pt x="196660" y="33591"/>
                    <a:pt x="188439" y="33591"/>
                  </a:cubicBezTo>
                  <a:cubicBezTo>
                    <a:pt x="176967" y="33591"/>
                    <a:pt x="163239" y="31959"/>
                    <a:pt x="151087" y="31959"/>
                  </a:cubicBezTo>
                  <a:cubicBezTo>
                    <a:pt x="143036" y="31959"/>
                    <a:pt x="135677" y="32675"/>
                    <a:pt x="130124" y="35056"/>
                  </a:cubicBezTo>
                  <a:cubicBezTo>
                    <a:pt x="120409" y="39218"/>
                    <a:pt x="110600" y="40811"/>
                    <a:pt x="101276" y="40811"/>
                  </a:cubicBezTo>
                  <a:cubicBezTo>
                    <a:pt x="89503" y="40811"/>
                    <a:pt x="78505" y="38272"/>
                    <a:pt x="69449" y="35163"/>
                  </a:cubicBezTo>
                  <a:cubicBezTo>
                    <a:pt x="57746" y="31151"/>
                    <a:pt x="47566" y="23662"/>
                    <a:pt x="40017" y="13851"/>
                  </a:cubicBezTo>
                  <a:cubicBezTo>
                    <a:pt x="34987" y="7311"/>
                    <a:pt x="26225" y="1"/>
                    <a:pt x="12159"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 name="Google Shape;34;p4"/>
            <p:cNvSpPr/>
            <p:nvPr/>
          </p:nvSpPr>
          <p:spPr>
            <a:xfrm>
              <a:off x="-18825" y="1894425"/>
              <a:ext cx="9162701" cy="3248991"/>
            </a:xfrm>
            <a:custGeom>
              <a:rect b="b" l="l" r="r" t="t"/>
              <a:pathLst>
                <a:path extrusionOk="0" h="122154" w="272274">
                  <a:moveTo>
                    <a:pt x="39654" y="1"/>
                  </a:moveTo>
                  <a:cubicBezTo>
                    <a:pt x="37890" y="1"/>
                    <a:pt x="36126" y="93"/>
                    <a:pt x="34362" y="270"/>
                  </a:cubicBezTo>
                  <a:cubicBezTo>
                    <a:pt x="26695" y="1032"/>
                    <a:pt x="19087" y="3270"/>
                    <a:pt x="11538" y="6104"/>
                  </a:cubicBezTo>
                  <a:cubicBezTo>
                    <a:pt x="7847" y="7497"/>
                    <a:pt x="4144" y="9652"/>
                    <a:pt x="418" y="10604"/>
                  </a:cubicBezTo>
                  <a:cubicBezTo>
                    <a:pt x="287" y="10640"/>
                    <a:pt x="144" y="10652"/>
                    <a:pt x="1" y="10652"/>
                  </a:cubicBezTo>
                  <a:lnTo>
                    <a:pt x="1" y="115153"/>
                  </a:lnTo>
                  <a:lnTo>
                    <a:pt x="272273" y="122154"/>
                  </a:lnTo>
                  <a:lnTo>
                    <a:pt x="272273" y="35738"/>
                  </a:lnTo>
                  <a:cubicBezTo>
                    <a:pt x="272261" y="35739"/>
                    <a:pt x="272247" y="35740"/>
                    <a:pt x="272232" y="35740"/>
                  </a:cubicBezTo>
                  <a:cubicBezTo>
                    <a:pt x="271194" y="35740"/>
                    <a:pt x="263083" y="33468"/>
                    <a:pt x="250516" y="33468"/>
                  </a:cubicBezTo>
                  <a:cubicBezTo>
                    <a:pt x="238656" y="33468"/>
                    <a:pt x="222828" y="35491"/>
                    <a:pt x="205229" y="43358"/>
                  </a:cubicBezTo>
                  <a:cubicBezTo>
                    <a:pt x="193403" y="48639"/>
                    <a:pt x="179493" y="51123"/>
                    <a:pt x="167177" y="51123"/>
                  </a:cubicBezTo>
                  <a:cubicBezTo>
                    <a:pt x="155723" y="51123"/>
                    <a:pt x="145648" y="48975"/>
                    <a:pt x="139911" y="44930"/>
                  </a:cubicBezTo>
                  <a:cubicBezTo>
                    <a:pt x="124636" y="34155"/>
                    <a:pt x="104609" y="24356"/>
                    <a:pt x="94025" y="20808"/>
                  </a:cubicBezTo>
                  <a:cubicBezTo>
                    <a:pt x="88310" y="18891"/>
                    <a:pt x="82535" y="18379"/>
                    <a:pt x="76975" y="15069"/>
                  </a:cubicBezTo>
                  <a:cubicBezTo>
                    <a:pt x="71141" y="11616"/>
                    <a:pt x="65438" y="7271"/>
                    <a:pt x="59532" y="4425"/>
                  </a:cubicBezTo>
                  <a:cubicBezTo>
                    <a:pt x="52995" y="1326"/>
                    <a:pt x="46332" y="1"/>
                    <a:pt x="3965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 name="Google Shape;35;p4"/>
            <p:cNvSpPr/>
            <p:nvPr/>
          </p:nvSpPr>
          <p:spPr>
            <a:xfrm>
              <a:off x="97" y="3016548"/>
              <a:ext cx="9144160" cy="1981009"/>
            </a:xfrm>
            <a:custGeom>
              <a:rect b="b" l="l" r="r" t="t"/>
              <a:pathLst>
                <a:path extrusionOk="0" h="59223" w="273368">
                  <a:moveTo>
                    <a:pt x="273368" y="1"/>
                  </a:moveTo>
                  <a:cubicBezTo>
                    <a:pt x="236697" y="4144"/>
                    <a:pt x="253199" y="11169"/>
                    <a:pt x="216623" y="18646"/>
                  </a:cubicBezTo>
                  <a:cubicBezTo>
                    <a:pt x="199321" y="22188"/>
                    <a:pt x="189605" y="22959"/>
                    <a:pt x="182219" y="22959"/>
                  </a:cubicBezTo>
                  <a:cubicBezTo>
                    <a:pt x="176522" y="22959"/>
                    <a:pt x="172212" y="22500"/>
                    <a:pt x="166876" y="22500"/>
                  </a:cubicBezTo>
                  <a:cubicBezTo>
                    <a:pt x="157871" y="22500"/>
                    <a:pt x="145946" y="23806"/>
                    <a:pt x="119515" y="30826"/>
                  </a:cubicBezTo>
                  <a:cubicBezTo>
                    <a:pt x="107514" y="34005"/>
                    <a:pt x="86880" y="45328"/>
                    <a:pt x="58912" y="45852"/>
                  </a:cubicBezTo>
                  <a:cubicBezTo>
                    <a:pt x="58479" y="45860"/>
                    <a:pt x="58038" y="45864"/>
                    <a:pt x="57590" y="45864"/>
                  </a:cubicBezTo>
                  <a:cubicBezTo>
                    <a:pt x="38518" y="45864"/>
                    <a:pt x="7056" y="38851"/>
                    <a:pt x="18" y="38851"/>
                  </a:cubicBezTo>
                  <a:cubicBezTo>
                    <a:pt x="12" y="38851"/>
                    <a:pt x="6" y="38851"/>
                    <a:pt x="0" y="38851"/>
                  </a:cubicBezTo>
                  <a:lnTo>
                    <a:pt x="0" y="59222"/>
                  </a:lnTo>
                  <a:lnTo>
                    <a:pt x="273368" y="59222"/>
                  </a:lnTo>
                  <a:lnTo>
                    <a:pt x="273368" y="1"/>
                  </a:lnTo>
                  <a:close/>
                </a:path>
              </a:pathLst>
            </a:custGeom>
            <a:solidFill>
              <a:srgbClr val="A3A57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36" name="Google Shape;36;p4"/>
          <p:cNvPicPr preferRelativeResize="0"/>
          <p:nvPr/>
        </p:nvPicPr>
        <p:blipFill rotWithShape="1">
          <a:blip r:embed="rId2">
            <a:alphaModFix amt="4000"/>
          </a:blip>
          <a:srcRect b="12454" l="0" r="0" t="12521"/>
          <a:stretch/>
        </p:blipFill>
        <p:spPr>
          <a:xfrm>
            <a:off x="63" y="0"/>
            <a:ext cx="9144126" cy="5143500"/>
          </a:xfrm>
          <a:prstGeom prst="rect">
            <a:avLst/>
          </a:prstGeom>
          <a:noFill/>
          <a:ln>
            <a:noFill/>
          </a:ln>
        </p:spPr>
      </p:pic>
      <p:sp>
        <p:nvSpPr>
          <p:cNvPr id="37" name="Google Shape;37;p4"/>
          <p:cNvSpPr/>
          <p:nvPr/>
        </p:nvSpPr>
        <p:spPr>
          <a:xfrm>
            <a:off x="-18925" y="0"/>
            <a:ext cx="9162900" cy="5143500"/>
          </a:xfrm>
          <a:prstGeom prst="frame">
            <a:avLst>
              <a:gd fmla="val 3454" name="adj1"/>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 name="Google Shape;38;p4"/>
          <p:cNvSpPr txBox="1"/>
          <p:nvPr>
            <p:ph type="ctrTitle"/>
          </p:nvPr>
        </p:nvSpPr>
        <p:spPr>
          <a:xfrm>
            <a:off x="1979375" y="877888"/>
            <a:ext cx="5185500" cy="2712900"/>
          </a:xfrm>
          <a:prstGeom prst="rect">
            <a:avLst/>
          </a:prstGeom>
          <a:noFill/>
          <a:ln>
            <a:noFill/>
          </a:ln>
        </p:spPr>
        <p:txBody>
          <a:bodyPr anchorCtr="0" anchor="b" bIns="91425" lIns="91425" spcFirstLastPara="1" rIns="91425" wrap="square" tIns="91425">
            <a:noAutofit/>
          </a:bodyPr>
          <a:lstStyle>
            <a:lvl1pPr lvl="0" algn="ctr">
              <a:lnSpc>
                <a:spcPct val="90000"/>
              </a:lnSpc>
              <a:spcBef>
                <a:spcPts val="0"/>
              </a:spcBef>
              <a:spcAft>
                <a:spcPts val="0"/>
              </a:spcAft>
              <a:buSzPts val="5200"/>
              <a:buNone/>
              <a:defRPr sz="88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39" name="Google Shape;39;p4"/>
          <p:cNvSpPr txBox="1"/>
          <p:nvPr>
            <p:ph idx="1" type="subTitle"/>
          </p:nvPr>
        </p:nvSpPr>
        <p:spPr>
          <a:xfrm>
            <a:off x="2392500" y="3696725"/>
            <a:ext cx="4359000" cy="409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0" name="Shape 40"/>
        <p:cNvGrpSpPr/>
        <p:nvPr/>
      </p:nvGrpSpPr>
      <p:grpSpPr>
        <a:xfrm>
          <a:off x="0" y="0"/>
          <a:ext cx="0" cy="0"/>
          <a:chOff x="0" y="0"/>
          <a:chExt cx="0" cy="0"/>
        </a:xfrm>
      </p:grpSpPr>
      <p:grpSp>
        <p:nvGrpSpPr>
          <p:cNvPr id="41" name="Google Shape;41;p5"/>
          <p:cNvGrpSpPr/>
          <p:nvPr/>
        </p:nvGrpSpPr>
        <p:grpSpPr>
          <a:xfrm>
            <a:off x="-9287" y="837175"/>
            <a:ext cx="9162926" cy="4146607"/>
            <a:chOff x="-9287" y="837175"/>
            <a:chExt cx="9162926" cy="4146607"/>
          </a:xfrm>
        </p:grpSpPr>
        <p:sp>
          <p:nvSpPr>
            <p:cNvPr id="42" name="Google Shape;42;p5"/>
            <p:cNvSpPr/>
            <p:nvPr/>
          </p:nvSpPr>
          <p:spPr>
            <a:xfrm>
              <a:off x="-9062" y="837175"/>
              <a:ext cx="9162701" cy="4086051"/>
            </a:xfrm>
            <a:custGeom>
              <a:rect b="b" l="l" r="r" t="t"/>
              <a:pathLst>
                <a:path extrusionOk="0" h="122154" w="272274">
                  <a:moveTo>
                    <a:pt x="39654" y="1"/>
                  </a:moveTo>
                  <a:cubicBezTo>
                    <a:pt x="37890" y="1"/>
                    <a:pt x="36126" y="93"/>
                    <a:pt x="34362" y="270"/>
                  </a:cubicBezTo>
                  <a:cubicBezTo>
                    <a:pt x="26695" y="1032"/>
                    <a:pt x="19087" y="3270"/>
                    <a:pt x="11538" y="6104"/>
                  </a:cubicBezTo>
                  <a:cubicBezTo>
                    <a:pt x="7847" y="7497"/>
                    <a:pt x="4144" y="9652"/>
                    <a:pt x="418" y="10604"/>
                  </a:cubicBezTo>
                  <a:cubicBezTo>
                    <a:pt x="287" y="10640"/>
                    <a:pt x="144" y="10652"/>
                    <a:pt x="1" y="10652"/>
                  </a:cubicBezTo>
                  <a:lnTo>
                    <a:pt x="1" y="115153"/>
                  </a:lnTo>
                  <a:lnTo>
                    <a:pt x="272273" y="122154"/>
                  </a:lnTo>
                  <a:lnTo>
                    <a:pt x="272273" y="35738"/>
                  </a:lnTo>
                  <a:cubicBezTo>
                    <a:pt x="272261" y="35739"/>
                    <a:pt x="272247" y="35740"/>
                    <a:pt x="272232" y="35740"/>
                  </a:cubicBezTo>
                  <a:cubicBezTo>
                    <a:pt x="271194" y="35740"/>
                    <a:pt x="263083" y="33468"/>
                    <a:pt x="250516" y="33468"/>
                  </a:cubicBezTo>
                  <a:cubicBezTo>
                    <a:pt x="238656" y="33468"/>
                    <a:pt x="222828" y="35491"/>
                    <a:pt x="205229" y="43358"/>
                  </a:cubicBezTo>
                  <a:cubicBezTo>
                    <a:pt x="193403" y="48639"/>
                    <a:pt x="179493" y="51123"/>
                    <a:pt x="167177" y="51123"/>
                  </a:cubicBezTo>
                  <a:cubicBezTo>
                    <a:pt x="155723" y="51123"/>
                    <a:pt x="145648" y="48975"/>
                    <a:pt x="139911" y="44930"/>
                  </a:cubicBezTo>
                  <a:cubicBezTo>
                    <a:pt x="124636" y="34155"/>
                    <a:pt x="104609" y="24356"/>
                    <a:pt x="94025" y="20808"/>
                  </a:cubicBezTo>
                  <a:cubicBezTo>
                    <a:pt x="88310" y="18891"/>
                    <a:pt x="82535" y="18379"/>
                    <a:pt x="76975" y="15069"/>
                  </a:cubicBezTo>
                  <a:cubicBezTo>
                    <a:pt x="71141" y="11616"/>
                    <a:pt x="65438" y="7271"/>
                    <a:pt x="59532" y="4425"/>
                  </a:cubicBezTo>
                  <a:cubicBezTo>
                    <a:pt x="52995" y="1326"/>
                    <a:pt x="46332" y="1"/>
                    <a:pt x="39654" y="1"/>
                  </a:cubicBezTo>
                  <a:close/>
                </a:path>
              </a:pathLst>
            </a:custGeom>
            <a:solidFill>
              <a:srgbClr val="CFDEC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 name="Google Shape;43;p5"/>
            <p:cNvSpPr/>
            <p:nvPr/>
          </p:nvSpPr>
          <p:spPr>
            <a:xfrm>
              <a:off x="-9287" y="1838950"/>
              <a:ext cx="9162612" cy="3084291"/>
            </a:xfrm>
            <a:custGeom>
              <a:rect b="b" l="l" r="r" t="t"/>
              <a:pathLst>
                <a:path extrusionOk="0" h="92206" w="273368">
                  <a:moveTo>
                    <a:pt x="12159" y="1"/>
                  </a:moveTo>
                  <a:cubicBezTo>
                    <a:pt x="8479" y="1"/>
                    <a:pt x="4435" y="501"/>
                    <a:pt x="0" y="1647"/>
                  </a:cubicBezTo>
                  <a:lnTo>
                    <a:pt x="0" y="92206"/>
                  </a:lnTo>
                  <a:lnTo>
                    <a:pt x="272272" y="92206"/>
                  </a:lnTo>
                  <a:lnTo>
                    <a:pt x="273368" y="14339"/>
                  </a:lnTo>
                  <a:cubicBezTo>
                    <a:pt x="255951" y="12463"/>
                    <a:pt x="252051" y="8413"/>
                    <a:pt x="246915" y="8413"/>
                  </a:cubicBezTo>
                  <a:cubicBezTo>
                    <a:pt x="241427" y="8413"/>
                    <a:pt x="234528" y="13037"/>
                    <a:pt x="208217" y="29877"/>
                  </a:cubicBezTo>
                  <a:cubicBezTo>
                    <a:pt x="203723" y="32753"/>
                    <a:pt x="196660" y="33591"/>
                    <a:pt x="188439" y="33591"/>
                  </a:cubicBezTo>
                  <a:cubicBezTo>
                    <a:pt x="176967" y="33591"/>
                    <a:pt x="163239" y="31959"/>
                    <a:pt x="151087" y="31959"/>
                  </a:cubicBezTo>
                  <a:cubicBezTo>
                    <a:pt x="143036" y="31959"/>
                    <a:pt x="135677" y="32675"/>
                    <a:pt x="130124" y="35056"/>
                  </a:cubicBezTo>
                  <a:cubicBezTo>
                    <a:pt x="120409" y="39218"/>
                    <a:pt x="110600" y="40811"/>
                    <a:pt x="101276" y="40811"/>
                  </a:cubicBezTo>
                  <a:cubicBezTo>
                    <a:pt x="89503" y="40811"/>
                    <a:pt x="78505" y="38272"/>
                    <a:pt x="69449" y="35163"/>
                  </a:cubicBezTo>
                  <a:cubicBezTo>
                    <a:pt x="57746" y="31151"/>
                    <a:pt x="47566" y="23662"/>
                    <a:pt x="40017" y="13851"/>
                  </a:cubicBezTo>
                  <a:cubicBezTo>
                    <a:pt x="34987" y="7311"/>
                    <a:pt x="26225" y="1"/>
                    <a:pt x="12159" y="1"/>
                  </a:cubicBezTo>
                  <a:close/>
                </a:path>
              </a:pathLst>
            </a:custGeom>
            <a:solidFill>
              <a:srgbClr val="C4D08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 name="Google Shape;44;p5"/>
            <p:cNvSpPr/>
            <p:nvPr/>
          </p:nvSpPr>
          <p:spPr>
            <a:xfrm>
              <a:off x="9247" y="3002773"/>
              <a:ext cx="9144160" cy="1981009"/>
            </a:xfrm>
            <a:custGeom>
              <a:rect b="b" l="l" r="r" t="t"/>
              <a:pathLst>
                <a:path extrusionOk="0" h="59223" w="273368">
                  <a:moveTo>
                    <a:pt x="273368" y="1"/>
                  </a:moveTo>
                  <a:cubicBezTo>
                    <a:pt x="236697" y="4144"/>
                    <a:pt x="253199" y="11169"/>
                    <a:pt x="216623" y="18646"/>
                  </a:cubicBezTo>
                  <a:cubicBezTo>
                    <a:pt x="199321" y="22188"/>
                    <a:pt x="189605" y="22959"/>
                    <a:pt x="182219" y="22959"/>
                  </a:cubicBezTo>
                  <a:cubicBezTo>
                    <a:pt x="176522" y="22959"/>
                    <a:pt x="172212" y="22500"/>
                    <a:pt x="166876" y="22500"/>
                  </a:cubicBezTo>
                  <a:cubicBezTo>
                    <a:pt x="157871" y="22500"/>
                    <a:pt x="145946" y="23806"/>
                    <a:pt x="119515" y="30826"/>
                  </a:cubicBezTo>
                  <a:cubicBezTo>
                    <a:pt x="107514" y="34005"/>
                    <a:pt x="86880" y="45328"/>
                    <a:pt x="58912" y="45852"/>
                  </a:cubicBezTo>
                  <a:cubicBezTo>
                    <a:pt x="58479" y="45860"/>
                    <a:pt x="58038" y="45864"/>
                    <a:pt x="57590" y="45864"/>
                  </a:cubicBezTo>
                  <a:cubicBezTo>
                    <a:pt x="38518" y="45864"/>
                    <a:pt x="7056" y="38851"/>
                    <a:pt x="18" y="38851"/>
                  </a:cubicBezTo>
                  <a:cubicBezTo>
                    <a:pt x="12" y="38851"/>
                    <a:pt x="6" y="38851"/>
                    <a:pt x="0" y="38851"/>
                  </a:cubicBezTo>
                  <a:lnTo>
                    <a:pt x="0" y="59222"/>
                  </a:lnTo>
                  <a:lnTo>
                    <a:pt x="273368" y="59222"/>
                  </a:lnTo>
                  <a:lnTo>
                    <a:pt x="273368" y="1"/>
                  </a:lnTo>
                  <a:close/>
                </a:path>
              </a:pathLst>
            </a:custGeom>
            <a:solidFill>
              <a:srgbClr val="A3A57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45" name="Google Shape;45;p5"/>
          <p:cNvPicPr preferRelativeResize="0"/>
          <p:nvPr/>
        </p:nvPicPr>
        <p:blipFill rotWithShape="1">
          <a:blip r:embed="rId2">
            <a:alphaModFix amt="4000"/>
          </a:blip>
          <a:srcRect b="12454" l="0" r="0" t="12521"/>
          <a:stretch/>
        </p:blipFill>
        <p:spPr>
          <a:xfrm>
            <a:off x="63" y="0"/>
            <a:ext cx="9144126" cy="5143500"/>
          </a:xfrm>
          <a:prstGeom prst="rect">
            <a:avLst/>
          </a:prstGeom>
          <a:noFill/>
          <a:ln>
            <a:noFill/>
          </a:ln>
        </p:spPr>
      </p:pic>
      <p:sp>
        <p:nvSpPr>
          <p:cNvPr id="46" name="Google Shape;46;p5"/>
          <p:cNvSpPr txBox="1"/>
          <p:nvPr>
            <p:ph type="title"/>
          </p:nvPr>
        </p:nvSpPr>
        <p:spPr>
          <a:xfrm>
            <a:off x="2996550" y="2489575"/>
            <a:ext cx="3150900" cy="841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3600"/>
              <a:buNone/>
              <a:defRPr sz="45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47" name="Google Shape;47;p5"/>
          <p:cNvSpPr txBox="1"/>
          <p:nvPr>
            <p:ph idx="2" type="title"/>
          </p:nvPr>
        </p:nvSpPr>
        <p:spPr>
          <a:xfrm>
            <a:off x="2996550" y="1340850"/>
            <a:ext cx="31509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6000"/>
              <a:buNone/>
              <a:defRPr sz="9600">
                <a:solidFill>
                  <a:schemeClr val="dk2"/>
                </a:solidFill>
              </a:defRPr>
            </a:lvl1pPr>
            <a:lvl2pPr lvl="1" algn="ctr">
              <a:lnSpc>
                <a:spcPct val="100000"/>
              </a:lnSpc>
              <a:spcBef>
                <a:spcPts val="0"/>
              </a:spcBef>
              <a:spcAft>
                <a:spcPts val="0"/>
              </a:spcAft>
              <a:buSzPts val="6000"/>
              <a:buNone/>
              <a:defRPr sz="6000"/>
            </a:lvl2pPr>
            <a:lvl3pPr lvl="2" algn="ctr">
              <a:lnSpc>
                <a:spcPct val="100000"/>
              </a:lnSpc>
              <a:spcBef>
                <a:spcPts val="0"/>
              </a:spcBef>
              <a:spcAft>
                <a:spcPts val="0"/>
              </a:spcAft>
              <a:buSzPts val="6000"/>
              <a:buNone/>
              <a:defRPr sz="6000"/>
            </a:lvl3pPr>
            <a:lvl4pPr lvl="3" algn="ctr">
              <a:lnSpc>
                <a:spcPct val="100000"/>
              </a:lnSpc>
              <a:spcBef>
                <a:spcPts val="0"/>
              </a:spcBef>
              <a:spcAft>
                <a:spcPts val="0"/>
              </a:spcAft>
              <a:buSzPts val="6000"/>
              <a:buNone/>
              <a:defRPr sz="6000"/>
            </a:lvl4pPr>
            <a:lvl5pPr lvl="4" algn="ctr">
              <a:lnSpc>
                <a:spcPct val="100000"/>
              </a:lnSpc>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p:txBody>
      </p:sp>
      <p:sp>
        <p:nvSpPr>
          <p:cNvPr id="48" name="Google Shape;48;p5"/>
          <p:cNvSpPr txBox="1"/>
          <p:nvPr>
            <p:ph idx="1" type="subTitle"/>
          </p:nvPr>
        </p:nvSpPr>
        <p:spPr>
          <a:xfrm>
            <a:off x="2996575" y="3294075"/>
            <a:ext cx="3150900" cy="6249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49" name="Google Shape;49;p5"/>
          <p:cNvSpPr/>
          <p:nvPr/>
        </p:nvSpPr>
        <p:spPr>
          <a:xfrm>
            <a:off x="-18925" y="0"/>
            <a:ext cx="9162900" cy="5143500"/>
          </a:xfrm>
          <a:prstGeom prst="frame">
            <a:avLst>
              <a:gd fmla="val 3454" name="adj1"/>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50" name="Shape 50"/>
        <p:cNvGrpSpPr/>
        <p:nvPr/>
      </p:nvGrpSpPr>
      <p:grpSpPr>
        <a:xfrm>
          <a:off x="0" y="0"/>
          <a:ext cx="0" cy="0"/>
          <a:chOff x="0" y="0"/>
          <a:chExt cx="0" cy="0"/>
        </a:xfrm>
      </p:grpSpPr>
      <p:grpSp>
        <p:nvGrpSpPr>
          <p:cNvPr id="51" name="Google Shape;51;p6"/>
          <p:cNvGrpSpPr/>
          <p:nvPr/>
        </p:nvGrpSpPr>
        <p:grpSpPr>
          <a:xfrm flipH="1">
            <a:off x="-18925" y="997000"/>
            <a:ext cx="9162926" cy="4146607"/>
            <a:chOff x="-18525" y="997000"/>
            <a:chExt cx="9162926" cy="4146607"/>
          </a:xfrm>
        </p:grpSpPr>
        <p:sp>
          <p:nvSpPr>
            <p:cNvPr id="52" name="Google Shape;52;p6"/>
            <p:cNvSpPr/>
            <p:nvPr/>
          </p:nvSpPr>
          <p:spPr>
            <a:xfrm>
              <a:off x="-18300" y="997000"/>
              <a:ext cx="9162701" cy="4086051"/>
            </a:xfrm>
            <a:custGeom>
              <a:rect b="b" l="l" r="r" t="t"/>
              <a:pathLst>
                <a:path extrusionOk="0" h="122154" w="272274">
                  <a:moveTo>
                    <a:pt x="39654" y="1"/>
                  </a:moveTo>
                  <a:cubicBezTo>
                    <a:pt x="37890" y="1"/>
                    <a:pt x="36126" y="93"/>
                    <a:pt x="34362" y="270"/>
                  </a:cubicBezTo>
                  <a:cubicBezTo>
                    <a:pt x="26695" y="1032"/>
                    <a:pt x="19087" y="3270"/>
                    <a:pt x="11538" y="6104"/>
                  </a:cubicBezTo>
                  <a:cubicBezTo>
                    <a:pt x="7847" y="7497"/>
                    <a:pt x="4144" y="9652"/>
                    <a:pt x="418" y="10604"/>
                  </a:cubicBezTo>
                  <a:cubicBezTo>
                    <a:pt x="287" y="10640"/>
                    <a:pt x="144" y="10652"/>
                    <a:pt x="1" y="10652"/>
                  </a:cubicBezTo>
                  <a:lnTo>
                    <a:pt x="1" y="115153"/>
                  </a:lnTo>
                  <a:lnTo>
                    <a:pt x="272273" y="122154"/>
                  </a:lnTo>
                  <a:lnTo>
                    <a:pt x="272273" y="35738"/>
                  </a:lnTo>
                  <a:cubicBezTo>
                    <a:pt x="272261" y="35739"/>
                    <a:pt x="272247" y="35740"/>
                    <a:pt x="272232" y="35740"/>
                  </a:cubicBezTo>
                  <a:cubicBezTo>
                    <a:pt x="271194" y="35740"/>
                    <a:pt x="263083" y="33468"/>
                    <a:pt x="250516" y="33468"/>
                  </a:cubicBezTo>
                  <a:cubicBezTo>
                    <a:pt x="238656" y="33468"/>
                    <a:pt x="222828" y="35491"/>
                    <a:pt x="205229" y="43358"/>
                  </a:cubicBezTo>
                  <a:cubicBezTo>
                    <a:pt x="193403" y="48639"/>
                    <a:pt x="179493" y="51123"/>
                    <a:pt x="167177" y="51123"/>
                  </a:cubicBezTo>
                  <a:cubicBezTo>
                    <a:pt x="155723" y="51123"/>
                    <a:pt x="145648" y="48975"/>
                    <a:pt x="139911" y="44930"/>
                  </a:cubicBezTo>
                  <a:cubicBezTo>
                    <a:pt x="124636" y="34155"/>
                    <a:pt x="104609" y="24356"/>
                    <a:pt x="94025" y="20808"/>
                  </a:cubicBezTo>
                  <a:cubicBezTo>
                    <a:pt x="88310" y="18891"/>
                    <a:pt x="82535" y="18379"/>
                    <a:pt x="76975" y="15069"/>
                  </a:cubicBezTo>
                  <a:cubicBezTo>
                    <a:pt x="71141" y="11616"/>
                    <a:pt x="65438" y="7271"/>
                    <a:pt x="59532" y="4425"/>
                  </a:cubicBezTo>
                  <a:cubicBezTo>
                    <a:pt x="52995" y="1326"/>
                    <a:pt x="46332" y="1"/>
                    <a:pt x="39654" y="1"/>
                  </a:cubicBezTo>
                  <a:close/>
                </a:path>
              </a:pathLst>
            </a:custGeom>
            <a:solidFill>
              <a:srgbClr val="CFDEC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 name="Google Shape;53;p6"/>
            <p:cNvSpPr/>
            <p:nvPr/>
          </p:nvSpPr>
          <p:spPr>
            <a:xfrm>
              <a:off x="-18525" y="1998775"/>
              <a:ext cx="9162612" cy="3084291"/>
            </a:xfrm>
            <a:custGeom>
              <a:rect b="b" l="l" r="r" t="t"/>
              <a:pathLst>
                <a:path extrusionOk="0" h="92206" w="273368">
                  <a:moveTo>
                    <a:pt x="12159" y="1"/>
                  </a:moveTo>
                  <a:cubicBezTo>
                    <a:pt x="8479" y="1"/>
                    <a:pt x="4435" y="501"/>
                    <a:pt x="0" y="1647"/>
                  </a:cubicBezTo>
                  <a:lnTo>
                    <a:pt x="0" y="92206"/>
                  </a:lnTo>
                  <a:lnTo>
                    <a:pt x="272272" y="92206"/>
                  </a:lnTo>
                  <a:lnTo>
                    <a:pt x="273368" y="14339"/>
                  </a:lnTo>
                  <a:cubicBezTo>
                    <a:pt x="255951" y="12463"/>
                    <a:pt x="252051" y="8413"/>
                    <a:pt x="246915" y="8413"/>
                  </a:cubicBezTo>
                  <a:cubicBezTo>
                    <a:pt x="241427" y="8413"/>
                    <a:pt x="234528" y="13037"/>
                    <a:pt x="208217" y="29877"/>
                  </a:cubicBezTo>
                  <a:cubicBezTo>
                    <a:pt x="203723" y="32753"/>
                    <a:pt x="196660" y="33591"/>
                    <a:pt x="188439" y="33591"/>
                  </a:cubicBezTo>
                  <a:cubicBezTo>
                    <a:pt x="176967" y="33591"/>
                    <a:pt x="163239" y="31959"/>
                    <a:pt x="151087" y="31959"/>
                  </a:cubicBezTo>
                  <a:cubicBezTo>
                    <a:pt x="143036" y="31959"/>
                    <a:pt x="135677" y="32675"/>
                    <a:pt x="130124" y="35056"/>
                  </a:cubicBezTo>
                  <a:cubicBezTo>
                    <a:pt x="120409" y="39218"/>
                    <a:pt x="110600" y="40811"/>
                    <a:pt x="101276" y="40811"/>
                  </a:cubicBezTo>
                  <a:cubicBezTo>
                    <a:pt x="89503" y="40811"/>
                    <a:pt x="78505" y="38272"/>
                    <a:pt x="69449" y="35163"/>
                  </a:cubicBezTo>
                  <a:cubicBezTo>
                    <a:pt x="57746" y="31151"/>
                    <a:pt x="47566" y="23662"/>
                    <a:pt x="40017" y="13851"/>
                  </a:cubicBezTo>
                  <a:cubicBezTo>
                    <a:pt x="34987" y="7311"/>
                    <a:pt x="26225" y="1"/>
                    <a:pt x="12159" y="1"/>
                  </a:cubicBezTo>
                  <a:close/>
                </a:path>
              </a:pathLst>
            </a:custGeom>
            <a:solidFill>
              <a:srgbClr val="C4D08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 name="Google Shape;54;p6"/>
            <p:cNvSpPr/>
            <p:nvPr/>
          </p:nvSpPr>
          <p:spPr>
            <a:xfrm>
              <a:off x="9" y="3162598"/>
              <a:ext cx="9144160" cy="1981009"/>
            </a:xfrm>
            <a:custGeom>
              <a:rect b="b" l="l" r="r" t="t"/>
              <a:pathLst>
                <a:path extrusionOk="0" h="59223" w="273368">
                  <a:moveTo>
                    <a:pt x="273368" y="1"/>
                  </a:moveTo>
                  <a:cubicBezTo>
                    <a:pt x="236697" y="4144"/>
                    <a:pt x="253199" y="11169"/>
                    <a:pt x="216623" y="18646"/>
                  </a:cubicBezTo>
                  <a:cubicBezTo>
                    <a:pt x="199321" y="22188"/>
                    <a:pt x="189605" y="22959"/>
                    <a:pt x="182219" y="22959"/>
                  </a:cubicBezTo>
                  <a:cubicBezTo>
                    <a:pt x="176522" y="22959"/>
                    <a:pt x="172212" y="22500"/>
                    <a:pt x="166876" y="22500"/>
                  </a:cubicBezTo>
                  <a:cubicBezTo>
                    <a:pt x="157871" y="22500"/>
                    <a:pt x="145946" y="23806"/>
                    <a:pt x="119515" y="30826"/>
                  </a:cubicBezTo>
                  <a:cubicBezTo>
                    <a:pt x="107514" y="34005"/>
                    <a:pt x="86880" y="45328"/>
                    <a:pt x="58912" y="45852"/>
                  </a:cubicBezTo>
                  <a:cubicBezTo>
                    <a:pt x="58479" y="45860"/>
                    <a:pt x="58038" y="45864"/>
                    <a:pt x="57590" y="45864"/>
                  </a:cubicBezTo>
                  <a:cubicBezTo>
                    <a:pt x="38518" y="45864"/>
                    <a:pt x="7056" y="38851"/>
                    <a:pt x="18" y="38851"/>
                  </a:cubicBezTo>
                  <a:cubicBezTo>
                    <a:pt x="12" y="38851"/>
                    <a:pt x="6" y="38851"/>
                    <a:pt x="0" y="38851"/>
                  </a:cubicBezTo>
                  <a:lnTo>
                    <a:pt x="0" y="59222"/>
                  </a:lnTo>
                  <a:lnTo>
                    <a:pt x="273368" y="59222"/>
                  </a:lnTo>
                  <a:lnTo>
                    <a:pt x="273368" y="1"/>
                  </a:lnTo>
                  <a:close/>
                </a:path>
              </a:pathLst>
            </a:custGeom>
            <a:solidFill>
              <a:srgbClr val="A3A57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55" name="Google Shape;55;p6"/>
          <p:cNvPicPr preferRelativeResize="0"/>
          <p:nvPr/>
        </p:nvPicPr>
        <p:blipFill rotWithShape="1">
          <a:blip r:embed="rId2">
            <a:alphaModFix amt="4000"/>
          </a:blip>
          <a:srcRect b="12454" l="0" r="0" t="12521"/>
          <a:stretch/>
        </p:blipFill>
        <p:spPr>
          <a:xfrm>
            <a:off x="63" y="0"/>
            <a:ext cx="9144126" cy="5143500"/>
          </a:xfrm>
          <a:prstGeom prst="rect">
            <a:avLst/>
          </a:prstGeom>
          <a:noFill/>
          <a:ln>
            <a:noFill/>
          </a:ln>
        </p:spPr>
      </p:pic>
      <p:sp>
        <p:nvSpPr>
          <p:cNvPr id="56" name="Google Shape;56;p6"/>
          <p:cNvSpPr/>
          <p:nvPr/>
        </p:nvSpPr>
        <p:spPr>
          <a:xfrm flipH="1">
            <a:off x="547950" y="374400"/>
            <a:ext cx="8013900" cy="43947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 name="Google Shape;57;p6"/>
          <p:cNvSpPr txBox="1"/>
          <p:nvPr>
            <p:ph type="title"/>
          </p:nvPr>
        </p:nvSpPr>
        <p:spPr>
          <a:xfrm>
            <a:off x="1153925" y="759188"/>
            <a:ext cx="3968400" cy="1174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5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p:txBody>
      </p:sp>
      <p:sp>
        <p:nvSpPr>
          <p:cNvPr id="58" name="Google Shape;58;p6"/>
          <p:cNvSpPr txBox="1"/>
          <p:nvPr>
            <p:ph idx="1" type="body"/>
          </p:nvPr>
        </p:nvSpPr>
        <p:spPr>
          <a:xfrm>
            <a:off x="1153925" y="2229713"/>
            <a:ext cx="3968400" cy="21546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Clr>
                <a:schemeClr val="dk2"/>
              </a:buClr>
              <a:buSzPts val="1400"/>
              <a:buChar char="●"/>
              <a:defRPr sz="1400">
                <a:solidFill>
                  <a:srgbClr val="434343"/>
                </a:solidFill>
              </a:defRPr>
            </a:lvl1pPr>
            <a:lvl2pPr indent="-317500" lvl="1" marL="914400" algn="l">
              <a:lnSpc>
                <a:spcPct val="115000"/>
              </a:lnSpc>
              <a:spcBef>
                <a:spcPts val="0"/>
              </a:spcBef>
              <a:spcAft>
                <a:spcPts val="0"/>
              </a:spcAft>
              <a:buClr>
                <a:srgbClr val="434343"/>
              </a:buClr>
              <a:buSzPts val="1400"/>
              <a:buChar char="○"/>
              <a:defRPr>
                <a:solidFill>
                  <a:srgbClr val="434343"/>
                </a:solidFill>
              </a:defRPr>
            </a:lvl2pPr>
            <a:lvl3pPr indent="-317500" lvl="2" marL="1371600" algn="l">
              <a:lnSpc>
                <a:spcPct val="115000"/>
              </a:lnSpc>
              <a:spcBef>
                <a:spcPts val="0"/>
              </a:spcBef>
              <a:spcAft>
                <a:spcPts val="0"/>
              </a:spcAft>
              <a:buClr>
                <a:srgbClr val="434343"/>
              </a:buClr>
              <a:buSzPts val="1400"/>
              <a:buChar char="■"/>
              <a:defRPr>
                <a:solidFill>
                  <a:srgbClr val="434343"/>
                </a:solidFill>
              </a:defRPr>
            </a:lvl3pPr>
            <a:lvl4pPr indent="-317500" lvl="3" marL="1828800" algn="l">
              <a:lnSpc>
                <a:spcPct val="115000"/>
              </a:lnSpc>
              <a:spcBef>
                <a:spcPts val="0"/>
              </a:spcBef>
              <a:spcAft>
                <a:spcPts val="0"/>
              </a:spcAft>
              <a:buClr>
                <a:srgbClr val="434343"/>
              </a:buClr>
              <a:buSzPts val="1400"/>
              <a:buChar char="●"/>
              <a:defRPr>
                <a:solidFill>
                  <a:srgbClr val="434343"/>
                </a:solidFill>
              </a:defRPr>
            </a:lvl4pPr>
            <a:lvl5pPr indent="-317500" lvl="4" marL="2286000" algn="l">
              <a:lnSpc>
                <a:spcPct val="115000"/>
              </a:lnSpc>
              <a:spcBef>
                <a:spcPts val="0"/>
              </a:spcBef>
              <a:spcAft>
                <a:spcPts val="0"/>
              </a:spcAft>
              <a:buClr>
                <a:srgbClr val="434343"/>
              </a:buClr>
              <a:buSzPts val="1400"/>
              <a:buChar char="○"/>
              <a:defRPr>
                <a:solidFill>
                  <a:srgbClr val="434343"/>
                </a:solidFill>
              </a:defRPr>
            </a:lvl5pPr>
            <a:lvl6pPr indent="-317500" lvl="5" marL="2743200" algn="l">
              <a:lnSpc>
                <a:spcPct val="115000"/>
              </a:lnSpc>
              <a:spcBef>
                <a:spcPts val="0"/>
              </a:spcBef>
              <a:spcAft>
                <a:spcPts val="0"/>
              </a:spcAft>
              <a:buClr>
                <a:srgbClr val="434343"/>
              </a:buClr>
              <a:buSzPts val="1400"/>
              <a:buChar char="■"/>
              <a:defRPr>
                <a:solidFill>
                  <a:srgbClr val="434343"/>
                </a:solidFill>
              </a:defRPr>
            </a:lvl6pPr>
            <a:lvl7pPr indent="-317500" lvl="6" marL="3200400" algn="l">
              <a:lnSpc>
                <a:spcPct val="115000"/>
              </a:lnSpc>
              <a:spcBef>
                <a:spcPts val="0"/>
              </a:spcBef>
              <a:spcAft>
                <a:spcPts val="0"/>
              </a:spcAft>
              <a:buClr>
                <a:srgbClr val="434343"/>
              </a:buClr>
              <a:buSzPts val="1400"/>
              <a:buChar char="●"/>
              <a:defRPr>
                <a:solidFill>
                  <a:srgbClr val="434343"/>
                </a:solidFill>
              </a:defRPr>
            </a:lvl7pPr>
            <a:lvl8pPr indent="-317500" lvl="7" marL="3657600" algn="l">
              <a:lnSpc>
                <a:spcPct val="115000"/>
              </a:lnSpc>
              <a:spcBef>
                <a:spcPts val="0"/>
              </a:spcBef>
              <a:spcAft>
                <a:spcPts val="0"/>
              </a:spcAft>
              <a:buClr>
                <a:srgbClr val="434343"/>
              </a:buClr>
              <a:buSzPts val="1400"/>
              <a:buChar char="○"/>
              <a:defRPr>
                <a:solidFill>
                  <a:srgbClr val="434343"/>
                </a:solidFill>
              </a:defRPr>
            </a:lvl8pPr>
            <a:lvl9pPr indent="-317500" lvl="8" marL="4114800" algn="l">
              <a:lnSpc>
                <a:spcPct val="115000"/>
              </a:lnSpc>
              <a:spcBef>
                <a:spcPts val="0"/>
              </a:spcBef>
              <a:spcAft>
                <a:spcPts val="0"/>
              </a:spcAft>
              <a:buClr>
                <a:srgbClr val="434343"/>
              </a:buClr>
              <a:buSzPts val="1400"/>
              <a:buChar char="■"/>
              <a:defRPr>
                <a:solidFill>
                  <a:srgbClr val="434343"/>
                </a:solidFill>
              </a:defRPr>
            </a:lvl9pPr>
          </a:lstStyle>
          <a:p/>
        </p:txBody>
      </p:sp>
      <p:sp>
        <p:nvSpPr>
          <p:cNvPr id="59" name="Google Shape;59;p6"/>
          <p:cNvSpPr/>
          <p:nvPr/>
        </p:nvSpPr>
        <p:spPr>
          <a:xfrm>
            <a:off x="-18925" y="0"/>
            <a:ext cx="9162900" cy="5143500"/>
          </a:xfrm>
          <a:prstGeom prst="frame">
            <a:avLst>
              <a:gd fmla="val 3454" name="adj1"/>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 name="Google Shape;60;p6"/>
          <p:cNvSpPr/>
          <p:nvPr>
            <p:ph idx="2" type="pic"/>
          </p:nvPr>
        </p:nvSpPr>
        <p:spPr>
          <a:xfrm>
            <a:off x="5465225" y="895550"/>
            <a:ext cx="2234400" cy="3352500"/>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êu đề và Nội dung" type="obj">
  <p:cSld name="OBJECT">
    <p:spTree>
      <p:nvGrpSpPr>
        <p:cNvPr id="61" name="Shape 61"/>
        <p:cNvGrpSpPr/>
        <p:nvPr/>
      </p:nvGrpSpPr>
      <p:grpSpPr>
        <a:xfrm>
          <a:off x="0" y="0"/>
          <a:ext cx="0" cy="0"/>
          <a:chOff x="0" y="0"/>
          <a:chExt cx="0" cy="0"/>
        </a:xfrm>
      </p:grpSpPr>
      <p:sp>
        <p:nvSpPr>
          <p:cNvPr id="62" name="Google Shape;62;p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5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p:txBody>
      </p:sp>
      <p:sp>
        <p:nvSpPr>
          <p:cNvPr id="63" name="Google Shape;63;p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0"/>
              </a:spcBef>
              <a:spcAft>
                <a:spcPts val="0"/>
              </a:spcAft>
              <a:buSzPts val="1400"/>
              <a:buChar char="●"/>
              <a:defRPr/>
            </a:lvl1pPr>
            <a:lvl2pPr indent="-317500" lvl="1" marL="914400" algn="l">
              <a:lnSpc>
                <a:spcPct val="100000"/>
              </a:lnSpc>
              <a:spcBef>
                <a:spcPts val="1600"/>
              </a:spcBef>
              <a:spcAft>
                <a:spcPts val="0"/>
              </a:spcAft>
              <a:buSzPts val="1400"/>
              <a:buChar char="○"/>
              <a:defRPr/>
            </a:lvl2pPr>
            <a:lvl3pPr indent="-317500" lvl="2" marL="1371600" algn="l">
              <a:lnSpc>
                <a:spcPct val="100000"/>
              </a:lnSpc>
              <a:spcBef>
                <a:spcPts val="1600"/>
              </a:spcBef>
              <a:spcAft>
                <a:spcPts val="0"/>
              </a:spcAft>
              <a:buSzPts val="1400"/>
              <a:buChar char="■"/>
              <a:defRPr/>
            </a:lvl3pPr>
            <a:lvl4pPr indent="-317500" lvl="3" marL="1828800" algn="l">
              <a:lnSpc>
                <a:spcPct val="100000"/>
              </a:lnSpc>
              <a:spcBef>
                <a:spcPts val="1600"/>
              </a:spcBef>
              <a:spcAft>
                <a:spcPts val="0"/>
              </a:spcAft>
              <a:buSzPts val="1400"/>
              <a:buChar char="●"/>
              <a:defRPr/>
            </a:lvl4pPr>
            <a:lvl5pPr indent="-317500" lvl="4" marL="2286000" algn="l">
              <a:lnSpc>
                <a:spcPct val="100000"/>
              </a:lnSpc>
              <a:spcBef>
                <a:spcPts val="1600"/>
              </a:spcBef>
              <a:spcAft>
                <a:spcPts val="0"/>
              </a:spcAft>
              <a:buSzPts val="1400"/>
              <a:buChar char="○"/>
              <a:defRPr/>
            </a:lvl5pPr>
            <a:lvl6pPr indent="-317500" lvl="5" marL="2743200" algn="l">
              <a:lnSpc>
                <a:spcPct val="100000"/>
              </a:lnSpc>
              <a:spcBef>
                <a:spcPts val="1600"/>
              </a:spcBef>
              <a:spcAft>
                <a:spcPts val="0"/>
              </a:spcAft>
              <a:buSzPts val="1400"/>
              <a:buChar char="■"/>
              <a:defRPr/>
            </a:lvl6pPr>
            <a:lvl7pPr indent="-317500" lvl="6" marL="3200400" algn="l">
              <a:lnSpc>
                <a:spcPct val="100000"/>
              </a:lnSpc>
              <a:spcBef>
                <a:spcPts val="1600"/>
              </a:spcBef>
              <a:spcAft>
                <a:spcPts val="0"/>
              </a:spcAft>
              <a:buSzPts val="1400"/>
              <a:buChar char="●"/>
              <a:defRPr/>
            </a:lvl7pPr>
            <a:lvl8pPr indent="-317500" lvl="7" marL="3657600" algn="l">
              <a:lnSpc>
                <a:spcPct val="100000"/>
              </a:lnSpc>
              <a:spcBef>
                <a:spcPts val="1600"/>
              </a:spcBef>
              <a:spcAft>
                <a:spcPts val="0"/>
              </a:spcAft>
              <a:buSzPts val="1400"/>
              <a:buChar char="○"/>
              <a:defRPr/>
            </a:lvl8pPr>
            <a:lvl9pPr indent="-317500" lvl="8" marL="4114800" algn="l">
              <a:lnSpc>
                <a:spcPct val="100000"/>
              </a:lnSpc>
              <a:spcBef>
                <a:spcPts val="1600"/>
              </a:spcBef>
              <a:spcAft>
                <a:spcPts val="1600"/>
              </a:spcAft>
              <a:buSzPts val="1400"/>
              <a:buChar char="■"/>
              <a:defRPr/>
            </a:lvl9pPr>
          </a:lstStyle>
          <a:p/>
        </p:txBody>
      </p:sp>
      <p:sp>
        <p:nvSpPr>
          <p:cNvPr id="64" name="Google Shape;64;p7"/>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65" name="Google Shape;65;p7"/>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66" name="Google Shape;66;p7"/>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BLANK_1_1_1_1_1">
    <p:spTree>
      <p:nvGrpSpPr>
        <p:cNvPr id="67" name="Shape 67"/>
        <p:cNvGrpSpPr/>
        <p:nvPr/>
      </p:nvGrpSpPr>
      <p:grpSpPr>
        <a:xfrm>
          <a:off x="0" y="0"/>
          <a:ext cx="0" cy="0"/>
          <a:chOff x="0" y="0"/>
          <a:chExt cx="0" cy="0"/>
        </a:xfrm>
      </p:grpSpPr>
      <p:grpSp>
        <p:nvGrpSpPr>
          <p:cNvPr id="68" name="Google Shape;68;p8"/>
          <p:cNvGrpSpPr/>
          <p:nvPr/>
        </p:nvGrpSpPr>
        <p:grpSpPr>
          <a:xfrm flipH="1">
            <a:off x="-18525" y="997000"/>
            <a:ext cx="9162926" cy="4146607"/>
            <a:chOff x="-18525" y="997000"/>
            <a:chExt cx="9162926" cy="4146607"/>
          </a:xfrm>
        </p:grpSpPr>
        <p:sp>
          <p:nvSpPr>
            <p:cNvPr id="69" name="Google Shape;69;p8"/>
            <p:cNvSpPr/>
            <p:nvPr/>
          </p:nvSpPr>
          <p:spPr>
            <a:xfrm>
              <a:off x="-18300" y="997000"/>
              <a:ext cx="9162701" cy="4086051"/>
            </a:xfrm>
            <a:custGeom>
              <a:rect b="b" l="l" r="r" t="t"/>
              <a:pathLst>
                <a:path extrusionOk="0" h="122154" w="272274">
                  <a:moveTo>
                    <a:pt x="39654" y="1"/>
                  </a:moveTo>
                  <a:cubicBezTo>
                    <a:pt x="37890" y="1"/>
                    <a:pt x="36126" y="93"/>
                    <a:pt x="34362" y="270"/>
                  </a:cubicBezTo>
                  <a:cubicBezTo>
                    <a:pt x="26695" y="1032"/>
                    <a:pt x="19087" y="3270"/>
                    <a:pt x="11538" y="6104"/>
                  </a:cubicBezTo>
                  <a:cubicBezTo>
                    <a:pt x="7847" y="7497"/>
                    <a:pt x="4144" y="9652"/>
                    <a:pt x="418" y="10604"/>
                  </a:cubicBezTo>
                  <a:cubicBezTo>
                    <a:pt x="287" y="10640"/>
                    <a:pt x="144" y="10652"/>
                    <a:pt x="1" y="10652"/>
                  </a:cubicBezTo>
                  <a:lnTo>
                    <a:pt x="1" y="115153"/>
                  </a:lnTo>
                  <a:lnTo>
                    <a:pt x="272273" y="122154"/>
                  </a:lnTo>
                  <a:lnTo>
                    <a:pt x="272273" y="35738"/>
                  </a:lnTo>
                  <a:cubicBezTo>
                    <a:pt x="272261" y="35739"/>
                    <a:pt x="272247" y="35740"/>
                    <a:pt x="272232" y="35740"/>
                  </a:cubicBezTo>
                  <a:cubicBezTo>
                    <a:pt x="271194" y="35740"/>
                    <a:pt x="263083" y="33468"/>
                    <a:pt x="250516" y="33468"/>
                  </a:cubicBezTo>
                  <a:cubicBezTo>
                    <a:pt x="238656" y="33468"/>
                    <a:pt x="222828" y="35491"/>
                    <a:pt x="205229" y="43358"/>
                  </a:cubicBezTo>
                  <a:cubicBezTo>
                    <a:pt x="193403" y="48639"/>
                    <a:pt x="179493" y="51123"/>
                    <a:pt x="167177" y="51123"/>
                  </a:cubicBezTo>
                  <a:cubicBezTo>
                    <a:pt x="155723" y="51123"/>
                    <a:pt x="145648" y="48975"/>
                    <a:pt x="139911" y="44930"/>
                  </a:cubicBezTo>
                  <a:cubicBezTo>
                    <a:pt x="124636" y="34155"/>
                    <a:pt x="104609" y="24356"/>
                    <a:pt x="94025" y="20808"/>
                  </a:cubicBezTo>
                  <a:cubicBezTo>
                    <a:pt x="88310" y="18891"/>
                    <a:pt x="82535" y="18379"/>
                    <a:pt x="76975" y="15069"/>
                  </a:cubicBezTo>
                  <a:cubicBezTo>
                    <a:pt x="71141" y="11616"/>
                    <a:pt x="65438" y="7271"/>
                    <a:pt x="59532" y="4425"/>
                  </a:cubicBezTo>
                  <a:cubicBezTo>
                    <a:pt x="52995" y="1326"/>
                    <a:pt x="46332" y="1"/>
                    <a:pt x="39654" y="1"/>
                  </a:cubicBezTo>
                  <a:close/>
                </a:path>
              </a:pathLst>
            </a:custGeom>
            <a:solidFill>
              <a:srgbClr val="CFDEC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 name="Google Shape;70;p8"/>
            <p:cNvSpPr/>
            <p:nvPr/>
          </p:nvSpPr>
          <p:spPr>
            <a:xfrm>
              <a:off x="-18525" y="1998775"/>
              <a:ext cx="9162612" cy="3084291"/>
            </a:xfrm>
            <a:custGeom>
              <a:rect b="b" l="l" r="r" t="t"/>
              <a:pathLst>
                <a:path extrusionOk="0" h="92206" w="273368">
                  <a:moveTo>
                    <a:pt x="12159" y="1"/>
                  </a:moveTo>
                  <a:cubicBezTo>
                    <a:pt x="8479" y="1"/>
                    <a:pt x="4435" y="501"/>
                    <a:pt x="0" y="1647"/>
                  </a:cubicBezTo>
                  <a:lnTo>
                    <a:pt x="0" y="92206"/>
                  </a:lnTo>
                  <a:lnTo>
                    <a:pt x="272272" y="92206"/>
                  </a:lnTo>
                  <a:lnTo>
                    <a:pt x="273368" y="14339"/>
                  </a:lnTo>
                  <a:cubicBezTo>
                    <a:pt x="255951" y="12463"/>
                    <a:pt x="252051" y="8413"/>
                    <a:pt x="246915" y="8413"/>
                  </a:cubicBezTo>
                  <a:cubicBezTo>
                    <a:pt x="241427" y="8413"/>
                    <a:pt x="234528" y="13037"/>
                    <a:pt x="208217" y="29877"/>
                  </a:cubicBezTo>
                  <a:cubicBezTo>
                    <a:pt x="203723" y="32753"/>
                    <a:pt x="196660" y="33591"/>
                    <a:pt x="188439" y="33591"/>
                  </a:cubicBezTo>
                  <a:cubicBezTo>
                    <a:pt x="176967" y="33591"/>
                    <a:pt x="163239" y="31959"/>
                    <a:pt x="151087" y="31959"/>
                  </a:cubicBezTo>
                  <a:cubicBezTo>
                    <a:pt x="143036" y="31959"/>
                    <a:pt x="135677" y="32675"/>
                    <a:pt x="130124" y="35056"/>
                  </a:cubicBezTo>
                  <a:cubicBezTo>
                    <a:pt x="120409" y="39218"/>
                    <a:pt x="110600" y="40811"/>
                    <a:pt x="101276" y="40811"/>
                  </a:cubicBezTo>
                  <a:cubicBezTo>
                    <a:pt x="89503" y="40811"/>
                    <a:pt x="78505" y="38272"/>
                    <a:pt x="69449" y="35163"/>
                  </a:cubicBezTo>
                  <a:cubicBezTo>
                    <a:pt x="57746" y="31151"/>
                    <a:pt x="47566" y="23662"/>
                    <a:pt x="40017" y="13851"/>
                  </a:cubicBezTo>
                  <a:cubicBezTo>
                    <a:pt x="34987" y="7311"/>
                    <a:pt x="26225" y="1"/>
                    <a:pt x="12159" y="1"/>
                  </a:cubicBezTo>
                  <a:close/>
                </a:path>
              </a:pathLst>
            </a:custGeom>
            <a:solidFill>
              <a:srgbClr val="C4D08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 name="Google Shape;71;p8"/>
            <p:cNvSpPr/>
            <p:nvPr/>
          </p:nvSpPr>
          <p:spPr>
            <a:xfrm>
              <a:off x="9" y="3162598"/>
              <a:ext cx="9144160" cy="1981009"/>
            </a:xfrm>
            <a:custGeom>
              <a:rect b="b" l="l" r="r" t="t"/>
              <a:pathLst>
                <a:path extrusionOk="0" h="59223" w="273368">
                  <a:moveTo>
                    <a:pt x="273368" y="1"/>
                  </a:moveTo>
                  <a:cubicBezTo>
                    <a:pt x="236697" y="4144"/>
                    <a:pt x="253199" y="11169"/>
                    <a:pt x="216623" y="18646"/>
                  </a:cubicBezTo>
                  <a:cubicBezTo>
                    <a:pt x="199321" y="22188"/>
                    <a:pt x="189605" y="22959"/>
                    <a:pt x="182219" y="22959"/>
                  </a:cubicBezTo>
                  <a:cubicBezTo>
                    <a:pt x="176522" y="22959"/>
                    <a:pt x="172212" y="22500"/>
                    <a:pt x="166876" y="22500"/>
                  </a:cubicBezTo>
                  <a:cubicBezTo>
                    <a:pt x="157871" y="22500"/>
                    <a:pt x="145946" y="23806"/>
                    <a:pt x="119515" y="30826"/>
                  </a:cubicBezTo>
                  <a:cubicBezTo>
                    <a:pt x="107514" y="34005"/>
                    <a:pt x="86880" y="45328"/>
                    <a:pt x="58912" y="45852"/>
                  </a:cubicBezTo>
                  <a:cubicBezTo>
                    <a:pt x="58479" y="45860"/>
                    <a:pt x="58038" y="45864"/>
                    <a:pt x="57590" y="45864"/>
                  </a:cubicBezTo>
                  <a:cubicBezTo>
                    <a:pt x="38518" y="45864"/>
                    <a:pt x="7056" y="38851"/>
                    <a:pt x="18" y="38851"/>
                  </a:cubicBezTo>
                  <a:cubicBezTo>
                    <a:pt x="12" y="38851"/>
                    <a:pt x="6" y="38851"/>
                    <a:pt x="0" y="38851"/>
                  </a:cubicBezTo>
                  <a:lnTo>
                    <a:pt x="0" y="59222"/>
                  </a:lnTo>
                  <a:lnTo>
                    <a:pt x="273368" y="59222"/>
                  </a:lnTo>
                  <a:lnTo>
                    <a:pt x="273368" y="1"/>
                  </a:lnTo>
                  <a:close/>
                </a:path>
              </a:pathLst>
            </a:custGeom>
            <a:solidFill>
              <a:srgbClr val="A3A57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72" name="Google Shape;72;p8"/>
          <p:cNvPicPr preferRelativeResize="0"/>
          <p:nvPr/>
        </p:nvPicPr>
        <p:blipFill rotWithShape="1">
          <a:blip r:embed="rId2">
            <a:alphaModFix amt="4000"/>
          </a:blip>
          <a:srcRect b="12454" l="0" r="0" t="12521"/>
          <a:stretch/>
        </p:blipFill>
        <p:spPr>
          <a:xfrm>
            <a:off x="63" y="0"/>
            <a:ext cx="9144126" cy="5143500"/>
          </a:xfrm>
          <a:prstGeom prst="rect">
            <a:avLst/>
          </a:prstGeom>
          <a:noFill/>
          <a:ln>
            <a:noFill/>
          </a:ln>
        </p:spPr>
      </p:pic>
      <p:sp>
        <p:nvSpPr>
          <p:cNvPr id="73" name="Google Shape;73;p8"/>
          <p:cNvSpPr/>
          <p:nvPr/>
        </p:nvSpPr>
        <p:spPr>
          <a:xfrm flipH="1">
            <a:off x="547950" y="374400"/>
            <a:ext cx="8013900" cy="43947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 name="Google Shape;74;p8"/>
          <p:cNvSpPr/>
          <p:nvPr/>
        </p:nvSpPr>
        <p:spPr>
          <a:xfrm>
            <a:off x="-18925" y="0"/>
            <a:ext cx="9162900" cy="5143500"/>
          </a:xfrm>
          <a:prstGeom prst="frame">
            <a:avLst>
              <a:gd fmla="val 3454" name="adj1"/>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 name="Google Shape;75;p8"/>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5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p:txBody>
      </p:sp>
      <p:sp>
        <p:nvSpPr>
          <p:cNvPr id="76" name="Google Shape;76;p8"/>
          <p:cNvSpPr txBox="1"/>
          <p:nvPr>
            <p:ph idx="1" type="subTitle"/>
          </p:nvPr>
        </p:nvSpPr>
        <p:spPr>
          <a:xfrm>
            <a:off x="720000" y="2219094"/>
            <a:ext cx="2336400" cy="484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77" name="Google Shape;77;p8"/>
          <p:cNvSpPr txBox="1"/>
          <p:nvPr>
            <p:ph idx="2" type="subTitle"/>
          </p:nvPr>
        </p:nvSpPr>
        <p:spPr>
          <a:xfrm>
            <a:off x="3403800" y="2215047"/>
            <a:ext cx="2336400" cy="484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78" name="Google Shape;78;p8"/>
          <p:cNvSpPr txBox="1"/>
          <p:nvPr>
            <p:ph idx="3" type="subTitle"/>
          </p:nvPr>
        </p:nvSpPr>
        <p:spPr>
          <a:xfrm>
            <a:off x="6087600" y="2201596"/>
            <a:ext cx="2336400" cy="484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79" name="Google Shape;79;p8"/>
          <p:cNvSpPr txBox="1"/>
          <p:nvPr>
            <p:ph idx="4" type="subTitle"/>
          </p:nvPr>
        </p:nvSpPr>
        <p:spPr>
          <a:xfrm>
            <a:off x="720000" y="3891118"/>
            <a:ext cx="2336400" cy="484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80" name="Google Shape;80;p8"/>
          <p:cNvSpPr txBox="1"/>
          <p:nvPr>
            <p:ph idx="5" type="subTitle"/>
          </p:nvPr>
        </p:nvSpPr>
        <p:spPr>
          <a:xfrm>
            <a:off x="3403800" y="3891125"/>
            <a:ext cx="2336400" cy="4863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81" name="Google Shape;81;p8"/>
          <p:cNvSpPr txBox="1"/>
          <p:nvPr>
            <p:ph idx="6" type="subTitle"/>
          </p:nvPr>
        </p:nvSpPr>
        <p:spPr>
          <a:xfrm>
            <a:off x="6087600" y="3898134"/>
            <a:ext cx="2336400" cy="484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82" name="Google Shape;82;p8"/>
          <p:cNvSpPr txBox="1"/>
          <p:nvPr>
            <p:ph idx="7" type="subTitle"/>
          </p:nvPr>
        </p:nvSpPr>
        <p:spPr>
          <a:xfrm>
            <a:off x="715100" y="1821400"/>
            <a:ext cx="2336400" cy="484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dk1"/>
              </a:buClr>
              <a:buSzPts val="2400"/>
              <a:buFont typeface="Bebas Neue"/>
              <a:buNone/>
              <a:defRPr sz="2400">
                <a:solidFill>
                  <a:schemeClr val="dk1"/>
                </a:solidFill>
                <a:latin typeface="DM Serif Display"/>
                <a:ea typeface="DM Serif Display"/>
                <a:cs typeface="DM Serif Display"/>
                <a:sym typeface="DM Serif Display"/>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83" name="Google Shape;83;p8"/>
          <p:cNvSpPr txBox="1"/>
          <p:nvPr>
            <p:ph idx="8" type="subTitle"/>
          </p:nvPr>
        </p:nvSpPr>
        <p:spPr>
          <a:xfrm>
            <a:off x="3403800" y="1817551"/>
            <a:ext cx="2336400" cy="484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dk1"/>
              </a:buClr>
              <a:buSzPts val="2400"/>
              <a:buFont typeface="Bebas Neue"/>
              <a:buNone/>
              <a:defRPr sz="2400">
                <a:solidFill>
                  <a:schemeClr val="dk1"/>
                </a:solidFill>
                <a:latin typeface="DM Serif Display"/>
                <a:ea typeface="DM Serif Display"/>
                <a:cs typeface="DM Serif Display"/>
                <a:sym typeface="DM Serif Display"/>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84" name="Google Shape;84;p8"/>
          <p:cNvSpPr txBox="1"/>
          <p:nvPr>
            <p:ph idx="9" type="subTitle"/>
          </p:nvPr>
        </p:nvSpPr>
        <p:spPr>
          <a:xfrm>
            <a:off x="6092500" y="1804081"/>
            <a:ext cx="2336400" cy="486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dk1"/>
              </a:buClr>
              <a:buSzPts val="2400"/>
              <a:buFont typeface="Bebas Neue"/>
              <a:buNone/>
              <a:defRPr sz="2400">
                <a:solidFill>
                  <a:schemeClr val="dk1"/>
                </a:solidFill>
                <a:latin typeface="DM Serif Display"/>
                <a:ea typeface="DM Serif Display"/>
                <a:cs typeface="DM Serif Display"/>
                <a:sym typeface="DM Serif Display"/>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85" name="Google Shape;85;p8"/>
          <p:cNvSpPr txBox="1"/>
          <p:nvPr>
            <p:ph idx="13" type="subTitle"/>
          </p:nvPr>
        </p:nvSpPr>
        <p:spPr>
          <a:xfrm>
            <a:off x="715100" y="3493308"/>
            <a:ext cx="2336400" cy="484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dk1"/>
              </a:buClr>
              <a:buSzPts val="2400"/>
              <a:buFont typeface="Bebas Neue"/>
              <a:buNone/>
              <a:defRPr sz="2400">
                <a:solidFill>
                  <a:schemeClr val="dk1"/>
                </a:solidFill>
                <a:latin typeface="DM Serif Display"/>
                <a:ea typeface="DM Serif Display"/>
                <a:cs typeface="DM Serif Display"/>
                <a:sym typeface="DM Serif Display"/>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86" name="Google Shape;86;p8"/>
          <p:cNvSpPr txBox="1"/>
          <p:nvPr>
            <p:ph idx="14" type="subTitle"/>
          </p:nvPr>
        </p:nvSpPr>
        <p:spPr>
          <a:xfrm>
            <a:off x="3403800" y="3493308"/>
            <a:ext cx="2336400" cy="484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dk1"/>
              </a:buClr>
              <a:buSzPts val="2400"/>
              <a:buFont typeface="Bebas Neue"/>
              <a:buNone/>
              <a:defRPr sz="2400">
                <a:solidFill>
                  <a:schemeClr val="dk1"/>
                </a:solidFill>
                <a:latin typeface="DM Serif Display"/>
                <a:ea typeface="DM Serif Display"/>
                <a:cs typeface="DM Serif Display"/>
                <a:sym typeface="DM Serif Display"/>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87" name="Google Shape;87;p8"/>
          <p:cNvSpPr txBox="1"/>
          <p:nvPr>
            <p:ph idx="15" type="subTitle"/>
          </p:nvPr>
        </p:nvSpPr>
        <p:spPr>
          <a:xfrm>
            <a:off x="6092500" y="3500325"/>
            <a:ext cx="2336400" cy="484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dk1"/>
              </a:buClr>
              <a:buSzPts val="2400"/>
              <a:buFont typeface="Bebas Neue"/>
              <a:buNone/>
              <a:defRPr sz="2400">
                <a:solidFill>
                  <a:schemeClr val="dk1"/>
                </a:solidFill>
                <a:latin typeface="DM Serif Display"/>
                <a:ea typeface="DM Serif Display"/>
                <a:cs typeface="DM Serif Display"/>
                <a:sym typeface="DM Serif Display"/>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grpSp>
        <p:nvGrpSpPr>
          <p:cNvPr id="88" name="Google Shape;88;p8"/>
          <p:cNvGrpSpPr/>
          <p:nvPr/>
        </p:nvGrpSpPr>
        <p:grpSpPr>
          <a:xfrm>
            <a:off x="715100" y="535000"/>
            <a:ext cx="486900" cy="486300"/>
            <a:chOff x="740825" y="535000"/>
            <a:chExt cx="486900" cy="486300"/>
          </a:xfrm>
        </p:grpSpPr>
        <p:cxnSp>
          <p:nvCxnSpPr>
            <p:cNvPr id="89" name="Google Shape;89;p8"/>
            <p:cNvCxnSpPr/>
            <p:nvPr/>
          </p:nvCxnSpPr>
          <p:spPr>
            <a:xfrm rot="5400000">
              <a:off x="497675" y="778150"/>
              <a:ext cx="486300" cy="0"/>
            </a:xfrm>
            <a:prstGeom prst="straightConnector1">
              <a:avLst/>
            </a:prstGeom>
            <a:noFill/>
            <a:ln cap="flat" cmpd="sng" w="19050">
              <a:solidFill>
                <a:schemeClr val="dk1"/>
              </a:solidFill>
              <a:prstDash val="solid"/>
              <a:round/>
              <a:headEnd len="sm" w="sm" type="none"/>
              <a:tailEnd len="sm" w="sm" type="none"/>
            </a:ln>
          </p:spPr>
        </p:cxnSp>
        <p:cxnSp>
          <p:nvCxnSpPr>
            <p:cNvPr id="90" name="Google Shape;90;p8"/>
            <p:cNvCxnSpPr/>
            <p:nvPr/>
          </p:nvCxnSpPr>
          <p:spPr>
            <a:xfrm>
              <a:off x="740825" y="539750"/>
              <a:ext cx="486900" cy="0"/>
            </a:xfrm>
            <a:prstGeom prst="straightConnector1">
              <a:avLst/>
            </a:prstGeom>
            <a:noFill/>
            <a:ln cap="flat" cmpd="sng" w="19050">
              <a:solidFill>
                <a:schemeClr val="dk1"/>
              </a:solidFill>
              <a:prstDash val="solid"/>
              <a:round/>
              <a:headEnd len="sm" w="sm" type="none"/>
              <a:tailEnd len="sm" w="sm" type="none"/>
            </a:ln>
          </p:spPr>
        </p:cxnSp>
      </p:grpSp>
      <p:grpSp>
        <p:nvGrpSpPr>
          <p:cNvPr id="91" name="Google Shape;91;p8"/>
          <p:cNvGrpSpPr/>
          <p:nvPr/>
        </p:nvGrpSpPr>
        <p:grpSpPr>
          <a:xfrm rot="5400000">
            <a:off x="7942300" y="544387"/>
            <a:ext cx="486900" cy="486300"/>
            <a:chOff x="740825" y="535000"/>
            <a:chExt cx="486900" cy="486300"/>
          </a:xfrm>
        </p:grpSpPr>
        <p:cxnSp>
          <p:nvCxnSpPr>
            <p:cNvPr id="92" name="Google Shape;92;p8"/>
            <p:cNvCxnSpPr/>
            <p:nvPr/>
          </p:nvCxnSpPr>
          <p:spPr>
            <a:xfrm rot="5400000">
              <a:off x="497675" y="778150"/>
              <a:ext cx="486300" cy="0"/>
            </a:xfrm>
            <a:prstGeom prst="straightConnector1">
              <a:avLst/>
            </a:prstGeom>
            <a:noFill/>
            <a:ln cap="flat" cmpd="sng" w="19050">
              <a:solidFill>
                <a:schemeClr val="dk1"/>
              </a:solidFill>
              <a:prstDash val="solid"/>
              <a:round/>
              <a:headEnd len="sm" w="sm" type="none"/>
              <a:tailEnd len="sm" w="sm" type="none"/>
            </a:ln>
          </p:spPr>
        </p:cxnSp>
        <p:cxnSp>
          <p:nvCxnSpPr>
            <p:cNvPr id="93" name="Google Shape;93;p8"/>
            <p:cNvCxnSpPr/>
            <p:nvPr/>
          </p:nvCxnSpPr>
          <p:spPr>
            <a:xfrm>
              <a:off x="740825" y="539750"/>
              <a:ext cx="486900" cy="0"/>
            </a:xfrm>
            <a:prstGeom prst="straightConnector1">
              <a:avLst/>
            </a:prstGeom>
            <a:noFill/>
            <a:ln cap="flat" cmpd="sng" w="19050">
              <a:solidFill>
                <a:schemeClr val="dk1"/>
              </a:solidFill>
              <a:prstDash val="solid"/>
              <a:round/>
              <a:headEnd len="sm" w="sm" type="none"/>
              <a:tailEnd len="sm" w="sm" type="none"/>
            </a:ln>
          </p:spPr>
        </p:cxn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4" name="Shape 94"/>
        <p:cNvGrpSpPr/>
        <p:nvPr/>
      </p:nvGrpSpPr>
      <p:grpSpPr>
        <a:xfrm>
          <a:off x="0" y="0"/>
          <a:ext cx="0" cy="0"/>
          <a:chOff x="0" y="0"/>
          <a:chExt cx="0" cy="0"/>
        </a:xfrm>
      </p:grpSpPr>
      <p:grpSp>
        <p:nvGrpSpPr>
          <p:cNvPr id="95" name="Google Shape;95;p9"/>
          <p:cNvGrpSpPr/>
          <p:nvPr/>
        </p:nvGrpSpPr>
        <p:grpSpPr>
          <a:xfrm flipH="1">
            <a:off x="-9363" y="666833"/>
            <a:ext cx="9162926" cy="4317903"/>
            <a:chOff x="-18525" y="997000"/>
            <a:chExt cx="9162926" cy="4317903"/>
          </a:xfrm>
        </p:grpSpPr>
        <p:sp>
          <p:nvSpPr>
            <p:cNvPr id="96" name="Google Shape;96;p9"/>
            <p:cNvSpPr/>
            <p:nvPr/>
          </p:nvSpPr>
          <p:spPr>
            <a:xfrm>
              <a:off x="-18300" y="997000"/>
              <a:ext cx="9162701" cy="4086051"/>
            </a:xfrm>
            <a:custGeom>
              <a:rect b="b" l="l" r="r" t="t"/>
              <a:pathLst>
                <a:path extrusionOk="0" h="122154" w="272274">
                  <a:moveTo>
                    <a:pt x="39654" y="1"/>
                  </a:moveTo>
                  <a:cubicBezTo>
                    <a:pt x="37890" y="1"/>
                    <a:pt x="36126" y="93"/>
                    <a:pt x="34362" y="270"/>
                  </a:cubicBezTo>
                  <a:cubicBezTo>
                    <a:pt x="26695" y="1032"/>
                    <a:pt x="19087" y="3270"/>
                    <a:pt x="11538" y="6104"/>
                  </a:cubicBezTo>
                  <a:cubicBezTo>
                    <a:pt x="7847" y="7497"/>
                    <a:pt x="4144" y="9652"/>
                    <a:pt x="418" y="10604"/>
                  </a:cubicBezTo>
                  <a:cubicBezTo>
                    <a:pt x="287" y="10640"/>
                    <a:pt x="144" y="10652"/>
                    <a:pt x="1" y="10652"/>
                  </a:cubicBezTo>
                  <a:lnTo>
                    <a:pt x="1" y="115153"/>
                  </a:lnTo>
                  <a:lnTo>
                    <a:pt x="272273" y="122154"/>
                  </a:lnTo>
                  <a:lnTo>
                    <a:pt x="272273" y="35738"/>
                  </a:lnTo>
                  <a:cubicBezTo>
                    <a:pt x="272261" y="35739"/>
                    <a:pt x="272247" y="35740"/>
                    <a:pt x="272232" y="35740"/>
                  </a:cubicBezTo>
                  <a:cubicBezTo>
                    <a:pt x="271194" y="35740"/>
                    <a:pt x="263083" y="33468"/>
                    <a:pt x="250516" y="33468"/>
                  </a:cubicBezTo>
                  <a:cubicBezTo>
                    <a:pt x="238656" y="33468"/>
                    <a:pt x="222828" y="35491"/>
                    <a:pt x="205229" y="43358"/>
                  </a:cubicBezTo>
                  <a:cubicBezTo>
                    <a:pt x="193403" y="48639"/>
                    <a:pt x="179493" y="51123"/>
                    <a:pt x="167177" y="51123"/>
                  </a:cubicBezTo>
                  <a:cubicBezTo>
                    <a:pt x="155723" y="51123"/>
                    <a:pt x="145648" y="48975"/>
                    <a:pt x="139911" y="44930"/>
                  </a:cubicBezTo>
                  <a:cubicBezTo>
                    <a:pt x="124636" y="34155"/>
                    <a:pt x="104609" y="24356"/>
                    <a:pt x="94025" y="20808"/>
                  </a:cubicBezTo>
                  <a:cubicBezTo>
                    <a:pt x="88310" y="18891"/>
                    <a:pt x="82535" y="18379"/>
                    <a:pt x="76975" y="15069"/>
                  </a:cubicBezTo>
                  <a:cubicBezTo>
                    <a:pt x="71141" y="11616"/>
                    <a:pt x="65438" y="7271"/>
                    <a:pt x="59532" y="4425"/>
                  </a:cubicBezTo>
                  <a:cubicBezTo>
                    <a:pt x="52995" y="1326"/>
                    <a:pt x="46332" y="1"/>
                    <a:pt x="39654" y="1"/>
                  </a:cubicBezTo>
                  <a:close/>
                </a:path>
              </a:pathLst>
            </a:custGeom>
            <a:solidFill>
              <a:srgbClr val="CFDEC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9"/>
            <p:cNvSpPr/>
            <p:nvPr/>
          </p:nvSpPr>
          <p:spPr>
            <a:xfrm>
              <a:off x="-18525" y="1998775"/>
              <a:ext cx="9162612" cy="3084291"/>
            </a:xfrm>
            <a:custGeom>
              <a:rect b="b" l="l" r="r" t="t"/>
              <a:pathLst>
                <a:path extrusionOk="0" h="92206" w="273368">
                  <a:moveTo>
                    <a:pt x="12159" y="1"/>
                  </a:moveTo>
                  <a:cubicBezTo>
                    <a:pt x="8479" y="1"/>
                    <a:pt x="4435" y="501"/>
                    <a:pt x="0" y="1647"/>
                  </a:cubicBezTo>
                  <a:lnTo>
                    <a:pt x="0" y="92206"/>
                  </a:lnTo>
                  <a:lnTo>
                    <a:pt x="272272" y="92206"/>
                  </a:lnTo>
                  <a:lnTo>
                    <a:pt x="273368" y="14339"/>
                  </a:lnTo>
                  <a:cubicBezTo>
                    <a:pt x="255951" y="12463"/>
                    <a:pt x="252051" y="8413"/>
                    <a:pt x="246915" y="8413"/>
                  </a:cubicBezTo>
                  <a:cubicBezTo>
                    <a:pt x="241427" y="8413"/>
                    <a:pt x="234528" y="13037"/>
                    <a:pt x="208217" y="29877"/>
                  </a:cubicBezTo>
                  <a:cubicBezTo>
                    <a:pt x="203723" y="32753"/>
                    <a:pt x="196660" y="33591"/>
                    <a:pt x="188439" y="33591"/>
                  </a:cubicBezTo>
                  <a:cubicBezTo>
                    <a:pt x="176967" y="33591"/>
                    <a:pt x="163239" y="31959"/>
                    <a:pt x="151087" y="31959"/>
                  </a:cubicBezTo>
                  <a:cubicBezTo>
                    <a:pt x="143036" y="31959"/>
                    <a:pt x="135677" y="32675"/>
                    <a:pt x="130124" y="35056"/>
                  </a:cubicBezTo>
                  <a:cubicBezTo>
                    <a:pt x="120409" y="39218"/>
                    <a:pt x="110600" y="40811"/>
                    <a:pt x="101276" y="40811"/>
                  </a:cubicBezTo>
                  <a:cubicBezTo>
                    <a:pt x="89503" y="40811"/>
                    <a:pt x="78505" y="38272"/>
                    <a:pt x="69449" y="35163"/>
                  </a:cubicBezTo>
                  <a:cubicBezTo>
                    <a:pt x="57746" y="31151"/>
                    <a:pt x="47566" y="23662"/>
                    <a:pt x="40017" y="13851"/>
                  </a:cubicBezTo>
                  <a:cubicBezTo>
                    <a:pt x="34987" y="7311"/>
                    <a:pt x="26225" y="1"/>
                    <a:pt x="12159" y="1"/>
                  </a:cubicBezTo>
                  <a:close/>
                </a:path>
              </a:pathLst>
            </a:custGeom>
            <a:solidFill>
              <a:srgbClr val="C4D08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 name="Google Shape;98;p9"/>
            <p:cNvSpPr/>
            <p:nvPr/>
          </p:nvSpPr>
          <p:spPr>
            <a:xfrm>
              <a:off x="13" y="3162591"/>
              <a:ext cx="9144160" cy="2152312"/>
            </a:xfrm>
            <a:custGeom>
              <a:rect b="b" l="l" r="r" t="t"/>
              <a:pathLst>
                <a:path extrusionOk="0" h="59223" w="273368">
                  <a:moveTo>
                    <a:pt x="273368" y="1"/>
                  </a:moveTo>
                  <a:cubicBezTo>
                    <a:pt x="236697" y="4144"/>
                    <a:pt x="253199" y="11169"/>
                    <a:pt x="216623" y="18646"/>
                  </a:cubicBezTo>
                  <a:cubicBezTo>
                    <a:pt x="199321" y="22188"/>
                    <a:pt x="189605" y="22959"/>
                    <a:pt x="182219" y="22959"/>
                  </a:cubicBezTo>
                  <a:cubicBezTo>
                    <a:pt x="176522" y="22959"/>
                    <a:pt x="172212" y="22500"/>
                    <a:pt x="166876" y="22500"/>
                  </a:cubicBezTo>
                  <a:cubicBezTo>
                    <a:pt x="157871" y="22500"/>
                    <a:pt x="145946" y="23806"/>
                    <a:pt x="119515" y="30826"/>
                  </a:cubicBezTo>
                  <a:cubicBezTo>
                    <a:pt x="107514" y="34005"/>
                    <a:pt x="86880" y="45328"/>
                    <a:pt x="58912" y="45852"/>
                  </a:cubicBezTo>
                  <a:cubicBezTo>
                    <a:pt x="58479" y="45860"/>
                    <a:pt x="58038" y="45864"/>
                    <a:pt x="57590" y="45864"/>
                  </a:cubicBezTo>
                  <a:cubicBezTo>
                    <a:pt x="38518" y="45864"/>
                    <a:pt x="7056" y="38851"/>
                    <a:pt x="18" y="38851"/>
                  </a:cubicBezTo>
                  <a:cubicBezTo>
                    <a:pt x="12" y="38851"/>
                    <a:pt x="6" y="38851"/>
                    <a:pt x="0" y="38851"/>
                  </a:cubicBezTo>
                  <a:lnTo>
                    <a:pt x="0" y="59222"/>
                  </a:lnTo>
                  <a:lnTo>
                    <a:pt x="273368" y="59222"/>
                  </a:lnTo>
                  <a:lnTo>
                    <a:pt x="273368" y="1"/>
                  </a:lnTo>
                  <a:close/>
                </a:path>
              </a:pathLst>
            </a:custGeom>
            <a:solidFill>
              <a:srgbClr val="A3A57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99" name="Google Shape;99;p9"/>
          <p:cNvPicPr preferRelativeResize="0"/>
          <p:nvPr/>
        </p:nvPicPr>
        <p:blipFill rotWithShape="1">
          <a:blip r:embed="rId2">
            <a:alphaModFix amt="4000"/>
          </a:blip>
          <a:srcRect b="12454" l="0" r="0" t="12521"/>
          <a:stretch/>
        </p:blipFill>
        <p:spPr>
          <a:xfrm>
            <a:off x="63" y="0"/>
            <a:ext cx="9144126" cy="5143500"/>
          </a:xfrm>
          <a:prstGeom prst="rect">
            <a:avLst/>
          </a:prstGeom>
          <a:noFill/>
          <a:ln>
            <a:noFill/>
          </a:ln>
        </p:spPr>
      </p:pic>
      <p:sp>
        <p:nvSpPr>
          <p:cNvPr id="100" name="Google Shape;100;p9"/>
          <p:cNvSpPr/>
          <p:nvPr/>
        </p:nvSpPr>
        <p:spPr>
          <a:xfrm>
            <a:off x="-18925" y="0"/>
            <a:ext cx="9162900" cy="5143500"/>
          </a:xfrm>
          <a:prstGeom prst="frame">
            <a:avLst>
              <a:gd fmla="val 3454" name="adj1"/>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 name="Google Shape;101;p9"/>
          <p:cNvSpPr txBox="1"/>
          <p:nvPr>
            <p:ph hasCustomPrompt="1" type="title"/>
          </p:nvPr>
        </p:nvSpPr>
        <p:spPr>
          <a:xfrm>
            <a:off x="1471050" y="1094525"/>
            <a:ext cx="6201900" cy="1437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9600"/>
              <a:buNone/>
              <a:defRPr sz="8400"/>
            </a:lvl1pPr>
            <a:lvl2pPr lvl="1" algn="ctr">
              <a:lnSpc>
                <a:spcPct val="100000"/>
              </a:lnSpc>
              <a:spcBef>
                <a:spcPts val="0"/>
              </a:spcBef>
              <a:spcAft>
                <a:spcPts val="0"/>
              </a:spcAft>
              <a:buSzPts val="9600"/>
              <a:buNone/>
              <a:defRPr sz="9600"/>
            </a:lvl2pPr>
            <a:lvl3pPr lvl="2" algn="ctr">
              <a:lnSpc>
                <a:spcPct val="100000"/>
              </a:lnSpc>
              <a:spcBef>
                <a:spcPts val="0"/>
              </a:spcBef>
              <a:spcAft>
                <a:spcPts val="0"/>
              </a:spcAft>
              <a:buSzPts val="9600"/>
              <a:buNone/>
              <a:defRPr sz="9600"/>
            </a:lvl3pPr>
            <a:lvl4pPr lvl="3" algn="ctr">
              <a:lnSpc>
                <a:spcPct val="100000"/>
              </a:lnSpc>
              <a:spcBef>
                <a:spcPts val="0"/>
              </a:spcBef>
              <a:spcAft>
                <a:spcPts val="0"/>
              </a:spcAft>
              <a:buSzPts val="9600"/>
              <a:buNone/>
              <a:defRPr sz="9600"/>
            </a:lvl4pPr>
            <a:lvl5pPr lvl="4" algn="ctr">
              <a:lnSpc>
                <a:spcPct val="100000"/>
              </a:lnSpc>
              <a:spcBef>
                <a:spcPts val="0"/>
              </a:spcBef>
              <a:spcAft>
                <a:spcPts val="0"/>
              </a:spcAft>
              <a:buSzPts val="9600"/>
              <a:buNone/>
              <a:defRPr sz="9600"/>
            </a:lvl5pPr>
            <a:lvl6pPr lvl="5" algn="ctr">
              <a:lnSpc>
                <a:spcPct val="100000"/>
              </a:lnSpc>
              <a:spcBef>
                <a:spcPts val="0"/>
              </a:spcBef>
              <a:spcAft>
                <a:spcPts val="0"/>
              </a:spcAft>
              <a:buSzPts val="9600"/>
              <a:buNone/>
              <a:defRPr sz="9600"/>
            </a:lvl6pPr>
            <a:lvl7pPr lvl="6" algn="ctr">
              <a:lnSpc>
                <a:spcPct val="100000"/>
              </a:lnSpc>
              <a:spcBef>
                <a:spcPts val="0"/>
              </a:spcBef>
              <a:spcAft>
                <a:spcPts val="0"/>
              </a:spcAft>
              <a:buSzPts val="9600"/>
              <a:buNone/>
              <a:defRPr sz="9600"/>
            </a:lvl7pPr>
            <a:lvl8pPr lvl="7" algn="ctr">
              <a:lnSpc>
                <a:spcPct val="100000"/>
              </a:lnSpc>
              <a:spcBef>
                <a:spcPts val="0"/>
              </a:spcBef>
              <a:spcAft>
                <a:spcPts val="0"/>
              </a:spcAft>
              <a:buSzPts val="9600"/>
              <a:buNone/>
              <a:defRPr sz="9600"/>
            </a:lvl8pPr>
            <a:lvl9pPr lvl="8" algn="ctr">
              <a:lnSpc>
                <a:spcPct val="100000"/>
              </a:lnSpc>
              <a:spcBef>
                <a:spcPts val="0"/>
              </a:spcBef>
              <a:spcAft>
                <a:spcPts val="0"/>
              </a:spcAft>
              <a:buSzPts val="9600"/>
              <a:buNone/>
              <a:defRPr sz="9600"/>
            </a:lvl9pPr>
          </a:lstStyle>
          <a:p>
            <a:r>
              <a:t>xx%</a:t>
            </a:r>
          </a:p>
        </p:txBody>
      </p:sp>
      <p:sp>
        <p:nvSpPr>
          <p:cNvPr id="102" name="Google Shape;102;p9"/>
          <p:cNvSpPr txBox="1"/>
          <p:nvPr>
            <p:ph idx="1" type="subTitle"/>
          </p:nvPr>
        </p:nvSpPr>
        <p:spPr>
          <a:xfrm>
            <a:off x="1471075" y="3409504"/>
            <a:ext cx="6201900" cy="499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103" name="Google Shape;103;p9"/>
          <p:cNvSpPr txBox="1"/>
          <p:nvPr>
            <p:ph idx="2" type="subTitle"/>
          </p:nvPr>
        </p:nvSpPr>
        <p:spPr>
          <a:xfrm>
            <a:off x="1471075" y="2646600"/>
            <a:ext cx="6201900" cy="499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sz="2400">
                <a:latin typeface="DM Serif Display"/>
                <a:ea typeface="DM Serif Display"/>
                <a:cs typeface="DM Serif Display"/>
                <a:sym typeface="DM Serif Display"/>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BLANK_1_1">
    <p:spTree>
      <p:nvGrpSpPr>
        <p:cNvPr id="104" name="Shape 104"/>
        <p:cNvGrpSpPr/>
        <p:nvPr/>
      </p:nvGrpSpPr>
      <p:grpSpPr>
        <a:xfrm>
          <a:off x="0" y="0"/>
          <a:ext cx="0" cy="0"/>
          <a:chOff x="0" y="0"/>
          <a:chExt cx="0" cy="0"/>
        </a:xfrm>
      </p:grpSpPr>
      <p:grpSp>
        <p:nvGrpSpPr>
          <p:cNvPr id="105" name="Google Shape;105;p10"/>
          <p:cNvGrpSpPr/>
          <p:nvPr/>
        </p:nvGrpSpPr>
        <p:grpSpPr>
          <a:xfrm>
            <a:off x="-9301" y="1437225"/>
            <a:ext cx="9162726" cy="3600489"/>
            <a:chOff x="-9301" y="1405475"/>
            <a:chExt cx="9162726" cy="3600489"/>
          </a:xfrm>
        </p:grpSpPr>
        <p:sp>
          <p:nvSpPr>
            <p:cNvPr id="106" name="Google Shape;106;p10"/>
            <p:cNvSpPr/>
            <p:nvPr/>
          </p:nvSpPr>
          <p:spPr>
            <a:xfrm flipH="1">
              <a:off x="-9301" y="1504975"/>
              <a:ext cx="9162701" cy="3500934"/>
            </a:xfrm>
            <a:custGeom>
              <a:rect b="b" l="l" r="r" t="t"/>
              <a:pathLst>
                <a:path extrusionOk="0" h="122154" w="272274">
                  <a:moveTo>
                    <a:pt x="39654" y="1"/>
                  </a:moveTo>
                  <a:cubicBezTo>
                    <a:pt x="37890" y="1"/>
                    <a:pt x="36126" y="93"/>
                    <a:pt x="34362" y="270"/>
                  </a:cubicBezTo>
                  <a:cubicBezTo>
                    <a:pt x="26695" y="1032"/>
                    <a:pt x="19087" y="3270"/>
                    <a:pt x="11538" y="6104"/>
                  </a:cubicBezTo>
                  <a:cubicBezTo>
                    <a:pt x="7847" y="7497"/>
                    <a:pt x="4144" y="9652"/>
                    <a:pt x="418" y="10604"/>
                  </a:cubicBezTo>
                  <a:cubicBezTo>
                    <a:pt x="287" y="10640"/>
                    <a:pt x="144" y="10652"/>
                    <a:pt x="1" y="10652"/>
                  </a:cubicBezTo>
                  <a:lnTo>
                    <a:pt x="1" y="115153"/>
                  </a:lnTo>
                  <a:lnTo>
                    <a:pt x="272273" y="122154"/>
                  </a:lnTo>
                  <a:lnTo>
                    <a:pt x="272273" y="35738"/>
                  </a:lnTo>
                  <a:cubicBezTo>
                    <a:pt x="272261" y="35739"/>
                    <a:pt x="272247" y="35740"/>
                    <a:pt x="272232" y="35740"/>
                  </a:cubicBezTo>
                  <a:cubicBezTo>
                    <a:pt x="271194" y="35740"/>
                    <a:pt x="263083" y="33468"/>
                    <a:pt x="250516" y="33468"/>
                  </a:cubicBezTo>
                  <a:cubicBezTo>
                    <a:pt x="238656" y="33468"/>
                    <a:pt x="222828" y="35491"/>
                    <a:pt x="205229" y="43358"/>
                  </a:cubicBezTo>
                  <a:cubicBezTo>
                    <a:pt x="193403" y="48639"/>
                    <a:pt x="179493" y="51123"/>
                    <a:pt x="167177" y="51123"/>
                  </a:cubicBezTo>
                  <a:cubicBezTo>
                    <a:pt x="155723" y="51123"/>
                    <a:pt x="145648" y="48975"/>
                    <a:pt x="139911" y="44930"/>
                  </a:cubicBezTo>
                  <a:cubicBezTo>
                    <a:pt x="124636" y="34155"/>
                    <a:pt x="104609" y="24356"/>
                    <a:pt x="94025" y="20808"/>
                  </a:cubicBezTo>
                  <a:cubicBezTo>
                    <a:pt x="88310" y="18891"/>
                    <a:pt x="82535" y="18379"/>
                    <a:pt x="76975" y="15069"/>
                  </a:cubicBezTo>
                  <a:cubicBezTo>
                    <a:pt x="71141" y="11616"/>
                    <a:pt x="65438" y="7271"/>
                    <a:pt x="59532" y="4425"/>
                  </a:cubicBezTo>
                  <a:cubicBezTo>
                    <a:pt x="52995" y="1326"/>
                    <a:pt x="46332" y="1"/>
                    <a:pt x="39654" y="1"/>
                  </a:cubicBezTo>
                  <a:close/>
                </a:path>
              </a:pathLst>
            </a:custGeom>
            <a:solidFill>
              <a:srgbClr val="CFDEC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 name="Google Shape;107;p10"/>
            <p:cNvSpPr/>
            <p:nvPr/>
          </p:nvSpPr>
          <p:spPr>
            <a:xfrm>
              <a:off x="150" y="1405475"/>
              <a:ext cx="9089867" cy="3600489"/>
            </a:xfrm>
            <a:custGeom>
              <a:rect b="b" l="l" r="r" t="t"/>
              <a:pathLst>
                <a:path extrusionOk="0" h="122154" w="272274">
                  <a:moveTo>
                    <a:pt x="39654" y="1"/>
                  </a:moveTo>
                  <a:cubicBezTo>
                    <a:pt x="37890" y="1"/>
                    <a:pt x="36126" y="93"/>
                    <a:pt x="34362" y="270"/>
                  </a:cubicBezTo>
                  <a:cubicBezTo>
                    <a:pt x="26695" y="1032"/>
                    <a:pt x="19087" y="3270"/>
                    <a:pt x="11538" y="6104"/>
                  </a:cubicBezTo>
                  <a:cubicBezTo>
                    <a:pt x="7847" y="7497"/>
                    <a:pt x="4144" y="9652"/>
                    <a:pt x="418" y="10604"/>
                  </a:cubicBezTo>
                  <a:cubicBezTo>
                    <a:pt x="287" y="10640"/>
                    <a:pt x="144" y="10652"/>
                    <a:pt x="1" y="10652"/>
                  </a:cubicBezTo>
                  <a:lnTo>
                    <a:pt x="1" y="115153"/>
                  </a:lnTo>
                  <a:lnTo>
                    <a:pt x="272273" y="122154"/>
                  </a:lnTo>
                  <a:lnTo>
                    <a:pt x="272273" y="35738"/>
                  </a:lnTo>
                  <a:cubicBezTo>
                    <a:pt x="272261" y="35739"/>
                    <a:pt x="272247" y="35740"/>
                    <a:pt x="272232" y="35740"/>
                  </a:cubicBezTo>
                  <a:cubicBezTo>
                    <a:pt x="271194" y="35740"/>
                    <a:pt x="263083" y="33468"/>
                    <a:pt x="250516" y="33468"/>
                  </a:cubicBezTo>
                  <a:cubicBezTo>
                    <a:pt x="238656" y="33468"/>
                    <a:pt x="222828" y="35491"/>
                    <a:pt x="205229" y="43358"/>
                  </a:cubicBezTo>
                  <a:cubicBezTo>
                    <a:pt x="193403" y="48639"/>
                    <a:pt x="179493" y="51123"/>
                    <a:pt x="167177" y="51123"/>
                  </a:cubicBezTo>
                  <a:cubicBezTo>
                    <a:pt x="155723" y="51123"/>
                    <a:pt x="145648" y="48975"/>
                    <a:pt x="139911" y="44930"/>
                  </a:cubicBezTo>
                  <a:cubicBezTo>
                    <a:pt x="124636" y="34155"/>
                    <a:pt x="104609" y="24356"/>
                    <a:pt x="94025" y="20808"/>
                  </a:cubicBezTo>
                  <a:cubicBezTo>
                    <a:pt x="88310" y="18891"/>
                    <a:pt x="82535" y="18379"/>
                    <a:pt x="76975" y="15069"/>
                  </a:cubicBezTo>
                  <a:cubicBezTo>
                    <a:pt x="71141" y="11616"/>
                    <a:pt x="65438" y="7271"/>
                    <a:pt x="59532" y="4425"/>
                  </a:cubicBezTo>
                  <a:cubicBezTo>
                    <a:pt x="52995" y="1326"/>
                    <a:pt x="46332" y="1"/>
                    <a:pt x="39654" y="1"/>
                  </a:cubicBezTo>
                  <a:close/>
                </a:path>
              </a:pathLst>
            </a:custGeom>
            <a:solidFill>
              <a:srgbClr val="CFDEC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 name="Google Shape;108;p10"/>
            <p:cNvSpPr/>
            <p:nvPr/>
          </p:nvSpPr>
          <p:spPr>
            <a:xfrm flipH="1">
              <a:off x="-9187" y="2218267"/>
              <a:ext cx="9162612" cy="2605511"/>
            </a:xfrm>
            <a:custGeom>
              <a:rect b="b" l="l" r="r" t="t"/>
              <a:pathLst>
                <a:path extrusionOk="0" h="92206" w="273368">
                  <a:moveTo>
                    <a:pt x="12159" y="1"/>
                  </a:moveTo>
                  <a:cubicBezTo>
                    <a:pt x="8479" y="1"/>
                    <a:pt x="4435" y="501"/>
                    <a:pt x="0" y="1647"/>
                  </a:cubicBezTo>
                  <a:lnTo>
                    <a:pt x="0" y="92206"/>
                  </a:lnTo>
                  <a:lnTo>
                    <a:pt x="272272" y="92206"/>
                  </a:lnTo>
                  <a:lnTo>
                    <a:pt x="273368" y="14339"/>
                  </a:lnTo>
                  <a:cubicBezTo>
                    <a:pt x="255951" y="12463"/>
                    <a:pt x="252051" y="8413"/>
                    <a:pt x="246915" y="8413"/>
                  </a:cubicBezTo>
                  <a:cubicBezTo>
                    <a:pt x="241427" y="8413"/>
                    <a:pt x="234528" y="13037"/>
                    <a:pt x="208217" y="29877"/>
                  </a:cubicBezTo>
                  <a:cubicBezTo>
                    <a:pt x="203723" y="32753"/>
                    <a:pt x="196660" y="33591"/>
                    <a:pt x="188439" y="33591"/>
                  </a:cubicBezTo>
                  <a:cubicBezTo>
                    <a:pt x="176967" y="33591"/>
                    <a:pt x="163239" y="31959"/>
                    <a:pt x="151087" y="31959"/>
                  </a:cubicBezTo>
                  <a:cubicBezTo>
                    <a:pt x="143036" y="31959"/>
                    <a:pt x="135677" y="32675"/>
                    <a:pt x="130124" y="35056"/>
                  </a:cubicBezTo>
                  <a:cubicBezTo>
                    <a:pt x="120409" y="39218"/>
                    <a:pt x="110600" y="40811"/>
                    <a:pt x="101276" y="40811"/>
                  </a:cubicBezTo>
                  <a:cubicBezTo>
                    <a:pt x="89503" y="40811"/>
                    <a:pt x="78505" y="38272"/>
                    <a:pt x="69449" y="35163"/>
                  </a:cubicBezTo>
                  <a:cubicBezTo>
                    <a:pt x="57746" y="31151"/>
                    <a:pt x="47566" y="23662"/>
                    <a:pt x="40017" y="13851"/>
                  </a:cubicBezTo>
                  <a:cubicBezTo>
                    <a:pt x="34987" y="7311"/>
                    <a:pt x="26225" y="1"/>
                    <a:pt x="12159" y="1"/>
                  </a:cubicBezTo>
                  <a:close/>
                </a:path>
              </a:pathLst>
            </a:custGeom>
            <a:solidFill>
              <a:srgbClr val="C4D08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 name="Google Shape;109;p10"/>
            <p:cNvSpPr/>
            <p:nvPr/>
          </p:nvSpPr>
          <p:spPr>
            <a:xfrm>
              <a:off x="-9256" y="2977375"/>
              <a:ext cx="9144160" cy="1981009"/>
            </a:xfrm>
            <a:custGeom>
              <a:rect b="b" l="l" r="r" t="t"/>
              <a:pathLst>
                <a:path extrusionOk="0" h="59223" w="273368">
                  <a:moveTo>
                    <a:pt x="273368" y="1"/>
                  </a:moveTo>
                  <a:cubicBezTo>
                    <a:pt x="236697" y="4144"/>
                    <a:pt x="253199" y="11169"/>
                    <a:pt x="216623" y="18646"/>
                  </a:cubicBezTo>
                  <a:cubicBezTo>
                    <a:pt x="199321" y="22188"/>
                    <a:pt x="189605" y="22959"/>
                    <a:pt x="182219" y="22959"/>
                  </a:cubicBezTo>
                  <a:cubicBezTo>
                    <a:pt x="176522" y="22959"/>
                    <a:pt x="172212" y="22500"/>
                    <a:pt x="166876" y="22500"/>
                  </a:cubicBezTo>
                  <a:cubicBezTo>
                    <a:pt x="157871" y="22500"/>
                    <a:pt x="145946" y="23806"/>
                    <a:pt x="119515" y="30826"/>
                  </a:cubicBezTo>
                  <a:cubicBezTo>
                    <a:pt x="107514" y="34005"/>
                    <a:pt x="86880" y="45328"/>
                    <a:pt x="58912" y="45852"/>
                  </a:cubicBezTo>
                  <a:cubicBezTo>
                    <a:pt x="58479" y="45860"/>
                    <a:pt x="58038" y="45864"/>
                    <a:pt x="57590" y="45864"/>
                  </a:cubicBezTo>
                  <a:cubicBezTo>
                    <a:pt x="38518" y="45864"/>
                    <a:pt x="7056" y="38851"/>
                    <a:pt x="18" y="38851"/>
                  </a:cubicBezTo>
                  <a:cubicBezTo>
                    <a:pt x="12" y="38851"/>
                    <a:pt x="6" y="38851"/>
                    <a:pt x="0" y="38851"/>
                  </a:cubicBezTo>
                  <a:lnTo>
                    <a:pt x="0" y="59222"/>
                  </a:lnTo>
                  <a:lnTo>
                    <a:pt x="273368" y="59222"/>
                  </a:lnTo>
                  <a:lnTo>
                    <a:pt x="273368" y="1"/>
                  </a:lnTo>
                  <a:close/>
                </a:path>
              </a:pathLst>
            </a:custGeom>
            <a:solidFill>
              <a:srgbClr val="A3A57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10" name="Google Shape;110;p10"/>
          <p:cNvPicPr preferRelativeResize="0"/>
          <p:nvPr/>
        </p:nvPicPr>
        <p:blipFill rotWithShape="1">
          <a:blip r:embed="rId2">
            <a:alphaModFix amt="4000"/>
          </a:blip>
          <a:srcRect b="12454" l="0" r="0" t="12521"/>
          <a:stretch/>
        </p:blipFill>
        <p:spPr>
          <a:xfrm>
            <a:off x="63" y="0"/>
            <a:ext cx="9144126" cy="5143500"/>
          </a:xfrm>
          <a:prstGeom prst="rect">
            <a:avLst/>
          </a:prstGeom>
          <a:noFill/>
          <a:ln>
            <a:noFill/>
          </a:ln>
        </p:spPr>
      </p:pic>
      <p:sp>
        <p:nvSpPr>
          <p:cNvPr id="111" name="Google Shape;111;p10"/>
          <p:cNvSpPr/>
          <p:nvPr/>
        </p:nvSpPr>
        <p:spPr>
          <a:xfrm>
            <a:off x="-18925" y="0"/>
            <a:ext cx="9162900" cy="5143500"/>
          </a:xfrm>
          <a:prstGeom prst="frame">
            <a:avLst>
              <a:gd fmla="val 3454" name="adj1"/>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 name="Google Shape;112;p10"/>
          <p:cNvSpPr txBox="1"/>
          <p:nvPr>
            <p:ph type="title"/>
          </p:nvPr>
        </p:nvSpPr>
        <p:spPr>
          <a:xfrm>
            <a:off x="1862700" y="3471025"/>
            <a:ext cx="5418600" cy="5319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000"/>
              <a:buNone/>
              <a:defRPr sz="2500"/>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113" name="Google Shape;113;p10"/>
          <p:cNvSpPr txBox="1"/>
          <p:nvPr>
            <p:ph idx="1" type="subTitle"/>
          </p:nvPr>
        </p:nvSpPr>
        <p:spPr>
          <a:xfrm>
            <a:off x="1862600" y="1253750"/>
            <a:ext cx="5418600" cy="17403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500"/>
              <a:buNone/>
              <a:defRPr sz="25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accent2"/>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3500"/>
              <a:buFont typeface="DM Serif Display"/>
              <a:buNone/>
              <a:defRPr b="0" i="0" sz="3500" u="none" cap="none" strike="noStrike">
                <a:solidFill>
                  <a:schemeClr val="dk1"/>
                </a:solidFill>
                <a:latin typeface="DM Serif Display"/>
                <a:ea typeface="DM Serif Display"/>
                <a:cs typeface="DM Serif Display"/>
                <a:sym typeface="DM Serif Display"/>
              </a:defRPr>
            </a:lvl1pPr>
            <a:lvl2pPr lvl="1" marR="0" rtl="0" algn="l">
              <a:lnSpc>
                <a:spcPct val="100000"/>
              </a:lnSpc>
              <a:spcBef>
                <a:spcPts val="0"/>
              </a:spcBef>
              <a:spcAft>
                <a:spcPts val="0"/>
              </a:spcAft>
              <a:buClr>
                <a:schemeClr val="dk1"/>
              </a:buClr>
              <a:buSzPts val="3500"/>
              <a:buFont typeface="Bebas Neue"/>
              <a:buNone/>
              <a:defRPr b="0" i="0" sz="3500" u="none" cap="none" strike="noStrike">
                <a:solidFill>
                  <a:schemeClr val="dk1"/>
                </a:solidFill>
                <a:latin typeface="Bebas Neue"/>
                <a:ea typeface="Bebas Neue"/>
                <a:cs typeface="Bebas Neue"/>
                <a:sym typeface="Bebas Neue"/>
              </a:defRPr>
            </a:lvl2pPr>
            <a:lvl3pPr lvl="2" marR="0" rtl="0" algn="l">
              <a:lnSpc>
                <a:spcPct val="100000"/>
              </a:lnSpc>
              <a:spcBef>
                <a:spcPts val="0"/>
              </a:spcBef>
              <a:spcAft>
                <a:spcPts val="0"/>
              </a:spcAft>
              <a:buClr>
                <a:schemeClr val="dk1"/>
              </a:buClr>
              <a:buSzPts val="3500"/>
              <a:buFont typeface="Bebas Neue"/>
              <a:buNone/>
              <a:defRPr b="0" i="0" sz="3500" u="none" cap="none" strike="noStrike">
                <a:solidFill>
                  <a:schemeClr val="dk1"/>
                </a:solidFill>
                <a:latin typeface="Bebas Neue"/>
                <a:ea typeface="Bebas Neue"/>
                <a:cs typeface="Bebas Neue"/>
                <a:sym typeface="Bebas Neue"/>
              </a:defRPr>
            </a:lvl3pPr>
            <a:lvl4pPr lvl="3" marR="0" rtl="0" algn="l">
              <a:lnSpc>
                <a:spcPct val="100000"/>
              </a:lnSpc>
              <a:spcBef>
                <a:spcPts val="0"/>
              </a:spcBef>
              <a:spcAft>
                <a:spcPts val="0"/>
              </a:spcAft>
              <a:buClr>
                <a:schemeClr val="dk1"/>
              </a:buClr>
              <a:buSzPts val="3500"/>
              <a:buFont typeface="Bebas Neue"/>
              <a:buNone/>
              <a:defRPr b="0" i="0" sz="3500" u="none" cap="none" strike="noStrike">
                <a:solidFill>
                  <a:schemeClr val="dk1"/>
                </a:solidFill>
                <a:latin typeface="Bebas Neue"/>
                <a:ea typeface="Bebas Neue"/>
                <a:cs typeface="Bebas Neue"/>
                <a:sym typeface="Bebas Neue"/>
              </a:defRPr>
            </a:lvl4pPr>
            <a:lvl5pPr lvl="4" marR="0" rtl="0" algn="l">
              <a:lnSpc>
                <a:spcPct val="100000"/>
              </a:lnSpc>
              <a:spcBef>
                <a:spcPts val="0"/>
              </a:spcBef>
              <a:spcAft>
                <a:spcPts val="0"/>
              </a:spcAft>
              <a:buClr>
                <a:schemeClr val="dk1"/>
              </a:buClr>
              <a:buSzPts val="3500"/>
              <a:buFont typeface="Bebas Neue"/>
              <a:buNone/>
              <a:defRPr b="0" i="0" sz="3500" u="none" cap="none" strike="noStrike">
                <a:solidFill>
                  <a:schemeClr val="dk1"/>
                </a:solidFill>
                <a:latin typeface="Bebas Neue"/>
                <a:ea typeface="Bebas Neue"/>
                <a:cs typeface="Bebas Neue"/>
                <a:sym typeface="Bebas Neue"/>
              </a:defRPr>
            </a:lvl5pPr>
            <a:lvl6pPr lvl="5" marR="0" rtl="0" algn="l">
              <a:lnSpc>
                <a:spcPct val="100000"/>
              </a:lnSpc>
              <a:spcBef>
                <a:spcPts val="0"/>
              </a:spcBef>
              <a:spcAft>
                <a:spcPts val="0"/>
              </a:spcAft>
              <a:buClr>
                <a:schemeClr val="dk1"/>
              </a:buClr>
              <a:buSzPts val="3500"/>
              <a:buFont typeface="Bebas Neue"/>
              <a:buNone/>
              <a:defRPr b="0" i="0" sz="3500" u="none" cap="none" strike="noStrike">
                <a:solidFill>
                  <a:schemeClr val="dk1"/>
                </a:solidFill>
                <a:latin typeface="Bebas Neue"/>
                <a:ea typeface="Bebas Neue"/>
                <a:cs typeface="Bebas Neue"/>
                <a:sym typeface="Bebas Neue"/>
              </a:defRPr>
            </a:lvl6pPr>
            <a:lvl7pPr lvl="6" marR="0" rtl="0" algn="l">
              <a:lnSpc>
                <a:spcPct val="100000"/>
              </a:lnSpc>
              <a:spcBef>
                <a:spcPts val="0"/>
              </a:spcBef>
              <a:spcAft>
                <a:spcPts val="0"/>
              </a:spcAft>
              <a:buClr>
                <a:schemeClr val="dk1"/>
              </a:buClr>
              <a:buSzPts val="3500"/>
              <a:buFont typeface="Bebas Neue"/>
              <a:buNone/>
              <a:defRPr b="0" i="0" sz="3500" u="none" cap="none" strike="noStrike">
                <a:solidFill>
                  <a:schemeClr val="dk1"/>
                </a:solidFill>
                <a:latin typeface="Bebas Neue"/>
                <a:ea typeface="Bebas Neue"/>
                <a:cs typeface="Bebas Neue"/>
                <a:sym typeface="Bebas Neue"/>
              </a:defRPr>
            </a:lvl7pPr>
            <a:lvl8pPr lvl="7" marR="0" rtl="0" algn="l">
              <a:lnSpc>
                <a:spcPct val="100000"/>
              </a:lnSpc>
              <a:spcBef>
                <a:spcPts val="0"/>
              </a:spcBef>
              <a:spcAft>
                <a:spcPts val="0"/>
              </a:spcAft>
              <a:buClr>
                <a:schemeClr val="dk1"/>
              </a:buClr>
              <a:buSzPts val="3500"/>
              <a:buFont typeface="Bebas Neue"/>
              <a:buNone/>
              <a:defRPr b="0" i="0" sz="3500" u="none" cap="none" strike="noStrike">
                <a:solidFill>
                  <a:schemeClr val="dk1"/>
                </a:solidFill>
                <a:latin typeface="Bebas Neue"/>
                <a:ea typeface="Bebas Neue"/>
                <a:cs typeface="Bebas Neue"/>
                <a:sym typeface="Bebas Neue"/>
              </a:defRPr>
            </a:lvl8pPr>
            <a:lvl9pPr lvl="8" marR="0" rtl="0" algn="l">
              <a:lnSpc>
                <a:spcPct val="100000"/>
              </a:lnSpc>
              <a:spcBef>
                <a:spcPts val="0"/>
              </a:spcBef>
              <a:spcAft>
                <a:spcPts val="0"/>
              </a:spcAft>
              <a:buClr>
                <a:schemeClr val="dk1"/>
              </a:buClr>
              <a:buSzPts val="3500"/>
              <a:buFont typeface="Bebas Neue"/>
              <a:buNone/>
              <a:defRPr b="0" i="0" sz="3500" u="none" cap="none" strike="noStrike">
                <a:solidFill>
                  <a:schemeClr val="dk1"/>
                </a:solidFill>
                <a:latin typeface="Bebas Neue"/>
                <a:ea typeface="Bebas Neue"/>
                <a:cs typeface="Bebas Neue"/>
                <a:sym typeface="Bebas Neue"/>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0"/>
              </a:spcBef>
              <a:spcAft>
                <a:spcPts val="0"/>
              </a:spcAft>
              <a:buClr>
                <a:schemeClr val="dk1"/>
              </a:buClr>
              <a:buSzPts val="1400"/>
              <a:buFont typeface="Encode Sans"/>
              <a:buChar char="●"/>
              <a:defRPr b="0" i="0" sz="1400" u="none" cap="none" strike="noStrike">
                <a:solidFill>
                  <a:schemeClr val="dk1"/>
                </a:solidFill>
                <a:latin typeface="Encode Sans"/>
                <a:ea typeface="Encode Sans"/>
                <a:cs typeface="Encode Sans"/>
                <a:sym typeface="Encode Sans"/>
              </a:defRPr>
            </a:lvl1pPr>
            <a:lvl2pPr indent="-317500" lvl="1" marL="914400" marR="0" rtl="0" algn="l">
              <a:lnSpc>
                <a:spcPct val="100000"/>
              </a:lnSpc>
              <a:spcBef>
                <a:spcPts val="1600"/>
              </a:spcBef>
              <a:spcAft>
                <a:spcPts val="0"/>
              </a:spcAft>
              <a:buClr>
                <a:schemeClr val="dk1"/>
              </a:buClr>
              <a:buSzPts val="1400"/>
              <a:buFont typeface="Encode Sans"/>
              <a:buChar char="○"/>
              <a:defRPr b="0" i="0" sz="1400" u="none" cap="none" strike="noStrike">
                <a:solidFill>
                  <a:schemeClr val="dk1"/>
                </a:solidFill>
                <a:latin typeface="Encode Sans"/>
                <a:ea typeface="Encode Sans"/>
                <a:cs typeface="Encode Sans"/>
                <a:sym typeface="Encode Sans"/>
              </a:defRPr>
            </a:lvl2pPr>
            <a:lvl3pPr indent="-317500" lvl="2" marL="1371600" marR="0" rtl="0" algn="l">
              <a:lnSpc>
                <a:spcPct val="100000"/>
              </a:lnSpc>
              <a:spcBef>
                <a:spcPts val="1600"/>
              </a:spcBef>
              <a:spcAft>
                <a:spcPts val="0"/>
              </a:spcAft>
              <a:buClr>
                <a:schemeClr val="dk1"/>
              </a:buClr>
              <a:buSzPts val="1400"/>
              <a:buFont typeface="Encode Sans"/>
              <a:buChar char="■"/>
              <a:defRPr b="0" i="0" sz="1400" u="none" cap="none" strike="noStrike">
                <a:solidFill>
                  <a:schemeClr val="dk1"/>
                </a:solidFill>
                <a:latin typeface="Encode Sans"/>
                <a:ea typeface="Encode Sans"/>
                <a:cs typeface="Encode Sans"/>
                <a:sym typeface="Encode Sans"/>
              </a:defRPr>
            </a:lvl3pPr>
            <a:lvl4pPr indent="-317500" lvl="3" marL="1828800" marR="0" rtl="0" algn="l">
              <a:lnSpc>
                <a:spcPct val="100000"/>
              </a:lnSpc>
              <a:spcBef>
                <a:spcPts val="1600"/>
              </a:spcBef>
              <a:spcAft>
                <a:spcPts val="0"/>
              </a:spcAft>
              <a:buClr>
                <a:schemeClr val="dk1"/>
              </a:buClr>
              <a:buSzPts val="1400"/>
              <a:buFont typeface="Encode Sans"/>
              <a:buChar char="●"/>
              <a:defRPr b="0" i="0" sz="1400" u="none" cap="none" strike="noStrike">
                <a:solidFill>
                  <a:schemeClr val="dk1"/>
                </a:solidFill>
                <a:latin typeface="Encode Sans"/>
                <a:ea typeface="Encode Sans"/>
                <a:cs typeface="Encode Sans"/>
                <a:sym typeface="Encode Sans"/>
              </a:defRPr>
            </a:lvl4pPr>
            <a:lvl5pPr indent="-317500" lvl="4" marL="2286000" marR="0" rtl="0" algn="l">
              <a:lnSpc>
                <a:spcPct val="100000"/>
              </a:lnSpc>
              <a:spcBef>
                <a:spcPts val="1600"/>
              </a:spcBef>
              <a:spcAft>
                <a:spcPts val="0"/>
              </a:spcAft>
              <a:buClr>
                <a:schemeClr val="dk1"/>
              </a:buClr>
              <a:buSzPts val="1400"/>
              <a:buFont typeface="Encode Sans"/>
              <a:buChar char="○"/>
              <a:defRPr b="0" i="0" sz="1400" u="none" cap="none" strike="noStrike">
                <a:solidFill>
                  <a:schemeClr val="dk1"/>
                </a:solidFill>
                <a:latin typeface="Encode Sans"/>
                <a:ea typeface="Encode Sans"/>
                <a:cs typeface="Encode Sans"/>
                <a:sym typeface="Encode Sans"/>
              </a:defRPr>
            </a:lvl5pPr>
            <a:lvl6pPr indent="-317500" lvl="5" marL="2743200" marR="0" rtl="0" algn="l">
              <a:lnSpc>
                <a:spcPct val="100000"/>
              </a:lnSpc>
              <a:spcBef>
                <a:spcPts val="1600"/>
              </a:spcBef>
              <a:spcAft>
                <a:spcPts val="0"/>
              </a:spcAft>
              <a:buClr>
                <a:schemeClr val="dk1"/>
              </a:buClr>
              <a:buSzPts val="1400"/>
              <a:buFont typeface="Encode Sans"/>
              <a:buChar char="■"/>
              <a:defRPr b="0" i="0" sz="1400" u="none" cap="none" strike="noStrike">
                <a:solidFill>
                  <a:schemeClr val="dk1"/>
                </a:solidFill>
                <a:latin typeface="Encode Sans"/>
                <a:ea typeface="Encode Sans"/>
                <a:cs typeface="Encode Sans"/>
                <a:sym typeface="Encode Sans"/>
              </a:defRPr>
            </a:lvl6pPr>
            <a:lvl7pPr indent="-317500" lvl="6" marL="3200400" marR="0" rtl="0" algn="l">
              <a:lnSpc>
                <a:spcPct val="100000"/>
              </a:lnSpc>
              <a:spcBef>
                <a:spcPts val="1600"/>
              </a:spcBef>
              <a:spcAft>
                <a:spcPts val="0"/>
              </a:spcAft>
              <a:buClr>
                <a:schemeClr val="dk1"/>
              </a:buClr>
              <a:buSzPts val="1400"/>
              <a:buFont typeface="Encode Sans"/>
              <a:buChar char="●"/>
              <a:defRPr b="0" i="0" sz="1400" u="none" cap="none" strike="noStrike">
                <a:solidFill>
                  <a:schemeClr val="dk1"/>
                </a:solidFill>
                <a:latin typeface="Encode Sans"/>
                <a:ea typeface="Encode Sans"/>
                <a:cs typeface="Encode Sans"/>
                <a:sym typeface="Encode Sans"/>
              </a:defRPr>
            </a:lvl7pPr>
            <a:lvl8pPr indent="-317500" lvl="7" marL="3657600" marR="0" rtl="0" algn="l">
              <a:lnSpc>
                <a:spcPct val="100000"/>
              </a:lnSpc>
              <a:spcBef>
                <a:spcPts val="1600"/>
              </a:spcBef>
              <a:spcAft>
                <a:spcPts val="0"/>
              </a:spcAft>
              <a:buClr>
                <a:schemeClr val="dk1"/>
              </a:buClr>
              <a:buSzPts val="1400"/>
              <a:buFont typeface="Encode Sans"/>
              <a:buChar char="○"/>
              <a:defRPr b="0" i="0" sz="1400" u="none" cap="none" strike="noStrike">
                <a:solidFill>
                  <a:schemeClr val="dk1"/>
                </a:solidFill>
                <a:latin typeface="Encode Sans"/>
                <a:ea typeface="Encode Sans"/>
                <a:cs typeface="Encode Sans"/>
                <a:sym typeface="Encode Sans"/>
              </a:defRPr>
            </a:lvl8pPr>
            <a:lvl9pPr indent="-317500" lvl="8" marL="4114800" marR="0" rtl="0" algn="l">
              <a:lnSpc>
                <a:spcPct val="100000"/>
              </a:lnSpc>
              <a:spcBef>
                <a:spcPts val="1600"/>
              </a:spcBef>
              <a:spcAft>
                <a:spcPts val="1600"/>
              </a:spcAft>
              <a:buClr>
                <a:schemeClr val="dk1"/>
              </a:buClr>
              <a:buSzPts val="1400"/>
              <a:buFont typeface="Encode Sans"/>
              <a:buChar char="■"/>
              <a:defRPr b="0" i="0" sz="1400" u="none" cap="none" strike="noStrike">
                <a:solidFill>
                  <a:schemeClr val="dk1"/>
                </a:solidFill>
                <a:latin typeface="Encode Sans"/>
                <a:ea typeface="Encode Sans"/>
                <a:cs typeface="Encode Sans"/>
                <a:sym typeface="Encode Sans"/>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6.jpg"/><Relationship Id="rId4" Type="http://schemas.openxmlformats.org/officeDocument/2006/relationships/image" Target="../media/image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2.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13.jpg"/><Relationship Id="rId4" Type="http://schemas.openxmlformats.org/officeDocument/2006/relationships/image" Target="../media/image23.jpg"/><Relationship Id="rId5" Type="http://schemas.openxmlformats.org/officeDocument/2006/relationships/image" Target="../media/image1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20.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jpg"/><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2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8.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0.xml"/><Relationship Id="rId3" Type="http://schemas.openxmlformats.org/officeDocument/2006/relationships/image" Target="../media/image3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jp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13"/>
          <p:cNvSpPr txBox="1"/>
          <p:nvPr>
            <p:ph type="title"/>
          </p:nvPr>
        </p:nvSpPr>
        <p:spPr>
          <a:xfrm>
            <a:off x="1003466" y="1314269"/>
            <a:ext cx="7137067"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500"/>
              <a:buNone/>
            </a:pPr>
            <a:r>
              <a:rPr lang="en-US" sz="3000">
                <a:solidFill>
                  <a:srgbClr val="000000"/>
                </a:solidFill>
                <a:latin typeface="Times New Roman"/>
                <a:ea typeface="Times New Roman"/>
                <a:cs typeface="Times New Roman"/>
                <a:sym typeface="Times New Roman"/>
              </a:rPr>
              <a:t>Ở lớp 6 và lớp 7, em đã được học những thể thơ nào? Đọc một bài thơ thuộc một trong những thể thơ đó.</a:t>
            </a:r>
            <a:br>
              <a:rPr lang="en-US" sz="3000">
                <a:latin typeface="Calibri"/>
                <a:ea typeface="Calibri"/>
                <a:cs typeface="Calibri"/>
                <a:sym typeface="Calibri"/>
              </a:rPr>
            </a:br>
            <a:endParaRPr sz="30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22"/>
          <p:cNvSpPr txBox="1"/>
          <p:nvPr/>
        </p:nvSpPr>
        <p:spPr>
          <a:xfrm>
            <a:off x="2191483" y="80688"/>
            <a:ext cx="6172200" cy="708422"/>
          </a:xfrm>
          <a:prstGeom prst="rect">
            <a:avLst/>
          </a:prstGeom>
          <a:noFill/>
          <a:ln>
            <a:noFill/>
          </a:ln>
        </p:spPr>
        <p:txBody>
          <a:bodyPr anchorCtr="0" anchor="ctr" bIns="34275" lIns="68575" spcFirstLastPara="1" rIns="68575" wrap="square" tIns="34275">
            <a:normAutofit/>
          </a:bodyPr>
          <a:lstStyle/>
          <a:p>
            <a:pPr indent="0" lvl="0" marL="0" marR="0" rtl="0" algn="l">
              <a:lnSpc>
                <a:spcPct val="90000"/>
              </a:lnSpc>
              <a:spcBef>
                <a:spcPts val="0"/>
              </a:spcBef>
              <a:spcAft>
                <a:spcPts val="0"/>
              </a:spcAft>
              <a:buClr>
                <a:srgbClr val="000000"/>
              </a:buClr>
              <a:buSzPts val="2700"/>
              <a:buFont typeface="Arial"/>
              <a:buNone/>
            </a:pPr>
            <a:r>
              <a:rPr b="1" i="0" lang="en-US" sz="2700" u="none" cap="none" strike="noStrike">
                <a:solidFill>
                  <a:srgbClr val="FF3300"/>
                </a:solidFill>
                <a:latin typeface="Times New Roman"/>
                <a:ea typeface="Times New Roman"/>
                <a:cs typeface="Times New Roman"/>
                <a:sym typeface="Times New Roman"/>
              </a:rPr>
              <a:t>TÁC PHẨM CỦA CHÍNH HỮU</a:t>
            </a:r>
            <a:r>
              <a:rPr b="0" i="0" lang="en-US" sz="3300" u="none" cap="none" strike="noStrike">
                <a:solidFill>
                  <a:schemeClr val="dk1"/>
                </a:solidFill>
                <a:latin typeface="Arial"/>
                <a:ea typeface="Arial"/>
                <a:cs typeface="Arial"/>
                <a:sym typeface="Arial"/>
              </a:rPr>
              <a:t> </a:t>
            </a:r>
            <a:endParaRPr/>
          </a:p>
        </p:txBody>
      </p:sp>
      <p:pic>
        <p:nvPicPr>
          <p:cNvPr descr="DSC03147" id="230" name="Google Shape;230;p22"/>
          <p:cNvPicPr preferRelativeResize="0"/>
          <p:nvPr/>
        </p:nvPicPr>
        <p:blipFill rotWithShape="1">
          <a:blip r:embed="rId3">
            <a:alphaModFix/>
          </a:blip>
          <a:srcRect b="0" l="0" r="0" t="0"/>
          <a:stretch/>
        </p:blipFill>
        <p:spPr>
          <a:xfrm>
            <a:off x="772291" y="859448"/>
            <a:ext cx="3351002" cy="4000500"/>
          </a:xfrm>
          <a:prstGeom prst="roundRect">
            <a:avLst>
              <a:gd fmla="val 8594" name="adj"/>
            </a:avLst>
          </a:prstGeom>
          <a:solidFill>
            <a:srgbClr val="ECECEC"/>
          </a:solidFill>
          <a:ln>
            <a:noFill/>
          </a:ln>
          <a:effectLst>
            <a:reflection blurRad="0" dir="5400000" dist="5000" endA="0" endPos="28000" kx="0" rotWithShape="0" algn="bl" stA="38000" stPos="0" sy="-100000" ky="0"/>
          </a:effectLst>
        </p:spPr>
      </p:pic>
      <p:pic>
        <p:nvPicPr>
          <p:cNvPr descr="tap tho dau sung trang treo" id="231" name="Google Shape;231;p22"/>
          <p:cNvPicPr preferRelativeResize="0"/>
          <p:nvPr/>
        </p:nvPicPr>
        <p:blipFill rotWithShape="1">
          <a:blip r:embed="rId4">
            <a:alphaModFix/>
          </a:blip>
          <a:srcRect b="0" l="0" r="0" t="0"/>
          <a:stretch/>
        </p:blipFill>
        <p:spPr>
          <a:xfrm>
            <a:off x="5216236" y="859448"/>
            <a:ext cx="3071246" cy="4000500"/>
          </a:xfrm>
          <a:prstGeom prst="roundRect">
            <a:avLst>
              <a:gd fmla="val 8594" name="adj"/>
            </a:avLst>
          </a:prstGeom>
          <a:solidFill>
            <a:srgbClr val="ECECEC"/>
          </a:solidFill>
          <a:ln>
            <a:noFill/>
          </a:ln>
          <a:effectLst>
            <a:reflection blurRad="0" dir="5400000" dist="5000" endA="0" endPos="28000" kx="0" rotWithShape="0" algn="bl" stA="38000" stPos="0" sy="-100000" ky="0"/>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29"/>
                                        </p:tgtEl>
                                        <p:attrNameLst>
                                          <p:attrName>style.visibility</p:attrName>
                                        </p:attrNameLst>
                                      </p:cBhvr>
                                      <p:to>
                                        <p:strVal val="visible"/>
                                      </p:to>
                                    </p:set>
                                    <p:animEffect filter="fade" transition="in">
                                      <p:cBhvr>
                                        <p:cTn dur="500"/>
                                        <p:tgtEl>
                                          <p:spTgt spid="2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0"/>
                                        </p:tgtEl>
                                        <p:attrNameLst>
                                          <p:attrName>style.visibility</p:attrName>
                                        </p:attrNameLst>
                                      </p:cBhvr>
                                      <p:to>
                                        <p:strVal val="visible"/>
                                      </p:to>
                                    </p:set>
                                    <p:animEffect filter="fade" transition="in">
                                      <p:cBhvr>
                                        <p:cTn dur="2000"/>
                                        <p:tgtEl>
                                          <p:spTgt spid="2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31"/>
                                        </p:tgtEl>
                                        <p:attrNameLst>
                                          <p:attrName>style.visibility</p:attrName>
                                        </p:attrNameLst>
                                      </p:cBhvr>
                                      <p:to>
                                        <p:strVal val="visible"/>
                                      </p:to>
                                    </p:set>
                                    <p:anim calcmode="lin" valueType="num">
                                      <p:cBhvr additive="base">
                                        <p:cTn dur="500"/>
                                        <p:tgtEl>
                                          <p:spTgt spid="231"/>
                                        </p:tgtEl>
                                        <p:attrNameLst>
                                          <p:attrName>ppt_w</p:attrName>
                                        </p:attrNameLst>
                                      </p:cBhvr>
                                      <p:tavLst>
                                        <p:tav fmla="" tm="0">
                                          <p:val>
                                            <p:strVal val="0"/>
                                          </p:val>
                                        </p:tav>
                                        <p:tav fmla="" tm="100000">
                                          <p:val>
                                            <p:strVal val="#ppt_w"/>
                                          </p:val>
                                        </p:tav>
                                      </p:tavLst>
                                    </p:anim>
                                    <p:anim calcmode="lin" valueType="num">
                                      <p:cBhvr additive="base">
                                        <p:cTn dur="500"/>
                                        <p:tgtEl>
                                          <p:spTgt spid="231"/>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23"/>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500"/>
              <a:buNone/>
            </a:pPr>
            <a:r>
              <a:rPr b="1" lang="en-US" sz="2800">
                <a:latin typeface="Cambria"/>
                <a:ea typeface="Cambria"/>
                <a:cs typeface="Cambria"/>
                <a:sym typeface="Cambria"/>
              </a:rPr>
              <a:t>Tác phẩm “Đồng chí”</a:t>
            </a:r>
            <a:endParaRPr b="1" sz="2800">
              <a:solidFill>
                <a:schemeClr val="dk2"/>
              </a:solidFill>
              <a:latin typeface="Cambria"/>
              <a:ea typeface="Cambria"/>
              <a:cs typeface="Cambria"/>
              <a:sym typeface="Cambria"/>
            </a:endParaRPr>
          </a:p>
        </p:txBody>
      </p:sp>
      <p:sp>
        <p:nvSpPr>
          <p:cNvPr id="237" name="Google Shape;237;p23"/>
          <p:cNvSpPr txBox="1"/>
          <p:nvPr>
            <p:ph idx="6" type="subTitle"/>
          </p:nvPr>
        </p:nvSpPr>
        <p:spPr>
          <a:xfrm>
            <a:off x="926198" y="1169450"/>
            <a:ext cx="5111784" cy="572699"/>
          </a:xfrm>
          <a:prstGeom prst="rect">
            <a:avLst/>
          </a:prstGeom>
          <a:noFill/>
          <a:ln>
            <a:noFill/>
          </a:ln>
        </p:spPr>
        <p:txBody>
          <a:bodyPr anchorCtr="0" anchor="t" bIns="91425" lIns="91425" spcFirstLastPara="1" rIns="91425" wrap="square" tIns="91425">
            <a:noAutofit/>
          </a:bodyPr>
          <a:lstStyle/>
          <a:p>
            <a:pPr indent="-317500" lvl="0" marL="457200" rtl="0" algn="ctr">
              <a:lnSpc>
                <a:spcPct val="100000"/>
              </a:lnSpc>
              <a:spcBef>
                <a:spcPts val="0"/>
              </a:spcBef>
              <a:spcAft>
                <a:spcPts val="0"/>
              </a:spcAft>
              <a:buSzPts val="1400"/>
              <a:buNone/>
            </a:pPr>
            <a:r>
              <a:rPr b="1" lang="en-US" sz="1800">
                <a:latin typeface="Cambria"/>
                <a:ea typeface="Cambria"/>
                <a:cs typeface="Cambria"/>
                <a:sym typeface="Cambria"/>
              </a:rPr>
              <a:t>Hoàn cảnh sáng tác</a:t>
            </a:r>
            <a:endParaRPr b="1" sz="1800">
              <a:latin typeface="Cambria"/>
              <a:ea typeface="Cambria"/>
              <a:cs typeface="Cambria"/>
              <a:sym typeface="Cambria"/>
            </a:endParaRPr>
          </a:p>
        </p:txBody>
      </p:sp>
      <p:sp>
        <p:nvSpPr>
          <p:cNvPr id="238" name="Google Shape;238;p23"/>
          <p:cNvSpPr txBox="1"/>
          <p:nvPr/>
        </p:nvSpPr>
        <p:spPr>
          <a:xfrm>
            <a:off x="1033346" y="1935112"/>
            <a:ext cx="2237678" cy="2243727"/>
          </a:xfrm>
          <a:prstGeom prst="rect">
            <a:avLst/>
          </a:prstGeom>
          <a:noFill/>
          <a:ln cap="flat" cmpd="sng" w="9525">
            <a:solidFill>
              <a:srgbClr val="2E4129"/>
            </a:solidFill>
            <a:prstDash val="solid"/>
            <a:round/>
            <a:headEnd len="sm" w="sm" type="none"/>
            <a:tailEnd len="sm" w="sm" type="none"/>
          </a:ln>
        </p:spPr>
        <p:txBody>
          <a:bodyPr anchorCtr="0" anchor="t" bIns="91425" lIns="91425" spcFirstLastPara="1" rIns="91425" wrap="square" tIns="91425">
            <a:noAutofit/>
          </a:bodyPr>
          <a:lstStyle/>
          <a:p>
            <a:pPr indent="-317500" lvl="0" marL="457200" marR="0" rtl="0" algn="l">
              <a:lnSpc>
                <a:spcPct val="150000"/>
              </a:lnSpc>
              <a:spcBef>
                <a:spcPts val="0"/>
              </a:spcBef>
              <a:spcAft>
                <a:spcPts val="0"/>
              </a:spcAft>
              <a:buClr>
                <a:schemeClr val="dk1"/>
              </a:buClr>
              <a:buSzPts val="1400"/>
              <a:buFont typeface="Encode Sans"/>
              <a:buNone/>
            </a:pPr>
            <a:r>
              <a:rPr b="1" i="0" lang="en-US" sz="1800" u="none" cap="none" strike="noStrike">
                <a:solidFill>
                  <a:schemeClr val="dk1"/>
                </a:solidFill>
                <a:latin typeface="Cambria"/>
                <a:ea typeface="Cambria"/>
                <a:cs typeface="Cambria"/>
                <a:sym typeface="Cambria"/>
              </a:rPr>
              <a:t>Thời gian</a:t>
            </a:r>
            <a:endParaRPr b="1" i="0" sz="1800" u="none" cap="none" strike="noStrike">
              <a:solidFill>
                <a:schemeClr val="dk1"/>
              </a:solidFill>
              <a:latin typeface="Cambria"/>
              <a:ea typeface="Cambria"/>
              <a:cs typeface="Cambria"/>
              <a:sym typeface="Cambria"/>
            </a:endParaRPr>
          </a:p>
          <a:p>
            <a:pPr indent="-317500" lvl="0" marL="457200" marR="0" rtl="0" algn="l">
              <a:lnSpc>
                <a:spcPct val="150000"/>
              </a:lnSpc>
              <a:spcBef>
                <a:spcPts val="0"/>
              </a:spcBef>
              <a:spcAft>
                <a:spcPts val="0"/>
              </a:spcAft>
              <a:buClr>
                <a:schemeClr val="dk1"/>
              </a:buClr>
              <a:buSzPts val="1400"/>
              <a:buFont typeface="Encode Sans"/>
              <a:buNone/>
            </a:pPr>
            <a:r>
              <a:rPr b="0" i="0" lang="en-US" sz="1800" u="none" cap="none" strike="noStrike">
                <a:solidFill>
                  <a:schemeClr val="dk1"/>
                </a:solidFill>
                <a:latin typeface="Cambria"/>
                <a:ea typeface="Cambria"/>
                <a:cs typeface="Cambria"/>
                <a:sym typeface="Cambria"/>
              </a:rPr>
              <a:t>1948</a:t>
            </a:r>
            <a:endParaRPr/>
          </a:p>
        </p:txBody>
      </p:sp>
      <p:sp>
        <p:nvSpPr>
          <p:cNvPr id="239" name="Google Shape;239;p23"/>
          <p:cNvSpPr txBox="1"/>
          <p:nvPr/>
        </p:nvSpPr>
        <p:spPr>
          <a:xfrm>
            <a:off x="4123040" y="1935112"/>
            <a:ext cx="3712549" cy="2243727"/>
          </a:xfrm>
          <a:prstGeom prst="rect">
            <a:avLst/>
          </a:prstGeom>
          <a:noFill/>
          <a:ln cap="flat" cmpd="sng" w="9525">
            <a:solidFill>
              <a:srgbClr val="2E4129"/>
            </a:solidFill>
            <a:prstDash val="solid"/>
            <a:round/>
            <a:headEnd len="sm" w="sm" type="none"/>
            <a:tailEnd len="sm" w="sm" type="none"/>
          </a:ln>
        </p:spPr>
        <p:txBody>
          <a:bodyPr anchorCtr="0" anchor="t" bIns="91425" lIns="91425" spcFirstLastPara="1" rIns="91425" wrap="square" tIns="91425">
            <a:noAutofit/>
          </a:bodyPr>
          <a:lstStyle/>
          <a:p>
            <a:pPr indent="0" lvl="0" marL="139700" marR="0" rtl="0" algn="r">
              <a:lnSpc>
                <a:spcPct val="150000"/>
              </a:lnSpc>
              <a:spcBef>
                <a:spcPts val="0"/>
              </a:spcBef>
              <a:spcAft>
                <a:spcPts val="0"/>
              </a:spcAft>
              <a:buClr>
                <a:schemeClr val="dk1"/>
              </a:buClr>
              <a:buSzPts val="1400"/>
              <a:buFont typeface="Encode Sans"/>
              <a:buNone/>
            </a:pPr>
            <a:r>
              <a:rPr b="1" i="0" lang="en-US" sz="1800" u="none" cap="none" strike="noStrike">
                <a:solidFill>
                  <a:schemeClr val="dk1"/>
                </a:solidFill>
                <a:latin typeface="Cambria"/>
                <a:ea typeface="Cambria"/>
                <a:cs typeface="Cambria"/>
                <a:sym typeface="Cambria"/>
              </a:rPr>
              <a:t>Sự kiện</a:t>
            </a:r>
            <a:endParaRPr b="1" i="0" sz="1800" u="none" cap="none" strike="noStrike">
              <a:solidFill>
                <a:schemeClr val="dk1"/>
              </a:solidFill>
              <a:latin typeface="Cambria"/>
              <a:ea typeface="Cambria"/>
              <a:cs typeface="Cambria"/>
              <a:sym typeface="Cambria"/>
            </a:endParaRPr>
          </a:p>
          <a:p>
            <a:pPr indent="0" lvl="0" marL="139700" marR="0" rtl="0" algn="r">
              <a:lnSpc>
                <a:spcPct val="150000"/>
              </a:lnSpc>
              <a:spcBef>
                <a:spcPts val="0"/>
              </a:spcBef>
              <a:spcAft>
                <a:spcPts val="0"/>
              </a:spcAft>
              <a:buClr>
                <a:schemeClr val="dk1"/>
              </a:buClr>
              <a:buSzPts val="1400"/>
              <a:buFont typeface="Encode Sans"/>
              <a:buNone/>
            </a:pPr>
            <a:r>
              <a:rPr b="0" i="0" lang="en-US" sz="1800" u="none" cap="none" strike="noStrike">
                <a:solidFill>
                  <a:schemeClr val="dk1"/>
                </a:solidFill>
                <a:latin typeface="Cambria"/>
                <a:ea typeface="Cambria"/>
                <a:cs typeface="Cambria"/>
                <a:sym typeface="Cambria"/>
              </a:rPr>
              <a:t>Sau khi tác giả tham gia chiến dịch Việt bắc, đánh bại cuộc tiến công của quân Pháp lên chiến khu Việt Bắc.</a:t>
            </a:r>
            <a:endParaRPr/>
          </a:p>
        </p:txBody>
      </p:sp>
      <p:pic>
        <p:nvPicPr>
          <p:cNvPr descr="Thiết kế vẽ chú bộ đội lục quân với nhiều trang phục khác nhau" id="240" name="Google Shape;240;p23"/>
          <p:cNvPicPr preferRelativeResize="0"/>
          <p:nvPr/>
        </p:nvPicPr>
        <p:blipFill rotWithShape="1">
          <a:blip r:embed="rId3">
            <a:alphaModFix/>
          </a:blip>
          <a:srcRect b="0" l="0" r="0" t="0"/>
          <a:stretch/>
        </p:blipFill>
        <p:spPr>
          <a:xfrm>
            <a:off x="1819169" y="1742149"/>
            <a:ext cx="3149519" cy="314951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6"/>
                                        </p:tgtEl>
                                        <p:attrNameLst>
                                          <p:attrName>style.visibility</p:attrName>
                                        </p:attrNameLst>
                                      </p:cBhvr>
                                      <p:to>
                                        <p:strVal val="visible"/>
                                      </p:to>
                                    </p:set>
                                    <p:animEffect filter="fade" transition="in">
                                      <p:cBhvr>
                                        <p:cTn dur="500"/>
                                        <p:tgtEl>
                                          <p:spTgt spid="2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7">
                                            <p:txEl>
                                              <p:pRg end="0" st="0"/>
                                            </p:txEl>
                                          </p:spTgt>
                                        </p:tgtEl>
                                        <p:attrNameLst>
                                          <p:attrName>style.visibility</p:attrName>
                                        </p:attrNameLst>
                                      </p:cBhvr>
                                      <p:to>
                                        <p:strVal val="visible"/>
                                      </p:to>
                                    </p:set>
                                    <p:animEffect filter="fade" transition="in">
                                      <p:cBhvr>
                                        <p:cTn dur="1000"/>
                                        <p:tgtEl>
                                          <p:spTgt spid="237">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240"/>
                                        </p:tgtEl>
                                        <p:attrNameLst>
                                          <p:attrName>style.visibility</p:attrName>
                                        </p:attrNameLst>
                                      </p:cBhvr>
                                      <p:to>
                                        <p:strVal val="visible"/>
                                      </p:to>
                                    </p:set>
                                    <p:animEffect filter="fade" transition="in">
                                      <p:cBhvr>
                                        <p:cTn dur="1000"/>
                                        <p:tgtEl>
                                          <p:spTgt spid="2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8"/>
                                        </p:tgtEl>
                                        <p:attrNameLst>
                                          <p:attrName>style.visibility</p:attrName>
                                        </p:attrNameLst>
                                      </p:cBhvr>
                                      <p:to>
                                        <p:strVal val="visible"/>
                                      </p:to>
                                    </p:set>
                                    <p:animEffect filter="fade" transition="in">
                                      <p:cBhvr>
                                        <p:cTn dur="1000"/>
                                        <p:tgtEl>
                                          <p:spTgt spid="2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9"/>
                                        </p:tgtEl>
                                        <p:attrNameLst>
                                          <p:attrName>style.visibility</p:attrName>
                                        </p:attrNameLst>
                                      </p:cBhvr>
                                      <p:to>
                                        <p:strVal val="visible"/>
                                      </p:to>
                                    </p:set>
                                    <p:animEffect filter="fade" transition="in">
                                      <p:cBhvr>
                                        <p:cTn dur="1000"/>
                                        <p:tgtEl>
                                          <p:spTgt spid="2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24"/>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500"/>
              <a:buNone/>
            </a:pPr>
            <a:r>
              <a:rPr b="1" lang="en-US" sz="2800">
                <a:latin typeface="Cambria"/>
                <a:ea typeface="Cambria"/>
                <a:cs typeface="Cambria"/>
                <a:sym typeface="Cambria"/>
              </a:rPr>
              <a:t>Văn bản Đồng chí</a:t>
            </a:r>
            <a:endParaRPr b="1" sz="2800">
              <a:solidFill>
                <a:schemeClr val="dk2"/>
              </a:solidFill>
              <a:latin typeface="Cambria"/>
              <a:ea typeface="Cambria"/>
              <a:cs typeface="Cambria"/>
              <a:sym typeface="Cambria"/>
            </a:endParaRPr>
          </a:p>
        </p:txBody>
      </p:sp>
      <p:pic>
        <p:nvPicPr>
          <p:cNvPr descr="Military Soldier Decoration Illustration, Soldier Clipart, Military  Character Illustration, Saluting Soldier PNG Transparent Clipart Image and  PSD File for Free Download" id="246" name="Google Shape;246;p24"/>
          <p:cNvPicPr preferRelativeResize="0"/>
          <p:nvPr/>
        </p:nvPicPr>
        <p:blipFill rotWithShape="1">
          <a:blip r:embed="rId3">
            <a:alphaModFix/>
          </a:blip>
          <a:srcRect b="0" l="0" r="0" t="0"/>
          <a:stretch/>
        </p:blipFill>
        <p:spPr>
          <a:xfrm>
            <a:off x="5399639" y="1428876"/>
            <a:ext cx="3744361" cy="3744361"/>
          </a:xfrm>
          <a:prstGeom prst="rect">
            <a:avLst/>
          </a:prstGeom>
          <a:noFill/>
          <a:ln>
            <a:noFill/>
          </a:ln>
        </p:spPr>
      </p:pic>
      <p:sp>
        <p:nvSpPr>
          <p:cNvPr id="247" name="Google Shape;247;p24"/>
          <p:cNvSpPr txBox="1"/>
          <p:nvPr>
            <p:ph idx="6" type="subTitle"/>
          </p:nvPr>
        </p:nvSpPr>
        <p:spPr>
          <a:xfrm>
            <a:off x="787053" y="1077951"/>
            <a:ext cx="5383288" cy="2497873"/>
          </a:xfrm>
          <a:prstGeom prst="rect">
            <a:avLst/>
          </a:prstGeom>
          <a:noFill/>
          <a:ln>
            <a:noFill/>
          </a:ln>
        </p:spPr>
        <p:txBody>
          <a:bodyPr anchorCtr="0" anchor="t" bIns="91425" lIns="91425" spcFirstLastPara="1" rIns="91425" wrap="square" tIns="91425">
            <a:noAutofit/>
          </a:bodyPr>
          <a:lstStyle/>
          <a:p>
            <a:pPr indent="-317500" lvl="0" marL="457200" rtl="0" algn="ctr">
              <a:lnSpc>
                <a:spcPct val="150000"/>
              </a:lnSpc>
              <a:spcBef>
                <a:spcPts val="0"/>
              </a:spcBef>
              <a:spcAft>
                <a:spcPts val="0"/>
              </a:spcAft>
              <a:buSzPts val="1400"/>
              <a:buNone/>
            </a:pPr>
            <a:r>
              <a:rPr b="1" lang="en-US" sz="1800">
                <a:latin typeface="Cambria"/>
                <a:ea typeface="Cambria"/>
                <a:cs typeface="Cambria"/>
                <a:sym typeface="Cambria"/>
              </a:rPr>
              <a:t>HOẠT ĐỘNG NHÓM ĐÔI</a:t>
            </a:r>
            <a:endParaRPr/>
          </a:p>
          <a:p>
            <a:pPr indent="-317500" lvl="0" marL="457200" rtl="0" algn="ctr">
              <a:lnSpc>
                <a:spcPct val="150000"/>
              </a:lnSpc>
              <a:spcBef>
                <a:spcPts val="0"/>
              </a:spcBef>
              <a:spcAft>
                <a:spcPts val="0"/>
              </a:spcAft>
              <a:buSzPts val="1400"/>
              <a:buNone/>
            </a:pPr>
            <a:r>
              <a:rPr lang="en-US" sz="1800">
                <a:latin typeface="Cambria"/>
                <a:ea typeface="Cambria"/>
                <a:cs typeface="Cambria"/>
                <a:sym typeface="Cambria"/>
              </a:rPr>
              <a:t>Ghép cặp với bạn ngồi bên cạnh, em hãy hoàn thành phiếu học tập ghép đôi trong thời gian 3 phút để hoàn thiện những thông tin chung về văn bản </a:t>
            </a:r>
            <a:r>
              <a:rPr b="1" i="1" lang="en-US" sz="1800">
                <a:latin typeface="Cambria"/>
                <a:ea typeface="Cambria"/>
                <a:cs typeface="Cambria"/>
                <a:sym typeface="Cambria"/>
              </a:rPr>
              <a:t>Đồng chí.</a:t>
            </a:r>
            <a:endParaRPr/>
          </a:p>
        </p:txBody>
      </p:sp>
      <p:pic>
        <p:nvPicPr>
          <p:cNvPr id="248" name="Google Shape;248;p24"/>
          <p:cNvPicPr preferRelativeResize="0"/>
          <p:nvPr/>
        </p:nvPicPr>
        <p:blipFill rotWithShape="1">
          <a:blip r:embed="rId4">
            <a:alphaModFix/>
          </a:blip>
          <a:srcRect b="0" l="0" r="0" t="0"/>
          <a:stretch/>
        </p:blipFill>
        <p:spPr>
          <a:xfrm>
            <a:off x="2564780" y="3375102"/>
            <a:ext cx="2192247" cy="123313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5"/>
                                        </p:tgtEl>
                                        <p:attrNameLst>
                                          <p:attrName>style.visibility</p:attrName>
                                        </p:attrNameLst>
                                      </p:cBhvr>
                                      <p:to>
                                        <p:strVal val="visible"/>
                                      </p:to>
                                    </p:set>
                                    <p:animEffect filter="fade" transition="in">
                                      <p:cBhvr>
                                        <p:cTn dur="1000"/>
                                        <p:tgtEl>
                                          <p:spTgt spid="245"/>
                                        </p:tgtEl>
                                      </p:cBhvr>
                                    </p:animEffect>
                                  </p:childTnLst>
                                </p:cTn>
                              </p:par>
                              <p:par>
                                <p:cTn fill="hold" nodeType="withEffect" presetClass="entr" presetID="10" presetSubtype="0">
                                  <p:stCondLst>
                                    <p:cond delay="0"/>
                                  </p:stCondLst>
                                  <p:childTnLst>
                                    <p:set>
                                      <p:cBhvr>
                                        <p:cTn dur="1" fill="hold">
                                          <p:stCondLst>
                                            <p:cond delay="0"/>
                                          </p:stCondLst>
                                        </p:cTn>
                                        <p:tgtEl>
                                          <p:spTgt spid="246"/>
                                        </p:tgtEl>
                                        <p:attrNameLst>
                                          <p:attrName>style.visibility</p:attrName>
                                        </p:attrNameLst>
                                      </p:cBhvr>
                                      <p:to>
                                        <p:strVal val="visible"/>
                                      </p:to>
                                    </p:set>
                                    <p:animEffect filter="fade" transition="in">
                                      <p:cBhvr>
                                        <p:cTn dur="1000"/>
                                        <p:tgtEl>
                                          <p:spTgt spid="24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8"/>
                                        </p:tgtEl>
                                        <p:attrNameLst>
                                          <p:attrName>style.visibility</p:attrName>
                                        </p:attrNameLst>
                                      </p:cBhvr>
                                      <p:to>
                                        <p:strVal val="visible"/>
                                      </p:to>
                                    </p:set>
                                    <p:animEffect filter="fade" transition="in">
                                      <p:cBhvr>
                                        <p:cTn dur="5000"/>
                                        <p:tgtEl>
                                          <p:spTgt spid="2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25"/>
          <p:cNvSpPr txBox="1"/>
          <p:nvPr>
            <p:ph type="ctrTitle"/>
          </p:nvPr>
        </p:nvSpPr>
        <p:spPr>
          <a:xfrm>
            <a:off x="213125" y="90325"/>
            <a:ext cx="8789626" cy="534143"/>
          </a:xfrm>
          <a:prstGeom prst="rect">
            <a:avLst/>
          </a:prstGeom>
          <a:noFill/>
          <a:ln>
            <a:noFill/>
          </a:ln>
        </p:spPr>
        <p:txBody>
          <a:bodyPr anchorCtr="0" anchor="b" bIns="91425" lIns="91425" spcFirstLastPara="1" rIns="91425" wrap="square" tIns="91425">
            <a:noAutofit/>
          </a:bodyPr>
          <a:lstStyle/>
          <a:p>
            <a:pPr indent="0" lvl="0" marL="0" rtl="0" algn="ctr">
              <a:lnSpc>
                <a:spcPct val="90000"/>
              </a:lnSpc>
              <a:spcBef>
                <a:spcPts val="0"/>
              </a:spcBef>
              <a:spcAft>
                <a:spcPts val="0"/>
              </a:spcAft>
              <a:buSzPts val="5200"/>
              <a:buNone/>
            </a:pPr>
            <a:r>
              <a:rPr b="1" lang="en-US" sz="2200">
                <a:latin typeface="Cambria"/>
                <a:ea typeface="Cambria"/>
                <a:cs typeface="Cambria"/>
                <a:sym typeface="Cambria"/>
              </a:rPr>
              <a:t>HOẠT ĐỘNG NHÓM ĐÔI</a:t>
            </a:r>
            <a:endParaRPr/>
          </a:p>
        </p:txBody>
      </p:sp>
      <p:sp>
        <p:nvSpPr>
          <p:cNvPr id="254" name="Google Shape;254;p25"/>
          <p:cNvSpPr/>
          <p:nvPr/>
        </p:nvSpPr>
        <p:spPr>
          <a:xfrm>
            <a:off x="654204" y="756473"/>
            <a:ext cx="1776761" cy="371708"/>
          </a:xfrm>
          <a:prstGeom prst="rect">
            <a:avLst/>
          </a:prstGeom>
          <a:solidFill>
            <a:schemeClr val="accent4"/>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1" lang="en-US" sz="1400" u="none" cap="none" strike="noStrike">
                <a:solidFill>
                  <a:srgbClr val="514B24"/>
                </a:solidFill>
                <a:latin typeface="Cambria"/>
                <a:ea typeface="Cambria"/>
                <a:cs typeface="Cambria"/>
                <a:sym typeface="Cambria"/>
              </a:rPr>
              <a:t>Thể thơ</a:t>
            </a:r>
            <a:endParaRPr b="1" i="1" sz="1400" u="none" cap="none" strike="noStrike">
              <a:solidFill>
                <a:srgbClr val="514B24"/>
              </a:solidFill>
              <a:latin typeface="Cambria"/>
              <a:ea typeface="Cambria"/>
              <a:cs typeface="Cambria"/>
              <a:sym typeface="Cambria"/>
            </a:endParaRPr>
          </a:p>
        </p:txBody>
      </p:sp>
      <p:pic>
        <p:nvPicPr>
          <p:cNvPr id="255" name="Google Shape;255;p25"/>
          <p:cNvPicPr preferRelativeResize="0"/>
          <p:nvPr/>
        </p:nvPicPr>
        <p:blipFill rotWithShape="1">
          <a:blip r:embed="rId3">
            <a:alphaModFix/>
          </a:blip>
          <a:srcRect b="0" l="0" r="0" t="0"/>
          <a:stretch/>
        </p:blipFill>
        <p:spPr>
          <a:xfrm>
            <a:off x="-252761" y="2542478"/>
            <a:ext cx="3816427" cy="2603218"/>
          </a:xfrm>
          <a:prstGeom prst="rect">
            <a:avLst/>
          </a:prstGeom>
          <a:noFill/>
          <a:ln>
            <a:noFill/>
          </a:ln>
        </p:spPr>
      </p:pic>
      <p:sp>
        <p:nvSpPr>
          <p:cNvPr id="256" name="Google Shape;256;p25"/>
          <p:cNvSpPr/>
          <p:nvPr/>
        </p:nvSpPr>
        <p:spPr>
          <a:xfrm>
            <a:off x="2694877" y="756473"/>
            <a:ext cx="1776761" cy="371708"/>
          </a:xfrm>
          <a:prstGeom prst="rect">
            <a:avLst/>
          </a:prstGeom>
          <a:solidFill>
            <a:schemeClr val="accent4"/>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1" lang="en-US" sz="1400" u="none" cap="none" strike="noStrike">
                <a:solidFill>
                  <a:srgbClr val="514B24"/>
                </a:solidFill>
                <a:latin typeface="Cambria"/>
                <a:ea typeface="Cambria"/>
                <a:cs typeface="Cambria"/>
                <a:sym typeface="Cambria"/>
              </a:rPr>
              <a:t>Đề tài</a:t>
            </a:r>
            <a:endParaRPr b="1" i="1" sz="1400" u="none" cap="none" strike="noStrike">
              <a:solidFill>
                <a:srgbClr val="514B24"/>
              </a:solidFill>
              <a:latin typeface="Cambria"/>
              <a:ea typeface="Cambria"/>
              <a:cs typeface="Cambria"/>
              <a:sym typeface="Cambria"/>
            </a:endParaRPr>
          </a:p>
        </p:txBody>
      </p:sp>
      <p:sp>
        <p:nvSpPr>
          <p:cNvPr id="257" name="Google Shape;257;p25"/>
          <p:cNvSpPr/>
          <p:nvPr/>
        </p:nvSpPr>
        <p:spPr>
          <a:xfrm>
            <a:off x="4646341" y="756473"/>
            <a:ext cx="1776761" cy="371708"/>
          </a:xfrm>
          <a:prstGeom prst="rect">
            <a:avLst/>
          </a:prstGeom>
          <a:solidFill>
            <a:schemeClr val="accent4"/>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1" lang="en-US" sz="1400" u="none" cap="none" strike="noStrike">
                <a:solidFill>
                  <a:srgbClr val="514B24"/>
                </a:solidFill>
                <a:latin typeface="Cambria"/>
                <a:ea typeface="Cambria"/>
                <a:cs typeface="Cambria"/>
                <a:sym typeface="Cambria"/>
              </a:rPr>
              <a:t>PTBĐ chính</a:t>
            </a:r>
            <a:endParaRPr b="1" i="1" sz="1400" u="none" cap="none" strike="noStrike">
              <a:solidFill>
                <a:srgbClr val="514B24"/>
              </a:solidFill>
              <a:latin typeface="Cambria"/>
              <a:ea typeface="Cambria"/>
              <a:cs typeface="Cambria"/>
              <a:sym typeface="Cambria"/>
            </a:endParaRPr>
          </a:p>
        </p:txBody>
      </p:sp>
      <p:sp>
        <p:nvSpPr>
          <p:cNvPr id="258" name="Google Shape;258;p25"/>
          <p:cNvSpPr/>
          <p:nvPr/>
        </p:nvSpPr>
        <p:spPr>
          <a:xfrm>
            <a:off x="6597805" y="756473"/>
            <a:ext cx="1776761" cy="371708"/>
          </a:xfrm>
          <a:prstGeom prst="rect">
            <a:avLst/>
          </a:prstGeom>
          <a:solidFill>
            <a:schemeClr val="accent4"/>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1" lang="en-US" sz="1400" u="none" cap="none" strike="noStrike">
                <a:solidFill>
                  <a:srgbClr val="514B24"/>
                </a:solidFill>
                <a:latin typeface="Cambria"/>
                <a:ea typeface="Cambria"/>
                <a:cs typeface="Cambria"/>
                <a:sym typeface="Cambria"/>
              </a:rPr>
              <a:t>Nhân vật trữ tình</a:t>
            </a:r>
            <a:endParaRPr b="1" i="1" sz="1400" u="none" cap="none" strike="noStrike">
              <a:solidFill>
                <a:srgbClr val="514B24"/>
              </a:solidFill>
              <a:latin typeface="Cambria"/>
              <a:ea typeface="Cambria"/>
              <a:cs typeface="Cambria"/>
              <a:sym typeface="Cambria"/>
            </a:endParaRPr>
          </a:p>
        </p:txBody>
      </p:sp>
      <p:sp>
        <p:nvSpPr>
          <p:cNvPr id="259" name="Google Shape;259;p25"/>
          <p:cNvSpPr/>
          <p:nvPr/>
        </p:nvSpPr>
        <p:spPr>
          <a:xfrm>
            <a:off x="2675286" y="2460802"/>
            <a:ext cx="1056656" cy="2215275"/>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1" lang="en-US" sz="1400" u="none" cap="none" strike="noStrike">
                <a:solidFill>
                  <a:srgbClr val="514B24"/>
                </a:solidFill>
                <a:latin typeface="Cambria"/>
                <a:ea typeface="Cambria"/>
                <a:cs typeface="Cambria"/>
                <a:sym typeface="Cambria"/>
              </a:rPr>
              <a:t>Bố cục bài thơ</a:t>
            </a:r>
            <a:endParaRPr b="1" i="1" sz="1400" u="none" cap="none" strike="noStrike">
              <a:solidFill>
                <a:srgbClr val="514B24"/>
              </a:solidFill>
              <a:latin typeface="Cambria"/>
              <a:ea typeface="Cambria"/>
              <a:cs typeface="Cambria"/>
              <a:sym typeface="Cambria"/>
            </a:endParaRPr>
          </a:p>
        </p:txBody>
      </p:sp>
      <p:grpSp>
        <p:nvGrpSpPr>
          <p:cNvPr id="260" name="Google Shape;260;p25"/>
          <p:cNvGrpSpPr/>
          <p:nvPr/>
        </p:nvGrpSpPr>
        <p:grpSpPr>
          <a:xfrm>
            <a:off x="654204" y="1224827"/>
            <a:ext cx="1776761" cy="1103968"/>
            <a:chOff x="379141" y="1189467"/>
            <a:chExt cx="1776761" cy="1103968"/>
          </a:xfrm>
        </p:grpSpPr>
        <p:sp>
          <p:nvSpPr>
            <p:cNvPr id="261" name="Google Shape;261;p25"/>
            <p:cNvSpPr/>
            <p:nvPr/>
          </p:nvSpPr>
          <p:spPr>
            <a:xfrm>
              <a:off x="379141" y="1189467"/>
              <a:ext cx="1776761" cy="1103968"/>
            </a:xfrm>
            <a:prstGeom prst="rect">
              <a:avLst/>
            </a:prstGeom>
            <a:solidFill>
              <a:schemeClr val="accent4"/>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514B24"/>
                </a:solidFill>
                <a:latin typeface="Cambria"/>
                <a:ea typeface="Cambria"/>
                <a:cs typeface="Cambria"/>
                <a:sym typeface="Cambria"/>
              </a:endParaRPr>
            </a:p>
          </p:txBody>
        </p:sp>
        <p:cxnSp>
          <p:nvCxnSpPr>
            <p:cNvPr id="262" name="Google Shape;262;p25"/>
            <p:cNvCxnSpPr/>
            <p:nvPr/>
          </p:nvCxnSpPr>
          <p:spPr>
            <a:xfrm>
              <a:off x="483220" y="1390185"/>
              <a:ext cx="1605775" cy="0"/>
            </a:xfrm>
            <a:prstGeom prst="straightConnector1">
              <a:avLst/>
            </a:prstGeom>
            <a:noFill/>
            <a:ln cap="flat" cmpd="sng" w="9525">
              <a:solidFill>
                <a:srgbClr val="C9D8C5"/>
              </a:solidFill>
              <a:prstDash val="solid"/>
              <a:round/>
              <a:headEnd len="sm" w="sm" type="none"/>
              <a:tailEnd len="sm" w="sm" type="none"/>
            </a:ln>
          </p:spPr>
        </p:cxnSp>
        <p:cxnSp>
          <p:nvCxnSpPr>
            <p:cNvPr id="263" name="Google Shape;263;p25"/>
            <p:cNvCxnSpPr/>
            <p:nvPr/>
          </p:nvCxnSpPr>
          <p:spPr>
            <a:xfrm>
              <a:off x="483220" y="1654097"/>
              <a:ext cx="1605775" cy="0"/>
            </a:xfrm>
            <a:prstGeom prst="straightConnector1">
              <a:avLst/>
            </a:prstGeom>
            <a:noFill/>
            <a:ln cap="flat" cmpd="sng" w="9525">
              <a:solidFill>
                <a:srgbClr val="C9D8C5"/>
              </a:solidFill>
              <a:prstDash val="solid"/>
              <a:round/>
              <a:headEnd len="sm" w="sm" type="none"/>
              <a:tailEnd len="sm" w="sm" type="none"/>
            </a:ln>
          </p:spPr>
        </p:cxnSp>
        <p:cxnSp>
          <p:nvCxnSpPr>
            <p:cNvPr id="264" name="Google Shape;264;p25"/>
            <p:cNvCxnSpPr/>
            <p:nvPr/>
          </p:nvCxnSpPr>
          <p:spPr>
            <a:xfrm>
              <a:off x="483220" y="1918009"/>
              <a:ext cx="1605775" cy="0"/>
            </a:xfrm>
            <a:prstGeom prst="straightConnector1">
              <a:avLst/>
            </a:prstGeom>
            <a:noFill/>
            <a:ln cap="flat" cmpd="sng" w="9525">
              <a:solidFill>
                <a:srgbClr val="C9D8C5"/>
              </a:solidFill>
              <a:prstDash val="solid"/>
              <a:round/>
              <a:headEnd len="sm" w="sm" type="none"/>
              <a:tailEnd len="sm" w="sm" type="none"/>
            </a:ln>
          </p:spPr>
        </p:cxnSp>
        <p:cxnSp>
          <p:nvCxnSpPr>
            <p:cNvPr id="265" name="Google Shape;265;p25"/>
            <p:cNvCxnSpPr/>
            <p:nvPr/>
          </p:nvCxnSpPr>
          <p:spPr>
            <a:xfrm>
              <a:off x="483220" y="2181921"/>
              <a:ext cx="1605775" cy="0"/>
            </a:xfrm>
            <a:prstGeom prst="straightConnector1">
              <a:avLst/>
            </a:prstGeom>
            <a:noFill/>
            <a:ln cap="flat" cmpd="sng" w="9525">
              <a:solidFill>
                <a:srgbClr val="C9D8C5"/>
              </a:solidFill>
              <a:prstDash val="solid"/>
              <a:round/>
              <a:headEnd len="sm" w="sm" type="none"/>
              <a:tailEnd len="sm" w="sm" type="none"/>
            </a:ln>
          </p:spPr>
        </p:cxnSp>
      </p:grpSp>
      <p:grpSp>
        <p:nvGrpSpPr>
          <p:cNvPr id="266" name="Google Shape;266;p25"/>
          <p:cNvGrpSpPr/>
          <p:nvPr/>
        </p:nvGrpSpPr>
        <p:grpSpPr>
          <a:xfrm>
            <a:off x="2694876" y="1224827"/>
            <a:ext cx="1776761" cy="1103968"/>
            <a:chOff x="379141" y="1189467"/>
            <a:chExt cx="1776761" cy="1103968"/>
          </a:xfrm>
        </p:grpSpPr>
        <p:sp>
          <p:nvSpPr>
            <p:cNvPr id="267" name="Google Shape;267;p25"/>
            <p:cNvSpPr/>
            <p:nvPr/>
          </p:nvSpPr>
          <p:spPr>
            <a:xfrm>
              <a:off x="379141" y="1189467"/>
              <a:ext cx="1776761" cy="1103968"/>
            </a:xfrm>
            <a:prstGeom prst="rect">
              <a:avLst/>
            </a:prstGeom>
            <a:solidFill>
              <a:schemeClr val="accent4"/>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514B24"/>
                </a:solidFill>
                <a:latin typeface="Cambria"/>
                <a:ea typeface="Cambria"/>
                <a:cs typeface="Cambria"/>
                <a:sym typeface="Cambria"/>
              </a:endParaRPr>
            </a:p>
          </p:txBody>
        </p:sp>
        <p:cxnSp>
          <p:nvCxnSpPr>
            <p:cNvPr id="268" name="Google Shape;268;p25"/>
            <p:cNvCxnSpPr/>
            <p:nvPr/>
          </p:nvCxnSpPr>
          <p:spPr>
            <a:xfrm>
              <a:off x="483220" y="1390185"/>
              <a:ext cx="1605775" cy="0"/>
            </a:xfrm>
            <a:prstGeom prst="straightConnector1">
              <a:avLst/>
            </a:prstGeom>
            <a:noFill/>
            <a:ln cap="flat" cmpd="sng" w="9525">
              <a:solidFill>
                <a:srgbClr val="C9D8C5"/>
              </a:solidFill>
              <a:prstDash val="solid"/>
              <a:round/>
              <a:headEnd len="sm" w="sm" type="none"/>
              <a:tailEnd len="sm" w="sm" type="none"/>
            </a:ln>
          </p:spPr>
        </p:cxnSp>
        <p:cxnSp>
          <p:nvCxnSpPr>
            <p:cNvPr id="269" name="Google Shape;269;p25"/>
            <p:cNvCxnSpPr/>
            <p:nvPr/>
          </p:nvCxnSpPr>
          <p:spPr>
            <a:xfrm>
              <a:off x="483220" y="1654097"/>
              <a:ext cx="1605775" cy="0"/>
            </a:xfrm>
            <a:prstGeom prst="straightConnector1">
              <a:avLst/>
            </a:prstGeom>
            <a:noFill/>
            <a:ln cap="flat" cmpd="sng" w="9525">
              <a:solidFill>
                <a:srgbClr val="C9D8C5"/>
              </a:solidFill>
              <a:prstDash val="solid"/>
              <a:round/>
              <a:headEnd len="sm" w="sm" type="none"/>
              <a:tailEnd len="sm" w="sm" type="none"/>
            </a:ln>
          </p:spPr>
        </p:cxnSp>
        <p:cxnSp>
          <p:nvCxnSpPr>
            <p:cNvPr id="270" name="Google Shape;270;p25"/>
            <p:cNvCxnSpPr/>
            <p:nvPr/>
          </p:nvCxnSpPr>
          <p:spPr>
            <a:xfrm>
              <a:off x="483220" y="1918009"/>
              <a:ext cx="1605775" cy="0"/>
            </a:xfrm>
            <a:prstGeom prst="straightConnector1">
              <a:avLst/>
            </a:prstGeom>
            <a:noFill/>
            <a:ln cap="flat" cmpd="sng" w="9525">
              <a:solidFill>
                <a:srgbClr val="C9D8C5"/>
              </a:solidFill>
              <a:prstDash val="solid"/>
              <a:round/>
              <a:headEnd len="sm" w="sm" type="none"/>
              <a:tailEnd len="sm" w="sm" type="none"/>
            </a:ln>
          </p:spPr>
        </p:cxnSp>
        <p:cxnSp>
          <p:nvCxnSpPr>
            <p:cNvPr id="271" name="Google Shape;271;p25"/>
            <p:cNvCxnSpPr/>
            <p:nvPr/>
          </p:nvCxnSpPr>
          <p:spPr>
            <a:xfrm>
              <a:off x="483220" y="2181921"/>
              <a:ext cx="1605775" cy="0"/>
            </a:xfrm>
            <a:prstGeom prst="straightConnector1">
              <a:avLst/>
            </a:prstGeom>
            <a:noFill/>
            <a:ln cap="flat" cmpd="sng" w="9525">
              <a:solidFill>
                <a:srgbClr val="C9D8C5"/>
              </a:solidFill>
              <a:prstDash val="solid"/>
              <a:round/>
              <a:headEnd len="sm" w="sm" type="none"/>
              <a:tailEnd len="sm" w="sm" type="none"/>
            </a:ln>
          </p:spPr>
        </p:cxnSp>
      </p:grpSp>
      <p:grpSp>
        <p:nvGrpSpPr>
          <p:cNvPr id="272" name="Google Shape;272;p25"/>
          <p:cNvGrpSpPr/>
          <p:nvPr/>
        </p:nvGrpSpPr>
        <p:grpSpPr>
          <a:xfrm>
            <a:off x="4646340" y="1224827"/>
            <a:ext cx="1776761" cy="1103968"/>
            <a:chOff x="379141" y="1189467"/>
            <a:chExt cx="1776761" cy="1103968"/>
          </a:xfrm>
        </p:grpSpPr>
        <p:sp>
          <p:nvSpPr>
            <p:cNvPr id="273" name="Google Shape;273;p25"/>
            <p:cNvSpPr/>
            <p:nvPr/>
          </p:nvSpPr>
          <p:spPr>
            <a:xfrm>
              <a:off x="379141" y="1189467"/>
              <a:ext cx="1776761" cy="1103968"/>
            </a:xfrm>
            <a:prstGeom prst="rect">
              <a:avLst/>
            </a:prstGeom>
            <a:solidFill>
              <a:schemeClr val="accent4"/>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514B24"/>
                </a:solidFill>
                <a:latin typeface="Cambria"/>
                <a:ea typeface="Cambria"/>
                <a:cs typeface="Cambria"/>
                <a:sym typeface="Cambria"/>
              </a:endParaRPr>
            </a:p>
          </p:txBody>
        </p:sp>
        <p:cxnSp>
          <p:nvCxnSpPr>
            <p:cNvPr id="274" name="Google Shape;274;p25"/>
            <p:cNvCxnSpPr/>
            <p:nvPr/>
          </p:nvCxnSpPr>
          <p:spPr>
            <a:xfrm>
              <a:off x="483220" y="1390185"/>
              <a:ext cx="1605775" cy="0"/>
            </a:xfrm>
            <a:prstGeom prst="straightConnector1">
              <a:avLst/>
            </a:prstGeom>
            <a:noFill/>
            <a:ln cap="flat" cmpd="sng" w="9525">
              <a:solidFill>
                <a:srgbClr val="C9D8C5"/>
              </a:solidFill>
              <a:prstDash val="solid"/>
              <a:round/>
              <a:headEnd len="sm" w="sm" type="none"/>
              <a:tailEnd len="sm" w="sm" type="none"/>
            </a:ln>
          </p:spPr>
        </p:cxnSp>
        <p:cxnSp>
          <p:nvCxnSpPr>
            <p:cNvPr id="275" name="Google Shape;275;p25"/>
            <p:cNvCxnSpPr/>
            <p:nvPr/>
          </p:nvCxnSpPr>
          <p:spPr>
            <a:xfrm>
              <a:off x="483220" y="1654097"/>
              <a:ext cx="1605775" cy="0"/>
            </a:xfrm>
            <a:prstGeom prst="straightConnector1">
              <a:avLst/>
            </a:prstGeom>
            <a:noFill/>
            <a:ln cap="flat" cmpd="sng" w="9525">
              <a:solidFill>
                <a:srgbClr val="C9D8C5"/>
              </a:solidFill>
              <a:prstDash val="solid"/>
              <a:round/>
              <a:headEnd len="sm" w="sm" type="none"/>
              <a:tailEnd len="sm" w="sm" type="none"/>
            </a:ln>
          </p:spPr>
        </p:cxnSp>
        <p:cxnSp>
          <p:nvCxnSpPr>
            <p:cNvPr id="276" name="Google Shape;276;p25"/>
            <p:cNvCxnSpPr/>
            <p:nvPr/>
          </p:nvCxnSpPr>
          <p:spPr>
            <a:xfrm>
              <a:off x="483220" y="1918009"/>
              <a:ext cx="1605775" cy="0"/>
            </a:xfrm>
            <a:prstGeom prst="straightConnector1">
              <a:avLst/>
            </a:prstGeom>
            <a:noFill/>
            <a:ln cap="flat" cmpd="sng" w="9525">
              <a:solidFill>
                <a:srgbClr val="C9D8C5"/>
              </a:solidFill>
              <a:prstDash val="solid"/>
              <a:round/>
              <a:headEnd len="sm" w="sm" type="none"/>
              <a:tailEnd len="sm" w="sm" type="none"/>
            </a:ln>
          </p:spPr>
        </p:cxnSp>
        <p:cxnSp>
          <p:nvCxnSpPr>
            <p:cNvPr id="277" name="Google Shape;277;p25"/>
            <p:cNvCxnSpPr/>
            <p:nvPr/>
          </p:nvCxnSpPr>
          <p:spPr>
            <a:xfrm>
              <a:off x="483220" y="2181921"/>
              <a:ext cx="1605775" cy="0"/>
            </a:xfrm>
            <a:prstGeom prst="straightConnector1">
              <a:avLst/>
            </a:prstGeom>
            <a:noFill/>
            <a:ln cap="flat" cmpd="sng" w="9525">
              <a:solidFill>
                <a:srgbClr val="C9D8C5"/>
              </a:solidFill>
              <a:prstDash val="solid"/>
              <a:round/>
              <a:headEnd len="sm" w="sm" type="none"/>
              <a:tailEnd len="sm" w="sm" type="none"/>
            </a:ln>
          </p:spPr>
        </p:cxnSp>
      </p:grpSp>
      <p:grpSp>
        <p:nvGrpSpPr>
          <p:cNvPr id="278" name="Google Shape;278;p25"/>
          <p:cNvGrpSpPr/>
          <p:nvPr/>
        </p:nvGrpSpPr>
        <p:grpSpPr>
          <a:xfrm>
            <a:off x="6626302" y="1224827"/>
            <a:ext cx="1776761" cy="1103968"/>
            <a:chOff x="379141" y="1189467"/>
            <a:chExt cx="1776761" cy="1103968"/>
          </a:xfrm>
        </p:grpSpPr>
        <p:sp>
          <p:nvSpPr>
            <p:cNvPr id="279" name="Google Shape;279;p25"/>
            <p:cNvSpPr/>
            <p:nvPr/>
          </p:nvSpPr>
          <p:spPr>
            <a:xfrm>
              <a:off x="379141" y="1189467"/>
              <a:ext cx="1776761" cy="1103968"/>
            </a:xfrm>
            <a:prstGeom prst="rect">
              <a:avLst/>
            </a:prstGeom>
            <a:solidFill>
              <a:schemeClr val="accent4"/>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514B24"/>
                </a:solidFill>
                <a:latin typeface="Cambria"/>
                <a:ea typeface="Cambria"/>
                <a:cs typeface="Cambria"/>
                <a:sym typeface="Cambria"/>
              </a:endParaRPr>
            </a:p>
          </p:txBody>
        </p:sp>
        <p:cxnSp>
          <p:nvCxnSpPr>
            <p:cNvPr id="280" name="Google Shape;280;p25"/>
            <p:cNvCxnSpPr/>
            <p:nvPr/>
          </p:nvCxnSpPr>
          <p:spPr>
            <a:xfrm>
              <a:off x="483220" y="1390185"/>
              <a:ext cx="1605775" cy="0"/>
            </a:xfrm>
            <a:prstGeom prst="straightConnector1">
              <a:avLst/>
            </a:prstGeom>
            <a:noFill/>
            <a:ln cap="flat" cmpd="sng" w="9525">
              <a:solidFill>
                <a:srgbClr val="C9D8C5"/>
              </a:solidFill>
              <a:prstDash val="solid"/>
              <a:round/>
              <a:headEnd len="sm" w="sm" type="none"/>
              <a:tailEnd len="sm" w="sm" type="none"/>
            </a:ln>
          </p:spPr>
        </p:cxnSp>
        <p:cxnSp>
          <p:nvCxnSpPr>
            <p:cNvPr id="281" name="Google Shape;281;p25"/>
            <p:cNvCxnSpPr/>
            <p:nvPr/>
          </p:nvCxnSpPr>
          <p:spPr>
            <a:xfrm>
              <a:off x="483220" y="1654097"/>
              <a:ext cx="1605775" cy="0"/>
            </a:xfrm>
            <a:prstGeom prst="straightConnector1">
              <a:avLst/>
            </a:prstGeom>
            <a:noFill/>
            <a:ln cap="flat" cmpd="sng" w="9525">
              <a:solidFill>
                <a:srgbClr val="C9D8C5"/>
              </a:solidFill>
              <a:prstDash val="solid"/>
              <a:round/>
              <a:headEnd len="sm" w="sm" type="none"/>
              <a:tailEnd len="sm" w="sm" type="none"/>
            </a:ln>
          </p:spPr>
        </p:cxnSp>
        <p:cxnSp>
          <p:nvCxnSpPr>
            <p:cNvPr id="282" name="Google Shape;282;p25"/>
            <p:cNvCxnSpPr/>
            <p:nvPr/>
          </p:nvCxnSpPr>
          <p:spPr>
            <a:xfrm>
              <a:off x="483220" y="1918009"/>
              <a:ext cx="1605775" cy="0"/>
            </a:xfrm>
            <a:prstGeom prst="straightConnector1">
              <a:avLst/>
            </a:prstGeom>
            <a:noFill/>
            <a:ln cap="flat" cmpd="sng" w="9525">
              <a:solidFill>
                <a:srgbClr val="C9D8C5"/>
              </a:solidFill>
              <a:prstDash val="solid"/>
              <a:round/>
              <a:headEnd len="sm" w="sm" type="none"/>
              <a:tailEnd len="sm" w="sm" type="none"/>
            </a:ln>
          </p:spPr>
        </p:cxnSp>
        <p:cxnSp>
          <p:nvCxnSpPr>
            <p:cNvPr id="283" name="Google Shape;283;p25"/>
            <p:cNvCxnSpPr/>
            <p:nvPr/>
          </p:nvCxnSpPr>
          <p:spPr>
            <a:xfrm>
              <a:off x="483220" y="2181921"/>
              <a:ext cx="1605775" cy="0"/>
            </a:xfrm>
            <a:prstGeom prst="straightConnector1">
              <a:avLst/>
            </a:prstGeom>
            <a:noFill/>
            <a:ln cap="flat" cmpd="sng" w="9525">
              <a:solidFill>
                <a:srgbClr val="C9D8C5"/>
              </a:solidFill>
              <a:prstDash val="solid"/>
              <a:round/>
              <a:headEnd len="sm" w="sm" type="none"/>
              <a:tailEnd len="sm" w="sm" type="none"/>
            </a:ln>
          </p:spPr>
        </p:cxnSp>
      </p:grpSp>
      <p:grpSp>
        <p:nvGrpSpPr>
          <p:cNvPr id="284" name="Google Shape;284;p25"/>
          <p:cNvGrpSpPr/>
          <p:nvPr/>
        </p:nvGrpSpPr>
        <p:grpSpPr>
          <a:xfrm>
            <a:off x="3853359" y="2460802"/>
            <a:ext cx="5005662" cy="2248733"/>
            <a:chOff x="3853359" y="2460802"/>
            <a:chExt cx="5005662" cy="2248733"/>
          </a:xfrm>
        </p:grpSpPr>
        <p:sp>
          <p:nvSpPr>
            <p:cNvPr id="285" name="Google Shape;285;p25"/>
            <p:cNvSpPr/>
            <p:nvPr/>
          </p:nvSpPr>
          <p:spPr>
            <a:xfrm>
              <a:off x="3853366" y="2460802"/>
              <a:ext cx="5005655" cy="2215275"/>
            </a:xfrm>
            <a:prstGeom prst="rect">
              <a:avLst/>
            </a:prstGeom>
            <a:solidFill>
              <a:schemeClr val="accent4"/>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514B24"/>
                </a:solidFill>
                <a:latin typeface="Cambria"/>
                <a:ea typeface="Cambria"/>
                <a:cs typeface="Cambria"/>
                <a:sym typeface="Cambria"/>
              </a:endParaRPr>
            </a:p>
          </p:txBody>
        </p:sp>
        <p:cxnSp>
          <p:nvCxnSpPr>
            <p:cNvPr id="286" name="Google Shape;286;p25"/>
            <p:cNvCxnSpPr/>
            <p:nvPr/>
          </p:nvCxnSpPr>
          <p:spPr>
            <a:xfrm>
              <a:off x="3853366" y="2758068"/>
              <a:ext cx="4933795" cy="0"/>
            </a:xfrm>
            <a:prstGeom prst="straightConnector1">
              <a:avLst/>
            </a:prstGeom>
            <a:noFill/>
            <a:ln cap="flat" cmpd="sng" w="9525">
              <a:solidFill>
                <a:srgbClr val="C9D8C5"/>
              </a:solidFill>
              <a:prstDash val="solid"/>
              <a:round/>
              <a:headEnd len="sm" w="sm" type="none"/>
              <a:tailEnd len="sm" w="sm" type="none"/>
            </a:ln>
          </p:spPr>
        </p:cxnSp>
        <p:cxnSp>
          <p:nvCxnSpPr>
            <p:cNvPr id="287" name="Google Shape;287;p25"/>
            <p:cNvCxnSpPr/>
            <p:nvPr/>
          </p:nvCxnSpPr>
          <p:spPr>
            <a:xfrm>
              <a:off x="3853365" y="3036849"/>
              <a:ext cx="4933795" cy="0"/>
            </a:xfrm>
            <a:prstGeom prst="straightConnector1">
              <a:avLst/>
            </a:prstGeom>
            <a:noFill/>
            <a:ln cap="flat" cmpd="sng" w="9525">
              <a:solidFill>
                <a:srgbClr val="C9D8C5"/>
              </a:solidFill>
              <a:prstDash val="solid"/>
              <a:round/>
              <a:headEnd len="sm" w="sm" type="none"/>
              <a:tailEnd len="sm" w="sm" type="none"/>
            </a:ln>
          </p:spPr>
        </p:cxnSp>
        <p:cxnSp>
          <p:nvCxnSpPr>
            <p:cNvPr id="288" name="Google Shape;288;p25"/>
            <p:cNvCxnSpPr/>
            <p:nvPr/>
          </p:nvCxnSpPr>
          <p:spPr>
            <a:xfrm>
              <a:off x="3853364" y="3315630"/>
              <a:ext cx="4933795" cy="0"/>
            </a:xfrm>
            <a:prstGeom prst="straightConnector1">
              <a:avLst/>
            </a:prstGeom>
            <a:noFill/>
            <a:ln cap="flat" cmpd="sng" w="9525">
              <a:solidFill>
                <a:srgbClr val="C9D8C5"/>
              </a:solidFill>
              <a:prstDash val="solid"/>
              <a:round/>
              <a:headEnd len="sm" w="sm" type="none"/>
              <a:tailEnd len="sm" w="sm" type="none"/>
            </a:ln>
          </p:spPr>
        </p:cxnSp>
        <p:cxnSp>
          <p:nvCxnSpPr>
            <p:cNvPr id="289" name="Google Shape;289;p25"/>
            <p:cNvCxnSpPr/>
            <p:nvPr/>
          </p:nvCxnSpPr>
          <p:spPr>
            <a:xfrm>
              <a:off x="3853363" y="3594411"/>
              <a:ext cx="4933795" cy="0"/>
            </a:xfrm>
            <a:prstGeom prst="straightConnector1">
              <a:avLst/>
            </a:prstGeom>
            <a:noFill/>
            <a:ln cap="flat" cmpd="sng" w="9525">
              <a:solidFill>
                <a:srgbClr val="C9D8C5"/>
              </a:solidFill>
              <a:prstDash val="solid"/>
              <a:round/>
              <a:headEnd len="sm" w="sm" type="none"/>
              <a:tailEnd len="sm" w="sm" type="none"/>
            </a:ln>
          </p:spPr>
        </p:cxnSp>
        <p:cxnSp>
          <p:nvCxnSpPr>
            <p:cNvPr id="290" name="Google Shape;290;p25"/>
            <p:cNvCxnSpPr/>
            <p:nvPr/>
          </p:nvCxnSpPr>
          <p:spPr>
            <a:xfrm>
              <a:off x="3853362" y="3873192"/>
              <a:ext cx="4933795" cy="0"/>
            </a:xfrm>
            <a:prstGeom prst="straightConnector1">
              <a:avLst/>
            </a:prstGeom>
            <a:noFill/>
            <a:ln cap="flat" cmpd="sng" w="9525">
              <a:solidFill>
                <a:srgbClr val="C9D8C5"/>
              </a:solidFill>
              <a:prstDash val="solid"/>
              <a:round/>
              <a:headEnd len="sm" w="sm" type="none"/>
              <a:tailEnd len="sm" w="sm" type="none"/>
            </a:ln>
          </p:spPr>
        </p:cxnSp>
        <p:cxnSp>
          <p:nvCxnSpPr>
            <p:cNvPr id="291" name="Google Shape;291;p25"/>
            <p:cNvCxnSpPr/>
            <p:nvPr/>
          </p:nvCxnSpPr>
          <p:spPr>
            <a:xfrm>
              <a:off x="3853361" y="4151973"/>
              <a:ext cx="4933795" cy="0"/>
            </a:xfrm>
            <a:prstGeom prst="straightConnector1">
              <a:avLst/>
            </a:prstGeom>
            <a:noFill/>
            <a:ln cap="flat" cmpd="sng" w="9525">
              <a:solidFill>
                <a:srgbClr val="C9D8C5"/>
              </a:solidFill>
              <a:prstDash val="solid"/>
              <a:round/>
              <a:headEnd len="sm" w="sm" type="none"/>
              <a:tailEnd len="sm" w="sm" type="none"/>
            </a:ln>
          </p:spPr>
        </p:cxnSp>
        <p:cxnSp>
          <p:nvCxnSpPr>
            <p:cNvPr id="292" name="Google Shape;292;p25"/>
            <p:cNvCxnSpPr/>
            <p:nvPr/>
          </p:nvCxnSpPr>
          <p:spPr>
            <a:xfrm>
              <a:off x="3853360" y="4430754"/>
              <a:ext cx="4933795" cy="0"/>
            </a:xfrm>
            <a:prstGeom prst="straightConnector1">
              <a:avLst/>
            </a:prstGeom>
            <a:noFill/>
            <a:ln cap="flat" cmpd="sng" w="9525">
              <a:solidFill>
                <a:srgbClr val="C9D8C5"/>
              </a:solidFill>
              <a:prstDash val="solid"/>
              <a:round/>
              <a:headEnd len="sm" w="sm" type="none"/>
              <a:tailEnd len="sm" w="sm" type="none"/>
            </a:ln>
          </p:spPr>
        </p:cxnSp>
        <p:cxnSp>
          <p:nvCxnSpPr>
            <p:cNvPr id="293" name="Google Shape;293;p25"/>
            <p:cNvCxnSpPr/>
            <p:nvPr/>
          </p:nvCxnSpPr>
          <p:spPr>
            <a:xfrm>
              <a:off x="3853359" y="4709535"/>
              <a:ext cx="4933795" cy="0"/>
            </a:xfrm>
            <a:prstGeom prst="straightConnector1">
              <a:avLst/>
            </a:prstGeom>
            <a:noFill/>
            <a:ln cap="flat" cmpd="sng" w="9525">
              <a:solidFill>
                <a:srgbClr val="C9D8C5"/>
              </a:solidFill>
              <a:prstDash val="solid"/>
              <a:round/>
              <a:headEnd len="sm" w="sm" type="none"/>
              <a:tailEnd len="sm" w="sm" type="none"/>
            </a:ln>
          </p:spPr>
        </p:cxn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26"/>
          <p:cNvSpPr txBox="1"/>
          <p:nvPr>
            <p:ph type="ctrTitle"/>
          </p:nvPr>
        </p:nvSpPr>
        <p:spPr>
          <a:xfrm>
            <a:off x="213125" y="90325"/>
            <a:ext cx="8789626" cy="534143"/>
          </a:xfrm>
          <a:prstGeom prst="rect">
            <a:avLst/>
          </a:prstGeom>
          <a:noFill/>
          <a:ln>
            <a:noFill/>
          </a:ln>
        </p:spPr>
        <p:txBody>
          <a:bodyPr anchorCtr="0" anchor="b" bIns="91425" lIns="91425" spcFirstLastPara="1" rIns="91425" wrap="square" tIns="91425">
            <a:noAutofit/>
          </a:bodyPr>
          <a:lstStyle/>
          <a:p>
            <a:pPr indent="0" lvl="0" marL="0" rtl="0" algn="ctr">
              <a:lnSpc>
                <a:spcPct val="90000"/>
              </a:lnSpc>
              <a:spcBef>
                <a:spcPts val="0"/>
              </a:spcBef>
              <a:spcAft>
                <a:spcPts val="0"/>
              </a:spcAft>
              <a:buSzPts val="5200"/>
              <a:buNone/>
            </a:pPr>
            <a:r>
              <a:rPr b="1" lang="en-US" sz="2200">
                <a:latin typeface="Cambria"/>
                <a:ea typeface="Cambria"/>
                <a:cs typeface="Cambria"/>
                <a:sym typeface="Cambria"/>
              </a:rPr>
              <a:t>3. Văn bản Đồng chí</a:t>
            </a:r>
            <a:endParaRPr b="1" sz="2200">
              <a:latin typeface="Cambria"/>
              <a:ea typeface="Cambria"/>
              <a:cs typeface="Cambria"/>
              <a:sym typeface="Cambria"/>
            </a:endParaRPr>
          </a:p>
        </p:txBody>
      </p:sp>
      <p:sp>
        <p:nvSpPr>
          <p:cNvPr id="299" name="Google Shape;299;p26"/>
          <p:cNvSpPr/>
          <p:nvPr/>
        </p:nvSpPr>
        <p:spPr>
          <a:xfrm>
            <a:off x="654204" y="756473"/>
            <a:ext cx="1776761" cy="371708"/>
          </a:xfrm>
          <a:prstGeom prst="rect">
            <a:avLst/>
          </a:prstGeom>
          <a:solidFill>
            <a:schemeClr val="accent4"/>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1" lang="en-US" sz="1400" u="none" cap="none" strike="noStrike">
                <a:solidFill>
                  <a:srgbClr val="514B24"/>
                </a:solidFill>
                <a:latin typeface="Cambria"/>
                <a:ea typeface="Cambria"/>
                <a:cs typeface="Cambria"/>
                <a:sym typeface="Cambria"/>
              </a:rPr>
              <a:t>Thể thơ</a:t>
            </a:r>
            <a:endParaRPr b="1" i="1" sz="1400" u="none" cap="none" strike="noStrike">
              <a:solidFill>
                <a:srgbClr val="514B24"/>
              </a:solidFill>
              <a:latin typeface="Cambria"/>
              <a:ea typeface="Cambria"/>
              <a:cs typeface="Cambria"/>
              <a:sym typeface="Cambria"/>
            </a:endParaRPr>
          </a:p>
        </p:txBody>
      </p:sp>
      <p:pic>
        <p:nvPicPr>
          <p:cNvPr id="300" name="Google Shape;300;p26"/>
          <p:cNvPicPr preferRelativeResize="0"/>
          <p:nvPr/>
        </p:nvPicPr>
        <p:blipFill rotWithShape="1">
          <a:blip r:embed="rId3">
            <a:alphaModFix/>
          </a:blip>
          <a:srcRect b="0" l="0" r="0" t="0"/>
          <a:stretch/>
        </p:blipFill>
        <p:spPr>
          <a:xfrm>
            <a:off x="-252761" y="2542478"/>
            <a:ext cx="3816427" cy="2603218"/>
          </a:xfrm>
          <a:prstGeom prst="rect">
            <a:avLst/>
          </a:prstGeom>
          <a:noFill/>
          <a:ln>
            <a:noFill/>
          </a:ln>
        </p:spPr>
      </p:pic>
      <p:sp>
        <p:nvSpPr>
          <p:cNvPr id="301" name="Google Shape;301;p26"/>
          <p:cNvSpPr/>
          <p:nvPr/>
        </p:nvSpPr>
        <p:spPr>
          <a:xfrm>
            <a:off x="2694877" y="756473"/>
            <a:ext cx="1776761" cy="371708"/>
          </a:xfrm>
          <a:prstGeom prst="rect">
            <a:avLst/>
          </a:prstGeom>
          <a:solidFill>
            <a:schemeClr val="accent4"/>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1" lang="en-US" sz="1400" u="none" cap="none" strike="noStrike">
                <a:solidFill>
                  <a:srgbClr val="514B24"/>
                </a:solidFill>
                <a:latin typeface="Cambria"/>
                <a:ea typeface="Cambria"/>
                <a:cs typeface="Cambria"/>
                <a:sym typeface="Cambria"/>
              </a:rPr>
              <a:t>Đề tài</a:t>
            </a:r>
            <a:endParaRPr b="1" i="1" sz="1400" u="none" cap="none" strike="noStrike">
              <a:solidFill>
                <a:srgbClr val="514B24"/>
              </a:solidFill>
              <a:latin typeface="Cambria"/>
              <a:ea typeface="Cambria"/>
              <a:cs typeface="Cambria"/>
              <a:sym typeface="Cambria"/>
            </a:endParaRPr>
          </a:p>
        </p:txBody>
      </p:sp>
      <p:sp>
        <p:nvSpPr>
          <p:cNvPr id="302" name="Google Shape;302;p26"/>
          <p:cNvSpPr/>
          <p:nvPr/>
        </p:nvSpPr>
        <p:spPr>
          <a:xfrm>
            <a:off x="4646341" y="756473"/>
            <a:ext cx="1776761" cy="371708"/>
          </a:xfrm>
          <a:prstGeom prst="rect">
            <a:avLst/>
          </a:prstGeom>
          <a:solidFill>
            <a:schemeClr val="accent4"/>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1" lang="en-US" sz="1400" u="none" cap="none" strike="noStrike">
                <a:solidFill>
                  <a:srgbClr val="514B24"/>
                </a:solidFill>
                <a:latin typeface="Cambria"/>
                <a:ea typeface="Cambria"/>
                <a:cs typeface="Cambria"/>
                <a:sym typeface="Cambria"/>
              </a:rPr>
              <a:t>PTBĐ chính</a:t>
            </a:r>
            <a:endParaRPr b="1" i="1" sz="1400" u="none" cap="none" strike="noStrike">
              <a:solidFill>
                <a:srgbClr val="514B24"/>
              </a:solidFill>
              <a:latin typeface="Cambria"/>
              <a:ea typeface="Cambria"/>
              <a:cs typeface="Cambria"/>
              <a:sym typeface="Cambria"/>
            </a:endParaRPr>
          </a:p>
        </p:txBody>
      </p:sp>
      <p:sp>
        <p:nvSpPr>
          <p:cNvPr id="303" name="Google Shape;303;p26"/>
          <p:cNvSpPr/>
          <p:nvPr/>
        </p:nvSpPr>
        <p:spPr>
          <a:xfrm>
            <a:off x="6597805" y="756473"/>
            <a:ext cx="1776761" cy="371708"/>
          </a:xfrm>
          <a:prstGeom prst="rect">
            <a:avLst/>
          </a:prstGeom>
          <a:solidFill>
            <a:schemeClr val="accent4"/>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1" lang="en-US" sz="1400" u="none" cap="none" strike="noStrike">
                <a:solidFill>
                  <a:srgbClr val="514B24"/>
                </a:solidFill>
                <a:latin typeface="Cambria"/>
                <a:ea typeface="Cambria"/>
                <a:cs typeface="Cambria"/>
                <a:sym typeface="Cambria"/>
              </a:rPr>
              <a:t>Nhân vật trữ tình</a:t>
            </a:r>
            <a:endParaRPr b="1" i="1" sz="1400" u="none" cap="none" strike="noStrike">
              <a:solidFill>
                <a:srgbClr val="514B24"/>
              </a:solidFill>
              <a:latin typeface="Cambria"/>
              <a:ea typeface="Cambria"/>
              <a:cs typeface="Cambria"/>
              <a:sym typeface="Cambria"/>
            </a:endParaRPr>
          </a:p>
        </p:txBody>
      </p:sp>
      <p:sp>
        <p:nvSpPr>
          <p:cNvPr id="304" name="Google Shape;304;p26"/>
          <p:cNvSpPr/>
          <p:nvPr/>
        </p:nvSpPr>
        <p:spPr>
          <a:xfrm>
            <a:off x="2675286" y="2460802"/>
            <a:ext cx="1056656" cy="2215275"/>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1" lang="en-US" sz="1600" u="none" cap="none" strike="noStrike">
                <a:solidFill>
                  <a:srgbClr val="514B24"/>
                </a:solidFill>
                <a:latin typeface="Cambria"/>
                <a:ea typeface="Cambria"/>
                <a:cs typeface="Cambria"/>
                <a:sym typeface="Cambria"/>
              </a:rPr>
              <a:t>Bố cục bài thơ</a:t>
            </a:r>
            <a:endParaRPr b="1" i="1" sz="1600" u="none" cap="none" strike="noStrike">
              <a:solidFill>
                <a:srgbClr val="514B24"/>
              </a:solidFill>
              <a:latin typeface="Cambria"/>
              <a:ea typeface="Cambria"/>
              <a:cs typeface="Cambria"/>
              <a:sym typeface="Cambria"/>
            </a:endParaRPr>
          </a:p>
        </p:txBody>
      </p:sp>
      <p:sp>
        <p:nvSpPr>
          <p:cNvPr id="305" name="Google Shape;305;p26"/>
          <p:cNvSpPr/>
          <p:nvPr/>
        </p:nvSpPr>
        <p:spPr>
          <a:xfrm>
            <a:off x="654204" y="1224827"/>
            <a:ext cx="1776761" cy="1103968"/>
          </a:xfrm>
          <a:prstGeom prst="rect">
            <a:avLst/>
          </a:prstGeom>
          <a:solidFill>
            <a:schemeClr val="accent4"/>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1400" u="none" cap="none" strike="noStrike">
                <a:solidFill>
                  <a:srgbClr val="514B24"/>
                </a:solidFill>
                <a:latin typeface="Cambria"/>
                <a:ea typeface="Cambria"/>
                <a:cs typeface="Cambria"/>
                <a:sym typeface="Cambria"/>
              </a:rPr>
              <a:t>Tự do</a:t>
            </a:r>
            <a:endParaRPr/>
          </a:p>
          <a:p>
            <a:pPr indent="0" lvl="0" marL="0" marR="0" rtl="0" algn="ctr">
              <a:lnSpc>
                <a:spcPct val="100000"/>
              </a:lnSpc>
              <a:spcBef>
                <a:spcPts val="0"/>
              </a:spcBef>
              <a:spcAft>
                <a:spcPts val="0"/>
              </a:spcAft>
              <a:buNone/>
            </a:pPr>
            <a:r>
              <a:rPr b="0" i="0" lang="en-US" sz="1400" u="none" cap="none" strike="noStrike">
                <a:solidFill>
                  <a:srgbClr val="514B24"/>
                </a:solidFill>
                <a:latin typeface="Cambria"/>
                <a:ea typeface="Cambria"/>
                <a:cs typeface="Cambria"/>
                <a:sym typeface="Cambria"/>
              </a:rPr>
              <a:t>(số chữ trong 1 câu không giống nhau, các câu dài ngắn linh hoạt)</a:t>
            </a:r>
            <a:endParaRPr/>
          </a:p>
        </p:txBody>
      </p:sp>
      <p:sp>
        <p:nvSpPr>
          <p:cNvPr id="306" name="Google Shape;306;p26"/>
          <p:cNvSpPr/>
          <p:nvPr/>
        </p:nvSpPr>
        <p:spPr>
          <a:xfrm>
            <a:off x="2694876" y="1224827"/>
            <a:ext cx="1776761" cy="110396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400" u="none" cap="none" strike="noStrike">
                <a:solidFill>
                  <a:srgbClr val="514B24"/>
                </a:solidFill>
                <a:latin typeface="Cambria"/>
                <a:ea typeface="Cambria"/>
                <a:cs typeface="Cambria"/>
                <a:sym typeface="Cambria"/>
              </a:rPr>
              <a:t>Người lính</a:t>
            </a:r>
            <a:endParaRPr b="0" i="0" sz="1400" u="none" cap="none" strike="noStrike">
              <a:solidFill>
                <a:srgbClr val="514B24"/>
              </a:solidFill>
              <a:latin typeface="Cambria"/>
              <a:ea typeface="Cambria"/>
              <a:cs typeface="Cambria"/>
              <a:sym typeface="Cambria"/>
            </a:endParaRPr>
          </a:p>
        </p:txBody>
      </p:sp>
      <p:sp>
        <p:nvSpPr>
          <p:cNvPr id="307" name="Google Shape;307;p26"/>
          <p:cNvSpPr/>
          <p:nvPr/>
        </p:nvSpPr>
        <p:spPr>
          <a:xfrm>
            <a:off x="3853366" y="2460802"/>
            <a:ext cx="5005655" cy="2215275"/>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1" i="0" lang="en-US" sz="1600" u="none" cap="none" strike="noStrike">
                <a:solidFill>
                  <a:srgbClr val="514B24"/>
                </a:solidFill>
                <a:latin typeface="Cambria"/>
                <a:ea typeface="Cambria"/>
                <a:cs typeface="Cambria"/>
                <a:sym typeface="Cambria"/>
              </a:rPr>
              <a:t>3 phần</a:t>
            </a:r>
            <a:endParaRPr b="1" i="0" sz="1600" u="none" cap="none" strike="noStrike">
              <a:solidFill>
                <a:srgbClr val="514B24"/>
              </a:solidFill>
              <a:latin typeface="Cambria"/>
              <a:ea typeface="Cambria"/>
              <a:cs typeface="Cambria"/>
              <a:sym typeface="Cambria"/>
            </a:endParaRPr>
          </a:p>
          <a:p>
            <a:pPr indent="-285750" lvl="0" marL="285750" marR="0" rtl="0" algn="l">
              <a:lnSpc>
                <a:spcPct val="100000"/>
              </a:lnSpc>
              <a:spcBef>
                <a:spcPts val="0"/>
              </a:spcBef>
              <a:spcAft>
                <a:spcPts val="0"/>
              </a:spcAft>
              <a:buClr>
                <a:srgbClr val="000000"/>
              </a:buClr>
              <a:buSzPts val="1600"/>
              <a:buFont typeface="Arial"/>
              <a:buChar char="•"/>
            </a:pPr>
            <a:r>
              <a:rPr b="0" i="0" lang="en-US" sz="1600" u="none" cap="none" strike="noStrike">
                <a:solidFill>
                  <a:srgbClr val="514B24"/>
                </a:solidFill>
                <a:latin typeface="Cambria"/>
                <a:ea typeface="Cambria"/>
                <a:cs typeface="Cambria"/>
                <a:sym typeface="Cambria"/>
              </a:rPr>
              <a:t>7 câu thơ đầu: Lí giải cơ sở hình thành tình đồng chí</a:t>
            </a:r>
            <a:endParaRPr b="0" i="0" sz="1600" u="none" cap="none" strike="noStrike">
              <a:solidFill>
                <a:srgbClr val="514B24"/>
              </a:solidFill>
              <a:latin typeface="Cambria"/>
              <a:ea typeface="Cambria"/>
              <a:cs typeface="Cambria"/>
              <a:sym typeface="Cambria"/>
            </a:endParaRPr>
          </a:p>
          <a:p>
            <a:pPr indent="-285750" lvl="0" marL="285750" marR="0" rtl="0" algn="l">
              <a:lnSpc>
                <a:spcPct val="100000"/>
              </a:lnSpc>
              <a:spcBef>
                <a:spcPts val="0"/>
              </a:spcBef>
              <a:spcAft>
                <a:spcPts val="0"/>
              </a:spcAft>
              <a:buClr>
                <a:srgbClr val="000000"/>
              </a:buClr>
              <a:buSzPts val="1600"/>
              <a:buFont typeface="Arial"/>
              <a:buChar char="•"/>
            </a:pPr>
            <a:r>
              <a:rPr b="0" i="0" lang="en-US" sz="1600" u="none" cap="none" strike="noStrike">
                <a:solidFill>
                  <a:srgbClr val="514B24"/>
                </a:solidFill>
                <a:latin typeface="Cambria"/>
                <a:ea typeface="Cambria"/>
                <a:cs typeface="Cambria"/>
                <a:sym typeface="Cambria"/>
              </a:rPr>
              <a:t>10 câu tiếp: Biểu hiện và sức mạnh của tình đồng chí.</a:t>
            </a:r>
            <a:endParaRPr/>
          </a:p>
          <a:p>
            <a:pPr indent="-285750" lvl="0" marL="285750" marR="0" rtl="0" algn="l">
              <a:lnSpc>
                <a:spcPct val="100000"/>
              </a:lnSpc>
              <a:spcBef>
                <a:spcPts val="0"/>
              </a:spcBef>
              <a:spcAft>
                <a:spcPts val="0"/>
              </a:spcAft>
              <a:buClr>
                <a:srgbClr val="000000"/>
              </a:buClr>
              <a:buSzPts val="1600"/>
              <a:buFont typeface="Arial"/>
              <a:buChar char="•"/>
            </a:pPr>
            <a:r>
              <a:rPr b="0" i="0" lang="en-US" sz="1600" u="none" cap="none" strike="noStrike">
                <a:solidFill>
                  <a:srgbClr val="514B24"/>
                </a:solidFill>
                <a:latin typeface="Cambria"/>
                <a:ea typeface="Cambria"/>
                <a:cs typeface="Cambria"/>
                <a:sym typeface="Cambria"/>
              </a:rPr>
              <a:t>Còn lại: Biểu tượng đẹp về tình đồng chí</a:t>
            </a:r>
            <a:endParaRPr b="0" i="0" sz="1600" u="none" cap="none" strike="noStrike">
              <a:solidFill>
                <a:srgbClr val="514B24"/>
              </a:solidFill>
              <a:latin typeface="Cambria"/>
              <a:ea typeface="Cambria"/>
              <a:cs typeface="Cambria"/>
              <a:sym typeface="Cambria"/>
            </a:endParaRPr>
          </a:p>
        </p:txBody>
      </p:sp>
      <p:sp>
        <p:nvSpPr>
          <p:cNvPr id="308" name="Google Shape;308;p26"/>
          <p:cNvSpPr/>
          <p:nvPr/>
        </p:nvSpPr>
        <p:spPr>
          <a:xfrm>
            <a:off x="4672365" y="1221108"/>
            <a:ext cx="1776761" cy="110396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400" u="none" cap="none" strike="noStrike">
                <a:solidFill>
                  <a:srgbClr val="514B24"/>
                </a:solidFill>
                <a:latin typeface="Cambria"/>
                <a:ea typeface="Cambria"/>
                <a:cs typeface="Cambria"/>
                <a:sym typeface="Cambria"/>
              </a:rPr>
              <a:t>Biểu cảm</a:t>
            </a:r>
            <a:endParaRPr b="0" i="0" sz="1400" u="none" cap="none" strike="noStrike">
              <a:solidFill>
                <a:srgbClr val="514B24"/>
              </a:solidFill>
              <a:latin typeface="Cambria"/>
              <a:ea typeface="Cambria"/>
              <a:cs typeface="Cambria"/>
              <a:sym typeface="Cambria"/>
            </a:endParaRPr>
          </a:p>
        </p:txBody>
      </p:sp>
      <p:sp>
        <p:nvSpPr>
          <p:cNvPr id="309" name="Google Shape;309;p26"/>
          <p:cNvSpPr/>
          <p:nvPr/>
        </p:nvSpPr>
        <p:spPr>
          <a:xfrm>
            <a:off x="6631273" y="1217444"/>
            <a:ext cx="1776761" cy="110396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400" u="none" cap="none" strike="noStrike">
                <a:solidFill>
                  <a:srgbClr val="514B24"/>
                </a:solidFill>
                <a:latin typeface="Cambria"/>
                <a:ea typeface="Cambria"/>
                <a:cs typeface="Cambria"/>
                <a:sym typeface="Cambria"/>
              </a:rPr>
              <a:t>Người lính trong kháng chiến chống Pháp</a:t>
            </a:r>
            <a:endParaRPr b="0" i="0" sz="1400" u="none" cap="none" strike="noStrike">
              <a:solidFill>
                <a:srgbClr val="514B24"/>
              </a:solidFill>
              <a:latin typeface="Cambria"/>
              <a:ea typeface="Cambria"/>
              <a:cs typeface="Cambria"/>
              <a:sym typeface="Cambria"/>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27"/>
          <p:cNvSpPr/>
          <p:nvPr/>
        </p:nvSpPr>
        <p:spPr>
          <a:xfrm>
            <a:off x="1100675" y="973675"/>
            <a:ext cx="6942900" cy="3196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 name="Google Shape;315;p27"/>
          <p:cNvSpPr txBox="1"/>
          <p:nvPr>
            <p:ph type="title"/>
          </p:nvPr>
        </p:nvSpPr>
        <p:spPr>
          <a:xfrm>
            <a:off x="1388225" y="1307125"/>
            <a:ext cx="6367800" cy="2529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6000"/>
              <a:buNone/>
            </a:pPr>
            <a:r>
              <a:rPr lang="en-US" sz="6000">
                <a:solidFill>
                  <a:srgbClr val="6E7B31"/>
                </a:solidFill>
                <a:latin typeface="Arial"/>
                <a:ea typeface="Arial"/>
                <a:cs typeface="Arial"/>
                <a:sym typeface="Arial"/>
              </a:rPr>
              <a:t>2.</a:t>
            </a:r>
            <a:br>
              <a:rPr lang="en-US" sz="6000">
                <a:latin typeface="Arial"/>
                <a:ea typeface="Arial"/>
                <a:cs typeface="Arial"/>
                <a:sym typeface="Arial"/>
              </a:rPr>
            </a:br>
            <a:r>
              <a:rPr lang="en-US" sz="6000">
                <a:latin typeface="Arial"/>
                <a:ea typeface="Arial"/>
                <a:cs typeface="Arial"/>
                <a:sym typeface="Arial"/>
              </a:rPr>
              <a:t>TÌM HIỂU CHI TIẾT</a:t>
            </a:r>
            <a:endParaRPr sz="6000">
              <a:solidFill>
                <a:schemeClr val="dk2"/>
              </a:solidFill>
              <a:latin typeface="Arial"/>
              <a:ea typeface="Arial"/>
              <a:cs typeface="Arial"/>
              <a:sym typeface="Arial"/>
            </a:endParaRPr>
          </a:p>
        </p:txBody>
      </p:sp>
      <p:grpSp>
        <p:nvGrpSpPr>
          <p:cNvPr id="316" name="Google Shape;316;p27"/>
          <p:cNvGrpSpPr/>
          <p:nvPr/>
        </p:nvGrpSpPr>
        <p:grpSpPr>
          <a:xfrm>
            <a:off x="1231000" y="1089525"/>
            <a:ext cx="486900" cy="486300"/>
            <a:chOff x="740825" y="535000"/>
            <a:chExt cx="486900" cy="486300"/>
          </a:xfrm>
        </p:grpSpPr>
        <p:cxnSp>
          <p:nvCxnSpPr>
            <p:cNvPr id="317" name="Google Shape;317;p27"/>
            <p:cNvCxnSpPr/>
            <p:nvPr/>
          </p:nvCxnSpPr>
          <p:spPr>
            <a:xfrm rot="5400000">
              <a:off x="497675" y="778150"/>
              <a:ext cx="486300" cy="0"/>
            </a:xfrm>
            <a:prstGeom prst="straightConnector1">
              <a:avLst/>
            </a:prstGeom>
            <a:noFill/>
            <a:ln cap="flat" cmpd="sng" w="19050">
              <a:solidFill>
                <a:schemeClr val="dk1"/>
              </a:solidFill>
              <a:prstDash val="solid"/>
              <a:round/>
              <a:headEnd len="sm" w="sm" type="none"/>
              <a:tailEnd len="sm" w="sm" type="none"/>
            </a:ln>
          </p:spPr>
        </p:cxnSp>
        <p:cxnSp>
          <p:nvCxnSpPr>
            <p:cNvPr id="318" name="Google Shape;318;p27"/>
            <p:cNvCxnSpPr/>
            <p:nvPr/>
          </p:nvCxnSpPr>
          <p:spPr>
            <a:xfrm>
              <a:off x="740825" y="539750"/>
              <a:ext cx="486900" cy="0"/>
            </a:xfrm>
            <a:prstGeom prst="straightConnector1">
              <a:avLst/>
            </a:prstGeom>
            <a:noFill/>
            <a:ln cap="flat" cmpd="sng" w="19050">
              <a:solidFill>
                <a:schemeClr val="dk1"/>
              </a:solidFill>
              <a:prstDash val="solid"/>
              <a:round/>
              <a:headEnd len="sm" w="sm" type="none"/>
              <a:tailEnd len="sm" w="sm" type="none"/>
            </a:ln>
          </p:spPr>
        </p:cxnSp>
      </p:grpSp>
      <p:grpSp>
        <p:nvGrpSpPr>
          <p:cNvPr id="319" name="Google Shape;319;p27"/>
          <p:cNvGrpSpPr/>
          <p:nvPr/>
        </p:nvGrpSpPr>
        <p:grpSpPr>
          <a:xfrm flipH="1" rot="10800000">
            <a:off x="1231000" y="3559117"/>
            <a:ext cx="486900" cy="486300"/>
            <a:chOff x="740825" y="535000"/>
            <a:chExt cx="486900" cy="486300"/>
          </a:xfrm>
        </p:grpSpPr>
        <p:cxnSp>
          <p:nvCxnSpPr>
            <p:cNvPr id="320" name="Google Shape;320;p27"/>
            <p:cNvCxnSpPr/>
            <p:nvPr/>
          </p:nvCxnSpPr>
          <p:spPr>
            <a:xfrm rot="5400000">
              <a:off x="497675" y="778150"/>
              <a:ext cx="486300" cy="0"/>
            </a:xfrm>
            <a:prstGeom prst="straightConnector1">
              <a:avLst/>
            </a:prstGeom>
            <a:noFill/>
            <a:ln cap="flat" cmpd="sng" w="19050">
              <a:solidFill>
                <a:schemeClr val="dk1"/>
              </a:solidFill>
              <a:prstDash val="solid"/>
              <a:round/>
              <a:headEnd len="sm" w="sm" type="none"/>
              <a:tailEnd len="sm" w="sm" type="none"/>
            </a:ln>
          </p:spPr>
        </p:cxnSp>
        <p:cxnSp>
          <p:nvCxnSpPr>
            <p:cNvPr id="321" name="Google Shape;321;p27"/>
            <p:cNvCxnSpPr/>
            <p:nvPr/>
          </p:nvCxnSpPr>
          <p:spPr>
            <a:xfrm>
              <a:off x="740825" y="539750"/>
              <a:ext cx="486900" cy="0"/>
            </a:xfrm>
            <a:prstGeom prst="straightConnector1">
              <a:avLst/>
            </a:prstGeom>
            <a:noFill/>
            <a:ln cap="flat" cmpd="sng" w="19050">
              <a:solidFill>
                <a:schemeClr val="dk1"/>
              </a:solidFill>
              <a:prstDash val="solid"/>
              <a:round/>
              <a:headEnd len="sm" w="sm" type="none"/>
              <a:tailEnd len="sm" w="sm" type="none"/>
            </a:ln>
          </p:spPr>
        </p:cxnSp>
      </p:grpSp>
      <p:grpSp>
        <p:nvGrpSpPr>
          <p:cNvPr id="322" name="Google Shape;322;p27"/>
          <p:cNvGrpSpPr/>
          <p:nvPr/>
        </p:nvGrpSpPr>
        <p:grpSpPr>
          <a:xfrm flipH="1">
            <a:off x="7426117" y="1089537"/>
            <a:ext cx="486900" cy="486300"/>
            <a:chOff x="740825" y="535000"/>
            <a:chExt cx="486900" cy="486300"/>
          </a:xfrm>
        </p:grpSpPr>
        <p:cxnSp>
          <p:nvCxnSpPr>
            <p:cNvPr id="323" name="Google Shape;323;p27"/>
            <p:cNvCxnSpPr/>
            <p:nvPr/>
          </p:nvCxnSpPr>
          <p:spPr>
            <a:xfrm rot="5400000">
              <a:off x="497675" y="778150"/>
              <a:ext cx="486300" cy="0"/>
            </a:xfrm>
            <a:prstGeom prst="straightConnector1">
              <a:avLst/>
            </a:prstGeom>
            <a:noFill/>
            <a:ln cap="flat" cmpd="sng" w="19050">
              <a:solidFill>
                <a:schemeClr val="dk1"/>
              </a:solidFill>
              <a:prstDash val="solid"/>
              <a:round/>
              <a:headEnd len="sm" w="sm" type="none"/>
              <a:tailEnd len="sm" w="sm" type="none"/>
            </a:ln>
          </p:spPr>
        </p:cxnSp>
        <p:cxnSp>
          <p:nvCxnSpPr>
            <p:cNvPr id="324" name="Google Shape;324;p27"/>
            <p:cNvCxnSpPr/>
            <p:nvPr/>
          </p:nvCxnSpPr>
          <p:spPr>
            <a:xfrm>
              <a:off x="740825" y="539750"/>
              <a:ext cx="486900" cy="0"/>
            </a:xfrm>
            <a:prstGeom prst="straightConnector1">
              <a:avLst/>
            </a:prstGeom>
            <a:noFill/>
            <a:ln cap="flat" cmpd="sng" w="19050">
              <a:solidFill>
                <a:schemeClr val="dk1"/>
              </a:solidFill>
              <a:prstDash val="solid"/>
              <a:round/>
              <a:headEnd len="sm" w="sm" type="none"/>
              <a:tailEnd len="sm" w="sm" type="none"/>
            </a:ln>
          </p:spPr>
        </p:cxnSp>
      </p:grpSp>
      <p:grpSp>
        <p:nvGrpSpPr>
          <p:cNvPr id="325" name="Google Shape;325;p27"/>
          <p:cNvGrpSpPr/>
          <p:nvPr/>
        </p:nvGrpSpPr>
        <p:grpSpPr>
          <a:xfrm rot="10800000">
            <a:off x="7426125" y="3559113"/>
            <a:ext cx="486900" cy="486300"/>
            <a:chOff x="740825" y="535000"/>
            <a:chExt cx="486900" cy="486300"/>
          </a:xfrm>
        </p:grpSpPr>
        <p:cxnSp>
          <p:nvCxnSpPr>
            <p:cNvPr id="326" name="Google Shape;326;p27"/>
            <p:cNvCxnSpPr/>
            <p:nvPr/>
          </p:nvCxnSpPr>
          <p:spPr>
            <a:xfrm rot="5400000">
              <a:off x="497675" y="778150"/>
              <a:ext cx="486300" cy="0"/>
            </a:xfrm>
            <a:prstGeom prst="straightConnector1">
              <a:avLst/>
            </a:prstGeom>
            <a:noFill/>
            <a:ln cap="flat" cmpd="sng" w="19050">
              <a:solidFill>
                <a:schemeClr val="dk1"/>
              </a:solidFill>
              <a:prstDash val="solid"/>
              <a:round/>
              <a:headEnd len="sm" w="sm" type="none"/>
              <a:tailEnd len="sm" w="sm" type="none"/>
            </a:ln>
          </p:spPr>
        </p:cxnSp>
        <p:cxnSp>
          <p:nvCxnSpPr>
            <p:cNvPr id="327" name="Google Shape;327;p27"/>
            <p:cNvCxnSpPr/>
            <p:nvPr/>
          </p:nvCxnSpPr>
          <p:spPr>
            <a:xfrm>
              <a:off x="740825" y="539750"/>
              <a:ext cx="486900" cy="0"/>
            </a:xfrm>
            <a:prstGeom prst="straightConnector1">
              <a:avLst/>
            </a:prstGeom>
            <a:noFill/>
            <a:ln cap="flat" cmpd="sng" w="19050">
              <a:solidFill>
                <a:schemeClr val="dk1"/>
              </a:solidFill>
              <a:prstDash val="solid"/>
              <a:round/>
              <a:headEnd len="sm" w="sm" type="none"/>
              <a:tailEnd len="sm" w="sm" type="none"/>
            </a:ln>
          </p:spPr>
        </p:cxn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28"/>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500"/>
              <a:buNone/>
            </a:pPr>
            <a:r>
              <a:rPr b="1" lang="en-US" sz="2400">
                <a:latin typeface="Cambria"/>
                <a:ea typeface="Cambria"/>
                <a:cs typeface="Cambria"/>
                <a:sym typeface="Cambria"/>
              </a:rPr>
              <a:t>MẬT THƯ KHÁNG CHIẾN</a:t>
            </a:r>
            <a:endParaRPr/>
          </a:p>
        </p:txBody>
      </p:sp>
      <p:sp>
        <p:nvSpPr>
          <p:cNvPr id="333" name="Google Shape;333;p28"/>
          <p:cNvSpPr/>
          <p:nvPr/>
        </p:nvSpPr>
        <p:spPr>
          <a:xfrm>
            <a:off x="720000" y="1174595"/>
            <a:ext cx="4811005" cy="3427142"/>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ctr">
              <a:lnSpc>
                <a:spcPct val="150000"/>
              </a:lnSpc>
              <a:spcBef>
                <a:spcPts val="0"/>
              </a:spcBef>
              <a:spcAft>
                <a:spcPts val="0"/>
              </a:spcAft>
              <a:buNone/>
            </a:pPr>
            <a:r>
              <a:rPr b="1" i="0" lang="en-US" sz="1600" u="none" cap="none" strike="noStrike">
                <a:solidFill>
                  <a:schemeClr val="dk1"/>
                </a:solidFill>
                <a:latin typeface="Cambria"/>
                <a:ea typeface="Cambria"/>
                <a:cs typeface="Cambria"/>
                <a:sym typeface="Cambria"/>
              </a:rPr>
              <a:t>Hướng dẫn</a:t>
            </a:r>
            <a:endParaRPr b="1" i="0" sz="1600" u="none" cap="none" strike="noStrike">
              <a:solidFill>
                <a:schemeClr val="dk1"/>
              </a:solidFill>
              <a:latin typeface="Cambria"/>
              <a:ea typeface="Cambria"/>
              <a:cs typeface="Cambria"/>
              <a:sym typeface="Cambria"/>
            </a:endParaRPr>
          </a:p>
          <a:p>
            <a:pPr indent="0" lvl="0" marL="0" marR="0" rtl="0" algn="l">
              <a:lnSpc>
                <a:spcPct val="150000"/>
              </a:lnSpc>
              <a:spcBef>
                <a:spcPts val="0"/>
              </a:spcBef>
              <a:spcAft>
                <a:spcPts val="0"/>
              </a:spcAft>
              <a:buNone/>
            </a:pPr>
            <a:r>
              <a:rPr b="0" i="0" lang="en-US" sz="1600" u="none" cap="none" strike="noStrike">
                <a:solidFill>
                  <a:schemeClr val="dk1"/>
                </a:solidFill>
                <a:latin typeface="Cambria"/>
                <a:ea typeface="Cambria"/>
                <a:cs typeface="Cambria"/>
                <a:sym typeface="Cambria"/>
              </a:rPr>
              <a:t>HS ngồi thành vòng tròn, số lượng 3-4 Hs/vòng.</a:t>
            </a:r>
            <a:endParaRPr/>
          </a:p>
          <a:p>
            <a:pPr indent="0" lvl="0" marL="0" marR="0" rtl="0" algn="l">
              <a:lnSpc>
                <a:spcPct val="150000"/>
              </a:lnSpc>
              <a:spcBef>
                <a:spcPts val="0"/>
              </a:spcBef>
              <a:spcAft>
                <a:spcPts val="0"/>
              </a:spcAft>
              <a:buNone/>
            </a:pPr>
            <a:r>
              <a:rPr b="1" i="0" lang="en-US" sz="1600" u="none" cap="none" strike="noStrike">
                <a:solidFill>
                  <a:schemeClr val="dk1"/>
                </a:solidFill>
                <a:latin typeface="Cambria"/>
                <a:ea typeface="Cambria"/>
                <a:cs typeface="Cambria"/>
                <a:sym typeface="Cambria"/>
              </a:rPr>
              <a:t>Lượt 1: </a:t>
            </a:r>
            <a:r>
              <a:rPr b="0" i="0" lang="en-US" sz="1600" u="none" cap="none" strike="noStrike">
                <a:solidFill>
                  <a:schemeClr val="dk1"/>
                </a:solidFill>
                <a:latin typeface="Cambria"/>
                <a:ea typeface="Cambria"/>
                <a:cs typeface="Cambria"/>
                <a:sym typeface="Cambria"/>
              </a:rPr>
              <a:t>Mỗi Hs sẽ lựa chọn đặt 1 câu hỏi với từ khóa cho sẵn trên mật thư. Mỗi lượt đặt câu hỏi trong thời gian 1 phút.</a:t>
            </a:r>
            <a:endParaRPr/>
          </a:p>
          <a:p>
            <a:pPr indent="0" lvl="0" marL="0" marR="0" rtl="0" algn="l">
              <a:lnSpc>
                <a:spcPct val="150000"/>
              </a:lnSpc>
              <a:spcBef>
                <a:spcPts val="0"/>
              </a:spcBef>
              <a:spcAft>
                <a:spcPts val="0"/>
              </a:spcAft>
              <a:buNone/>
            </a:pPr>
            <a:r>
              <a:rPr b="1" i="0" lang="en-US" sz="1600" u="none" cap="none" strike="noStrike">
                <a:solidFill>
                  <a:schemeClr val="dk1"/>
                </a:solidFill>
                <a:latin typeface="Cambria"/>
                <a:ea typeface="Cambria"/>
                <a:cs typeface="Cambria"/>
                <a:sym typeface="Cambria"/>
              </a:rPr>
              <a:t>Lượt 2: </a:t>
            </a:r>
            <a:r>
              <a:rPr b="0" i="0" lang="en-US" sz="1600" u="none" cap="none" strike="noStrike">
                <a:solidFill>
                  <a:schemeClr val="dk1"/>
                </a:solidFill>
                <a:latin typeface="Cambria"/>
                <a:ea typeface="Cambria"/>
                <a:cs typeface="Cambria"/>
                <a:sym typeface="Cambria"/>
              </a:rPr>
              <a:t>Phiếu câu hỏi sẽ được chuyển sang cho nhóm bên cạnh. Các thành viên sẽ giải đáp những câu hỏi trên mật thư của mình. Thời gian 3 phút.</a:t>
            </a:r>
            <a:endParaRPr/>
          </a:p>
        </p:txBody>
      </p:sp>
      <p:pic>
        <p:nvPicPr>
          <p:cNvPr descr="Premium Vector | Cute little kids studying together at the table. students  doing group work together cartoon vector" id="334" name="Google Shape;334;p28"/>
          <p:cNvPicPr preferRelativeResize="0"/>
          <p:nvPr/>
        </p:nvPicPr>
        <p:blipFill rotWithShape="1">
          <a:blip r:embed="rId3">
            <a:alphaModFix/>
          </a:blip>
          <a:srcRect b="0" l="0" r="0" t="0"/>
          <a:stretch/>
        </p:blipFill>
        <p:spPr>
          <a:xfrm>
            <a:off x="5299950" y="2728332"/>
            <a:ext cx="3279054" cy="2052577"/>
          </a:xfrm>
          <a:prstGeom prst="rect">
            <a:avLst/>
          </a:prstGeom>
          <a:noFill/>
          <a:ln>
            <a:noFill/>
          </a:ln>
        </p:spPr>
      </p:pic>
      <p:pic>
        <p:nvPicPr>
          <p:cNvPr id="335" name="Google Shape;335;p28"/>
          <p:cNvPicPr preferRelativeResize="0"/>
          <p:nvPr/>
        </p:nvPicPr>
        <p:blipFill rotWithShape="1">
          <a:blip r:embed="rId4">
            <a:alphaModFix/>
          </a:blip>
          <a:srcRect b="0" l="0" r="0" t="0"/>
          <a:stretch/>
        </p:blipFill>
        <p:spPr>
          <a:xfrm>
            <a:off x="5865541" y="1174595"/>
            <a:ext cx="1994004" cy="112162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5"/>
                                        </p:tgtEl>
                                        <p:attrNameLst>
                                          <p:attrName>style.visibility</p:attrName>
                                        </p:attrNameLst>
                                      </p:cBhvr>
                                      <p:to>
                                        <p:strVal val="visible"/>
                                      </p:to>
                                    </p:set>
                                    <p:animEffect filter="fade" transition="in">
                                      <p:cBhvr>
                                        <p:cTn dur="5000"/>
                                        <p:tgtEl>
                                          <p:spTgt spid="3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29"/>
          <p:cNvSpPr txBox="1"/>
          <p:nvPr>
            <p:ph type="title"/>
          </p:nvPr>
        </p:nvSpPr>
        <p:spPr>
          <a:xfrm>
            <a:off x="170985" y="65881"/>
            <a:ext cx="8809463" cy="1078978"/>
          </a:xfrm>
          <a:prstGeom prst="rect">
            <a:avLst/>
          </a:prstGeom>
          <a:solidFill>
            <a:schemeClr val="accent2"/>
          </a:solid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500"/>
              <a:buNone/>
            </a:pPr>
            <a:r>
              <a:rPr b="1" lang="en-US" sz="1400">
                <a:latin typeface="Cambria"/>
                <a:ea typeface="Cambria"/>
                <a:cs typeface="Cambria"/>
                <a:sym typeface="Cambria"/>
              </a:rPr>
              <a:t>MẬT THƯ KHÁNG CHIẾN</a:t>
            </a:r>
            <a:br>
              <a:rPr b="1" lang="en-US" sz="1400">
                <a:latin typeface="Cambria"/>
                <a:ea typeface="Cambria"/>
                <a:cs typeface="Cambria"/>
                <a:sym typeface="Cambria"/>
              </a:rPr>
            </a:br>
            <a:r>
              <a:rPr b="1" lang="en-US" sz="1400">
                <a:latin typeface="Cambria"/>
                <a:ea typeface="Cambria"/>
                <a:cs typeface="Cambria"/>
                <a:sym typeface="Cambria"/>
              </a:rPr>
              <a:t>Chặng 1: Cơ sở hình thành tình đồng chí</a:t>
            </a:r>
            <a:br>
              <a:rPr b="1" lang="en-US" sz="1400">
                <a:latin typeface="Cambria"/>
                <a:ea typeface="Cambria"/>
                <a:cs typeface="Cambria"/>
                <a:sym typeface="Cambria"/>
              </a:rPr>
            </a:br>
            <a:r>
              <a:rPr lang="en-US" sz="1400">
                <a:latin typeface="Cambria"/>
                <a:ea typeface="Cambria"/>
                <a:cs typeface="Cambria"/>
                <a:sym typeface="Cambria"/>
              </a:rPr>
              <a:t>(Phiếu đặt câu hỏi. Mỗi Hs sẽ đặt 1 câu hỏi vào đúng ô có từ khóa gợi ý. Câu hỏi đạt yêu cầu cần phải liên quan phần thứ nhất và có chứa từ khóa gợi ý)</a:t>
            </a:r>
            <a:endParaRPr/>
          </a:p>
        </p:txBody>
      </p:sp>
      <p:graphicFrame>
        <p:nvGraphicFramePr>
          <p:cNvPr id="341" name="Google Shape;341;p29"/>
          <p:cNvGraphicFramePr/>
          <p:nvPr/>
        </p:nvGraphicFramePr>
        <p:xfrm>
          <a:off x="720000" y="1144859"/>
          <a:ext cx="3000000" cy="3000000"/>
        </p:xfrm>
        <a:graphic>
          <a:graphicData uri="http://schemas.openxmlformats.org/drawingml/2006/table">
            <a:tbl>
              <a:tblPr bandRow="1" firstRow="1">
                <a:noFill/>
                <a:tableStyleId>{CC7FEF10-502D-4669-B9E9-D37F95BDB148}</a:tableStyleId>
              </a:tblPr>
              <a:tblGrid>
                <a:gridCol w="3899775"/>
                <a:gridCol w="3899775"/>
              </a:tblGrid>
              <a:tr h="1776800">
                <a:tc>
                  <a:txBody>
                    <a:bodyPr/>
                    <a:lstStyle/>
                    <a:p>
                      <a:pPr indent="0" lvl="0" marL="0" marR="0" rtl="0" algn="l">
                        <a:lnSpc>
                          <a:spcPct val="100000"/>
                        </a:lnSpc>
                        <a:spcBef>
                          <a:spcPts val="0"/>
                        </a:spcBef>
                        <a:spcAft>
                          <a:spcPts val="0"/>
                        </a:spcAft>
                        <a:buNone/>
                      </a:pPr>
                      <a:r>
                        <a:rPr b="1" i="1" lang="en-US" sz="1200" u="none" cap="none" strike="noStrike">
                          <a:solidFill>
                            <a:srgbClr val="FF0000"/>
                          </a:solidFill>
                          <a:latin typeface="Cambria"/>
                          <a:ea typeface="Cambria"/>
                          <a:cs typeface="Cambria"/>
                          <a:sym typeface="Cambria"/>
                        </a:rPr>
                        <a:t>Hoàn cảnh, nhiệm vụ</a:t>
                      </a:r>
                      <a:endParaRPr b="1" i="1" sz="1200" u="none" cap="none" strike="noStrike">
                        <a:solidFill>
                          <a:srgbClr val="FF0000"/>
                        </a:solidFill>
                        <a:latin typeface="Cambria"/>
                        <a:ea typeface="Cambria"/>
                        <a:cs typeface="Cambria"/>
                        <a:sym typeface="Cambria"/>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B7CDB1"/>
                    </a:solidFill>
                  </a:tcPr>
                </a:tc>
                <a:tc>
                  <a:txBody>
                    <a:bodyPr/>
                    <a:lstStyle/>
                    <a:p>
                      <a:pPr indent="0" lvl="0" marL="0" marR="0" rtl="0" algn="l">
                        <a:lnSpc>
                          <a:spcPct val="100000"/>
                        </a:lnSpc>
                        <a:spcBef>
                          <a:spcPts val="0"/>
                        </a:spcBef>
                        <a:spcAft>
                          <a:spcPts val="0"/>
                        </a:spcAft>
                        <a:buNone/>
                      </a:pPr>
                      <a:r>
                        <a:rPr b="1" i="1" lang="en-US" sz="1200" u="none" cap="none" strike="noStrike">
                          <a:solidFill>
                            <a:srgbClr val="FF0000"/>
                          </a:solidFill>
                          <a:latin typeface="Cambria"/>
                          <a:ea typeface="Cambria"/>
                          <a:cs typeface="Cambria"/>
                          <a:sym typeface="Cambria"/>
                        </a:rPr>
                        <a:t>Cảm xúc, tình cảm</a:t>
                      </a:r>
                      <a:endParaRPr b="1" i="1" sz="1200" u="none" cap="none" strike="noStrike">
                        <a:solidFill>
                          <a:srgbClr val="FF0000"/>
                        </a:solidFill>
                        <a:latin typeface="Cambria"/>
                        <a:ea typeface="Cambria"/>
                        <a:cs typeface="Cambria"/>
                        <a:sym typeface="Cambria"/>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B7CDB1"/>
                    </a:solidFill>
                  </a:tcPr>
                </a:tc>
              </a:tr>
              <a:tr h="1776800">
                <a:tc>
                  <a:txBody>
                    <a:bodyPr/>
                    <a:lstStyle/>
                    <a:p>
                      <a:pPr indent="0" lvl="0" marL="0" marR="0" rtl="0" algn="l">
                        <a:lnSpc>
                          <a:spcPct val="100000"/>
                        </a:lnSpc>
                        <a:spcBef>
                          <a:spcPts val="0"/>
                        </a:spcBef>
                        <a:spcAft>
                          <a:spcPts val="0"/>
                        </a:spcAft>
                        <a:buNone/>
                      </a:pPr>
                      <a:r>
                        <a:rPr b="1" i="1" lang="en-US" sz="1200" u="none" cap="none" strike="noStrike">
                          <a:solidFill>
                            <a:srgbClr val="FF0000"/>
                          </a:solidFill>
                          <a:latin typeface="Cambria"/>
                          <a:ea typeface="Cambria"/>
                          <a:cs typeface="Cambria"/>
                          <a:sym typeface="Cambria"/>
                        </a:rPr>
                        <a:t>Nghệ thuật</a:t>
                      </a:r>
                      <a:endParaRPr b="1" i="1" sz="1200" u="none" cap="none" strike="noStrike">
                        <a:solidFill>
                          <a:srgbClr val="FF0000"/>
                        </a:solidFill>
                        <a:latin typeface="Cambria"/>
                        <a:ea typeface="Cambria"/>
                        <a:cs typeface="Cambria"/>
                        <a:sym typeface="Cambria"/>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B7CDB1"/>
                    </a:solidFill>
                  </a:tcPr>
                </a:tc>
                <a:tc>
                  <a:txBody>
                    <a:bodyPr/>
                    <a:lstStyle/>
                    <a:p>
                      <a:pPr indent="0" lvl="0" marL="0" marR="0" rtl="0" algn="r">
                        <a:lnSpc>
                          <a:spcPct val="100000"/>
                        </a:lnSpc>
                        <a:spcBef>
                          <a:spcPts val="0"/>
                        </a:spcBef>
                        <a:spcAft>
                          <a:spcPts val="0"/>
                        </a:spcAft>
                        <a:buNone/>
                      </a:pPr>
                      <a:r>
                        <a:rPr b="1" i="1" lang="en-US" sz="1200" u="none" cap="none" strike="noStrike">
                          <a:solidFill>
                            <a:srgbClr val="FF0000"/>
                          </a:solidFill>
                          <a:latin typeface="Cambria"/>
                          <a:ea typeface="Cambria"/>
                          <a:cs typeface="Cambria"/>
                          <a:sym typeface="Cambria"/>
                        </a:rPr>
                        <a:t>Giải thích/ý nghĩa</a:t>
                      </a:r>
                      <a:endParaRPr b="1" i="1" sz="1200" u="none" cap="none" strike="noStrike">
                        <a:solidFill>
                          <a:srgbClr val="FF0000"/>
                        </a:solidFill>
                        <a:latin typeface="Cambria"/>
                        <a:ea typeface="Cambria"/>
                        <a:cs typeface="Cambria"/>
                        <a:sym typeface="Cambria"/>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B7CDB1"/>
                    </a:solidFill>
                  </a:tcPr>
                </a:tc>
              </a:tr>
            </a:tbl>
          </a:graphicData>
        </a:graphic>
      </p:graphicFrame>
      <p:sp>
        <p:nvSpPr>
          <p:cNvPr id="342" name="Google Shape;342;p29"/>
          <p:cNvSpPr/>
          <p:nvPr/>
        </p:nvSpPr>
        <p:spPr>
          <a:xfrm>
            <a:off x="3114907" y="2148468"/>
            <a:ext cx="3241288" cy="1709854"/>
          </a:xfrm>
          <a:prstGeom prst="rect">
            <a:avLst/>
          </a:prstGeom>
          <a:solidFill>
            <a:schemeClr val="accent4"/>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1" lang="en-US" sz="1100" u="none" cap="none" strike="noStrike">
                <a:solidFill>
                  <a:srgbClr val="FF0000"/>
                </a:solidFill>
                <a:latin typeface="Cambria"/>
                <a:ea typeface="Cambria"/>
                <a:cs typeface="Cambria"/>
                <a:sym typeface="Cambria"/>
              </a:rPr>
              <a:t>Nhận xét, đánh giá</a:t>
            </a:r>
            <a:endParaRPr b="1" i="1" sz="1100" u="none" cap="none" strike="noStrike">
              <a:solidFill>
                <a:srgbClr val="FF0000"/>
              </a:solidFill>
              <a:latin typeface="Cambria"/>
              <a:ea typeface="Cambria"/>
              <a:cs typeface="Cambria"/>
              <a:sym typeface="Cambria"/>
            </a:endParaRPr>
          </a:p>
        </p:txBody>
      </p:sp>
      <p:pic>
        <p:nvPicPr>
          <p:cNvPr id="343" name="Google Shape;343;p29"/>
          <p:cNvPicPr preferRelativeResize="0"/>
          <p:nvPr/>
        </p:nvPicPr>
        <p:blipFill rotWithShape="1">
          <a:blip r:embed="rId3">
            <a:alphaModFix/>
          </a:blip>
          <a:srcRect b="0" l="0" r="0" t="0"/>
          <a:stretch/>
        </p:blipFill>
        <p:spPr>
          <a:xfrm>
            <a:off x="6828917" y="3749863"/>
            <a:ext cx="2609126" cy="152001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30"/>
          <p:cNvSpPr txBox="1"/>
          <p:nvPr>
            <p:ph type="title"/>
          </p:nvPr>
        </p:nvSpPr>
        <p:spPr>
          <a:xfrm>
            <a:off x="163551" y="65881"/>
            <a:ext cx="8779727" cy="1078978"/>
          </a:xfrm>
          <a:prstGeom prst="rect">
            <a:avLst/>
          </a:prstGeom>
          <a:solidFill>
            <a:schemeClr val="accent2"/>
          </a:solid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500"/>
              <a:buNone/>
            </a:pPr>
            <a:r>
              <a:rPr b="1" lang="en-US" sz="1400">
                <a:latin typeface="Cambria"/>
                <a:ea typeface="Cambria"/>
                <a:cs typeface="Cambria"/>
                <a:sym typeface="Cambria"/>
              </a:rPr>
              <a:t>MẬT THƯ KHÁNG CHIẾN</a:t>
            </a:r>
            <a:br>
              <a:rPr b="1" lang="en-US" sz="1400">
                <a:latin typeface="Cambria"/>
                <a:ea typeface="Cambria"/>
                <a:cs typeface="Cambria"/>
                <a:sym typeface="Cambria"/>
              </a:rPr>
            </a:br>
            <a:r>
              <a:rPr b="1" lang="en-US" sz="1400">
                <a:latin typeface="Cambria"/>
                <a:ea typeface="Cambria"/>
                <a:cs typeface="Cambria"/>
                <a:sym typeface="Cambria"/>
              </a:rPr>
              <a:t>Chặng 1: Cơ sở hình thành tình đồng chí</a:t>
            </a:r>
            <a:br>
              <a:rPr b="1" lang="en-US" sz="1400">
                <a:latin typeface="Cambria"/>
                <a:ea typeface="Cambria"/>
                <a:cs typeface="Cambria"/>
                <a:sym typeface="Cambria"/>
              </a:rPr>
            </a:br>
            <a:r>
              <a:rPr lang="en-US" sz="1400">
                <a:latin typeface="Cambria"/>
                <a:ea typeface="Cambria"/>
                <a:cs typeface="Cambria"/>
                <a:sym typeface="Cambria"/>
              </a:rPr>
              <a:t>(Nhóm nhận được phiếu câu hỏi sẽ trả lời bằng những câu hỏi có trong mât thư mà nhóm bạn vừa chuyển đến)</a:t>
            </a:r>
            <a:endParaRPr/>
          </a:p>
        </p:txBody>
      </p:sp>
      <p:graphicFrame>
        <p:nvGraphicFramePr>
          <p:cNvPr id="349" name="Google Shape;349;p30"/>
          <p:cNvGraphicFramePr/>
          <p:nvPr/>
        </p:nvGraphicFramePr>
        <p:xfrm>
          <a:off x="720000" y="1144859"/>
          <a:ext cx="3000000" cy="3000000"/>
        </p:xfrm>
        <a:graphic>
          <a:graphicData uri="http://schemas.openxmlformats.org/drawingml/2006/table">
            <a:tbl>
              <a:tblPr bandRow="1" firstRow="1">
                <a:noFill/>
                <a:tableStyleId>{CC7FEF10-502D-4669-B9E9-D37F95BDB148}</a:tableStyleId>
              </a:tblPr>
              <a:tblGrid>
                <a:gridCol w="3899775"/>
                <a:gridCol w="3899775"/>
              </a:tblGrid>
              <a:tr h="1776800">
                <a:tc>
                  <a:txBody>
                    <a:bodyPr/>
                    <a:lstStyle/>
                    <a:p>
                      <a:pPr indent="0" lvl="0" marL="0" marR="0" rtl="0" algn="l">
                        <a:lnSpc>
                          <a:spcPct val="100000"/>
                        </a:lnSpc>
                        <a:spcBef>
                          <a:spcPts val="0"/>
                        </a:spcBef>
                        <a:spcAft>
                          <a:spcPts val="0"/>
                        </a:spcAft>
                        <a:buNone/>
                      </a:pPr>
                      <a:r>
                        <a:t/>
                      </a:r>
                      <a:endParaRPr b="1" i="1" sz="1200" u="none" cap="none" strike="noStrike">
                        <a:solidFill>
                          <a:srgbClr val="FF0000"/>
                        </a:solidFill>
                        <a:latin typeface="Cambria"/>
                        <a:ea typeface="Cambria"/>
                        <a:cs typeface="Cambria"/>
                        <a:sym typeface="Cambria"/>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B7CDB1"/>
                    </a:solidFill>
                  </a:tcPr>
                </a:tc>
                <a:tc>
                  <a:txBody>
                    <a:bodyPr/>
                    <a:lstStyle/>
                    <a:p>
                      <a:pPr indent="0" lvl="0" marL="0" marR="0" rtl="0" algn="l">
                        <a:lnSpc>
                          <a:spcPct val="100000"/>
                        </a:lnSpc>
                        <a:spcBef>
                          <a:spcPts val="0"/>
                        </a:spcBef>
                        <a:spcAft>
                          <a:spcPts val="0"/>
                        </a:spcAft>
                        <a:buNone/>
                      </a:pPr>
                      <a:r>
                        <a:t/>
                      </a:r>
                      <a:endParaRPr b="1" i="1" sz="1200" u="none" cap="none" strike="noStrike">
                        <a:latin typeface="Cambria"/>
                        <a:ea typeface="Cambria"/>
                        <a:cs typeface="Cambria"/>
                        <a:sym typeface="Cambria"/>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B7CDB1"/>
                    </a:solidFill>
                  </a:tcPr>
                </a:tc>
              </a:tr>
              <a:tr h="1776800">
                <a:tc>
                  <a:txBody>
                    <a:bodyPr/>
                    <a:lstStyle/>
                    <a:p>
                      <a:pPr indent="0" lvl="0" marL="0" marR="0" rtl="0" algn="l">
                        <a:lnSpc>
                          <a:spcPct val="100000"/>
                        </a:lnSpc>
                        <a:spcBef>
                          <a:spcPts val="0"/>
                        </a:spcBef>
                        <a:spcAft>
                          <a:spcPts val="0"/>
                        </a:spcAft>
                        <a:buNone/>
                      </a:pPr>
                      <a:r>
                        <a:t/>
                      </a:r>
                      <a:endParaRPr b="1" i="1" sz="1200" u="none" cap="none" strike="noStrike">
                        <a:latin typeface="Cambria"/>
                        <a:ea typeface="Cambria"/>
                        <a:cs typeface="Cambria"/>
                        <a:sym typeface="Cambria"/>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B7CDB1"/>
                    </a:solidFill>
                  </a:tcPr>
                </a:tc>
                <a:tc>
                  <a:txBody>
                    <a:bodyPr/>
                    <a:lstStyle/>
                    <a:p>
                      <a:pPr indent="0" lvl="0" marL="0" marR="0" rtl="0" algn="l">
                        <a:lnSpc>
                          <a:spcPct val="100000"/>
                        </a:lnSpc>
                        <a:spcBef>
                          <a:spcPts val="0"/>
                        </a:spcBef>
                        <a:spcAft>
                          <a:spcPts val="0"/>
                        </a:spcAft>
                        <a:buNone/>
                      </a:pPr>
                      <a:r>
                        <a:t/>
                      </a:r>
                      <a:endParaRPr b="1" i="1" sz="1200" u="none" cap="none" strike="noStrike">
                        <a:latin typeface="Cambria"/>
                        <a:ea typeface="Cambria"/>
                        <a:cs typeface="Cambria"/>
                        <a:sym typeface="Cambria"/>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B7CDB1"/>
                    </a:solidFill>
                  </a:tcPr>
                </a:tc>
              </a:tr>
            </a:tbl>
          </a:graphicData>
        </a:graphic>
      </p:graphicFrame>
      <p:sp>
        <p:nvSpPr>
          <p:cNvPr id="350" name="Google Shape;350;p30"/>
          <p:cNvSpPr/>
          <p:nvPr/>
        </p:nvSpPr>
        <p:spPr>
          <a:xfrm>
            <a:off x="3114907" y="2148468"/>
            <a:ext cx="3241288" cy="1709854"/>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pic>
        <p:nvPicPr>
          <p:cNvPr id="351" name="Google Shape;351;p30"/>
          <p:cNvPicPr preferRelativeResize="0"/>
          <p:nvPr/>
        </p:nvPicPr>
        <p:blipFill rotWithShape="1">
          <a:blip r:embed="rId3">
            <a:alphaModFix/>
          </a:blip>
          <a:srcRect b="0" l="0" r="0" t="0"/>
          <a:stretch/>
        </p:blipFill>
        <p:spPr>
          <a:xfrm>
            <a:off x="6992075" y="3858322"/>
            <a:ext cx="2609126" cy="152001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pic>
        <p:nvPicPr>
          <p:cNvPr descr="Ảnh có chứa ảnh, ngoài trời, văn bản, người&#10;&#10;Mô tả được tạo với mức tin cậy rất cao" id="357" name="Google Shape;357;p31"/>
          <p:cNvPicPr preferRelativeResize="0"/>
          <p:nvPr/>
        </p:nvPicPr>
        <p:blipFill rotWithShape="1">
          <a:blip r:embed="rId3">
            <a:alphaModFix/>
          </a:blip>
          <a:srcRect b="-4" l="13009" r="19998" t="0"/>
          <a:stretch/>
        </p:blipFill>
        <p:spPr>
          <a:xfrm>
            <a:off x="16" y="8"/>
            <a:ext cx="1772390" cy="2555823"/>
          </a:xfrm>
          <a:prstGeom prst="rect">
            <a:avLst/>
          </a:prstGeom>
          <a:noFill/>
          <a:ln>
            <a:noFill/>
          </a:ln>
        </p:spPr>
      </p:pic>
      <p:pic>
        <p:nvPicPr>
          <p:cNvPr id="358" name="Google Shape;358;p31"/>
          <p:cNvPicPr preferRelativeResize="0"/>
          <p:nvPr/>
        </p:nvPicPr>
        <p:blipFill rotWithShape="1">
          <a:blip r:embed="rId4">
            <a:alphaModFix/>
          </a:blip>
          <a:srcRect b="-3" l="9208" r="33002" t="0"/>
          <a:stretch/>
        </p:blipFill>
        <p:spPr>
          <a:xfrm>
            <a:off x="1785935" y="-33066"/>
            <a:ext cx="1772403" cy="2555831"/>
          </a:xfrm>
          <a:prstGeom prst="rect">
            <a:avLst/>
          </a:prstGeom>
          <a:noFill/>
          <a:ln>
            <a:noFill/>
          </a:ln>
        </p:spPr>
      </p:pic>
      <p:pic>
        <p:nvPicPr>
          <p:cNvPr descr="Ảnh có chứa ngoài trời, người, bầu trời, cây&#10;&#10;Mô tả được tạo với mức tin cậy rất cao" id="359" name="Google Shape;359;p31"/>
          <p:cNvPicPr preferRelativeResize="0"/>
          <p:nvPr/>
        </p:nvPicPr>
        <p:blipFill rotWithShape="1">
          <a:blip r:embed="rId5">
            <a:alphaModFix/>
          </a:blip>
          <a:srcRect b="2" l="0" r="897" t="0"/>
          <a:stretch/>
        </p:blipFill>
        <p:spPr>
          <a:xfrm>
            <a:off x="15" y="2620735"/>
            <a:ext cx="3600344" cy="2522765"/>
          </a:xfrm>
          <a:prstGeom prst="roundRect">
            <a:avLst>
              <a:gd fmla="val 8594" name="adj"/>
            </a:avLst>
          </a:prstGeom>
          <a:solidFill>
            <a:srgbClr val="ECECEC"/>
          </a:solidFill>
          <a:ln>
            <a:noFill/>
          </a:ln>
          <a:effectLst>
            <a:reflection blurRad="0" dir="5400000" dist="5000" endA="0" endPos="28000" kx="0" rotWithShape="0" algn="bl" stA="38000" stPos="0" sy="-100000" ky="0"/>
          </a:effectLst>
        </p:spPr>
      </p:pic>
      <p:sp>
        <p:nvSpPr>
          <p:cNvPr id="360" name="Google Shape;360;p31"/>
          <p:cNvSpPr txBox="1"/>
          <p:nvPr>
            <p:ph idx="1" type="body"/>
          </p:nvPr>
        </p:nvSpPr>
        <p:spPr>
          <a:xfrm>
            <a:off x="3613888" y="464081"/>
            <a:ext cx="5702698" cy="3038094"/>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US" sz="2800">
                <a:latin typeface="Times New Roman"/>
                <a:ea typeface="Times New Roman"/>
                <a:cs typeface="Times New Roman"/>
                <a:sym typeface="Times New Roman"/>
              </a:rPr>
              <a:t>Quê hương anh nước mặn, đồng chua</a:t>
            </a:r>
            <a:br>
              <a:rPr lang="en-US" sz="2800">
                <a:latin typeface="Times New Roman"/>
                <a:ea typeface="Times New Roman"/>
                <a:cs typeface="Times New Roman"/>
                <a:sym typeface="Times New Roman"/>
              </a:rPr>
            </a:br>
            <a:r>
              <a:rPr lang="en-US" sz="2800">
                <a:latin typeface="Times New Roman"/>
                <a:ea typeface="Times New Roman"/>
                <a:cs typeface="Times New Roman"/>
                <a:sym typeface="Times New Roman"/>
              </a:rPr>
              <a:t>Làng tôi nghèo đất cày lên sỏi đá.</a:t>
            </a:r>
            <a:br>
              <a:rPr lang="en-US" sz="2800">
                <a:latin typeface="Times New Roman"/>
                <a:ea typeface="Times New Roman"/>
                <a:cs typeface="Times New Roman"/>
                <a:sym typeface="Times New Roman"/>
              </a:rPr>
            </a:br>
            <a:r>
              <a:rPr lang="en-US" sz="2800">
                <a:latin typeface="Times New Roman"/>
                <a:ea typeface="Times New Roman"/>
                <a:cs typeface="Times New Roman"/>
                <a:sym typeface="Times New Roman"/>
              </a:rPr>
              <a:t>Anh với tôi đôi người xa lạ</a:t>
            </a:r>
            <a:br>
              <a:rPr lang="en-US" sz="2800">
                <a:latin typeface="Times New Roman"/>
                <a:ea typeface="Times New Roman"/>
                <a:cs typeface="Times New Roman"/>
                <a:sym typeface="Times New Roman"/>
              </a:rPr>
            </a:br>
            <a:r>
              <a:rPr lang="en-US" sz="2800">
                <a:latin typeface="Times New Roman"/>
                <a:ea typeface="Times New Roman"/>
                <a:cs typeface="Times New Roman"/>
                <a:sym typeface="Times New Roman"/>
              </a:rPr>
              <a:t>Tự phương trời chẳng hẹn quen nhau,</a:t>
            </a:r>
            <a:br>
              <a:rPr lang="en-US" sz="2800">
                <a:latin typeface="Times New Roman"/>
                <a:ea typeface="Times New Roman"/>
                <a:cs typeface="Times New Roman"/>
                <a:sym typeface="Times New Roman"/>
              </a:rPr>
            </a:br>
            <a:r>
              <a:rPr lang="en-US" sz="2800">
                <a:latin typeface="Times New Roman"/>
                <a:ea typeface="Times New Roman"/>
                <a:cs typeface="Times New Roman"/>
                <a:sym typeface="Times New Roman"/>
              </a:rPr>
              <a:t>Súng bên súng, đầu sát bên đầu,</a:t>
            </a:r>
            <a:br>
              <a:rPr lang="en-US" sz="2800">
                <a:latin typeface="Times New Roman"/>
                <a:ea typeface="Times New Roman"/>
                <a:cs typeface="Times New Roman"/>
                <a:sym typeface="Times New Roman"/>
              </a:rPr>
            </a:br>
            <a:r>
              <a:rPr lang="en-US" sz="2800">
                <a:latin typeface="Times New Roman"/>
                <a:ea typeface="Times New Roman"/>
                <a:cs typeface="Times New Roman"/>
                <a:sym typeface="Times New Roman"/>
              </a:rPr>
              <a:t>Đêm rét chung chăn thành đôi tri kỉ.</a:t>
            </a:r>
            <a:br>
              <a:rPr lang="en-US" sz="2800">
                <a:latin typeface="Times New Roman"/>
                <a:ea typeface="Times New Roman"/>
                <a:cs typeface="Times New Roman"/>
                <a:sym typeface="Times New Roman"/>
              </a:rPr>
            </a:br>
            <a:r>
              <a:rPr lang="en-US" sz="2800">
                <a:latin typeface="Times New Roman"/>
                <a:ea typeface="Times New Roman"/>
                <a:cs typeface="Times New Roman"/>
                <a:sym typeface="Times New Roman"/>
              </a:rPr>
              <a:t>Đồng chí !</a:t>
            </a:r>
            <a:endParaRPr/>
          </a:p>
          <a:p>
            <a:pPr indent="-228600" lvl="0" marL="457200" rtl="0" algn="l">
              <a:lnSpc>
                <a:spcPct val="100000"/>
              </a:lnSpc>
              <a:spcBef>
                <a:spcPts val="0"/>
              </a:spcBef>
              <a:spcAft>
                <a:spcPts val="0"/>
              </a:spcAft>
              <a:buSzPts val="1400"/>
              <a:buNone/>
            </a:pPr>
            <a:r>
              <a:t/>
            </a:r>
            <a:endParaRPr sz="2800">
              <a:solidFill>
                <a:srgbClr val="0000FF"/>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57"/>
                                        </p:tgtEl>
                                        <p:attrNameLst>
                                          <p:attrName>style.visibility</p:attrName>
                                        </p:attrNameLst>
                                      </p:cBhvr>
                                      <p:to>
                                        <p:strVal val="visible"/>
                                      </p:to>
                                    </p:set>
                                    <p:animEffect filter="fade" transition="in">
                                      <p:cBhvr>
                                        <p:cTn dur="750"/>
                                        <p:tgtEl>
                                          <p:spTgt spid="357"/>
                                        </p:tgtEl>
                                      </p:cBhvr>
                                    </p:animEffect>
                                  </p:childTnLst>
                                </p:cTn>
                              </p:par>
                            </p:childTnLst>
                          </p:cTn>
                        </p:par>
                        <p:par>
                          <p:cTn fill="hold">
                            <p:stCondLst>
                              <p:cond delay="750"/>
                            </p:stCondLst>
                            <p:childTnLst>
                              <p:par>
                                <p:cTn fill="hold" nodeType="afterEffect" presetClass="entr" presetID="10" presetSubtype="0">
                                  <p:stCondLst>
                                    <p:cond delay="0"/>
                                  </p:stCondLst>
                                  <p:childTnLst>
                                    <p:set>
                                      <p:cBhvr>
                                        <p:cTn dur="1" fill="hold">
                                          <p:stCondLst>
                                            <p:cond delay="0"/>
                                          </p:stCondLst>
                                        </p:cTn>
                                        <p:tgtEl>
                                          <p:spTgt spid="358"/>
                                        </p:tgtEl>
                                        <p:attrNameLst>
                                          <p:attrName>style.visibility</p:attrName>
                                        </p:attrNameLst>
                                      </p:cBhvr>
                                      <p:to>
                                        <p:strVal val="visible"/>
                                      </p:to>
                                    </p:set>
                                    <p:animEffect filter="fade" transition="in">
                                      <p:cBhvr>
                                        <p:cTn dur="750"/>
                                        <p:tgtEl>
                                          <p:spTgt spid="358"/>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359"/>
                                        </p:tgtEl>
                                        <p:attrNameLst>
                                          <p:attrName>style.visibility</p:attrName>
                                        </p:attrNameLst>
                                      </p:cBhvr>
                                      <p:to>
                                        <p:strVal val="visible"/>
                                      </p:to>
                                    </p:set>
                                    <p:animEffect filter="fade" transition="in">
                                      <p:cBhvr>
                                        <p:cTn dur="500"/>
                                        <p:tgtEl>
                                          <p:spTgt spid="359"/>
                                        </p:tgtEl>
                                      </p:cBhvr>
                                    </p:animEffect>
                                  </p:childTnLst>
                                </p:cTn>
                              </p:par>
                              <p:par>
                                <p:cTn fill="hold" nodeType="withEffect" presetClass="entr" presetID="10" presetSubtype="0">
                                  <p:stCondLst>
                                    <p:cond delay="0"/>
                                  </p:stCondLst>
                                  <p:childTnLst>
                                    <p:set>
                                      <p:cBhvr>
                                        <p:cTn dur="1" fill="hold">
                                          <p:stCondLst>
                                            <p:cond delay="0"/>
                                          </p:stCondLst>
                                        </p:cTn>
                                        <p:tgtEl>
                                          <p:spTgt spid="360">
                                            <p:txEl>
                                              <p:pRg end="0" st="0"/>
                                            </p:txEl>
                                          </p:spTgt>
                                        </p:tgtEl>
                                        <p:attrNameLst>
                                          <p:attrName>style.visibility</p:attrName>
                                        </p:attrNameLst>
                                      </p:cBhvr>
                                      <p:to>
                                        <p:strVal val="visible"/>
                                      </p:to>
                                    </p:set>
                                    <p:animEffect filter="fade" transition="in">
                                      <p:cBhvr>
                                        <p:cTn dur="750"/>
                                        <p:tgtEl>
                                          <p:spTgt spid="360">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360">
                                            <p:txEl>
                                              <p:pRg end="1" st="1"/>
                                            </p:txEl>
                                          </p:spTgt>
                                        </p:tgtEl>
                                        <p:attrNameLst>
                                          <p:attrName>style.visibility</p:attrName>
                                        </p:attrNameLst>
                                      </p:cBhvr>
                                      <p:to>
                                        <p:strVal val="visible"/>
                                      </p:to>
                                    </p:set>
                                    <p:animEffect filter="fade" transition="in">
                                      <p:cBhvr>
                                        <p:cTn dur="750"/>
                                        <p:tgtEl>
                                          <p:spTgt spid="360">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14"/>
          <p:cNvSpPr txBox="1"/>
          <p:nvPr>
            <p:ph type="title"/>
          </p:nvPr>
        </p:nvSpPr>
        <p:spPr>
          <a:xfrm>
            <a:off x="958311" y="1359425"/>
            <a:ext cx="7227378"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500"/>
              <a:buNone/>
            </a:pPr>
            <a:r>
              <a:rPr lang="en-US" sz="3000">
                <a:solidFill>
                  <a:srgbClr val="000000"/>
                </a:solidFill>
                <a:latin typeface="Times New Roman"/>
                <a:ea typeface="Times New Roman"/>
                <a:cs typeface="Times New Roman"/>
                <a:sym typeface="Times New Roman"/>
              </a:rPr>
              <a:t>Nêu tên một bài thơ viết về tình đồng chí, đồng đội trong những năm tháng chiến tranh mà em đã học, đã đọc.</a:t>
            </a:r>
            <a:endParaRPr sz="30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32"/>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500"/>
              <a:buNone/>
            </a:pPr>
            <a:r>
              <a:rPr b="1" lang="en-US" sz="2400">
                <a:latin typeface="Cambria"/>
                <a:ea typeface="Cambria"/>
                <a:cs typeface="Cambria"/>
                <a:sym typeface="Cambria"/>
              </a:rPr>
              <a:t>1. Cơ sở hình thành tình đồng chí</a:t>
            </a:r>
            <a:endParaRPr b="1" sz="2400">
              <a:latin typeface="Cambria"/>
              <a:ea typeface="Cambria"/>
              <a:cs typeface="Cambria"/>
              <a:sym typeface="Cambria"/>
            </a:endParaRPr>
          </a:p>
        </p:txBody>
      </p:sp>
      <p:sp>
        <p:nvSpPr>
          <p:cNvPr id="366" name="Google Shape;366;p32"/>
          <p:cNvSpPr/>
          <p:nvPr/>
        </p:nvSpPr>
        <p:spPr>
          <a:xfrm>
            <a:off x="1487834" y="1367740"/>
            <a:ext cx="1271239" cy="758282"/>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cap="none" strike="noStrike">
                <a:solidFill>
                  <a:schemeClr val="dk1"/>
                </a:solidFill>
                <a:latin typeface="Cambria"/>
                <a:ea typeface="Cambria"/>
                <a:cs typeface="Cambria"/>
                <a:sym typeface="Cambria"/>
              </a:rPr>
              <a:t>Quê anh </a:t>
            </a:r>
            <a:endParaRPr/>
          </a:p>
        </p:txBody>
      </p:sp>
      <p:sp>
        <p:nvSpPr>
          <p:cNvPr id="367" name="Google Shape;367;p32"/>
          <p:cNvSpPr/>
          <p:nvPr/>
        </p:nvSpPr>
        <p:spPr>
          <a:xfrm>
            <a:off x="1585227" y="3272886"/>
            <a:ext cx="1271239" cy="758282"/>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cap="none" strike="noStrike">
                <a:solidFill>
                  <a:schemeClr val="dk1"/>
                </a:solidFill>
                <a:latin typeface="Cambria"/>
                <a:ea typeface="Cambria"/>
                <a:cs typeface="Cambria"/>
                <a:sym typeface="Cambria"/>
              </a:rPr>
              <a:t>Làng tôi</a:t>
            </a:r>
            <a:endParaRPr b="0" i="0" sz="1800" u="none" cap="none" strike="noStrike">
              <a:solidFill>
                <a:schemeClr val="dk1"/>
              </a:solidFill>
              <a:latin typeface="Cambria"/>
              <a:ea typeface="Cambria"/>
              <a:cs typeface="Cambria"/>
              <a:sym typeface="Cambria"/>
            </a:endParaRPr>
          </a:p>
        </p:txBody>
      </p:sp>
      <p:sp>
        <p:nvSpPr>
          <p:cNvPr id="368" name="Google Shape;368;p32"/>
          <p:cNvSpPr/>
          <p:nvPr/>
        </p:nvSpPr>
        <p:spPr>
          <a:xfrm>
            <a:off x="3029205" y="1073307"/>
            <a:ext cx="3649611" cy="758282"/>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cap="none" strike="noStrike">
                <a:solidFill>
                  <a:schemeClr val="dk1"/>
                </a:solidFill>
                <a:latin typeface="Cambria"/>
                <a:ea typeface="Cambria"/>
                <a:cs typeface="Cambria"/>
                <a:sym typeface="Cambria"/>
              </a:rPr>
              <a:t>Nước mặn đồng chua</a:t>
            </a:r>
            <a:endParaRPr b="0" i="0" sz="1800" u="none" cap="none" strike="noStrike">
              <a:solidFill>
                <a:schemeClr val="dk1"/>
              </a:solidFill>
              <a:latin typeface="Cambria"/>
              <a:ea typeface="Cambria"/>
              <a:cs typeface="Cambria"/>
              <a:sym typeface="Cambria"/>
            </a:endParaRPr>
          </a:p>
        </p:txBody>
      </p:sp>
      <p:sp>
        <p:nvSpPr>
          <p:cNvPr id="369" name="Google Shape;369;p32"/>
          <p:cNvSpPr/>
          <p:nvPr/>
        </p:nvSpPr>
        <p:spPr>
          <a:xfrm>
            <a:off x="2958790" y="2989136"/>
            <a:ext cx="3649611" cy="758282"/>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cap="none" strike="noStrike">
                <a:solidFill>
                  <a:schemeClr val="dk1"/>
                </a:solidFill>
                <a:latin typeface="Cambria"/>
                <a:ea typeface="Cambria"/>
                <a:cs typeface="Cambria"/>
                <a:sym typeface="Cambria"/>
              </a:rPr>
              <a:t>Nghèo, đất cày lên sỏi đá</a:t>
            </a:r>
            <a:endParaRPr b="0" i="0" sz="1800" u="none" cap="none" strike="noStrike">
              <a:solidFill>
                <a:schemeClr val="dk1"/>
              </a:solidFill>
              <a:latin typeface="Cambria"/>
              <a:ea typeface="Cambria"/>
              <a:cs typeface="Cambria"/>
              <a:sym typeface="Cambria"/>
            </a:endParaRPr>
          </a:p>
        </p:txBody>
      </p:sp>
      <p:sp>
        <p:nvSpPr>
          <p:cNvPr id="370" name="Google Shape;370;p32"/>
          <p:cNvSpPr/>
          <p:nvPr/>
        </p:nvSpPr>
        <p:spPr>
          <a:xfrm>
            <a:off x="2993980" y="1716044"/>
            <a:ext cx="3649611" cy="758282"/>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cap="none" strike="noStrike">
                <a:solidFill>
                  <a:schemeClr val="dk1"/>
                </a:solidFill>
                <a:latin typeface="Cambria"/>
                <a:ea typeface="Cambria"/>
                <a:cs typeface="Cambria"/>
                <a:sym typeface="Cambria"/>
              </a:rPr>
              <a:t>Vùng đất ven biển</a:t>
            </a:r>
            <a:endParaRPr b="0" i="0" sz="1800" u="none" cap="none" strike="noStrike">
              <a:solidFill>
                <a:schemeClr val="dk1"/>
              </a:solidFill>
              <a:latin typeface="Cambria"/>
              <a:ea typeface="Cambria"/>
              <a:cs typeface="Cambria"/>
              <a:sym typeface="Cambria"/>
            </a:endParaRPr>
          </a:p>
        </p:txBody>
      </p:sp>
      <p:sp>
        <p:nvSpPr>
          <p:cNvPr id="371" name="Google Shape;371;p32"/>
          <p:cNvSpPr/>
          <p:nvPr/>
        </p:nvSpPr>
        <p:spPr>
          <a:xfrm>
            <a:off x="2976644" y="3503946"/>
            <a:ext cx="3649611" cy="758282"/>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cap="none" strike="noStrike">
                <a:solidFill>
                  <a:schemeClr val="dk1"/>
                </a:solidFill>
                <a:latin typeface="Cambria"/>
                <a:ea typeface="Cambria"/>
                <a:cs typeface="Cambria"/>
                <a:sym typeface="Cambria"/>
              </a:rPr>
              <a:t>Vùng trung du cằn cỗi.</a:t>
            </a:r>
            <a:endParaRPr/>
          </a:p>
        </p:txBody>
      </p:sp>
      <p:sp>
        <p:nvSpPr>
          <p:cNvPr id="372" name="Google Shape;372;p32"/>
          <p:cNvSpPr/>
          <p:nvPr/>
        </p:nvSpPr>
        <p:spPr>
          <a:xfrm>
            <a:off x="2768454" y="1219199"/>
            <a:ext cx="190302" cy="1058295"/>
          </a:xfrm>
          <a:prstGeom prst="leftBrace">
            <a:avLst>
              <a:gd fmla="val 8333" name="adj1"/>
              <a:gd fmla="val 50000" name="adj2"/>
            </a:avLst>
          </a:prstGeom>
          <a:noFill/>
          <a:ln cap="flat" cmpd="sng" w="19050">
            <a:solidFill>
              <a:srgbClr val="121A1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373" name="Google Shape;373;p32"/>
          <p:cNvSpPr/>
          <p:nvPr/>
        </p:nvSpPr>
        <p:spPr>
          <a:xfrm>
            <a:off x="2760497" y="2932771"/>
            <a:ext cx="224103" cy="1222917"/>
          </a:xfrm>
          <a:prstGeom prst="leftBrace">
            <a:avLst>
              <a:gd fmla="val 8333" name="adj1"/>
              <a:gd fmla="val 50000" name="adj2"/>
            </a:avLst>
          </a:prstGeom>
          <a:noFill/>
          <a:ln cap="flat" cmpd="sng" w="19050">
            <a:solidFill>
              <a:srgbClr val="121A1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pic>
        <p:nvPicPr>
          <p:cNvPr descr="Military Soldier Decoration Illustration, Soldier Clipart, Military  Character Illustration, Saluting Soldier PNG Transparent Clipart Image and  PSD File for Free Download" id="374" name="Google Shape;374;p32"/>
          <p:cNvPicPr preferRelativeResize="0"/>
          <p:nvPr/>
        </p:nvPicPr>
        <p:blipFill rotWithShape="1">
          <a:blip r:embed="rId3">
            <a:alphaModFix/>
          </a:blip>
          <a:srcRect b="0" l="0" r="0" t="0"/>
          <a:stretch/>
        </p:blipFill>
        <p:spPr>
          <a:xfrm>
            <a:off x="5399639" y="1439731"/>
            <a:ext cx="3744361" cy="374436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5"/>
                                        </p:tgtEl>
                                        <p:attrNameLst>
                                          <p:attrName>style.visibility</p:attrName>
                                        </p:attrNameLst>
                                      </p:cBhvr>
                                      <p:to>
                                        <p:strVal val="visible"/>
                                      </p:to>
                                    </p:set>
                                    <p:animEffect filter="fade" transition="in">
                                      <p:cBhvr>
                                        <p:cTn dur="500"/>
                                        <p:tgtEl>
                                          <p:spTgt spid="3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6"/>
                                        </p:tgtEl>
                                        <p:attrNameLst>
                                          <p:attrName>style.visibility</p:attrName>
                                        </p:attrNameLst>
                                      </p:cBhvr>
                                      <p:to>
                                        <p:strVal val="visible"/>
                                      </p:to>
                                    </p:set>
                                    <p:animEffect filter="fade" transition="in">
                                      <p:cBhvr>
                                        <p:cTn dur="1000"/>
                                        <p:tgtEl>
                                          <p:spTgt spid="3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2"/>
                                        </p:tgtEl>
                                        <p:attrNameLst>
                                          <p:attrName>style.visibility</p:attrName>
                                        </p:attrNameLst>
                                      </p:cBhvr>
                                      <p:to>
                                        <p:strVal val="visible"/>
                                      </p:to>
                                    </p:set>
                                    <p:animEffect filter="fade" transition="in">
                                      <p:cBhvr>
                                        <p:cTn dur="1000"/>
                                        <p:tgtEl>
                                          <p:spTgt spid="372"/>
                                        </p:tgtEl>
                                      </p:cBhvr>
                                    </p:animEffect>
                                  </p:childTnLst>
                                </p:cTn>
                              </p:par>
                              <p:par>
                                <p:cTn fill="hold" nodeType="withEffect" presetClass="entr" presetID="10" presetSubtype="0">
                                  <p:stCondLst>
                                    <p:cond delay="0"/>
                                  </p:stCondLst>
                                  <p:childTnLst>
                                    <p:set>
                                      <p:cBhvr>
                                        <p:cTn dur="1" fill="hold">
                                          <p:stCondLst>
                                            <p:cond delay="0"/>
                                          </p:stCondLst>
                                        </p:cTn>
                                        <p:tgtEl>
                                          <p:spTgt spid="368"/>
                                        </p:tgtEl>
                                        <p:attrNameLst>
                                          <p:attrName>style.visibility</p:attrName>
                                        </p:attrNameLst>
                                      </p:cBhvr>
                                      <p:to>
                                        <p:strVal val="visible"/>
                                      </p:to>
                                    </p:set>
                                    <p:animEffect filter="fade" transition="in">
                                      <p:cBhvr>
                                        <p:cTn dur="1000"/>
                                        <p:tgtEl>
                                          <p:spTgt spid="368"/>
                                        </p:tgtEl>
                                      </p:cBhvr>
                                    </p:animEffect>
                                  </p:childTnLst>
                                </p:cTn>
                              </p:par>
                              <p:par>
                                <p:cTn fill="hold" nodeType="withEffect" presetClass="entr" presetID="10" presetSubtype="0">
                                  <p:stCondLst>
                                    <p:cond delay="0"/>
                                  </p:stCondLst>
                                  <p:childTnLst>
                                    <p:set>
                                      <p:cBhvr>
                                        <p:cTn dur="1" fill="hold">
                                          <p:stCondLst>
                                            <p:cond delay="0"/>
                                          </p:stCondLst>
                                        </p:cTn>
                                        <p:tgtEl>
                                          <p:spTgt spid="370"/>
                                        </p:tgtEl>
                                        <p:attrNameLst>
                                          <p:attrName>style.visibility</p:attrName>
                                        </p:attrNameLst>
                                      </p:cBhvr>
                                      <p:to>
                                        <p:strVal val="visible"/>
                                      </p:to>
                                    </p:set>
                                    <p:animEffect filter="fade" transition="in">
                                      <p:cBhvr>
                                        <p:cTn dur="1000"/>
                                        <p:tgtEl>
                                          <p:spTgt spid="3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7"/>
                                        </p:tgtEl>
                                        <p:attrNameLst>
                                          <p:attrName>style.visibility</p:attrName>
                                        </p:attrNameLst>
                                      </p:cBhvr>
                                      <p:to>
                                        <p:strVal val="visible"/>
                                      </p:to>
                                    </p:set>
                                    <p:animEffect filter="fade" transition="in">
                                      <p:cBhvr>
                                        <p:cTn dur="500"/>
                                        <p:tgtEl>
                                          <p:spTgt spid="3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3"/>
                                        </p:tgtEl>
                                        <p:attrNameLst>
                                          <p:attrName>style.visibility</p:attrName>
                                        </p:attrNameLst>
                                      </p:cBhvr>
                                      <p:to>
                                        <p:strVal val="visible"/>
                                      </p:to>
                                    </p:set>
                                    <p:animEffect filter="fade" transition="in">
                                      <p:cBhvr>
                                        <p:cTn dur="1000"/>
                                        <p:tgtEl>
                                          <p:spTgt spid="373"/>
                                        </p:tgtEl>
                                      </p:cBhvr>
                                    </p:animEffect>
                                  </p:childTnLst>
                                </p:cTn>
                              </p:par>
                              <p:par>
                                <p:cTn fill="hold" nodeType="withEffect" presetClass="entr" presetID="10" presetSubtype="0">
                                  <p:stCondLst>
                                    <p:cond delay="0"/>
                                  </p:stCondLst>
                                  <p:childTnLst>
                                    <p:set>
                                      <p:cBhvr>
                                        <p:cTn dur="1" fill="hold">
                                          <p:stCondLst>
                                            <p:cond delay="0"/>
                                          </p:stCondLst>
                                        </p:cTn>
                                        <p:tgtEl>
                                          <p:spTgt spid="369"/>
                                        </p:tgtEl>
                                        <p:attrNameLst>
                                          <p:attrName>style.visibility</p:attrName>
                                        </p:attrNameLst>
                                      </p:cBhvr>
                                      <p:to>
                                        <p:strVal val="visible"/>
                                      </p:to>
                                    </p:set>
                                    <p:animEffect filter="fade" transition="in">
                                      <p:cBhvr>
                                        <p:cTn dur="1000"/>
                                        <p:tgtEl>
                                          <p:spTgt spid="369"/>
                                        </p:tgtEl>
                                      </p:cBhvr>
                                    </p:animEffect>
                                  </p:childTnLst>
                                </p:cTn>
                              </p:par>
                              <p:par>
                                <p:cTn fill="hold" nodeType="withEffect" presetClass="entr" presetID="10" presetSubtype="0">
                                  <p:stCondLst>
                                    <p:cond delay="0"/>
                                  </p:stCondLst>
                                  <p:childTnLst>
                                    <p:set>
                                      <p:cBhvr>
                                        <p:cTn dur="1" fill="hold">
                                          <p:stCondLst>
                                            <p:cond delay="0"/>
                                          </p:stCondLst>
                                        </p:cTn>
                                        <p:tgtEl>
                                          <p:spTgt spid="371"/>
                                        </p:tgtEl>
                                        <p:attrNameLst>
                                          <p:attrName>style.visibility</p:attrName>
                                        </p:attrNameLst>
                                      </p:cBhvr>
                                      <p:to>
                                        <p:strVal val="visible"/>
                                      </p:to>
                                    </p:set>
                                    <p:animEffect filter="fade" transition="in">
                                      <p:cBhvr>
                                        <p:cTn dur="1000"/>
                                        <p:tgtEl>
                                          <p:spTgt spid="371"/>
                                        </p:tgtEl>
                                      </p:cBhvr>
                                    </p:animEffect>
                                  </p:childTnLst>
                                </p:cTn>
                              </p:par>
                              <p:par>
                                <p:cTn fill="hold" nodeType="withEffect" presetClass="entr" presetID="10" presetSubtype="0">
                                  <p:stCondLst>
                                    <p:cond delay="0"/>
                                  </p:stCondLst>
                                  <p:childTnLst>
                                    <p:set>
                                      <p:cBhvr>
                                        <p:cTn dur="1" fill="hold">
                                          <p:stCondLst>
                                            <p:cond delay="0"/>
                                          </p:stCondLst>
                                        </p:cTn>
                                        <p:tgtEl>
                                          <p:spTgt spid="374"/>
                                        </p:tgtEl>
                                        <p:attrNameLst>
                                          <p:attrName>style.visibility</p:attrName>
                                        </p:attrNameLst>
                                      </p:cBhvr>
                                      <p:to>
                                        <p:strVal val="visible"/>
                                      </p:to>
                                    </p:set>
                                    <p:animEffect filter="fade" transition="in">
                                      <p:cBhvr>
                                        <p:cTn dur="1000"/>
                                        <p:tgtEl>
                                          <p:spTgt spid="3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33"/>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500"/>
              <a:buNone/>
            </a:pPr>
            <a:r>
              <a:rPr b="1" lang="en-US" sz="2400">
                <a:latin typeface="Cambria"/>
                <a:ea typeface="Cambria"/>
                <a:cs typeface="Cambria"/>
                <a:sym typeface="Cambria"/>
              </a:rPr>
              <a:t>1. Cơ sở hình thành tình đồng chí</a:t>
            </a:r>
            <a:endParaRPr b="1" sz="2400">
              <a:latin typeface="Cambria"/>
              <a:ea typeface="Cambria"/>
              <a:cs typeface="Cambria"/>
              <a:sym typeface="Cambria"/>
            </a:endParaRPr>
          </a:p>
        </p:txBody>
      </p:sp>
      <p:sp>
        <p:nvSpPr>
          <p:cNvPr id="380" name="Google Shape;380;p33"/>
          <p:cNvSpPr/>
          <p:nvPr/>
        </p:nvSpPr>
        <p:spPr>
          <a:xfrm>
            <a:off x="1567080" y="1133720"/>
            <a:ext cx="5465624" cy="1277600"/>
          </a:xfrm>
          <a:prstGeom prst="rect">
            <a:avLst/>
          </a:prstGeom>
          <a:noFill/>
          <a:ln>
            <a:noFill/>
          </a:ln>
        </p:spPr>
        <p:txBody>
          <a:bodyPr anchorCtr="0" anchor="ctr" bIns="45700" lIns="91425" spcFirstLastPara="1" rIns="91425" wrap="square" tIns="45700">
            <a:noAutofit/>
          </a:bodyPr>
          <a:lstStyle/>
          <a:p>
            <a:pPr indent="-285750" lvl="0" marL="285750" marR="0" rtl="0" algn="l">
              <a:lnSpc>
                <a:spcPct val="150000"/>
              </a:lnSpc>
              <a:spcBef>
                <a:spcPts val="0"/>
              </a:spcBef>
              <a:spcAft>
                <a:spcPts val="0"/>
              </a:spcAft>
              <a:buClr>
                <a:srgbClr val="000000"/>
              </a:buClr>
              <a:buSzPts val="1800"/>
              <a:buFont typeface="Arial"/>
              <a:buChar char="•"/>
            </a:pPr>
            <a:r>
              <a:rPr b="0" i="0" lang="en-US" sz="1800" u="none" cap="none" strike="noStrike">
                <a:solidFill>
                  <a:schemeClr val="lt1"/>
                </a:solidFill>
                <a:latin typeface="Cambria"/>
                <a:ea typeface="Cambria"/>
                <a:cs typeface="Cambria"/>
                <a:sym typeface="Cambria"/>
              </a:rPr>
              <a:t>Hình ảnh đối xứng.</a:t>
            </a:r>
            <a:endParaRPr/>
          </a:p>
          <a:p>
            <a:pPr indent="-285750" lvl="0" marL="285750" marR="0" rtl="0" algn="l">
              <a:lnSpc>
                <a:spcPct val="150000"/>
              </a:lnSpc>
              <a:spcBef>
                <a:spcPts val="0"/>
              </a:spcBef>
              <a:spcAft>
                <a:spcPts val="0"/>
              </a:spcAft>
              <a:buClr>
                <a:srgbClr val="000000"/>
              </a:buClr>
              <a:buSzPts val="1800"/>
              <a:buFont typeface="Arial"/>
              <a:buChar char="•"/>
            </a:pPr>
            <a:r>
              <a:rPr b="0" i="0" lang="en-US" sz="1800" u="none" cap="none" strike="noStrike">
                <a:solidFill>
                  <a:schemeClr val="lt1"/>
                </a:solidFill>
                <a:latin typeface="Cambria"/>
                <a:ea typeface="Cambria"/>
                <a:cs typeface="Cambria"/>
                <a:sym typeface="Cambria"/>
              </a:rPr>
              <a:t>Thành ngữ</a:t>
            </a:r>
            <a:endParaRPr b="0" i="0" sz="1800" u="none" cap="none" strike="noStrike">
              <a:solidFill>
                <a:schemeClr val="lt1"/>
              </a:solidFill>
              <a:latin typeface="Cambria"/>
              <a:ea typeface="Cambria"/>
              <a:cs typeface="Cambria"/>
              <a:sym typeface="Cambria"/>
            </a:endParaRPr>
          </a:p>
          <a:p>
            <a:pPr indent="-285750" lvl="0" marL="285750" marR="0" rtl="0" algn="l">
              <a:lnSpc>
                <a:spcPct val="150000"/>
              </a:lnSpc>
              <a:spcBef>
                <a:spcPts val="0"/>
              </a:spcBef>
              <a:spcAft>
                <a:spcPts val="0"/>
              </a:spcAft>
              <a:buClr>
                <a:srgbClr val="000000"/>
              </a:buClr>
              <a:buSzPts val="1800"/>
              <a:buFont typeface="Arial"/>
              <a:buChar char="•"/>
            </a:pPr>
            <a:r>
              <a:rPr b="0" i="0" lang="en-US" sz="1800" u="none" cap="none" strike="noStrike">
                <a:solidFill>
                  <a:schemeClr val="lt1"/>
                </a:solidFill>
                <a:latin typeface="Cambria"/>
                <a:ea typeface="Cambria"/>
                <a:cs typeface="Cambria"/>
                <a:sym typeface="Cambria"/>
              </a:rPr>
              <a:t>Lời thơ giản dị, gần với lời ăn tiếng nói.</a:t>
            </a:r>
            <a:endParaRPr/>
          </a:p>
        </p:txBody>
      </p:sp>
      <p:sp>
        <p:nvSpPr>
          <p:cNvPr id="381" name="Google Shape;381;p33"/>
          <p:cNvSpPr/>
          <p:nvPr/>
        </p:nvSpPr>
        <p:spPr>
          <a:xfrm>
            <a:off x="1567081" y="2571750"/>
            <a:ext cx="5220280" cy="818221"/>
          </a:xfrm>
          <a:prstGeom prst="rect">
            <a:avLst/>
          </a:prstGeom>
          <a:noFill/>
          <a:ln cap="flat" cmpd="sng" w="9525">
            <a:solidFill>
              <a:srgbClr val="2E412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1" i="1" lang="en-US" sz="1800" u="none" cap="none" strike="noStrike">
                <a:solidFill>
                  <a:schemeClr val="lt1"/>
                </a:solidFill>
                <a:latin typeface="Cambria"/>
                <a:ea typeface="Cambria"/>
                <a:cs typeface="Cambria"/>
                <a:sym typeface="Cambria"/>
              </a:rPr>
              <a:t>Cả tôi và anh đều xuất thân từ những vùng quê nghèo khó, là những người nông dân cầm súng.</a:t>
            </a:r>
            <a:endParaRPr/>
          </a:p>
        </p:txBody>
      </p:sp>
      <p:pic>
        <p:nvPicPr>
          <p:cNvPr descr="book illustration ILLUSTRATION  mai mai tuoi hai muoi" id="382" name="Google Shape;382;p33"/>
          <p:cNvPicPr preferRelativeResize="0"/>
          <p:nvPr/>
        </p:nvPicPr>
        <p:blipFill rotWithShape="1">
          <a:blip r:embed="rId3">
            <a:alphaModFix/>
          </a:blip>
          <a:srcRect b="0" l="59919" r="0" t="0"/>
          <a:stretch/>
        </p:blipFill>
        <p:spPr>
          <a:xfrm>
            <a:off x="3923720" y="1077951"/>
            <a:ext cx="5220280" cy="406554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0">
                                            <p:txEl>
                                              <p:pRg end="0" st="0"/>
                                            </p:txEl>
                                          </p:spTgt>
                                        </p:tgtEl>
                                        <p:attrNameLst>
                                          <p:attrName>style.visibility</p:attrName>
                                        </p:attrNameLst>
                                      </p:cBhvr>
                                      <p:to>
                                        <p:strVal val="visible"/>
                                      </p:to>
                                    </p:set>
                                    <p:animEffect filter="fade" transition="in">
                                      <p:cBhvr>
                                        <p:cTn dur="1000"/>
                                        <p:tgtEl>
                                          <p:spTgt spid="38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0">
                                            <p:txEl>
                                              <p:pRg end="1" st="1"/>
                                            </p:txEl>
                                          </p:spTgt>
                                        </p:tgtEl>
                                        <p:attrNameLst>
                                          <p:attrName>style.visibility</p:attrName>
                                        </p:attrNameLst>
                                      </p:cBhvr>
                                      <p:to>
                                        <p:strVal val="visible"/>
                                      </p:to>
                                    </p:set>
                                    <p:animEffect filter="fade" transition="in">
                                      <p:cBhvr>
                                        <p:cTn dur="1000"/>
                                        <p:tgtEl>
                                          <p:spTgt spid="38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0">
                                            <p:txEl>
                                              <p:pRg end="2" st="2"/>
                                            </p:txEl>
                                          </p:spTgt>
                                        </p:tgtEl>
                                        <p:attrNameLst>
                                          <p:attrName>style.visibility</p:attrName>
                                        </p:attrNameLst>
                                      </p:cBhvr>
                                      <p:to>
                                        <p:strVal val="visible"/>
                                      </p:to>
                                    </p:set>
                                    <p:animEffect filter="fade" transition="in">
                                      <p:cBhvr>
                                        <p:cTn dur="1000"/>
                                        <p:tgtEl>
                                          <p:spTgt spid="38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1"/>
                                        </p:tgtEl>
                                        <p:attrNameLst>
                                          <p:attrName>style.visibility</p:attrName>
                                        </p:attrNameLst>
                                      </p:cBhvr>
                                      <p:to>
                                        <p:strVal val="visible"/>
                                      </p:to>
                                    </p:set>
                                    <p:animEffect filter="fade" transition="in">
                                      <p:cBhvr>
                                        <p:cTn dur="500"/>
                                        <p:tgtEl>
                                          <p:spTgt spid="3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pic>
        <p:nvPicPr>
          <p:cNvPr descr="Bayi PNG, Vector, PSD, and Clipart With Transparent Background for Free  Download | Pngtree" id="387" name="Google Shape;387;p34"/>
          <p:cNvPicPr preferRelativeResize="0"/>
          <p:nvPr/>
        </p:nvPicPr>
        <p:blipFill rotWithShape="1">
          <a:blip r:embed="rId3">
            <a:alphaModFix/>
          </a:blip>
          <a:srcRect b="0" l="0" r="0" t="0"/>
          <a:stretch/>
        </p:blipFill>
        <p:spPr>
          <a:xfrm>
            <a:off x="6119744" y="862361"/>
            <a:ext cx="3399497" cy="4768125"/>
          </a:xfrm>
          <a:prstGeom prst="rect">
            <a:avLst/>
          </a:prstGeom>
          <a:noFill/>
          <a:ln>
            <a:noFill/>
          </a:ln>
        </p:spPr>
      </p:pic>
      <p:sp>
        <p:nvSpPr>
          <p:cNvPr id="388" name="Google Shape;388;p34"/>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500"/>
              <a:buNone/>
            </a:pPr>
            <a:r>
              <a:rPr b="1" lang="en-US" sz="2400">
                <a:latin typeface="Cambria"/>
                <a:ea typeface="Cambria"/>
                <a:cs typeface="Cambria"/>
                <a:sym typeface="Cambria"/>
              </a:rPr>
              <a:t>Cơ sở hình thành tình đồng chí</a:t>
            </a:r>
            <a:endParaRPr b="1" sz="2400">
              <a:latin typeface="Cambria"/>
              <a:ea typeface="Cambria"/>
              <a:cs typeface="Cambria"/>
              <a:sym typeface="Cambria"/>
            </a:endParaRPr>
          </a:p>
        </p:txBody>
      </p:sp>
      <p:sp>
        <p:nvSpPr>
          <p:cNvPr id="389" name="Google Shape;389;p34"/>
          <p:cNvSpPr/>
          <p:nvPr/>
        </p:nvSpPr>
        <p:spPr>
          <a:xfrm>
            <a:off x="1804971" y="1017724"/>
            <a:ext cx="5644341" cy="1006148"/>
          </a:xfrm>
          <a:prstGeom prst="rect">
            <a:avLst/>
          </a:prstGeom>
          <a:noFill/>
          <a:ln>
            <a:noFill/>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0" i="1" lang="en-US" sz="1800" u="none" cap="none" strike="noStrike">
                <a:solidFill>
                  <a:schemeClr val="dk1"/>
                </a:solidFill>
                <a:latin typeface="Cambria"/>
                <a:ea typeface="Cambria"/>
                <a:cs typeface="Cambria"/>
                <a:sym typeface="Cambria"/>
              </a:rPr>
              <a:t>Súng bên súng, đầu sát bên đầu</a:t>
            </a:r>
            <a:endParaRPr b="0" i="1" sz="1800" u="none" cap="none" strike="noStrike">
              <a:solidFill>
                <a:schemeClr val="dk1"/>
              </a:solidFill>
              <a:latin typeface="Cambria"/>
              <a:ea typeface="Cambria"/>
              <a:cs typeface="Cambria"/>
              <a:sym typeface="Cambria"/>
            </a:endParaRPr>
          </a:p>
          <a:p>
            <a:pPr indent="0" lvl="0" marL="0" marR="0" rtl="0" algn="ctr">
              <a:lnSpc>
                <a:spcPct val="150000"/>
              </a:lnSpc>
              <a:spcBef>
                <a:spcPts val="0"/>
              </a:spcBef>
              <a:spcAft>
                <a:spcPts val="0"/>
              </a:spcAft>
              <a:buNone/>
            </a:pPr>
            <a:r>
              <a:rPr b="0" i="1" lang="en-US" sz="1800" u="none" cap="none" strike="noStrike">
                <a:solidFill>
                  <a:schemeClr val="dk1"/>
                </a:solidFill>
                <a:latin typeface="Cambria"/>
                <a:ea typeface="Cambria"/>
                <a:cs typeface="Cambria"/>
                <a:sym typeface="Cambria"/>
              </a:rPr>
              <a:t>Đêm rét chung chăn, thành đôi tri kỉ</a:t>
            </a:r>
            <a:endParaRPr b="0" i="1" sz="1800" u="none" cap="none" strike="noStrike">
              <a:solidFill>
                <a:schemeClr val="dk1"/>
              </a:solidFill>
              <a:latin typeface="Cambria"/>
              <a:ea typeface="Cambria"/>
              <a:cs typeface="Cambria"/>
              <a:sym typeface="Cambria"/>
            </a:endParaRPr>
          </a:p>
        </p:txBody>
      </p:sp>
      <p:sp>
        <p:nvSpPr>
          <p:cNvPr id="390" name="Google Shape;390;p34"/>
          <p:cNvSpPr/>
          <p:nvPr/>
        </p:nvSpPr>
        <p:spPr>
          <a:xfrm>
            <a:off x="1675487" y="2296774"/>
            <a:ext cx="5134191" cy="1196898"/>
          </a:xfrm>
          <a:prstGeom prst="rect">
            <a:avLst/>
          </a:prstGeom>
          <a:noFill/>
          <a:ln>
            <a:noFill/>
          </a:ln>
        </p:spPr>
        <p:txBody>
          <a:bodyPr anchorCtr="0" anchor="ctr" bIns="45700" lIns="91425" spcFirstLastPara="1" rIns="91425" wrap="square" tIns="45700">
            <a:noAutofit/>
          </a:bodyPr>
          <a:lstStyle/>
          <a:p>
            <a:pPr indent="-285750" lvl="0" marL="285750" marR="0" rtl="0" algn="l">
              <a:lnSpc>
                <a:spcPct val="150000"/>
              </a:lnSpc>
              <a:spcBef>
                <a:spcPts val="0"/>
              </a:spcBef>
              <a:spcAft>
                <a:spcPts val="0"/>
              </a:spcAft>
              <a:buClr>
                <a:srgbClr val="000000"/>
              </a:buClr>
              <a:buSzPts val="1800"/>
              <a:buFont typeface="Arial"/>
              <a:buChar char="•"/>
            </a:pPr>
            <a:r>
              <a:rPr b="0" i="0" lang="en-US" sz="1800" u="none" cap="none" strike="noStrike">
                <a:solidFill>
                  <a:schemeClr val="dk1"/>
                </a:solidFill>
                <a:latin typeface="Cambria"/>
                <a:ea typeface="Cambria"/>
                <a:cs typeface="Cambria"/>
                <a:sym typeface="Cambria"/>
              </a:rPr>
              <a:t>Cùng chiến đấu, cùng chung lí tưởng.</a:t>
            </a:r>
            <a:endParaRPr/>
          </a:p>
          <a:p>
            <a:pPr indent="-285750" lvl="0" marL="285750" marR="0" rtl="0" algn="l">
              <a:lnSpc>
                <a:spcPct val="150000"/>
              </a:lnSpc>
              <a:spcBef>
                <a:spcPts val="0"/>
              </a:spcBef>
              <a:spcAft>
                <a:spcPts val="0"/>
              </a:spcAft>
              <a:buClr>
                <a:srgbClr val="000000"/>
              </a:buClr>
              <a:buSzPts val="1800"/>
              <a:buFont typeface="Arial"/>
              <a:buChar char="•"/>
            </a:pPr>
            <a:r>
              <a:rPr b="0" i="0" lang="en-US" sz="1800" u="none" cap="none" strike="noStrike">
                <a:solidFill>
                  <a:schemeClr val="dk1"/>
                </a:solidFill>
                <a:latin typeface="Cambria"/>
                <a:ea typeface="Cambria"/>
                <a:cs typeface="Cambria"/>
                <a:sym typeface="Cambria"/>
              </a:rPr>
              <a:t>Cùng chia sẻ những khó khăn, thiếu thốn trong cuộc sống</a:t>
            </a:r>
            <a:endParaRPr b="0" i="0" sz="1800" u="none" cap="none" strike="noStrike">
              <a:solidFill>
                <a:schemeClr val="dk1"/>
              </a:solidFill>
              <a:latin typeface="Cambria"/>
              <a:ea typeface="Cambria"/>
              <a:cs typeface="Cambria"/>
              <a:sym typeface="Cambria"/>
            </a:endParaRPr>
          </a:p>
        </p:txBody>
      </p:sp>
      <p:sp>
        <p:nvSpPr>
          <p:cNvPr id="391" name="Google Shape;391;p34"/>
          <p:cNvSpPr/>
          <p:nvPr/>
        </p:nvSpPr>
        <p:spPr>
          <a:xfrm>
            <a:off x="1926571" y="3719811"/>
            <a:ext cx="4393878" cy="973873"/>
          </a:xfrm>
          <a:prstGeom prst="roundRect">
            <a:avLst>
              <a:gd fmla="val 16667" name="adj"/>
            </a:avLst>
          </a:prstGeom>
          <a:noFill/>
          <a:ln cap="flat" cmpd="sng" w="25400">
            <a:solidFill>
              <a:srgbClr val="97A29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1" i="0" lang="en-US" sz="1800" u="none" cap="none" strike="noStrike">
                <a:solidFill>
                  <a:schemeClr val="lt1"/>
                </a:solidFill>
                <a:latin typeface="Cambria"/>
                <a:ea typeface="Cambria"/>
                <a:cs typeface="Cambria"/>
                <a:sym typeface="Cambria"/>
              </a:rPr>
              <a:t>Tri kỉ: </a:t>
            </a:r>
            <a:r>
              <a:rPr b="0" i="0" lang="en-US" sz="1800" u="none" cap="none" strike="noStrike">
                <a:solidFill>
                  <a:schemeClr val="lt1"/>
                </a:solidFill>
                <a:latin typeface="Cambria"/>
                <a:ea typeface="Cambria"/>
                <a:cs typeface="Cambria"/>
                <a:sym typeface="Cambria"/>
              </a:rPr>
              <a:t>Thấu hiểu, sẻ chia, có những điểm chung, những điểm gặp gỡ với nhau.</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9"/>
                                        </p:tgtEl>
                                        <p:attrNameLst>
                                          <p:attrName>style.visibility</p:attrName>
                                        </p:attrNameLst>
                                      </p:cBhvr>
                                      <p:to>
                                        <p:strVal val="visible"/>
                                      </p:to>
                                    </p:set>
                                    <p:animEffect filter="fade" transition="in">
                                      <p:cBhvr>
                                        <p:cTn dur="500"/>
                                        <p:tgtEl>
                                          <p:spTgt spid="38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0">
                                            <p:txEl>
                                              <p:pRg end="0" st="0"/>
                                            </p:txEl>
                                          </p:spTgt>
                                        </p:tgtEl>
                                        <p:attrNameLst>
                                          <p:attrName>style.visibility</p:attrName>
                                        </p:attrNameLst>
                                      </p:cBhvr>
                                      <p:to>
                                        <p:strVal val="visible"/>
                                      </p:to>
                                    </p:set>
                                    <p:animEffect filter="fade" transition="in">
                                      <p:cBhvr>
                                        <p:cTn dur="1000"/>
                                        <p:tgtEl>
                                          <p:spTgt spid="39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0">
                                            <p:txEl>
                                              <p:pRg end="1" st="1"/>
                                            </p:txEl>
                                          </p:spTgt>
                                        </p:tgtEl>
                                        <p:attrNameLst>
                                          <p:attrName>style.visibility</p:attrName>
                                        </p:attrNameLst>
                                      </p:cBhvr>
                                      <p:to>
                                        <p:strVal val="visible"/>
                                      </p:to>
                                    </p:set>
                                    <p:animEffect filter="fade" transition="in">
                                      <p:cBhvr>
                                        <p:cTn dur="1000"/>
                                        <p:tgtEl>
                                          <p:spTgt spid="39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1"/>
                                        </p:tgtEl>
                                        <p:attrNameLst>
                                          <p:attrName>style.visibility</p:attrName>
                                        </p:attrNameLst>
                                      </p:cBhvr>
                                      <p:to>
                                        <p:strVal val="visible"/>
                                      </p:to>
                                    </p:set>
                                    <p:animEffect filter="fade" transition="in">
                                      <p:cBhvr>
                                        <p:cTn dur="500"/>
                                        <p:tgtEl>
                                          <p:spTgt spid="3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pic>
        <p:nvPicPr>
          <p:cNvPr id="397" name="Google Shape;397;p35"/>
          <p:cNvPicPr preferRelativeResize="0"/>
          <p:nvPr/>
        </p:nvPicPr>
        <p:blipFill rotWithShape="1">
          <a:blip r:embed="rId3">
            <a:alphaModFix/>
          </a:blip>
          <a:srcRect b="2" l="30252" r="2" t="0"/>
          <a:stretch/>
        </p:blipFill>
        <p:spPr>
          <a:xfrm>
            <a:off x="15" y="680423"/>
            <a:ext cx="3628516" cy="3797804"/>
          </a:xfrm>
          <a:custGeom>
            <a:rect b="b" l="l" r="r" t="t"/>
            <a:pathLst>
              <a:path extrusionOk="0" h="5063738" w="4838041">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noFill/>
          <a:ln>
            <a:noFill/>
          </a:ln>
        </p:spPr>
      </p:pic>
      <p:grpSp>
        <p:nvGrpSpPr>
          <p:cNvPr id="398" name="Google Shape;398;p35"/>
          <p:cNvGrpSpPr/>
          <p:nvPr/>
        </p:nvGrpSpPr>
        <p:grpSpPr>
          <a:xfrm>
            <a:off x="3932223" y="1024512"/>
            <a:ext cx="4938208" cy="3774285"/>
            <a:chOff x="0" y="23517"/>
            <a:chExt cx="4938208" cy="3774285"/>
          </a:xfrm>
        </p:grpSpPr>
        <p:sp>
          <p:nvSpPr>
            <p:cNvPr id="399" name="Google Shape;399;p35"/>
            <p:cNvSpPr/>
            <p:nvPr/>
          </p:nvSpPr>
          <p:spPr>
            <a:xfrm>
              <a:off x="0" y="23517"/>
              <a:ext cx="4938208" cy="949450"/>
            </a:xfrm>
            <a:prstGeom prst="roundRect">
              <a:avLst>
                <a:gd fmla="val 10000" name="adj"/>
              </a:avLst>
            </a:prstGeom>
            <a:solidFill>
              <a:srgbClr val="F3F1E3"/>
            </a:solid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35"/>
            <p:cNvSpPr txBox="1"/>
            <p:nvPr/>
          </p:nvSpPr>
          <p:spPr>
            <a:xfrm>
              <a:off x="27808" y="51325"/>
              <a:ext cx="4882592" cy="893834"/>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None/>
              </a:pPr>
              <a:r>
                <a:rPr b="1" i="0" lang="en-US" sz="2000" u="none" cap="none" strike="noStrike">
                  <a:solidFill>
                    <a:schemeClr val="lt1"/>
                  </a:solidFill>
                  <a:latin typeface="Cabin Condensed"/>
                  <a:ea typeface="Cabin Condensed"/>
                  <a:cs typeface="Cabin Condensed"/>
                  <a:sym typeface="Cabin Condensed"/>
                </a:rPr>
                <a:t>Chung hoàn cảnh xuất thân: từ miền quê nghèo khó</a:t>
              </a:r>
              <a:endParaRPr b="1" i="0" sz="2000" u="none" cap="none" strike="noStrike">
                <a:solidFill>
                  <a:schemeClr val="lt1"/>
                </a:solidFill>
                <a:latin typeface="Cabin Condensed"/>
                <a:ea typeface="Cabin Condensed"/>
                <a:cs typeface="Cabin Condensed"/>
                <a:sym typeface="Cabin Condensed"/>
              </a:endParaRPr>
            </a:p>
          </p:txBody>
        </p:sp>
        <p:sp>
          <p:nvSpPr>
            <p:cNvPr id="401" name="Google Shape;401;p35"/>
            <p:cNvSpPr/>
            <p:nvPr/>
          </p:nvSpPr>
          <p:spPr>
            <a:xfrm rot="5400000">
              <a:off x="2291081" y="996705"/>
              <a:ext cx="356044" cy="427252"/>
            </a:xfrm>
            <a:prstGeom prst="rightArrow">
              <a:avLst>
                <a:gd fmla="val 60000" name="adj1"/>
                <a:gd fmla="val 50000" name="adj2"/>
              </a:avLst>
            </a:prstGeom>
            <a:solidFill>
              <a:srgbClr val="F3F1E3"/>
            </a:solidFill>
            <a:ln>
              <a:noFill/>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35"/>
            <p:cNvSpPr txBox="1"/>
            <p:nvPr/>
          </p:nvSpPr>
          <p:spPr>
            <a:xfrm>
              <a:off x="2340928" y="1032309"/>
              <a:ext cx="256352" cy="249231"/>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None/>
              </a:pPr>
              <a:r>
                <a:t/>
              </a:r>
              <a:endParaRPr b="1" i="0" sz="2000" u="none" cap="none" strike="noStrike">
                <a:solidFill>
                  <a:schemeClr val="dk1"/>
                </a:solidFill>
                <a:latin typeface="Cabin Condensed"/>
                <a:ea typeface="Cabin Condensed"/>
                <a:cs typeface="Cabin Condensed"/>
                <a:sym typeface="Cabin Condensed"/>
              </a:endParaRPr>
            </a:p>
          </p:txBody>
        </p:sp>
        <p:sp>
          <p:nvSpPr>
            <p:cNvPr id="403" name="Google Shape;403;p35"/>
            <p:cNvSpPr/>
            <p:nvPr/>
          </p:nvSpPr>
          <p:spPr>
            <a:xfrm>
              <a:off x="0" y="1447694"/>
              <a:ext cx="4938208" cy="949450"/>
            </a:xfrm>
            <a:prstGeom prst="roundRect">
              <a:avLst>
                <a:gd fmla="val 10000" name="adj"/>
              </a:avLst>
            </a:prstGeom>
            <a:solidFill>
              <a:srgbClr val="FBF9EF"/>
            </a:solid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35"/>
            <p:cNvSpPr txBox="1"/>
            <p:nvPr/>
          </p:nvSpPr>
          <p:spPr>
            <a:xfrm>
              <a:off x="27808" y="1475502"/>
              <a:ext cx="4882592" cy="893834"/>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None/>
              </a:pPr>
              <a:r>
                <a:rPr b="1" i="0" lang="en-US" sz="2000" u="none" cap="none" strike="noStrike">
                  <a:solidFill>
                    <a:schemeClr val="lt1"/>
                  </a:solidFill>
                  <a:latin typeface="Cabin Condensed"/>
                  <a:ea typeface="Cabin Condensed"/>
                  <a:cs typeface="Cabin Condensed"/>
                  <a:sym typeface="Cabin Condensed"/>
                </a:rPr>
                <a:t>Chung lí tưởng, mục đích: lên đường vì Tổ quốc </a:t>
              </a:r>
              <a:endParaRPr b="1" i="0" sz="2000" u="none" cap="none" strike="noStrike">
                <a:solidFill>
                  <a:schemeClr val="lt1"/>
                </a:solidFill>
                <a:latin typeface="Cabin Condensed"/>
                <a:ea typeface="Cabin Condensed"/>
                <a:cs typeface="Cabin Condensed"/>
                <a:sym typeface="Cabin Condensed"/>
              </a:endParaRPr>
            </a:p>
          </p:txBody>
        </p:sp>
        <p:sp>
          <p:nvSpPr>
            <p:cNvPr id="405" name="Google Shape;405;p35"/>
            <p:cNvSpPr/>
            <p:nvPr/>
          </p:nvSpPr>
          <p:spPr>
            <a:xfrm rot="5400000">
              <a:off x="2299901" y="2409122"/>
              <a:ext cx="338405" cy="427252"/>
            </a:xfrm>
            <a:prstGeom prst="rightArrow">
              <a:avLst>
                <a:gd fmla="val 60000" name="adj1"/>
                <a:gd fmla="val 50000" name="adj2"/>
              </a:avLst>
            </a:prstGeom>
            <a:solidFill>
              <a:srgbClr val="FBF9EF"/>
            </a:solidFill>
            <a:ln>
              <a:noFill/>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35"/>
            <p:cNvSpPr txBox="1"/>
            <p:nvPr/>
          </p:nvSpPr>
          <p:spPr>
            <a:xfrm>
              <a:off x="2340928" y="2453546"/>
              <a:ext cx="256352" cy="236884"/>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None/>
              </a:pPr>
              <a:r>
                <a:t/>
              </a:r>
              <a:endParaRPr b="1" i="0" sz="2000" u="none" cap="none" strike="noStrike">
                <a:solidFill>
                  <a:schemeClr val="dk1"/>
                </a:solidFill>
                <a:latin typeface="Cabin Condensed"/>
                <a:ea typeface="Cabin Condensed"/>
                <a:cs typeface="Cabin Condensed"/>
                <a:sym typeface="Cabin Condensed"/>
              </a:endParaRPr>
            </a:p>
          </p:txBody>
        </p:sp>
        <p:sp>
          <p:nvSpPr>
            <p:cNvPr id="407" name="Google Shape;407;p35"/>
            <p:cNvSpPr/>
            <p:nvPr/>
          </p:nvSpPr>
          <p:spPr>
            <a:xfrm>
              <a:off x="0" y="2848352"/>
              <a:ext cx="4938208" cy="949450"/>
            </a:xfrm>
            <a:prstGeom prst="roundRect">
              <a:avLst>
                <a:gd fmla="val 10000" name="adj"/>
              </a:avLst>
            </a:prstGeom>
            <a:solidFill>
              <a:schemeClr val="accent4"/>
            </a:solid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35"/>
            <p:cNvSpPr txBox="1"/>
            <p:nvPr/>
          </p:nvSpPr>
          <p:spPr>
            <a:xfrm>
              <a:off x="27808" y="2876160"/>
              <a:ext cx="4882592" cy="893834"/>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None/>
              </a:pPr>
              <a:r>
                <a:rPr b="1" i="0" lang="en-US" sz="2000" u="none" cap="none" strike="noStrike">
                  <a:solidFill>
                    <a:schemeClr val="lt1"/>
                  </a:solidFill>
                  <a:latin typeface="Cabin Condensed"/>
                  <a:ea typeface="Cabin Condensed"/>
                  <a:cs typeface="Cabin Condensed"/>
                  <a:sym typeface="Cabin Condensed"/>
                </a:rPr>
                <a:t>Chung hoàn cảnh chiến đấu gian khổ</a:t>
              </a:r>
              <a:endParaRPr b="1" i="0" sz="2000" u="none" cap="none" strike="noStrike">
                <a:solidFill>
                  <a:schemeClr val="lt1"/>
                </a:solidFill>
                <a:latin typeface="Cabin Condensed"/>
                <a:ea typeface="Cabin Condensed"/>
                <a:cs typeface="Cabin Condensed"/>
                <a:sym typeface="Cabin Condensed"/>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36"/>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500"/>
              <a:buNone/>
            </a:pPr>
            <a:r>
              <a:rPr b="1" lang="en-US" sz="2400">
                <a:latin typeface="Cambria"/>
                <a:ea typeface="Cambria"/>
                <a:cs typeface="Cambria"/>
                <a:sym typeface="Cambria"/>
              </a:rPr>
              <a:t> Cơ sở hình thành tình đồng chí</a:t>
            </a:r>
            <a:endParaRPr b="1" sz="2400">
              <a:latin typeface="Cambria"/>
              <a:ea typeface="Cambria"/>
              <a:cs typeface="Cambria"/>
              <a:sym typeface="Cambria"/>
            </a:endParaRPr>
          </a:p>
        </p:txBody>
      </p:sp>
      <p:sp>
        <p:nvSpPr>
          <p:cNvPr id="414" name="Google Shape;414;p36"/>
          <p:cNvSpPr/>
          <p:nvPr/>
        </p:nvSpPr>
        <p:spPr>
          <a:xfrm>
            <a:off x="489889" y="1829149"/>
            <a:ext cx="3963927" cy="662393"/>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1" lang="en-US" sz="2000" u="none" cap="none" strike="noStrike">
                <a:solidFill>
                  <a:schemeClr val="dk1"/>
                </a:solidFill>
                <a:latin typeface="Cambria"/>
                <a:ea typeface="Cambria"/>
                <a:cs typeface="Cambria"/>
                <a:sym typeface="Cambria"/>
              </a:rPr>
              <a:t>Đồng chí!</a:t>
            </a:r>
            <a:endParaRPr/>
          </a:p>
        </p:txBody>
      </p:sp>
      <p:sp>
        <p:nvSpPr>
          <p:cNvPr id="415" name="Google Shape;415;p36"/>
          <p:cNvSpPr/>
          <p:nvPr/>
        </p:nvSpPr>
        <p:spPr>
          <a:xfrm>
            <a:off x="3821151" y="1694986"/>
            <a:ext cx="4762483" cy="2668953"/>
          </a:xfrm>
          <a:prstGeom prst="rect">
            <a:avLst/>
          </a:prstGeom>
          <a:no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285750" lvl="0" marL="285750" marR="0" rtl="0" algn="l">
              <a:lnSpc>
                <a:spcPct val="150000"/>
              </a:lnSpc>
              <a:spcBef>
                <a:spcPts val="0"/>
              </a:spcBef>
              <a:spcAft>
                <a:spcPts val="0"/>
              </a:spcAft>
              <a:buClr>
                <a:srgbClr val="000000"/>
              </a:buClr>
              <a:buSzPts val="1800"/>
              <a:buFont typeface="Arial"/>
              <a:buChar char="•"/>
            </a:pPr>
            <a:r>
              <a:rPr b="0" i="0" lang="en-US" sz="1800" u="none" cap="none" strike="noStrike">
                <a:solidFill>
                  <a:schemeClr val="dk1"/>
                </a:solidFill>
                <a:latin typeface="Cambria"/>
                <a:ea typeface="Cambria"/>
                <a:cs typeface="Cambria"/>
                <a:sym typeface="Cambria"/>
              </a:rPr>
              <a:t>Câu đặc biệt chỉ 2 tiếng.</a:t>
            </a:r>
            <a:endParaRPr/>
          </a:p>
          <a:p>
            <a:pPr indent="-285750" lvl="0" marL="285750" marR="0" rtl="0" algn="l">
              <a:lnSpc>
                <a:spcPct val="150000"/>
              </a:lnSpc>
              <a:spcBef>
                <a:spcPts val="0"/>
              </a:spcBef>
              <a:spcAft>
                <a:spcPts val="0"/>
              </a:spcAft>
              <a:buClr>
                <a:srgbClr val="000000"/>
              </a:buClr>
              <a:buSzPts val="1800"/>
              <a:buFont typeface="Arial"/>
              <a:buChar char="•"/>
            </a:pPr>
            <a:r>
              <a:rPr b="0" i="0" lang="en-US" sz="1800" u="none" cap="none" strike="noStrike">
                <a:solidFill>
                  <a:schemeClr val="dk1"/>
                </a:solidFill>
                <a:latin typeface="Cambria"/>
                <a:ea typeface="Cambria"/>
                <a:cs typeface="Cambria"/>
                <a:sym typeface="Cambria"/>
              </a:rPr>
              <a:t>Câu thơ – tiếng gọi thiêng liêng giữa những người đồng đội, đồng chí.</a:t>
            </a:r>
            <a:endParaRPr/>
          </a:p>
          <a:p>
            <a:pPr indent="-285750" lvl="0" marL="285750" marR="0" rtl="0" algn="l">
              <a:lnSpc>
                <a:spcPct val="150000"/>
              </a:lnSpc>
              <a:spcBef>
                <a:spcPts val="0"/>
              </a:spcBef>
              <a:spcAft>
                <a:spcPts val="0"/>
              </a:spcAft>
              <a:buClr>
                <a:srgbClr val="000000"/>
              </a:buClr>
              <a:buSzPts val="1800"/>
              <a:buFont typeface="Arial"/>
              <a:buChar char="•"/>
            </a:pPr>
            <a:r>
              <a:rPr b="0" i="0" lang="en-US" sz="1800" u="none" cap="none" strike="noStrike">
                <a:solidFill>
                  <a:schemeClr val="dk1"/>
                </a:solidFill>
                <a:latin typeface="Cambria"/>
                <a:ea typeface="Cambria"/>
                <a:cs typeface="Cambria"/>
                <a:sym typeface="Cambria"/>
              </a:rPr>
              <a:t>Sự phát hiện, sự lí giải của nhà thơ về những cơ sở để hình thành tình đồng chí, đồng đội thiêng liêng, cao đẹp.</a:t>
            </a:r>
            <a:endParaRPr/>
          </a:p>
        </p:txBody>
      </p:sp>
      <p:pic>
        <p:nvPicPr>
          <p:cNvPr descr="MELODIES OF CHILDHOOD - Những bài hát Tuổi Thơ on Behance" id="416" name="Google Shape;416;p36"/>
          <p:cNvPicPr preferRelativeResize="0"/>
          <p:nvPr/>
        </p:nvPicPr>
        <p:blipFill rotWithShape="1">
          <a:blip r:embed="rId3">
            <a:alphaModFix/>
          </a:blip>
          <a:srcRect b="0" l="4200" r="8088" t="22768"/>
          <a:stretch/>
        </p:blipFill>
        <p:spPr>
          <a:xfrm>
            <a:off x="1434790" y="2643770"/>
            <a:ext cx="2439926" cy="220979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4"/>
                                        </p:tgtEl>
                                        <p:attrNameLst>
                                          <p:attrName>style.visibility</p:attrName>
                                        </p:attrNameLst>
                                      </p:cBhvr>
                                      <p:to>
                                        <p:strVal val="visible"/>
                                      </p:to>
                                    </p:set>
                                    <p:animEffect filter="fade" transition="in">
                                      <p:cBhvr>
                                        <p:cTn dur="1000"/>
                                        <p:tgtEl>
                                          <p:spTgt spid="414"/>
                                        </p:tgtEl>
                                      </p:cBhvr>
                                    </p:animEffect>
                                  </p:childTnLst>
                                </p:cTn>
                              </p:par>
                              <p:par>
                                <p:cTn fill="hold" nodeType="withEffect" presetClass="entr" presetID="10" presetSubtype="0">
                                  <p:stCondLst>
                                    <p:cond delay="0"/>
                                  </p:stCondLst>
                                  <p:childTnLst>
                                    <p:set>
                                      <p:cBhvr>
                                        <p:cTn dur="1" fill="hold">
                                          <p:stCondLst>
                                            <p:cond delay="0"/>
                                          </p:stCondLst>
                                        </p:cTn>
                                        <p:tgtEl>
                                          <p:spTgt spid="416"/>
                                        </p:tgtEl>
                                        <p:attrNameLst>
                                          <p:attrName>style.visibility</p:attrName>
                                        </p:attrNameLst>
                                      </p:cBhvr>
                                      <p:to>
                                        <p:strVal val="visible"/>
                                      </p:to>
                                    </p:set>
                                    <p:animEffect filter="fade" transition="in">
                                      <p:cBhvr>
                                        <p:cTn dur="1000"/>
                                        <p:tgtEl>
                                          <p:spTgt spid="41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5"/>
                                        </p:tgtEl>
                                        <p:attrNameLst>
                                          <p:attrName>style.visibility</p:attrName>
                                        </p:attrNameLst>
                                      </p:cBhvr>
                                      <p:to>
                                        <p:strVal val="visible"/>
                                      </p:to>
                                    </p:set>
                                    <p:animEffect filter="fade" transition="in">
                                      <p:cBhvr>
                                        <p:cTn dur="500"/>
                                        <p:tgtEl>
                                          <p:spTgt spid="4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p37"/>
          <p:cNvSpPr txBox="1"/>
          <p:nvPr>
            <p:ph type="title"/>
          </p:nvPr>
        </p:nvSpPr>
        <p:spPr>
          <a:xfrm>
            <a:off x="720000" y="445025"/>
            <a:ext cx="7704000" cy="439638"/>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500"/>
              <a:buNone/>
            </a:pPr>
            <a:r>
              <a:rPr b="1" lang="en-US" sz="2400">
                <a:latin typeface="Cambria"/>
                <a:ea typeface="Cambria"/>
                <a:cs typeface="Cambria"/>
                <a:sym typeface="Cambria"/>
              </a:rPr>
              <a:t> Những biểu hiện và sức mạnh của tình đồng chí.</a:t>
            </a:r>
            <a:endParaRPr/>
          </a:p>
        </p:txBody>
      </p:sp>
      <p:sp>
        <p:nvSpPr>
          <p:cNvPr id="422" name="Google Shape;422;p37"/>
          <p:cNvSpPr/>
          <p:nvPr/>
        </p:nvSpPr>
        <p:spPr>
          <a:xfrm>
            <a:off x="163551" y="1017724"/>
            <a:ext cx="1271239" cy="375499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1" i="0" lang="en-US" sz="1800" u="none" cap="none" strike="noStrike">
                <a:solidFill>
                  <a:schemeClr val="lt1"/>
                </a:solidFill>
                <a:latin typeface="Cambria"/>
                <a:ea typeface="Cambria"/>
                <a:cs typeface="Cambria"/>
                <a:sym typeface="Cambria"/>
              </a:rPr>
              <a:t>Thấu hiểu, chia sẻ với hoàn cảnh của nhau</a:t>
            </a:r>
            <a:endParaRPr b="1" i="0" sz="1800" u="none" cap="none" strike="noStrike">
              <a:solidFill>
                <a:schemeClr val="lt1"/>
              </a:solidFill>
              <a:latin typeface="Cambria"/>
              <a:ea typeface="Cambria"/>
              <a:cs typeface="Cambria"/>
              <a:sym typeface="Cambria"/>
            </a:endParaRPr>
          </a:p>
        </p:txBody>
      </p:sp>
      <p:sp>
        <p:nvSpPr>
          <p:cNvPr id="423" name="Google Shape;423;p37"/>
          <p:cNvSpPr/>
          <p:nvPr/>
        </p:nvSpPr>
        <p:spPr>
          <a:xfrm>
            <a:off x="1021448" y="1519730"/>
            <a:ext cx="5151864" cy="1257125"/>
          </a:xfrm>
          <a:prstGeom prst="rect">
            <a:avLst/>
          </a:prstGeom>
          <a:noFill/>
          <a:ln>
            <a:noFill/>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0" i="1" lang="en-US" sz="1800" u="none" cap="none" strike="noStrike">
                <a:solidFill>
                  <a:schemeClr val="dk1"/>
                </a:solidFill>
                <a:latin typeface="Cambria"/>
                <a:ea typeface="Cambria"/>
                <a:cs typeface="Cambria"/>
                <a:sym typeface="Cambria"/>
              </a:rPr>
              <a:t>Ruộng nương anh gửi bạn thân cày</a:t>
            </a:r>
            <a:endParaRPr b="0" i="1" sz="1800" u="none" cap="none" strike="noStrike">
              <a:solidFill>
                <a:schemeClr val="dk1"/>
              </a:solidFill>
              <a:latin typeface="Cambria"/>
              <a:ea typeface="Cambria"/>
              <a:cs typeface="Cambria"/>
              <a:sym typeface="Cambria"/>
            </a:endParaRPr>
          </a:p>
          <a:p>
            <a:pPr indent="0" lvl="0" marL="0" marR="0" rtl="0" algn="ctr">
              <a:lnSpc>
                <a:spcPct val="150000"/>
              </a:lnSpc>
              <a:spcBef>
                <a:spcPts val="0"/>
              </a:spcBef>
              <a:spcAft>
                <a:spcPts val="0"/>
              </a:spcAft>
              <a:buNone/>
            </a:pPr>
            <a:r>
              <a:rPr b="0" i="1" lang="en-US" sz="1800" u="none" cap="none" strike="noStrike">
                <a:solidFill>
                  <a:schemeClr val="dk1"/>
                </a:solidFill>
                <a:latin typeface="Cambria"/>
                <a:ea typeface="Cambria"/>
                <a:cs typeface="Cambria"/>
                <a:sym typeface="Cambria"/>
              </a:rPr>
              <a:t>Gian nhà không mặc kệ gió lung lay</a:t>
            </a:r>
            <a:endParaRPr/>
          </a:p>
          <a:p>
            <a:pPr indent="0" lvl="0" marL="0" marR="0" rtl="0" algn="ctr">
              <a:lnSpc>
                <a:spcPct val="150000"/>
              </a:lnSpc>
              <a:spcBef>
                <a:spcPts val="0"/>
              </a:spcBef>
              <a:spcAft>
                <a:spcPts val="0"/>
              </a:spcAft>
              <a:buNone/>
            </a:pPr>
            <a:r>
              <a:rPr b="0" i="1" lang="en-US" sz="1800" u="none" cap="none" strike="noStrike">
                <a:solidFill>
                  <a:schemeClr val="dk1"/>
                </a:solidFill>
                <a:latin typeface="Cambria"/>
                <a:ea typeface="Cambria"/>
                <a:cs typeface="Cambria"/>
                <a:sym typeface="Cambria"/>
              </a:rPr>
              <a:t>Giếng nước gốc đa nhớ người ra lính</a:t>
            </a:r>
            <a:endParaRPr b="0" i="1" sz="1800" u="none" cap="none" strike="noStrike">
              <a:solidFill>
                <a:schemeClr val="dk1"/>
              </a:solidFill>
              <a:latin typeface="Cambria"/>
              <a:ea typeface="Cambria"/>
              <a:cs typeface="Cambria"/>
              <a:sym typeface="Cambria"/>
            </a:endParaRPr>
          </a:p>
        </p:txBody>
      </p:sp>
      <p:sp>
        <p:nvSpPr>
          <p:cNvPr id="424" name="Google Shape;424;p37"/>
          <p:cNvSpPr/>
          <p:nvPr/>
        </p:nvSpPr>
        <p:spPr>
          <a:xfrm>
            <a:off x="3445727" y="3278861"/>
            <a:ext cx="3534937" cy="1257125"/>
          </a:xfrm>
          <a:prstGeom prst="rect">
            <a:avLst/>
          </a:prstGeom>
          <a:noFill/>
          <a:ln>
            <a:noFill/>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1" i="0" lang="en-US" sz="1800" u="none" cap="none" strike="noStrike">
                <a:solidFill>
                  <a:schemeClr val="dk1"/>
                </a:solidFill>
                <a:latin typeface="Cambria"/>
                <a:ea typeface="Cambria"/>
                <a:cs typeface="Cambria"/>
                <a:sym typeface="Cambria"/>
              </a:rPr>
              <a:t>Nghệ thuật</a:t>
            </a:r>
            <a:endParaRPr b="1" i="0" sz="1800" u="none" cap="none" strike="noStrike">
              <a:solidFill>
                <a:schemeClr val="dk1"/>
              </a:solidFill>
              <a:latin typeface="Cambria"/>
              <a:ea typeface="Cambria"/>
              <a:cs typeface="Cambria"/>
              <a:sym typeface="Cambria"/>
            </a:endParaRPr>
          </a:p>
          <a:p>
            <a:pPr indent="0" lvl="0" marL="0" marR="0" rtl="0" algn="ctr">
              <a:lnSpc>
                <a:spcPct val="150000"/>
              </a:lnSpc>
              <a:spcBef>
                <a:spcPts val="0"/>
              </a:spcBef>
              <a:spcAft>
                <a:spcPts val="0"/>
              </a:spcAft>
              <a:buNone/>
            </a:pPr>
            <a:r>
              <a:rPr b="0" i="0" lang="en-US" sz="1800" u="none" cap="none" strike="noStrike">
                <a:solidFill>
                  <a:schemeClr val="dk1"/>
                </a:solidFill>
                <a:latin typeface="Cambria"/>
                <a:ea typeface="Cambria"/>
                <a:cs typeface="Cambria"/>
                <a:sym typeface="Cambria"/>
              </a:rPr>
              <a:t>Hình ảnh thơ sóng đôi.</a:t>
            </a:r>
            <a:endParaRPr/>
          </a:p>
          <a:p>
            <a:pPr indent="0" lvl="0" marL="0" marR="0" rtl="0" algn="ctr">
              <a:lnSpc>
                <a:spcPct val="150000"/>
              </a:lnSpc>
              <a:spcBef>
                <a:spcPts val="0"/>
              </a:spcBef>
              <a:spcAft>
                <a:spcPts val="0"/>
              </a:spcAft>
              <a:buNone/>
            </a:pPr>
            <a:r>
              <a:rPr b="0" i="0" lang="en-US" sz="1800" u="none" cap="none" strike="noStrike">
                <a:solidFill>
                  <a:schemeClr val="dk1"/>
                </a:solidFill>
                <a:latin typeface="Cambria"/>
                <a:ea typeface="Cambria"/>
                <a:cs typeface="Cambria"/>
                <a:sym typeface="Cambria"/>
              </a:rPr>
              <a:t>Nhân hóa, hoán dụ</a:t>
            </a:r>
            <a:endParaRPr b="0" i="0" sz="1800" u="none" cap="none" strike="noStrike">
              <a:solidFill>
                <a:schemeClr val="dk1"/>
              </a:solidFill>
              <a:latin typeface="Cambria"/>
              <a:ea typeface="Cambria"/>
              <a:cs typeface="Cambria"/>
              <a:sym typeface="Cambria"/>
            </a:endParaRPr>
          </a:p>
        </p:txBody>
      </p:sp>
      <p:sp>
        <p:nvSpPr>
          <p:cNvPr id="425" name="Google Shape;425;p37"/>
          <p:cNvSpPr/>
          <p:nvPr/>
        </p:nvSpPr>
        <p:spPr>
          <a:xfrm>
            <a:off x="3336074" y="3580145"/>
            <a:ext cx="349405" cy="654556"/>
          </a:xfrm>
          <a:prstGeom prst="rightArrow">
            <a:avLst>
              <a:gd fmla="val 50000" name="adj1"/>
              <a:gd fmla="val 50000" name="adj2"/>
            </a:avLst>
          </a:prstGeom>
          <a:solidFill>
            <a:srgbClr val="7D7F5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MELODIES OF CHILDHOOD - Những bài hát Tuổi Thơ on Behance" id="426" name="Google Shape;426;p37"/>
          <p:cNvPicPr preferRelativeResize="0"/>
          <p:nvPr/>
        </p:nvPicPr>
        <p:blipFill rotWithShape="1">
          <a:blip r:embed="rId3">
            <a:alphaModFix/>
          </a:blip>
          <a:srcRect b="0" l="0" r="0" t="0"/>
          <a:stretch/>
        </p:blipFill>
        <p:spPr>
          <a:xfrm>
            <a:off x="4998716" y="330324"/>
            <a:ext cx="3602591" cy="363593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1"/>
                                        </p:tgtEl>
                                        <p:attrNameLst>
                                          <p:attrName>style.visibility</p:attrName>
                                        </p:attrNameLst>
                                      </p:cBhvr>
                                      <p:to>
                                        <p:strVal val="visible"/>
                                      </p:to>
                                    </p:set>
                                    <p:animEffect filter="fade" transition="in">
                                      <p:cBhvr>
                                        <p:cTn dur="500"/>
                                        <p:tgtEl>
                                          <p:spTgt spid="4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2"/>
                                        </p:tgtEl>
                                        <p:attrNameLst>
                                          <p:attrName>style.visibility</p:attrName>
                                        </p:attrNameLst>
                                      </p:cBhvr>
                                      <p:to>
                                        <p:strVal val="visible"/>
                                      </p:to>
                                    </p:set>
                                    <p:animEffect filter="fade" transition="in">
                                      <p:cBhvr>
                                        <p:cTn dur="500"/>
                                        <p:tgtEl>
                                          <p:spTgt spid="4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3"/>
                                        </p:tgtEl>
                                        <p:attrNameLst>
                                          <p:attrName>style.visibility</p:attrName>
                                        </p:attrNameLst>
                                      </p:cBhvr>
                                      <p:to>
                                        <p:strVal val="visible"/>
                                      </p:to>
                                    </p:set>
                                    <p:animEffect filter="fade" transition="in">
                                      <p:cBhvr>
                                        <p:cTn dur="500"/>
                                        <p:tgtEl>
                                          <p:spTgt spid="423"/>
                                        </p:tgtEl>
                                      </p:cBhvr>
                                    </p:animEffect>
                                  </p:childTnLst>
                                </p:cTn>
                              </p:par>
                              <p:par>
                                <p:cTn fill="hold" nodeType="withEffect" presetClass="entr" presetID="10" presetSubtype="0">
                                  <p:stCondLst>
                                    <p:cond delay="0"/>
                                  </p:stCondLst>
                                  <p:childTnLst>
                                    <p:set>
                                      <p:cBhvr>
                                        <p:cTn dur="1" fill="hold">
                                          <p:stCondLst>
                                            <p:cond delay="0"/>
                                          </p:stCondLst>
                                        </p:cTn>
                                        <p:tgtEl>
                                          <p:spTgt spid="426"/>
                                        </p:tgtEl>
                                        <p:attrNameLst>
                                          <p:attrName>style.visibility</p:attrName>
                                        </p:attrNameLst>
                                      </p:cBhvr>
                                      <p:to>
                                        <p:strVal val="visible"/>
                                      </p:to>
                                    </p:set>
                                    <p:animEffect filter="fade" transition="in">
                                      <p:cBhvr>
                                        <p:cTn dur="500"/>
                                        <p:tgtEl>
                                          <p:spTgt spid="42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5"/>
                                        </p:tgtEl>
                                        <p:attrNameLst>
                                          <p:attrName>style.visibility</p:attrName>
                                        </p:attrNameLst>
                                      </p:cBhvr>
                                      <p:to>
                                        <p:strVal val="visible"/>
                                      </p:to>
                                    </p:set>
                                    <p:animEffect filter="fade" transition="in">
                                      <p:cBhvr>
                                        <p:cTn dur="500"/>
                                        <p:tgtEl>
                                          <p:spTgt spid="425"/>
                                        </p:tgtEl>
                                      </p:cBhvr>
                                    </p:animEffect>
                                  </p:childTnLst>
                                </p:cTn>
                              </p:par>
                              <p:par>
                                <p:cTn fill="hold" nodeType="withEffect" presetClass="entr" presetID="10" presetSubtype="0">
                                  <p:stCondLst>
                                    <p:cond delay="0"/>
                                  </p:stCondLst>
                                  <p:childTnLst>
                                    <p:set>
                                      <p:cBhvr>
                                        <p:cTn dur="1" fill="hold">
                                          <p:stCondLst>
                                            <p:cond delay="0"/>
                                          </p:stCondLst>
                                        </p:cTn>
                                        <p:tgtEl>
                                          <p:spTgt spid="424"/>
                                        </p:tgtEl>
                                        <p:attrNameLst>
                                          <p:attrName>style.visibility</p:attrName>
                                        </p:attrNameLst>
                                      </p:cBhvr>
                                      <p:to>
                                        <p:strVal val="visible"/>
                                      </p:to>
                                    </p:set>
                                    <p:animEffect filter="fade" transition="in">
                                      <p:cBhvr>
                                        <p:cTn dur="500"/>
                                        <p:tgtEl>
                                          <p:spTgt spid="4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p38"/>
          <p:cNvSpPr txBox="1"/>
          <p:nvPr>
            <p:ph type="title"/>
          </p:nvPr>
        </p:nvSpPr>
        <p:spPr>
          <a:xfrm>
            <a:off x="720000" y="445025"/>
            <a:ext cx="7704000" cy="439638"/>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500"/>
              <a:buNone/>
            </a:pPr>
            <a:r>
              <a:rPr b="1" lang="en-US" sz="2400">
                <a:latin typeface="Cambria"/>
                <a:ea typeface="Cambria"/>
                <a:cs typeface="Cambria"/>
                <a:sym typeface="Cambria"/>
              </a:rPr>
              <a:t>Những biểu hiện và sức mạnh của tình đồng chí.</a:t>
            </a:r>
            <a:endParaRPr/>
          </a:p>
        </p:txBody>
      </p:sp>
      <p:sp>
        <p:nvSpPr>
          <p:cNvPr id="432" name="Google Shape;432;p38"/>
          <p:cNvSpPr/>
          <p:nvPr/>
        </p:nvSpPr>
        <p:spPr>
          <a:xfrm>
            <a:off x="163551" y="1017724"/>
            <a:ext cx="1271239" cy="375499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1" i="0" lang="en-US" sz="1800" u="none" cap="none" strike="noStrike">
                <a:solidFill>
                  <a:schemeClr val="lt1"/>
                </a:solidFill>
                <a:latin typeface="Cambria"/>
                <a:ea typeface="Cambria"/>
                <a:cs typeface="Cambria"/>
                <a:sym typeface="Cambria"/>
              </a:rPr>
              <a:t>Thấu hiểu, chia sẻ với hoàn cảnh của nhau</a:t>
            </a:r>
            <a:endParaRPr b="1" i="0" sz="1800" u="none" cap="none" strike="noStrike">
              <a:solidFill>
                <a:schemeClr val="lt1"/>
              </a:solidFill>
              <a:latin typeface="Cambria"/>
              <a:ea typeface="Cambria"/>
              <a:cs typeface="Cambria"/>
              <a:sym typeface="Cambria"/>
            </a:endParaRPr>
          </a:p>
        </p:txBody>
      </p:sp>
      <p:sp>
        <p:nvSpPr>
          <p:cNvPr id="433" name="Google Shape;433;p38"/>
          <p:cNvSpPr/>
          <p:nvPr/>
        </p:nvSpPr>
        <p:spPr>
          <a:xfrm>
            <a:off x="1650382" y="1112427"/>
            <a:ext cx="1724721" cy="1140119"/>
          </a:xfrm>
          <a:prstGeom prst="roundRect">
            <a:avLst>
              <a:gd fmla="val 16667" name="adj"/>
            </a:avLst>
          </a:prstGeom>
          <a:noFill/>
          <a:ln cap="flat" cmpd="sng" w="9525">
            <a:solidFill>
              <a:srgbClr val="97A29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1" lang="en-US" sz="1800" u="none" cap="none" strike="noStrike">
                <a:solidFill>
                  <a:schemeClr val="dk1"/>
                </a:solidFill>
                <a:latin typeface="Cambria"/>
                <a:ea typeface="Cambria"/>
                <a:cs typeface="Cambria"/>
                <a:sym typeface="Cambria"/>
              </a:rPr>
              <a:t>Mặc kệ</a:t>
            </a:r>
            <a:endParaRPr b="0" i="1" sz="1800" u="none" cap="none" strike="noStrike">
              <a:solidFill>
                <a:schemeClr val="dk1"/>
              </a:solidFill>
              <a:latin typeface="Cambria"/>
              <a:ea typeface="Cambria"/>
              <a:cs typeface="Cambria"/>
              <a:sym typeface="Cambria"/>
            </a:endParaRPr>
          </a:p>
        </p:txBody>
      </p:sp>
      <p:sp>
        <p:nvSpPr>
          <p:cNvPr id="434" name="Google Shape;434;p38"/>
          <p:cNvSpPr/>
          <p:nvPr/>
        </p:nvSpPr>
        <p:spPr>
          <a:xfrm>
            <a:off x="4631473" y="1112427"/>
            <a:ext cx="3852000" cy="1140119"/>
          </a:xfrm>
          <a:prstGeom prst="roundRect">
            <a:avLst>
              <a:gd fmla="val 16667" name="adj"/>
            </a:avLst>
          </a:prstGeom>
          <a:noFill/>
          <a:ln cap="flat" cmpd="sng" w="9525">
            <a:solidFill>
              <a:srgbClr val="97A29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cap="none" strike="noStrike">
                <a:solidFill>
                  <a:schemeClr val="dk1"/>
                </a:solidFill>
                <a:latin typeface="Cambria"/>
                <a:ea typeface="Cambria"/>
                <a:cs typeface="Cambria"/>
                <a:sym typeface="Cambria"/>
              </a:rPr>
              <a:t>Thái độ dứt khoát, ra đi vì nghĩa lớn, hi sinh những tình cảm riêng tư </a:t>
            </a:r>
            <a:endParaRPr/>
          </a:p>
        </p:txBody>
      </p:sp>
      <p:sp>
        <p:nvSpPr>
          <p:cNvPr id="435" name="Google Shape;435;p38"/>
          <p:cNvSpPr/>
          <p:nvPr/>
        </p:nvSpPr>
        <p:spPr>
          <a:xfrm>
            <a:off x="1650382" y="2948189"/>
            <a:ext cx="1724721" cy="1449204"/>
          </a:xfrm>
          <a:prstGeom prst="roundRect">
            <a:avLst>
              <a:gd fmla="val 16667" name="adj"/>
            </a:avLst>
          </a:prstGeom>
          <a:noFill/>
          <a:ln cap="flat" cmpd="sng" w="9525">
            <a:solidFill>
              <a:srgbClr val="97A29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1" lang="en-US" sz="1800" u="none" cap="none" strike="noStrike">
                <a:solidFill>
                  <a:schemeClr val="dk1"/>
                </a:solidFill>
                <a:latin typeface="Cambria"/>
                <a:ea typeface="Cambria"/>
                <a:cs typeface="Cambria"/>
                <a:sym typeface="Cambria"/>
              </a:rPr>
              <a:t>Giếng nước, gốc đa</a:t>
            </a:r>
            <a:endParaRPr b="0" i="1" sz="1800" u="none" cap="none" strike="noStrike">
              <a:solidFill>
                <a:schemeClr val="dk1"/>
              </a:solidFill>
              <a:latin typeface="Cambria"/>
              <a:ea typeface="Cambria"/>
              <a:cs typeface="Cambria"/>
              <a:sym typeface="Cambria"/>
            </a:endParaRPr>
          </a:p>
        </p:txBody>
      </p:sp>
      <p:sp>
        <p:nvSpPr>
          <p:cNvPr id="436" name="Google Shape;436;p38"/>
          <p:cNvSpPr/>
          <p:nvPr/>
        </p:nvSpPr>
        <p:spPr>
          <a:xfrm>
            <a:off x="4631473" y="2948188"/>
            <a:ext cx="3792527" cy="1449204"/>
          </a:xfrm>
          <a:prstGeom prst="roundRect">
            <a:avLst>
              <a:gd fmla="val 16667" name="adj"/>
            </a:avLst>
          </a:prstGeom>
          <a:noFill/>
          <a:ln cap="flat" cmpd="sng" w="9525">
            <a:solidFill>
              <a:srgbClr val="97A29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cap="none" strike="noStrike">
                <a:solidFill>
                  <a:schemeClr val="dk1"/>
                </a:solidFill>
                <a:latin typeface="Cambria"/>
                <a:ea typeface="Cambria"/>
                <a:cs typeface="Cambria"/>
                <a:sym typeface="Cambria"/>
              </a:rPr>
              <a:t>Hoán dụ.</a:t>
            </a:r>
            <a:endParaRPr/>
          </a:p>
          <a:p>
            <a:pPr indent="0" lvl="0" marL="0" marR="0" rtl="0" algn="l">
              <a:lnSpc>
                <a:spcPct val="100000"/>
              </a:lnSpc>
              <a:spcBef>
                <a:spcPts val="0"/>
              </a:spcBef>
              <a:spcAft>
                <a:spcPts val="0"/>
              </a:spcAft>
              <a:buNone/>
            </a:pPr>
            <a:r>
              <a:rPr b="0" i="0" lang="en-US" sz="1800" u="none" cap="none" strike="noStrike">
                <a:solidFill>
                  <a:schemeClr val="dk1"/>
                </a:solidFill>
                <a:latin typeface="Cambria"/>
                <a:ea typeface="Cambria"/>
                <a:cs typeface="Cambria"/>
                <a:sym typeface="Cambria"/>
              </a:rPr>
              <a:t>Hình ảnh quê hương, xứ sở, những người thân yêu vẫn ngày ngày nhớ mong người lính trở về.</a:t>
            </a:r>
            <a:endParaRPr/>
          </a:p>
        </p:txBody>
      </p:sp>
      <p:pic>
        <p:nvPicPr>
          <p:cNvPr id="437" name="Google Shape;437;p38"/>
          <p:cNvPicPr preferRelativeResize="0"/>
          <p:nvPr/>
        </p:nvPicPr>
        <p:blipFill rotWithShape="1">
          <a:blip r:embed="rId3">
            <a:alphaModFix/>
          </a:blip>
          <a:srcRect b="0" l="0" r="0" t="0"/>
          <a:stretch/>
        </p:blipFill>
        <p:spPr>
          <a:xfrm>
            <a:off x="2691160" y="2582649"/>
            <a:ext cx="2566175" cy="256085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3"/>
                                        </p:tgtEl>
                                        <p:attrNameLst>
                                          <p:attrName>style.visibility</p:attrName>
                                        </p:attrNameLst>
                                      </p:cBhvr>
                                      <p:to>
                                        <p:strVal val="visible"/>
                                      </p:to>
                                    </p:set>
                                    <p:animEffect filter="fade" transition="in">
                                      <p:cBhvr>
                                        <p:cTn dur="1000"/>
                                        <p:tgtEl>
                                          <p:spTgt spid="4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4"/>
                                        </p:tgtEl>
                                        <p:attrNameLst>
                                          <p:attrName>style.visibility</p:attrName>
                                        </p:attrNameLst>
                                      </p:cBhvr>
                                      <p:to>
                                        <p:strVal val="visible"/>
                                      </p:to>
                                    </p:set>
                                    <p:animEffect filter="fade" transition="in">
                                      <p:cBhvr>
                                        <p:cTn dur="1000"/>
                                        <p:tgtEl>
                                          <p:spTgt spid="4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5"/>
                                        </p:tgtEl>
                                        <p:attrNameLst>
                                          <p:attrName>style.visibility</p:attrName>
                                        </p:attrNameLst>
                                      </p:cBhvr>
                                      <p:to>
                                        <p:strVal val="visible"/>
                                      </p:to>
                                    </p:set>
                                    <p:animEffect filter="fade" transition="in">
                                      <p:cBhvr>
                                        <p:cTn dur="1000"/>
                                        <p:tgtEl>
                                          <p:spTgt spid="4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6"/>
                                        </p:tgtEl>
                                        <p:attrNameLst>
                                          <p:attrName>style.visibility</p:attrName>
                                        </p:attrNameLst>
                                      </p:cBhvr>
                                      <p:to>
                                        <p:strVal val="visible"/>
                                      </p:to>
                                    </p:set>
                                    <p:animEffect filter="fade" transition="in">
                                      <p:cBhvr>
                                        <p:cTn dur="1000"/>
                                        <p:tgtEl>
                                          <p:spTgt spid="4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p39"/>
          <p:cNvSpPr txBox="1"/>
          <p:nvPr>
            <p:ph type="title"/>
          </p:nvPr>
        </p:nvSpPr>
        <p:spPr>
          <a:xfrm>
            <a:off x="720000" y="445025"/>
            <a:ext cx="7704000" cy="439638"/>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500"/>
              <a:buNone/>
            </a:pPr>
            <a:r>
              <a:rPr b="1" lang="en-US" sz="2400">
                <a:latin typeface="Cambria"/>
                <a:ea typeface="Cambria"/>
                <a:cs typeface="Cambria"/>
                <a:sym typeface="Cambria"/>
              </a:rPr>
              <a:t>Những biểu hiện và sức mạnh của tình đồng chí.</a:t>
            </a:r>
            <a:endParaRPr/>
          </a:p>
        </p:txBody>
      </p:sp>
      <p:sp>
        <p:nvSpPr>
          <p:cNvPr id="443" name="Google Shape;443;p39"/>
          <p:cNvSpPr/>
          <p:nvPr/>
        </p:nvSpPr>
        <p:spPr>
          <a:xfrm>
            <a:off x="163551" y="1017724"/>
            <a:ext cx="1271239" cy="375499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1" i="0" lang="en-US" sz="1800" u="none" cap="none" strike="noStrike">
                <a:solidFill>
                  <a:schemeClr val="lt1"/>
                </a:solidFill>
                <a:latin typeface="Cambria"/>
                <a:ea typeface="Cambria"/>
                <a:cs typeface="Cambria"/>
                <a:sym typeface="Cambria"/>
              </a:rPr>
              <a:t>Thấu hiểu, chia sẻ với hoàn cảnh của nhau</a:t>
            </a:r>
            <a:endParaRPr b="1" i="0" sz="1800" u="none" cap="none" strike="noStrike">
              <a:solidFill>
                <a:schemeClr val="lt1"/>
              </a:solidFill>
              <a:latin typeface="Cambria"/>
              <a:ea typeface="Cambria"/>
              <a:cs typeface="Cambria"/>
              <a:sym typeface="Cambria"/>
            </a:endParaRPr>
          </a:p>
        </p:txBody>
      </p:sp>
      <p:sp>
        <p:nvSpPr>
          <p:cNvPr id="444" name="Google Shape;444;p39"/>
          <p:cNvSpPr/>
          <p:nvPr/>
        </p:nvSpPr>
        <p:spPr>
          <a:xfrm>
            <a:off x="1813238" y="1085386"/>
            <a:ext cx="3509611" cy="3813716"/>
          </a:xfrm>
          <a:prstGeom prst="rect">
            <a:avLst/>
          </a:prstGeom>
          <a:noFill/>
          <a:ln>
            <a:noFill/>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0" i="1" lang="en-US" sz="1800" u="none" cap="none" strike="noStrike">
                <a:solidFill>
                  <a:schemeClr val="dk1"/>
                </a:solidFill>
                <a:latin typeface="Cambria"/>
                <a:ea typeface="Cambria"/>
                <a:cs typeface="Cambria"/>
                <a:sym typeface="Cambria"/>
              </a:rPr>
              <a:t>Hình bóng quê hương luôn là hình ảnh thường trực trong tâm trí của những người lính khi ra trận. Đó là nguồn động viên, cũng là sức mạnh để những người lính cùng cầm súng chiến đấu.</a:t>
            </a:r>
            <a:endParaRPr/>
          </a:p>
        </p:txBody>
      </p:sp>
      <p:pic>
        <p:nvPicPr>
          <p:cNvPr id="445" name="Google Shape;445;p39"/>
          <p:cNvPicPr preferRelativeResize="0"/>
          <p:nvPr/>
        </p:nvPicPr>
        <p:blipFill rotWithShape="1">
          <a:blip r:embed="rId3">
            <a:alphaModFix/>
          </a:blip>
          <a:srcRect b="0" l="0" r="0" t="0"/>
          <a:stretch/>
        </p:blipFill>
        <p:spPr>
          <a:xfrm>
            <a:off x="5213487" y="1085386"/>
            <a:ext cx="4427907" cy="454711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44"/>
                                        </p:tgtEl>
                                        <p:attrNameLst>
                                          <p:attrName>style.visibility</p:attrName>
                                        </p:attrNameLst>
                                      </p:cBhvr>
                                      <p:to>
                                        <p:strVal val="visible"/>
                                      </p:to>
                                    </p:set>
                                    <p:animEffect filter="fade" transition="in">
                                      <p:cBhvr>
                                        <p:cTn dur="1000"/>
                                        <p:tgtEl>
                                          <p:spTgt spid="44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p40"/>
          <p:cNvSpPr txBox="1"/>
          <p:nvPr>
            <p:ph type="title"/>
          </p:nvPr>
        </p:nvSpPr>
        <p:spPr>
          <a:xfrm>
            <a:off x="720000" y="445025"/>
            <a:ext cx="7704000" cy="439638"/>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500"/>
              <a:buNone/>
            </a:pPr>
            <a:r>
              <a:rPr b="1" lang="en-US" sz="2400">
                <a:latin typeface="Cambria"/>
                <a:ea typeface="Cambria"/>
                <a:cs typeface="Cambria"/>
                <a:sym typeface="Cambria"/>
              </a:rPr>
              <a:t> Những biểu hiện và sức mạnh của tình đồng chí.</a:t>
            </a:r>
            <a:endParaRPr/>
          </a:p>
        </p:txBody>
      </p:sp>
      <p:sp>
        <p:nvSpPr>
          <p:cNvPr id="451" name="Google Shape;451;p40"/>
          <p:cNvSpPr/>
          <p:nvPr/>
        </p:nvSpPr>
        <p:spPr>
          <a:xfrm>
            <a:off x="163551" y="1017724"/>
            <a:ext cx="1271239" cy="375499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1" i="0" lang="en-US" sz="1800" u="none" cap="none" strike="noStrike">
                <a:solidFill>
                  <a:schemeClr val="lt1"/>
                </a:solidFill>
                <a:latin typeface="Cambria"/>
                <a:ea typeface="Cambria"/>
                <a:cs typeface="Cambria"/>
                <a:sym typeface="Cambria"/>
              </a:rPr>
              <a:t> Đồng cam cộng khổ, chia sẻ những khó khăn của cuộc sống</a:t>
            </a:r>
            <a:endParaRPr b="1" i="0" sz="1800" u="none" cap="none" strike="noStrike">
              <a:solidFill>
                <a:schemeClr val="lt1"/>
              </a:solidFill>
              <a:latin typeface="Cambria"/>
              <a:ea typeface="Cambria"/>
              <a:cs typeface="Cambria"/>
              <a:sym typeface="Cambria"/>
            </a:endParaRPr>
          </a:p>
        </p:txBody>
      </p:sp>
      <p:sp>
        <p:nvSpPr>
          <p:cNvPr id="452" name="Google Shape;452;p40"/>
          <p:cNvSpPr/>
          <p:nvPr/>
        </p:nvSpPr>
        <p:spPr>
          <a:xfrm>
            <a:off x="1925444" y="1398162"/>
            <a:ext cx="2772935" cy="594729"/>
          </a:xfrm>
          <a:prstGeom prst="roundRect">
            <a:avLst>
              <a:gd fmla="val 16667" name="adj"/>
            </a:avLst>
          </a:prstGeom>
          <a:no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cap="none" strike="noStrike">
                <a:solidFill>
                  <a:schemeClr val="dk1"/>
                </a:solidFill>
                <a:latin typeface="Cambria"/>
                <a:ea typeface="Cambria"/>
                <a:cs typeface="Cambria"/>
                <a:sym typeface="Cambria"/>
              </a:rPr>
              <a:t>Từng cơn ớn lạnh</a:t>
            </a:r>
            <a:endParaRPr b="0" i="0" sz="1800" u="none" cap="none" strike="noStrike">
              <a:solidFill>
                <a:schemeClr val="dk1"/>
              </a:solidFill>
              <a:latin typeface="Cambria"/>
              <a:ea typeface="Cambria"/>
              <a:cs typeface="Cambria"/>
              <a:sym typeface="Cambria"/>
            </a:endParaRPr>
          </a:p>
        </p:txBody>
      </p:sp>
      <p:sp>
        <p:nvSpPr>
          <p:cNvPr id="453" name="Google Shape;453;p40"/>
          <p:cNvSpPr/>
          <p:nvPr/>
        </p:nvSpPr>
        <p:spPr>
          <a:xfrm>
            <a:off x="2280445" y="3097655"/>
            <a:ext cx="2417933" cy="594730"/>
          </a:xfrm>
          <a:prstGeom prst="roundRect">
            <a:avLst>
              <a:gd fmla="val 16667" name="adj"/>
            </a:avLst>
          </a:prstGeom>
          <a:no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1" i="0" lang="en-US" sz="1800" u="none" cap="none" strike="noStrike">
                <a:solidFill>
                  <a:schemeClr val="dk1"/>
                </a:solidFill>
                <a:latin typeface="Cambria"/>
                <a:ea typeface="Cambria"/>
                <a:cs typeface="Cambria"/>
                <a:sym typeface="Cambria"/>
              </a:rPr>
              <a:t>Căn bệnh sốt rét</a:t>
            </a:r>
            <a:endParaRPr b="1" i="0" sz="1800" u="none" cap="none" strike="noStrike">
              <a:solidFill>
                <a:schemeClr val="dk1"/>
              </a:solidFill>
              <a:latin typeface="Cambria"/>
              <a:ea typeface="Cambria"/>
              <a:cs typeface="Cambria"/>
              <a:sym typeface="Cambria"/>
            </a:endParaRPr>
          </a:p>
        </p:txBody>
      </p:sp>
      <p:sp>
        <p:nvSpPr>
          <p:cNvPr id="454" name="Google Shape;454;p40"/>
          <p:cNvSpPr/>
          <p:nvPr/>
        </p:nvSpPr>
        <p:spPr>
          <a:xfrm>
            <a:off x="1631810" y="3097655"/>
            <a:ext cx="364276" cy="594730"/>
          </a:xfrm>
          <a:prstGeom prst="rightArrow">
            <a:avLst>
              <a:gd fmla="val 50000" name="adj1"/>
              <a:gd fmla="val 50000" name="adj2"/>
            </a:avLst>
          </a:prstGeom>
          <a:solidFill>
            <a:srgbClr val="2E412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55" name="Google Shape;455;p40"/>
          <p:cNvSpPr/>
          <p:nvPr/>
        </p:nvSpPr>
        <p:spPr>
          <a:xfrm>
            <a:off x="1925443" y="2141617"/>
            <a:ext cx="2772935" cy="594729"/>
          </a:xfrm>
          <a:prstGeom prst="roundRect">
            <a:avLst>
              <a:gd fmla="val 16667" name="adj"/>
            </a:avLst>
          </a:prstGeom>
          <a:no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cap="none" strike="noStrike">
                <a:solidFill>
                  <a:schemeClr val="dk1"/>
                </a:solidFill>
                <a:latin typeface="Cambria"/>
                <a:ea typeface="Cambria"/>
                <a:cs typeface="Cambria"/>
                <a:sym typeface="Cambria"/>
              </a:rPr>
              <a:t>Sốt run người, vừng trán ướt mồ hôi.</a:t>
            </a:r>
            <a:endParaRPr/>
          </a:p>
        </p:txBody>
      </p:sp>
      <p:pic>
        <p:nvPicPr>
          <p:cNvPr descr="Sốt rét ở Trường Sơn" id="456" name="Google Shape;456;p40"/>
          <p:cNvPicPr preferRelativeResize="0"/>
          <p:nvPr/>
        </p:nvPicPr>
        <p:blipFill rotWithShape="1">
          <a:blip r:embed="rId3">
            <a:alphaModFix/>
          </a:blip>
          <a:srcRect b="3306" l="9113" r="3170" t="21479"/>
          <a:stretch/>
        </p:blipFill>
        <p:spPr>
          <a:xfrm>
            <a:off x="4816187" y="1398162"/>
            <a:ext cx="3878060" cy="2596112"/>
          </a:xfrm>
          <a:custGeom>
            <a:rect b="b" l="l" r="r" t="t"/>
            <a:pathLst>
              <a:path extrusionOk="0" h="3868662" w="6936059">
                <a:moveTo>
                  <a:pt x="644790" y="0"/>
                </a:moveTo>
                <a:lnTo>
                  <a:pt x="6291269" y="0"/>
                </a:lnTo>
                <a:cubicBezTo>
                  <a:pt x="6647377" y="0"/>
                  <a:pt x="6936059" y="288682"/>
                  <a:pt x="6936059" y="644790"/>
                </a:cubicBezTo>
                <a:lnTo>
                  <a:pt x="6936059" y="3223872"/>
                </a:lnTo>
                <a:cubicBezTo>
                  <a:pt x="6936059" y="3579980"/>
                  <a:pt x="6647377" y="3868662"/>
                  <a:pt x="6291269" y="3868662"/>
                </a:cubicBezTo>
                <a:lnTo>
                  <a:pt x="644790" y="3868662"/>
                </a:lnTo>
                <a:cubicBezTo>
                  <a:pt x="288682" y="3868662"/>
                  <a:pt x="0" y="3579980"/>
                  <a:pt x="0" y="3223872"/>
                </a:cubicBezTo>
                <a:lnTo>
                  <a:pt x="0" y="644790"/>
                </a:lnTo>
                <a:cubicBezTo>
                  <a:pt x="0" y="288682"/>
                  <a:pt x="288682" y="0"/>
                  <a:pt x="644790" y="0"/>
                </a:cubicBezTo>
                <a:close/>
              </a:path>
            </a:pathLst>
          </a:cu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1"/>
                                        </p:tgtEl>
                                        <p:attrNameLst>
                                          <p:attrName>style.visibility</p:attrName>
                                        </p:attrNameLst>
                                      </p:cBhvr>
                                      <p:to>
                                        <p:strVal val="visible"/>
                                      </p:to>
                                    </p:set>
                                    <p:animEffect filter="fade" transition="in">
                                      <p:cBhvr>
                                        <p:cTn dur="500"/>
                                        <p:tgtEl>
                                          <p:spTgt spid="4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2"/>
                                        </p:tgtEl>
                                        <p:attrNameLst>
                                          <p:attrName>style.visibility</p:attrName>
                                        </p:attrNameLst>
                                      </p:cBhvr>
                                      <p:to>
                                        <p:strVal val="visible"/>
                                      </p:to>
                                    </p:set>
                                    <p:animEffect filter="fade" transition="in">
                                      <p:cBhvr>
                                        <p:cTn dur="500"/>
                                        <p:tgtEl>
                                          <p:spTgt spid="452"/>
                                        </p:tgtEl>
                                      </p:cBhvr>
                                    </p:animEffect>
                                  </p:childTnLst>
                                </p:cTn>
                              </p:par>
                              <p:par>
                                <p:cTn fill="hold" nodeType="withEffect" presetClass="entr" presetID="10" presetSubtype="0">
                                  <p:stCondLst>
                                    <p:cond delay="0"/>
                                  </p:stCondLst>
                                  <p:childTnLst>
                                    <p:set>
                                      <p:cBhvr>
                                        <p:cTn dur="1" fill="hold">
                                          <p:stCondLst>
                                            <p:cond delay="0"/>
                                          </p:stCondLst>
                                        </p:cTn>
                                        <p:tgtEl>
                                          <p:spTgt spid="455"/>
                                        </p:tgtEl>
                                        <p:attrNameLst>
                                          <p:attrName>style.visibility</p:attrName>
                                        </p:attrNameLst>
                                      </p:cBhvr>
                                      <p:to>
                                        <p:strVal val="visible"/>
                                      </p:to>
                                    </p:set>
                                    <p:animEffect filter="fade" transition="in">
                                      <p:cBhvr>
                                        <p:cTn dur="500"/>
                                        <p:tgtEl>
                                          <p:spTgt spid="455"/>
                                        </p:tgtEl>
                                      </p:cBhvr>
                                    </p:animEffect>
                                  </p:childTnLst>
                                </p:cTn>
                              </p:par>
                              <p:par>
                                <p:cTn fill="hold" nodeType="withEffect" presetClass="entr" presetID="10" presetSubtype="0">
                                  <p:stCondLst>
                                    <p:cond delay="0"/>
                                  </p:stCondLst>
                                  <p:childTnLst>
                                    <p:set>
                                      <p:cBhvr>
                                        <p:cTn dur="1" fill="hold">
                                          <p:stCondLst>
                                            <p:cond delay="0"/>
                                          </p:stCondLst>
                                        </p:cTn>
                                        <p:tgtEl>
                                          <p:spTgt spid="454"/>
                                        </p:tgtEl>
                                        <p:attrNameLst>
                                          <p:attrName>style.visibility</p:attrName>
                                        </p:attrNameLst>
                                      </p:cBhvr>
                                      <p:to>
                                        <p:strVal val="visible"/>
                                      </p:to>
                                    </p:set>
                                    <p:animEffect filter="fade" transition="in">
                                      <p:cBhvr>
                                        <p:cTn dur="500"/>
                                        <p:tgtEl>
                                          <p:spTgt spid="4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3"/>
                                        </p:tgtEl>
                                        <p:attrNameLst>
                                          <p:attrName>style.visibility</p:attrName>
                                        </p:attrNameLst>
                                      </p:cBhvr>
                                      <p:to>
                                        <p:strVal val="visible"/>
                                      </p:to>
                                    </p:set>
                                    <p:animEffect filter="fade" transition="in">
                                      <p:cBhvr>
                                        <p:cTn dur="500"/>
                                        <p:tgtEl>
                                          <p:spTgt spid="4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p41"/>
          <p:cNvSpPr txBox="1"/>
          <p:nvPr>
            <p:ph type="title"/>
          </p:nvPr>
        </p:nvSpPr>
        <p:spPr>
          <a:xfrm>
            <a:off x="720000" y="445025"/>
            <a:ext cx="7704000" cy="439638"/>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500"/>
              <a:buNone/>
            </a:pPr>
            <a:r>
              <a:rPr b="1" lang="en-US" sz="2400">
                <a:latin typeface="Cambria"/>
                <a:ea typeface="Cambria"/>
                <a:cs typeface="Cambria"/>
                <a:sym typeface="Cambria"/>
              </a:rPr>
              <a:t> Những biểu hiện và sức mạnh của tình đồng chí.</a:t>
            </a:r>
            <a:endParaRPr/>
          </a:p>
        </p:txBody>
      </p:sp>
      <p:sp>
        <p:nvSpPr>
          <p:cNvPr id="462" name="Google Shape;462;p41"/>
          <p:cNvSpPr/>
          <p:nvPr/>
        </p:nvSpPr>
        <p:spPr>
          <a:xfrm>
            <a:off x="163551" y="1017724"/>
            <a:ext cx="1271239" cy="375499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1" i="0" lang="en-US" sz="1800" u="none" cap="none" strike="noStrike">
                <a:solidFill>
                  <a:schemeClr val="lt1"/>
                </a:solidFill>
                <a:latin typeface="Cambria"/>
                <a:ea typeface="Cambria"/>
                <a:cs typeface="Cambria"/>
                <a:sym typeface="Cambria"/>
              </a:rPr>
              <a:t> Đồng cam cộng khổ, chia sẻ những khó khăn của cuộc sống</a:t>
            </a:r>
            <a:endParaRPr b="1" i="0" sz="1800" u="none" cap="none" strike="noStrike">
              <a:solidFill>
                <a:schemeClr val="lt1"/>
              </a:solidFill>
              <a:latin typeface="Cambria"/>
              <a:ea typeface="Cambria"/>
              <a:cs typeface="Cambria"/>
              <a:sym typeface="Cambria"/>
            </a:endParaRPr>
          </a:p>
        </p:txBody>
      </p:sp>
      <p:sp>
        <p:nvSpPr>
          <p:cNvPr id="463" name="Google Shape;463;p41"/>
          <p:cNvSpPr/>
          <p:nvPr/>
        </p:nvSpPr>
        <p:spPr>
          <a:xfrm>
            <a:off x="1763760" y="1259874"/>
            <a:ext cx="2378925" cy="439638"/>
          </a:xfrm>
          <a:prstGeom prst="roundRect">
            <a:avLst>
              <a:gd fmla="val 16667" name="adj"/>
            </a:avLst>
          </a:prstGeom>
          <a:no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cap="none" strike="noStrike">
                <a:solidFill>
                  <a:schemeClr val="dk1"/>
                </a:solidFill>
                <a:latin typeface="Cambria"/>
                <a:ea typeface="Cambria"/>
                <a:cs typeface="Cambria"/>
                <a:sym typeface="Cambria"/>
              </a:rPr>
              <a:t>Áo anh rách vai</a:t>
            </a:r>
            <a:endParaRPr b="0" i="0" sz="1800" u="none" cap="none" strike="noStrike">
              <a:solidFill>
                <a:schemeClr val="dk1"/>
              </a:solidFill>
              <a:latin typeface="Cambria"/>
              <a:ea typeface="Cambria"/>
              <a:cs typeface="Cambria"/>
              <a:sym typeface="Cambria"/>
            </a:endParaRPr>
          </a:p>
        </p:txBody>
      </p:sp>
      <p:sp>
        <p:nvSpPr>
          <p:cNvPr id="464" name="Google Shape;464;p41"/>
          <p:cNvSpPr/>
          <p:nvPr/>
        </p:nvSpPr>
        <p:spPr>
          <a:xfrm>
            <a:off x="1763760" y="2045043"/>
            <a:ext cx="2378925" cy="439638"/>
          </a:xfrm>
          <a:prstGeom prst="roundRect">
            <a:avLst>
              <a:gd fmla="val 16667" name="adj"/>
            </a:avLst>
          </a:prstGeom>
          <a:no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cap="none" strike="noStrike">
                <a:solidFill>
                  <a:schemeClr val="dk1"/>
                </a:solidFill>
                <a:latin typeface="Cambria"/>
                <a:ea typeface="Cambria"/>
                <a:cs typeface="Cambria"/>
                <a:sym typeface="Cambria"/>
              </a:rPr>
              <a:t>Quần tôi vài mảnh vá</a:t>
            </a:r>
            <a:endParaRPr b="0" i="0" sz="1800" u="none" cap="none" strike="noStrike">
              <a:solidFill>
                <a:schemeClr val="dk1"/>
              </a:solidFill>
              <a:latin typeface="Cambria"/>
              <a:ea typeface="Cambria"/>
              <a:cs typeface="Cambria"/>
              <a:sym typeface="Cambria"/>
            </a:endParaRPr>
          </a:p>
        </p:txBody>
      </p:sp>
      <p:sp>
        <p:nvSpPr>
          <p:cNvPr id="465" name="Google Shape;465;p41"/>
          <p:cNvSpPr/>
          <p:nvPr/>
        </p:nvSpPr>
        <p:spPr>
          <a:xfrm>
            <a:off x="1763760" y="2788498"/>
            <a:ext cx="2378925" cy="439638"/>
          </a:xfrm>
          <a:prstGeom prst="roundRect">
            <a:avLst>
              <a:gd fmla="val 16667" name="adj"/>
            </a:avLst>
          </a:prstGeom>
          <a:no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cap="none" strike="noStrike">
                <a:solidFill>
                  <a:schemeClr val="dk1"/>
                </a:solidFill>
                <a:latin typeface="Cambria"/>
                <a:ea typeface="Cambria"/>
                <a:cs typeface="Cambria"/>
                <a:sym typeface="Cambria"/>
              </a:rPr>
              <a:t>Chân không giày</a:t>
            </a:r>
            <a:endParaRPr b="0" i="0" sz="1800" u="none" cap="none" strike="noStrike">
              <a:solidFill>
                <a:schemeClr val="dk1"/>
              </a:solidFill>
              <a:latin typeface="Cambria"/>
              <a:ea typeface="Cambria"/>
              <a:cs typeface="Cambria"/>
              <a:sym typeface="Cambria"/>
            </a:endParaRPr>
          </a:p>
        </p:txBody>
      </p:sp>
      <p:sp>
        <p:nvSpPr>
          <p:cNvPr id="466" name="Google Shape;466;p41"/>
          <p:cNvSpPr/>
          <p:nvPr/>
        </p:nvSpPr>
        <p:spPr>
          <a:xfrm>
            <a:off x="1637380" y="3677634"/>
            <a:ext cx="364276" cy="594730"/>
          </a:xfrm>
          <a:prstGeom prst="rightArrow">
            <a:avLst>
              <a:gd fmla="val 50000" name="adj1"/>
              <a:gd fmla="val 50000" name="adj2"/>
            </a:avLst>
          </a:prstGeom>
          <a:solidFill>
            <a:srgbClr val="2E412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67" name="Google Shape;467;p41"/>
          <p:cNvSpPr/>
          <p:nvPr/>
        </p:nvSpPr>
        <p:spPr>
          <a:xfrm>
            <a:off x="2233968" y="3500731"/>
            <a:ext cx="2754345" cy="1075974"/>
          </a:xfrm>
          <a:prstGeom prst="roundRect">
            <a:avLst>
              <a:gd fmla="val 16667" name="adj"/>
            </a:avLst>
          </a:prstGeom>
          <a:no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1" i="0" lang="en-US" sz="1800" u="none" cap="none" strike="noStrike">
                <a:solidFill>
                  <a:schemeClr val="dk1"/>
                </a:solidFill>
                <a:latin typeface="Cambria"/>
                <a:ea typeface="Cambria"/>
                <a:cs typeface="Cambria"/>
                <a:sym typeface="Cambria"/>
              </a:rPr>
              <a:t>Những khó khăn, thiếu thốn trong cuộc sống chiến đấu </a:t>
            </a:r>
            <a:endParaRPr/>
          </a:p>
        </p:txBody>
      </p:sp>
      <p:pic>
        <p:nvPicPr>
          <p:cNvPr descr="Tiết lộ bất ngờ về bộ đội Cụ Hồ của sử gia Mỹ - Redsvn.net" id="468" name="Google Shape;468;p41"/>
          <p:cNvPicPr preferRelativeResize="0"/>
          <p:nvPr/>
        </p:nvPicPr>
        <p:blipFill rotWithShape="1">
          <a:blip r:embed="rId3">
            <a:alphaModFix/>
          </a:blip>
          <a:srcRect b="0" l="0" r="0" t="0"/>
          <a:stretch/>
        </p:blipFill>
        <p:spPr>
          <a:xfrm>
            <a:off x="4572000" y="1434791"/>
            <a:ext cx="4843145" cy="340182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2"/>
                                        </p:tgtEl>
                                        <p:attrNameLst>
                                          <p:attrName>style.visibility</p:attrName>
                                        </p:attrNameLst>
                                      </p:cBhvr>
                                      <p:to>
                                        <p:strVal val="visible"/>
                                      </p:to>
                                    </p:set>
                                    <p:animEffect filter="fade" transition="in">
                                      <p:cBhvr>
                                        <p:cTn dur="500"/>
                                        <p:tgtEl>
                                          <p:spTgt spid="4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3"/>
                                        </p:tgtEl>
                                        <p:attrNameLst>
                                          <p:attrName>style.visibility</p:attrName>
                                        </p:attrNameLst>
                                      </p:cBhvr>
                                      <p:to>
                                        <p:strVal val="visible"/>
                                      </p:to>
                                    </p:set>
                                    <p:animEffect filter="fade" transition="in">
                                      <p:cBhvr>
                                        <p:cTn dur="1000"/>
                                        <p:tgtEl>
                                          <p:spTgt spid="463"/>
                                        </p:tgtEl>
                                      </p:cBhvr>
                                    </p:animEffect>
                                  </p:childTnLst>
                                </p:cTn>
                              </p:par>
                              <p:par>
                                <p:cTn fill="hold" nodeType="withEffect" presetClass="entr" presetID="10" presetSubtype="0">
                                  <p:stCondLst>
                                    <p:cond delay="0"/>
                                  </p:stCondLst>
                                  <p:childTnLst>
                                    <p:set>
                                      <p:cBhvr>
                                        <p:cTn dur="1" fill="hold">
                                          <p:stCondLst>
                                            <p:cond delay="0"/>
                                          </p:stCondLst>
                                        </p:cTn>
                                        <p:tgtEl>
                                          <p:spTgt spid="464"/>
                                        </p:tgtEl>
                                        <p:attrNameLst>
                                          <p:attrName>style.visibility</p:attrName>
                                        </p:attrNameLst>
                                      </p:cBhvr>
                                      <p:to>
                                        <p:strVal val="visible"/>
                                      </p:to>
                                    </p:set>
                                    <p:animEffect filter="fade" transition="in">
                                      <p:cBhvr>
                                        <p:cTn dur="1000"/>
                                        <p:tgtEl>
                                          <p:spTgt spid="464"/>
                                        </p:tgtEl>
                                      </p:cBhvr>
                                    </p:animEffect>
                                  </p:childTnLst>
                                </p:cTn>
                              </p:par>
                              <p:par>
                                <p:cTn fill="hold" nodeType="withEffect" presetClass="entr" presetID="10" presetSubtype="0">
                                  <p:stCondLst>
                                    <p:cond delay="0"/>
                                  </p:stCondLst>
                                  <p:childTnLst>
                                    <p:set>
                                      <p:cBhvr>
                                        <p:cTn dur="1" fill="hold">
                                          <p:stCondLst>
                                            <p:cond delay="0"/>
                                          </p:stCondLst>
                                        </p:cTn>
                                        <p:tgtEl>
                                          <p:spTgt spid="465"/>
                                        </p:tgtEl>
                                        <p:attrNameLst>
                                          <p:attrName>style.visibility</p:attrName>
                                        </p:attrNameLst>
                                      </p:cBhvr>
                                      <p:to>
                                        <p:strVal val="visible"/>
                                      </p:to>
                                    </p:set>
                                    <p:animEffect filter="fade" transition="in">
                                      <p:cBhvr>
                                        <p:cTn dur="1000"/>
                                        <p:tgtEl>
                                          <p:spTgt spid="465"/>
                                        </p:tgtEl>
                                      </p:cBhvr>
                                    </p:animEffect>
                                  </p:childTnLst>
                                </p:cTn>
                              </p:par>
                              <p:par>
                                <p:cTn fill="hold" nodeType="withEffect" presetClass="entr" presetID="10" presetSubtype="0">
                                  <p:stCondLst>
                                    <p:cond delay="0"/>
                                  </p:stCondLst>
                                  <p:childTnLst>
                                    <p:set>
                                      <p:cBhvr>
                                        <p:cTn dur="1" fill="hold">
                                          <p:stCondLst>
                                            <p:cond delay="0"/>
                                          </p:stCondLst>
                                        </p:cTn>
                                        <p:tgtEl>
                                          <p:spTgt spid="466"/>
                                        </p:tgtEl>
                                        <p:attrNameLst>
                                          <p:attrName>style.visibility</p:attrName>
                                        </p:attrNameLst>
                                      </p:cBhvr>
                                      <p:to>
                                        <p:strVal val="visible"/>
                                      </p:to>
                                    </p:set>
                                    <p:animEffect filter="fade" transition="in">
                                      <p:cBhvr>
                                        <p:cTn dur="500"/>
                                        <p:tgtEl>
                                          <p:spTgt spid="4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7"/>
                                        </p:tgtEl>
                                        <p:attrNameLst>
                                          <p:attrName>style.visibility</p:attrName>
                                        </p:attrNameLst>
                                      </p:cBhvr>
                                      <p:to>
                                        <p:strVal val="visible"/>
                                      </p:to>
                                    </p:set>
                                    <p:animEffect filter="fade" transition="in">
                                      <p:cBhvr>
                                        <p:cTn dur="1000"/>
                                        <p:tgtEl>
                                          <p:spTgt spid="4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pic>
        <p:nvPicPr>
          <p:cNvPr descr="Cuộc sống của người chiến sĩ Việt Minh thời kỳ kháng chiến chống thực dân  Pháp 1945-1954." id="143" name="Google Shape;143;p15"/>
          <p:cNvPicPr preferRelativeResize="0"/>
          <p:nvPr/>
        </p:nvPicPr>
        <p:blipFill rotWithShape="1">
          <a:blip r:embed="rId3">
            <a:alphaModFix/>
          </a:blip>
          <a:srcRect b="0" l="0" r="0" t="0"/>
          <a:stretch/>
        </p:blipFill>
        <p:spPr>
          <a:xfrm>
            <a:off x="-52969" y="52387"/>
            <a:ext cx="3725158" cy="4891319"/>
          </a:xfrm>
          <a:prstGeom prst="rect">
            <a:avLst/>
          </a:prstGeom>
          <a:noFill/>
          <a:ln>
            <a:noFill/>
          </a:ln>
        </p:spPr>
      </p:pic>
      <p:pic>
        <p:nvPicPr>
          <p:cNvPr descr="Phân tích hình ảnh người lính trong hai tác phẩm Đồng chí và Bài thơ về  tiểu đội xe không kính - Kho tàng văn mẫu" id="144" name="Google Shape;144;p15"/>
          <p:cNvPicPr preferRelativeResize="0"/>
          <p:nvPr/>
        </p:nvPicPr>
        <p:blipFill rotWithShape="1">
          <a:blip r:embed="rId4">
            <a:alphaModFix/>
          </a:blip>
          <a:srcRect b="0" l="0" r="0" t="0"/>
          <a:stretch/>
        </p:blipFill>
        <p:spPr>
          <a:xfrm>
            <a:off x="3612995" y="661987"/>
            <a:ext cx="5531005" cy="38195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sp>
        <p:nvSpPr>
          <p:cNvPr id="473" name="Google Shape;473;p42"/>
          <p:cNvSpPr txBox="1"/>
          <p:nvPr>
            <p:ph type="title"/>
          </p:nvPr>
        </p:nvSpPr>
        <p:spPr>
          <a:xfrm>
            <a:off x="720000" y="445025"/>
            <a:ext cx="7704000" cy="439638"/>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500"/>
              <a:buNone/>
            </a:pPr>
            <a:r>
              <a:rPr b="1" lang="en-US" sz="2400">
                <a:latin typeface="Cambria"/>
                <a:ea typeface="Cambria"/>
                <a:cs typeface="Cambria"/>
                <a:sym typeface="Cambria"/>
              </a:rPr>
              <a:t>Những biểu hiện và sức mạnh của tình đồng chí.</a:t>
            </a:r>
            <a:endParaRPr/>
          </a:p>
        </p:txBody>
      </p:sp>
      <p:sp>
        <p:nvSpPr>
          <p:cNvPr id="474" name="Google Shape;474;p42"/>
          <p:cNvSpPr/>
          <p:nvPr/>
        </p:nvSpPr>
        <p:spPr>
          <a:xfrm>
            <a:off x="163551" y="1017724"/>
            <a:ext cx="1271239" cy="375499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1" i="0" lang="en-US" sz="1800" u="none" cap="none" strike="noStrike">
                <a:solidFill>
                  <a:schemeClr val="lt1"/>
                </a:solidFill>
                <a:latin typeface="Cambria"/>
                <a:ea typeface="Cambria"/>
                <a:cs typeface="Cambria"/>
                <a:sym typeface="Cambria"/>
              </a:rPr>
              <a:t> Đồng cam cộng khổ, chia sẻ những khó khăn của cuộc sống</a:t>
            </a:r>
            <a:endParaRPr b="1" i="0" sz="1800" u="none" cap="none" strike="noStrike">
              <a:solidFill>
                <a:schemeClr val="lt1"/>
              </a:solidFill>
              <a:latin typeface="Cambria"/>
              <a:ea typeface="Cambria"/>
              <a:cs typeface="Cambria"/>
              <a:sym typeface="Cambria"/>
            </a:endParaRPr>
          </a:p>
        </p:txBody>
      </p:sp>
      <p:sp>
        <p:nvSpPr>
          <p:cNvPr id="475" name="Google Shape;475;p42"/>
          <p:cNvSpPr/>
          <p:nvPr/>
        </p:nvSpPr>
        <p:spPr>
          <a:xfrm>
            <a:off x="2484116" y="1017724"/>
            <a:ext cx="5939884" cy="2052578"/>
          </a:xfrm>
          <a:prstGeom prst="roundRect">
            <a:avLst>
              <a:gd fmla="val 16667" name="adj"/>
            </a:avLst>
          </a:prstGeom>
          <a:no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285750" lvl="0" marL="285750" marR="0" rtl="0" algn="l">
              <a:lnSpc>
                <a:spcPct val="150000"/>
              </a:lnSpc>
              <a:spcBef>
                <a:spcPts val="0"/>
              </a:spcBef>
              <a:spcAft>
                <a:spcPts val="0"/>
              </a:spcAft>
              <a:buClr>
                <a:srgbClr val="000000"/>
              </a:buClr>
              <a:buSzPts val="1800"/>
              <a:buFont typeface="Arial"/>
              <a:buChar char="•"/>
            </a:pPr>
            <a:r>
              <a:rPr b="0" i="0" lang="en-US" sz="1800" u="none" cap="none" strike="noStrike">
                <a:solidFill>
                  <a:schemeClr val="dk1"/>
                </a:solidFill>
                <a:latin typeface="Cambria"/>
                <a:ea typeface="Cambria"/>
                <a:cs typeface="Cambria"/>
                <a:sym typeface="Cambria"/>
              </a:rPr>
              <a:t>Tả thực, tái hiện lại hoàn cảnh gian khổ, thiếu thốn nhiều khó khăn trong giai đoạn đầu cuộc kháng chiến.</a:t>
            </a:r>
            <a:endParaRPr/>
          </a:p>
          <a:p>
            <a:pPr indent="-285750" lvl="0" marL="285750" marR="0" rtl="0" algn="l">
              <a:lnSpc>
                <a:spcPct val="150000"/>
              </a:lnSpc>
              <a:spcBef>
                <a:spcPts val="0"/>
              </a:spcBef>
              <a:spcAft>
                <a:spcPts val="0"/>
              </a:spcAft>
              <a:buClr>
                <a:srgbClr val="000000"/>
              </a:buClr>
              <a:buSzPts val="1800"/>
              <a:buFont typeface="Arial"/>
              <a:buChar char="•"/>
            </a:pPr>
            <a:r>
              <a:rPr b="0" i="0" lang="en-US" sz="1800" u="none" cap="none" strike="noStrike">
                <a:solidFill>
                  <a:schemeClr val="dk1"/>
                </a:solidFill>
                <a:latin typeface="Cambria"/>
                <a:ea typeface="Cambria"/>
                <a:cs typeface="Cambria"/>
                <a:sym typeface="Cambria"/>
              </a:rPr>
              <a:t>Chính những gian khổ này đã giúp những người lính gắn kết, đoàn kết và thấu hiểu lẫn nhau hơn.</a:t>
            </a:r>
            <a:endParaRPr/>
          </a:p>
        </p:txBody>
      </p:sp>
      <p:pic>
        <p:nvPicPr>
          <p:cNvPr descr="Nick Gindraux - Soldier Illustration - Sniper Team" id="476" name="Google Shape;476;p42"/>
          <p:cNvPicPr preferRelativeResize="0"/>
          <p:nvPr/>
        </p:nvPicPr>
        <p:blipFill rotWithShape="1">
          <a:blip r:embed="rId3">
            <a:alphaModFix/>
          </a:blip>
          <a:srcRect b="0" l="0" r="0" t="0"/>
          <a:stretch/>
        </p:blipFill>
        <p:spPr>
          <a:xfrm>
            <a:off x="319162" y="1017724"/>
            <a:ext cx="5393127" cy="406554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5"/>
                                        </p:tgtEl>
                                        <p:attrNameLst>
                                          <p:attrName>style.visibility</p:attrName>
                                        </p:attrNameLst>
                                      </p:cBhvr>
                                      <p:to>
                                        <p:strVal val="visible"/>
                                      </p:to>
                                    </p:set>
                                    <p:animEffect filter="fade" transition="in">
                                      <p:cBhvr>
                                        <p:cTn dur="500"/>
                                        <p:tgtEl>
                                          <p:spTgt spid="475"/>
                                        </p:tgtEl>
                                      </p:cBhvr>
                                    </p:animEffect>
                                  </p:childTnLst>
                                </p:cTn>
                              </p:par>
                              <p:par>
                                <p:cTn fill="hold" nodeType="withEffect" presetClass="entr" presetID="10" presetSubtype="0">
                                  <p:stCondLst>
                                    <p:cond delay="0"/>
                                  </p:stCondLst>
                                  <p:childTnLst>
                                    <p:set>
                                      <p:cBhvr>
                                        <p:cTn dur="1" fill="hold">
                                          <p:stCondLst>
                                            <p:cond delay="0"/>
                                          </p:stCondLst>
                                        </p:cTn>
                                        <p:tgtEl>
                                          <p:spTgt spid="476"/>
                                        </p:tgtEl>
                                        <p:attrNameLst>
                                          <p:attrName>style.visibility</p:attrName>
                                        </p:attrNameLst>
                                      </p:cBhvr>
                                      <p:to>
                                        <p:strVal val="visible"/>
                                      </p:to>
                                    </p:set>
                                    <p:animEffect filter="fade" transition="in">
                                      <p:cBhvr>
                                        <p:cTn dur="500"/>
                                        <p:tgtEl>
                                          <p:spTgt spid="4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p43"/>
          <p:cNvSpPr txBox="1"/>
          <p:nvPr>
            <p:ph type="title"/>
          </p:nvPr>
        </p:nvSpPr>
        <p:spPr>
          <a:xfrm>
            <a:off x="720000" y="445025"/>
            <a:ext cx="7704000" cy="439638"/>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500"/>
              <a:buNone/>
            </a:pPr>
            <a:r>
              <a:rPr b="1" lang="en-US" sz="2400">
                <a:latin typeface="Cambria"/>
                <a:ea typeface="Cambria"/>
                <a:cs typeface="Cambria"/>
                <a:sym typeface="Cambria"/>
              </a:rPr>
              <a:t>Những biểu hiện và sức mạnh của tình đồng chí.</a:t>
            </a:r>
            <a:endParaRPr/>
          </a:p>
        </p:txBody>
      </p:sp>
      <p:sp>
        <p:nvSpPr>
          <p:cNvPr id="482" name="Google Shape;482;p43"/>
          <p:cNvSpPr/>
          <p:nvPr/>
        </p:nvSpPr>
        <p:spPr>
          <a:xfrm>
            <a:off x="163551" y="1017724"/>
            <a:ext cx="1271239" cy="375499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1" i="0" lang="en-US" sz="1800" u="none" cap="none" strike="noStrike">
                <a:solidFill>
                  <a:schemeClr val="lt1"/>
                </a:solidFill>
                <a:latin typeface="Cambria"/>
                <a:ea typeface="Cambria"/>
                <a:cs typeface="Cambria"/>
                <a:sym typeface="Cambria"/>
              </a:rPr>
              <a:t> Đồng cam cộng khổ, chia sẻ những khó khăn của cuộc sống</a:t>
            </a:r>
            <a:endParaRPr b="1" i="0" sz="1800" u="none" cap="none" strike="noStrike">
              <a:solidFill>
                <a:schemeClr val="lt1"/>
              </a:solidFill>
              <a:latin typeface="Cambria"/>
              <a:ea typeface="Cambria"/>
              <a:cs typeface="Cambria"/>
              <a:sym typeface="Cambria"/>
            </a:endParaRPr>
          </a:p>
        </p:txBody>
      </p:sp>
      <p:sp>
        <p:nvSpPr>
          <p:cNvPr id="483" name="Google Shape;483;p43"/>
          <p:cNvSpPr/>
          <p:nvPr/>
        </p:nvSpPr>
        <p:spPr>
          <a:xfrm>
            <a:off x="1590908" y="1500943"/>
            <a:ext cx="2119202" cy="870549"/>
          </a:xfrm>
          <a:prstGeom prst="roundRect">
            <a:avLst>
              <a:gd fmla="val 16667" name="adj"/>
            </a:avLst>
          </a:prstGeom>
          <a:no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0" i="0" lang="en-US" sz="1800" u="none" cap="none" strike="noStrike">
                <a:solidFill>
                  <a:schemeClr val="dk1"/>
                </a:solidFill>
                <a:latin typeface="Cambria"/>
                <a:ea typeface="Cambria"/>
                <a:cs typeface="Cambria"/>
                <a:sym typeface="Cambria"/>
              </a:rPr>
              <a:t>Miệng cười buốt giá</a:t>
            </a:r>
            <a:endParaRPr b="0" i="0" sz="1800" u="none" cap="none" strike="noStrike">
              <a:solidFill>
                <a:schemeClr val="dk1"/>
              </a:solidFill>
              <a:latin typeface="Cambria"/>
              <a:ea typeface="Cambria"/>
              <a:cs typeface="Cambria"/>
              <a:sym typeface="Cambria"/>
            </a:endParaRPr>
          </a:p>
        </p:txBody>
      </p:sp>
      <p:sp>
        <p:nvSpPr>
          <p:cNvPr id="484" name="Google Shape;484;p43"/>
          <p:cNvSpPr/>
          <p:nvPr/>
        </p:nvSpPr>
        <p:spPr>
          <a:xfrm>
            <a:off x="1590908" y="3054970"/>
            <a:ext cx="2119202" cy="1478003"/>
          </a:xfrm>
          <a:prstGeom prst="roundRect">
            <a:avLst>
              <a:gd fmla="val 16667" name="adj"/>
            </a:avLst>
          </a:prstGeom>
          <a:no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0" i="0" lang="en-US" sz="1800" u="none" cap="none" strike="noStrike">
                <a:solidFill>
                  <a:schemeClr val="dk1"/>
                </a:solidFill>
                <a:latin typeface="Cambria"/>
                <a:ea typeface="Cambria"/>
                <a:cs typeface="Cambria"/>
                <a:sym typeface="Cambria"/>
              </a:rPr>
              <a:t>Nụ cười lạc quan giữa những khó khăn</a:t>
            </a:r>
            <a:endParaRPr b="0" i="0" sz="1800" u="none" cap="none" strike="noStrike">
              <a:solidFill>
                <a:schemeClr val="dk1"/>
              </a:solidFill>
              <a:latin typeface="Cambria"/>
              <a:ea typeface="Cambria"/>
              <a:cs typeface="Cambria"/>
              <a:sym typeface="Cambria"/>
            </a:endParaRPr>
          </a:p>
        </p:txBody>
      </p:sp>
      <p:sp>
        <p:nvSpPr>
          <p:cNvPr id="485" name="Google Shape;485;p43"/>
          <p:cNvSpPr/>
          <p:nvPr/>
        </p:nvSpPr>
        <p:spPr>
          <a:xfrm>
            <a:off x="6304797" y="1500943"/>
            <a:ext cx="2119203" cy="870549"/>
          </a:xfrm>
          <a:prstGeom prst="roundRect">
            <a:avLst>
              <a:gd fmla="val 16667" name="adj"/>
            </a:avLst>
          </a:prstGeom>
          <a:no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50000"/>
              </a:lnSpc>
              <a:spcBef>
                <a:spcPts val="0"/>
              </a:spcBef>
              <a:spcAft>
                <a:spcPts val="0"/>
              </a:spcAft>
              <a:buNone/>
            </a:pPr>
            <a:r>
              <a:rPr b="0" i="0" lang="en-US" sz="1800" u="none" cap="none" strike="noStrike">
                <a:solidFill>
                  <a:schemeClr val="dk1"/>
                </a:solidFill>
                <a:latin typeface="Cambria"/>
                <a:ea typeface="Cambria"/>
                <a:cs typeface="Cambria"/>
                <a:sym typeface="Cambria"/>
              </a:rPr>
              <a:t>Thương nhau tay nắm lấy bàn tay</a:t>
            </a:r>
            <a:endParaRPr b="0" i="0" sz="1800" u="none" cap="none" strike="noStrike">
              <a:solidFill>
                <a:schemeClr val="dk1"/>
              </a:solidFill>
              <a:latin typeface="Cambria"/>
              <a:ea typeface="Cambria"/>
              <a:cs typeface="Cambria"/>
              <a:sym typeface="Cambria"/>
            </a:endParaRPr>
          </a:p>
        </p:txBody>
      </p:sp>
      <p:sp>
        <p:nvSpPr>
          <p:cNvPr id="486" name="Google Shape;486;p43"/>
          <p:cNvSpPr/>
          <p:nvPr/>
        </p:nvSpPr>
        <p:spPr>
          <a:xfrm>
            <a:off x="6304797" y="3054970"/>
            <a:ext cx="2119203" cy="1478003"/>
          </a:xfrm>
          <a:prstGeom prst="roundRect">
            <a:avLst>
              <a:gd fmla="val 16667" name="adj"/>
            </a:avLst>
          </a:prstGeom>
          <a:no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50000"/>
              </a:lnSpc>
              <a:spcBef>
                <a:spcPts val="0"/>
              </a:spcBef>
              <a:spcAft>
                <a:spcPts val="0"/>
              </a:spcAft>
              <a:buNone/>
            </a:pPr>
            <a:r>
              <a:rPr b="0" i="0" lang="en-US" sz="1800" u="none" cap="none" strike="noStrike">
                <a:solidFill>
                  <a:schemeClr val="dk1"/>
                </a:solidFill>
                <a:latin typeface="Cambria"/>
                <a:ea typeface="Cambria"/>
                <a:cs typeface="Cambria"/>
                <a:sym typeface="Cambria"/>
              </a:rPr>
              <a:t>Truyền hơi ấm, truyền sức mạnh, </a:t>
            </a:r>
            <a:endParaRPr/>
          </a:p>
        </p:txBody>
      </p:sp>
      <p:sp>
        <p:nvSpPr>
          <p:cNvPr id="487" name="Google Shape;487;p43"/>
          <p:cNvSpPr/>
          <p:nvPr/>
        </p:nvSpPr>
        <p:spPr>
          <a:xfrm>
            <a:off x="2360577" y="2538383"/>
            <a:ext cx="579864" cy="356839"/>
          </a:xfrm>
          <a:prstGeom prst="downArrow">
            <a:avLst>
              <a:gd fmla="val 50000" name="adj1"/>
              <a:gd fmla="val 50000" name="adj2"/>
            </a:avLst>
          </a:prstGeom>
          <a:solidFill>
            <a:srgbClr val="5C825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88" name="Google Shape;488;p43"/>
          <p:cNvSpPr/>
          <p:nvPr/>
        </p:nvSpPr>
        <p:spPr>
          <a:xfrm>
            <a:off x="7074466" y="2593589"/>
            <a:ext cx="579864" cy="356839"/>
          </a:xfrm>
          <a:prstGeom prst="downArrow">
            <a:avLst>
              <a:gd fmla="val 50000" name="adj1"/>
              <a:gd fmla="val 50000" name="adj2"/>
            </a:avLst>
          </a:prstGeom>
          <a:solidFill>
            <a:srgbClr val="5C825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Hình tượng người lính trong thơ ca cách mạng Việt Nam – Báo Nghệ An" id="489" name="Google Shape;489;p43"/>
          <p:cNvPicPr preferRelativeResize="0"/>
          <p:nvPr/>
        </p:nvPicPr>
        <p:blipFill rotWithShape="1">
          <a:blip r:embed="rId3">
            <a:alphaModFix/>
          </a:blip>
          <a:srcRect b="0" l="0" r="0" t="0"/>
          <a:stretch/>
        </p:blipFill>
        <p:spPr>
          <a:xfrm>
            <a:off x="3501483" y="1254876"/>
            <a:ext cx="3045159" cy="267742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3"/>
                                        </p:tgtEl>
                                        <p:attrNameLst>
                                          <p:attrName>style.visibility</p:attrName>
                                        </p:attrNameLst>
                                      </p:cBhvr>
                                      <p:to>
                                        <p:strVal val="visible"/>
                                      </p:to>
                                    </p:set>
                                    <p:animEffect filter="fade" transition="in">
                                      <p:cBhvr>
                                        <p:cTn dur="1000"/>
                                        <p:tgtEl>
                                          <p:spTgt spid="4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4"/>
                                        </p:tgtEl>
                                        <p:attrNameLst>
                                          <p:attrName>style.visibility</p:attrName>
                                        </p:attrNameLst>
                                      </p:cBhvr>
                                      <p:to>
                                        <p:strVal val="visible"/>
                                      </p:to>
                                    </p:set>
                                    <p:animEffect filter="fade" transition="in">
                                      <p:cBhvr>
                                        <p:cTn dur="1000"/>
                                        <p:tgtEl>
                                          <p:spTgt spid="484"/>
                                        </p:tgtEl>
                                      </p:cBhvr>
                                    </p:animEffect>
                                  </p:childTnLst>
                                </p:cTn>
                              </p:par>
                              <p:par>
                                <p:cTn fill="hold" nodeType="withEffect" presetClass="entr" presetID="10" presetSubtype="0">
                                  <p:stCondLst>
                                    <p:cond delay="0"/>
                                  </p:stCondLst>
                                  <p:childTnLst>
                                    <p:set>
                                      <p:cBhvr>
                                        <p:cTn dur="1" fill="hold">
                                          <p:stCondLst>
                                            <p:cond delay="0"/>
                                          </p:stCondLst>
                                        </p:cTn>
                                        <p:tgtEl>
                                          <p:spTgt spid="487"/>
                                        </p:tgtEl>
                                        <p:attrNameLst>
                                          <p:attrName>style.visibility</p:attrName>
                                        </p:attrNameLst>
                                      </p:cBhvr>
                                      <p:to>
                                        <p:strVal val="visible"/>
                                      </p:to>
                                    </p:set>
                                    <p:animEffect filter="fade" transition="in">
                                      <p:cBhvr>
                                        <p:cTn dur="1000"/>
                                        <p:tgtEl>
                                          <p:spTgt spid="4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5"/>
                                        </p:tgtEl>
                                        <p:attrNameLst>
                                          <p:attrName>style.visibility</p:attrName>
                                        </p:attrNameLst>
                                      </p:cBhvr>
                                      <p:to>
                                        <p:strVal val="visible"/>
                                      </p:to>
                                    </p:set>
                                    <p:animEffect filter="fade" transition="in">
                                      <p:cBhvr>
                                        <p:cTn dur="500"/>
                                        <p:tgtEl>
                                          <p:spTgt spid="4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8"/>
                                        </p:tgtEl>
                                        <p:attrNameLst>
                                          <p:attrName>style.visibility</p:attrName>
                                        </p:attrNameLst>
                                      </p:cBhvr>
                                      <p:to>
                                        <p:strVal val="visible"/>
                                      </p:to>
                                    </p:set>
                                    <p:animEffect filter="fade" transition="in">
                                      <p:cBhvr>
                                        <p:cTn dur="500"/>
                                        <p:tgtEl>
                                          <p:spTgt spid="488"/>
                                        </p:tgtEl>
                                      </p:cBhvr>
                                    </p:animEffect>
                                  </p:childTnLst>
                                </p:cTn>
                              </p:par>
                              <p:par>
                                <p:cTn fill="hold" nodeType="withEffect" presetClass="entr" presetID="10" presetSubtype="0">
                                  <p:stCondLst>
                                    <p:cond delay="0"/>
                                  </p:stCondLst>
                                  <p:childTnLst>
                                    <p:set>
                                      <p:cBhvr>
                                        <p:cTn dur="1" fill="hold">
                                          <p:stCondLst>
                                            <p:cond delay="0"/>
                                          </p:stCondLst>
                                        </p:cTn>
                                        <p:tgtEl>
                                          <p:spTgt spid="486"/>
                                        </p:tgtEl>
                                        <p:attrNameLst>
                                          <p:attrName>style.visibility</p:attrName>
                                        </p:attrNameLst>
                                      </p:cBhvr>
                                      <p:to>
                                        <p:strVal val="visible"/>
                                      </p:to>
                                    </p:set>
                                    <p:animEffect filter="fade" transition="in">
                                      <p:cBhvr>
                                        <p:cTn dur="500"/>
                                        <p:tgtEl>
                                          <p:spTgt spid="4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p44"/>
          <p:cNvSpPr txBox="1"/>
          <p:nvPr>
            <p:ph type="title"/>
          </p:nvPr>
        </p:nvSpPr>
        <p:spPr>
          <a:xfrm>
            <a:off x="720000" y="445025"/>
            <a:ext cx="7704000" cy="439638"/>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500"/>
              <a:buNone/>
            </a:pPr>
            <a:r>
              <a:rPr b="1" lang="en-US" sz="2400">
                <a:latin typeface="Cambria"/>
                <a:ea typeface="Cambria"/>
                <a:cs typeface="Cambria"/>
                <a:sym typeface="Cambria"/>
              </a:rPr>
              <a:t>Những biểu hiện và sức mạnh của tình đồng chí.</a:t>
            </a:r>
            <a:endParaRPr/>
          </a:p>
        </p:txBody>
      </p:sp>
      <p:sp>
        <p:nvSpPr>
          <p:cNvPr id="495" name="Google Shape;495;p44"/>
          <p:cNvSpPr/>
          <p:nvPr/>
        </p:nvSpPr>
        <p:spPr>
          <a:xfrm>
            <a:off x="163551" y="1017724"/>
            <a:ext cx="1271239" cy="375499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1" i="0" lang="en-US" sz="1800" u="none" cap="none" strike="noStrike">
                <a:solidFill>
                  <a:schemeClr val="lt1"/>
                </a:solidFill>
                <a:latin typeface="Cambria"/>
                <a:ea typeface="Cambria"/>
                <a:cs typeface="Cambria"/>
                <a:sym typeface="Cambria"/>
              </a:rPr>
              <a:t> Đồng cam cộng khổ, chia sẻ những khó khăn của cuộc sống</a:t>
            </a:r>
            <a:endParaRPr b="1" i="0" sz="1800" u="none" cap="none" strike="noStrike">
              <a:solidFill>
                <a:schemeClr val="lt1"/>
              </a:solidFill>
              <a:latin typeface="Cambria"/>
              <a:ea typeface="Cambria"/>
              <a:cs typeface="Cambria"/>
              <a:sym typeface="Cambria"/>
            </a:endParaRPr>
          </a:p>
        </p:txBody>
      </p:sp>
      <p:sp>
        <p:nvSpPr>
          <p:cNvPr id="496" name="Google Shape;496;p44"/>
          <p:cNvSpPr/>
          <p:nvPr/>
        </p:nvSpPr>
        <p:spPr>
          <a:xfrm>
            <a:off x="1694985" y="1323278"/>
            <a:ext cx="4519961" cy="1397620"/>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l">
              <a:lnSpc>
                <a:spcPct val="150000"/>
              </a:lnSpc>
              <a:spcBef>
                <a:spcPts val="0"/>
              </a:spcBef>
              <a:spcAft>
                <a:spcPts val="0"/>
              </a:spcAft>
              <a:buNone/>
            </a:pPr>
            <a:r>
              <a:rPr b="0" i="0" lang="en-US" sz="1800" u="none" cap="none" strike="noStrike">
                <a:solidFill>
                  <a:schemeClr val="dk1"/>
                </a:solidFill>
                <a:latin typeface="Cambria"/>
                <a:ea typeface="Cambria"/>
                <a:cs typeface="Cambria"/>
                <a:sym typeface="Cambria"/>
              </a:rPr>
              <a:t>Tình cảm keo sơn, gắn bó là sức mạnh giúp những người chiến sĩ cùng nhau vượt qua khó khăn, gian khổ</a:t>
            </a:r>
            <a:endParaRPr b="0" i="0" sz="1800" u="none" cap="none" strike="noStrike">
              <a:solidFill>
                <a:schemeClr val="dk1"/>
              </a:solidFill>
              <a:latin typeface="Cambria"/>
              <a:ea typeface="Cambria"/>
              <a:cs typeface="Cambria"/>
              <a:sym typeface="Cambria"/>
            </a:endParaRPr>
          </a:p>
        </p:txBody>
      </p:sp>
      <p:pic>
        <p:nvPicPr>
          <p:cNvPr descr="Người Lính Vẽ Tay Hình ảnh | Định dạng hình ảnh PSD 401477704|  vn.lovepik.com" id="497" name="Google Shape;497;p44"/>
          <p:cNvPicPr preferRelativeResize="0"/>
          <p:nvPr/>
        </p:nvPicPr>
        <p:blipFill rotWithShape="1">
          <a:blip r:embed="rId3">
            <a:alphaModFix/>
          </a:blip>
          <a:srcRect b="0" l="0" r="0" t="0"/>
          <a:stretch/>
        </p:blipFill>
        <p:spPr>
          <a:xfrm>
            <a:off x="4627564" y="1568605"/>
            <a:ext cx="5381906" cy="3842524"/>
          </a:xfrm>
          <a:prstGeom prst="rect">
            <a:avLst/>
          </a:prstGeom>
          <a:noFill/>
          <a:ln>
            <a:noFill/>
          </a:ln>
        </p:spPr>
      </p:pic>
      <p:sp>
        <p:nvSpPr>
          <p:cNvPr id="498" name="Google Shape;498;p44"/>
          <p:cNvSpPr/>
          <p:nvPr/>
        </p:nvSpPr>
        <p:spPr>
          <a:xfrm>
            <a:off x="1694984" y="2720897"/>
            <a:ext cx="4519961" cy="1806497"/>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l">
              <a:lnSpc>
                <a:spcPct val="150000"/>
              </a:lnSpc>
              <a:spcBef>
                <a:spcPts val="0"/>
              </a:spcBef>
              <a:spcAft>
                <a:spcPts val="0"/>
              </a:spcAft>
              <a:buNone/>
            </a:pPr>
            <a:r>
              <a:rPr b="0" i="0" lang="en-US" sz="1800" u="none" cap="none" strike="noStrike">
                <a:solidFill>
                  <a:schemeClr val="dk1"/>
                </a:solidFill>
                <a:latin typeface="Cambria"/>
                <a:ea typeface="Cambria"/>
                <a:cs typeface="Cambria"/>
                <a:sym typeface="Cambria"/>
              </a:rPr>
              <a:t>Hình ảnh người lính trong những ngày đầu kháng chiến, phải đối mặt với thiếu thốn, khó khăn nhưng luôn đoàn kết, gắn bó, vững tin vào tương lai chiến thắng.</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6"/>
                                        </p:tgtEl>
                                        <p:attrNameLst>
                                          <p:attrName>style.visibility</p:attrName>
                                        </p:attrNameLst>
                                      </p:cBhvr>
                                      <p:to>
                                        <p:strVal val="visible"/>
                                      </p:to>
                                    </p:set>
                                    <p:animEffect filter="fade" transition="in">
                                      <p:cBhvr>
                                        <p:cTn dur="1000"/>
                                        <p:tgtEl>
                                          <p:spTgt spid="49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8"/>
                                        </p:tgtEl>
                                        <p:attrNameLst>
                                          <p:attrName>style.visibility</p:attrName>
                                        </p:attrNameLst>
                                      </p:cBhvr>
                                      <p:to>
                                        <p:strVal val="visible"/>
                                      </p:to>
                                    </p:set>
                                    <p:animEffect filter="fade" transition="in">
                                      <p:cBhvr>
                                        <p:cTn dur="1000"/>
                                        <p:tgtEl>
                                          <p:spTgt spid="4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sp>
        <p:nvSpPr>
          <p:cNvPr id="503" name="Google Shape;503;p45"/>
          <p:cNvSpPr txBox="1"/>
          <p:nvPr>
            <p:ph type="title"/>
          </p:nvPr>
        </p:nvSpPr>
        <p:spPr>
          <a:xfrm>
            <a:off x="720000" y="445025"/>
            <a:ext cx="7704000" cy="439638"/>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500"/>
              <a:buNone/>
            </a:pPr>
            <a:r>
              <a:rPr b="1" lang="en-US" sz="2400">
                <a:latin typeface="Cambria"/>
                <a:ea typeface="Cambria"/>
                <a:cs typeface="Cambria"/>
                <a:sym typeface="Cambria"/>
              </a:rPr>
              <a:t>Biểu tượng đẹp về tình đồng chí </a:t>
            </a:r>
            <a:endParaRPr/>
          </a:p>
        </p:txBody>
      </p:sp>
      <p:sp>
        <p:nvSpPr>
          <p:cNvPr id="504" name="Google Shape;504;p45"/>
          <p:cNvSpPr/>
          <p:nvPr/>
        </p:nvSpPr>
        <p:spPr>
          <a:xfrm>
            <a:off x="936703" y="1612745"/>
            <a:ext cx="5527288" cy="1724722"/>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l">
              <a:lnSpc>
                <a:spcPct val="150000"/>
              </a:lnSpc>
              <a:spcBef>
                <a:spcPts val="0"/>
              </a:spcBef>
              <a:spcAft>
                <a:spcPts val="0"/>
              </a:spcAft>
              <a:buNone/>
            </a:pPr>
            <a:r>
              <a:rPr b="1" i="1" lang="en-US" sz="2000" u="none" cap="none" strike="noStrike">
                <a:solidFill>
                  <a:srgbClr val="514B24"/>
                </a:solidFill>
                <a:latin typeface="Cambria"/>
                <a:ea typeface="Cambria"/>
                <a:cs typeface="Cambria"/>
                <a:sym typeface="Cambria"/>
              </a:rPr>
              <a:t>Đêm nay rừng hoang sương muối</a:t>
            </a:r>
            <a:endParaRPr b="1" i="1" sz="2000" u="none" cap="none" strike="noStrike">
              <a:solidFill>
                <a:srgbClr val="514B24"/>
              </a:solidFill>
              <a:latin typeface="Cambria"/>
              <a:ea typeface="Cambria"/>
              <a:cs typeface="Cambria"/>
              <a:sym typeface="Cambria"/>
            </a:endParaRPr>
          </a:p>
          <a:p>
            <a:pPr indent="0" lvl="0" marL="0" marR="0" rtl="0" algn="l">
              <a:lnSpc>
                <a:spcPct val="150000"/>
              </a:lnSpc>
              <a:spcBef>
                <a:spcPts val="0"/>
              </a:spcBef>
              <a:spcAft>
                <a:spcPts val="0"/>
              </a:spcAft>
              <a:buNone/>
            </a:pPr>
            <a:r>
              <a:rPr b="1" i="1" lang="en-US" sz="2000" u="none" cap="none" strike="noStrike">
                <a:solidFill>
                  <a:srgbClr val="514B24"/>
                </a:solidFill>
                <a:latin typeface="Cambria"/>
                <a:ea typeface="Cambria"/>
                <a:cs typeface="Cambria"/>
                <a:sym typeface="Cambria"/>
              </a:rPr>
              <a:t>Đứng cạnh bên nhau chờ giặc tới</a:t>
            </a:r>
            <a:endParaRPr b="1" i="1" sz="2000" u="none" cap="none" strike="noStrike">
              <a:solidFill>
                <a:srgbClr val="514B24"/>
              </a:solidFill>
              <a:latin typeface="Cambria"/>
              <a:ea typeface="Cambria"/>
              <a:cs typeface="Cambria"/>
              <a:sym typeface="Cambria"/>
            </a:endParaRPr>
          </a:p>
          <a:p>
            <a:pPr indent="0" lvl="0" marL="0" marR="0" rtl="0" algn="l">
              <a:lnSpc>
                <a:spcPct val="150000"/>
              </a:lnSpc>
              <a:spcBef>
                <a:spcPts val="0"/>
              </a:spcBef>
              <a:spcAft>
                <a:spcPts val="0"/>
              </a:spcAft>
              <a:buNone/>
            </a:pPr>
            <a:r>
              <a:rPr b="1" i="1" lang="en-US" sz="2000" u="none" cap="none" strike="noStrike">
                <a:solidFill>
                  <a:srgbClr val="514B24"/>
                </a:solidFill>
                <a:latin typeface="Cambria"/>
                <a:ea typeface="Cambria"/>
                <a:cs typeface="Cambria"/>
                <a:sym typeface="Cambria"/>
              </a:rPr>
              <a:t>Đầu súng trăng treo</a:t>
            </a:r>
            <a:endParaRPr b="1" i="1" sz="2000" u="none" cap="none" strike="noStrike">
              <a:solidFill>
                <a:srgbClr val="514B24"/>
              </a:solidFill>
              <a:latin typeface="Cambria"/>
              <a:ea typeface="Cambria"/>
              <a:cs typeface="Cambria"/>
              <a:sym typeface="Cambria"/>
            </a:endParaRPr>
          </a:p>
        </p:txBody>
      </p:sp>
      <p:pic>
        <p:nvPicPr>
          <p:cNvPr descr="Lính Cầm Súng Hình ảnh | Định dạng hình ảnh PSD 401502579| vn.lovepik.com" id="505" name="Google Shape;505;p45"/>
          <p:cNvPicPr preferRelativeResize="0"/>
          <p:nvPr/>
        </p:nvPicPr>
        <p:blipFill rotWithShape="1">
          <a:blip r:embed="rId3">
            <a:alphaModFix/>
          </a:blip>
          <a:srcRect b="0" l="0" r="0" t="0"/>
          <a:stretch/>
        </p:blipFill>
        <p:spPr>
          <a:xfrm>
            <a:off x="4787589" y="735050"/>
            <a:ext cx="4408450" cy="44084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p46"/>
          <p:cNvSpPr txBox="1"/>
          <p:nvPr>
            <p:ph type="title"/>
          </p:nvPr>
        </p:nvSpPr>
        <p:spPr>
          <a:xfrm>
            <a:off x="720000" y="445025"/>
            <a:ext cx="7704000" cy="439638"/>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500"/>
              <a:buNone/>
            </a:pPr>
            <a:r>
              <a:rPr b="1" lang="en-US" sz="2400">
                <a:latin typeface="Cambria"/>
                <a:ea typeface="Cambria"/>
                <a:cs typeface="Cambria"/>
                <a:sym typeface="Cambria"/>
              </a:rPr>
              <a:t> Biểu tượng đẹp về tình đồng chí </a:t>
            </a:r>
            <a:endParaRPr/>
          </a:p>
        </p:txBody>
      </p:sp>
      <p:sp>
        <p:nvSpPr>
          <p:cNvPr id="511" name="Google Shape;511;p46"/>
          <p:cNvSpPr/>
          <p:nvPr/>
        </p:nvSpPr>
        <p:spPr>
          <a:xfrm>
            <a:off x="1232957" y="1222451"/>
            <a:ext cx="3212663" cy="1461275"/>
          </a:xfrm>
          <a:prstGeom prst="roundRect">
            <a:avLst>
              <a:gd fmla="val 16667" name="adj"/>
            </a:avLst>
          </a:prstGeom>
          <a:noFill/>
          <a:ln cap="flat" cmpd="sng" w="9525">
            <a:solidFill>
              <a:srgbClr val="7D7F5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None/>
            </a:pPr>
            <a:r>
              <a:rPr b="1" i="0" lang="en-US" sz="1800" u="none" cap="none" strike="noStrike">
                <a:solidFill>
                  <a:srgbClr val="535536"/>
                </a:solidFill>
                <a:latin typeface="Cambria"/>
                <a:ea typeface="Cambria"/>
                <a:cs typeface="Cambria"/>
                <a:sym typeface="Cambria"/>
              </a:rPr>
              <a:t>Thời gian: </a:t>
            </a:r>
            <a:r>
              <a:rPr b="0" i="0" lang="en-US" sz="1800" u="none" cap="none" strike="noStrike">
                <a:solidFill>
                  <a:srgbClr val="535536"/>
                </a:solidFill>
                <a:latin typeface="Cambria"/>
                <a:ea typeface="Cambria"/>
                <a:cs typeface="Cambria"/>
                <a:sym typeface="Cambria"/>
              </a:rPr>
              <a:t>Đêm</a:t>
            </a:r>
            <a:endParaRPr b="0" i="0" sz="1800" u="none" cap="none" strike="noStrike">
              <a:solidFill>
                <a:srgbClr val="535536"/>
              </a:solidFill>
              <a:latin typeface="Cambria"/>
              <a:ea typeface="Cambria"/>
              <a:cs typeface="Cambria"/>
              <a:sym typeface="Cambria"/>
            </a:endParaRPr>
          </a:p>
          <a:p>
            <a:pPr indent="0" lvl="0" marL="0" marR="0" rtl="0" algn="l">
              <a:lnSpc>
                <a:spcPct val="150000"/>
              </a:lnSpc>
              <a:spcBef>
                <a:spcPts val="0"/>
              </a:spcBef>
              <a:spcAft>
                <a:spcPts val="0"/>
              </a:spcAft>
              <a:buNone/>
            </a:pPr>
            <a:r>
              <a:rPr b="1" i="0" lang="en-US" sz="1800" u="none" cap="none" strike="noStrike">
                <a:solidFill>
                  <a:srgbClr val="535536"/>
                </a:solidFill>
                <a:latin typeface="Cambria"/>
                <a:ea typeface="Cambria"/>
                <a:cs typeface="Cambria"/>
                <a:sym typeface="Cambria"/>
              </a:rPr>
              <a:t>Không gian: </a:t>
            </a:r>
            <a:r>
              <a:rPr b="0" i="0" lang="en-US" sz="1800" u="none" cap="none" strike="noStrike">
                <a:solidFill>
                  <a:srgbClr val="535536"/>
                </a:solidFill>
                <a:latin typeface="Cambria"/>
                <a:ea typeface="Cambria"/>
                <a:cs typeface="Cambria"/>
                <a:sym typeface="Cambria"/>
              </a:rPr>
              <a:t>Rừng hoang</a:t>
            </a:r>
            <a:endParaRPr b="0" i="0" sz="1800" u="none" cap="none" strike="noStrike">
              <a:solidFill>
                <a:srgbClr val="535536"/>
              </a:solidFill>
              <a:latin typeface="Cambria"/>
              <a:ea typeface="Cambria"/>
              <a:cs typeface="Cambria"/>
              <a:sym typeface="Cambria"/>
            </a:endParaRPr>
          </a:p>
          <a:p>
            <a:pPr indent="0" lvl="0" marL="0" marR="0" rtl="0" algn="l">
              <a:lnSpc>
                <a:spcPct val="150000"/>
              </a:lnSpc>
              <a:spcBef>
                <a:spcPts val="0"/>
              </a:spcBef>
              <a:spcAft>
                <a:spcPts val="0"/>
              </a:spcAft>
              <a:buNone/>
            </a:pPr>
            <a:r>
              <a:rPr b="1" i="0" lang="en-US" sz="1800" u="none" cap="none" strike="noStrike">
                <a:solidFill>
                  <a:srgbClr val="535536"/>
                </a:solidFill>
                <a:latin typeface="Cambria"/>
                <a:ea typeface="Cambria"/>
                <a:cs typeface="Cambria"/>
                <a:sym typeface="Cambria"/>
              </a:rPr>
              <a:t>Thời tiết: </a:t>
            </a:r>
            <a:r>
              <a:rPr b="0" i="0" lang="en-US" sz="1800" u="none" cap="none" strike="noStrike">
                <a:solidFill>
                  <a:srgbClr val="535536"/>
                </a:solidFill>
                <a:latin typeface="Cambria"/>
                <a:ea typeface="Cambria"/>
                <a:cs typeface="Cambria"/>
                <a:sym typeface="Cambria"/>
              </a:rPr>
              <a:t>Sương muối</a:t>
            </a:r>
            <a:endParaRPr b="0" i="0" sz="1800" u="none" cap="none" strike="noStrike">
              <a:solidFill>
                <a:srgbClr val="535536"/>
              </a:solidFill>
              <a:latin typeface="Cambria"/>
              <a:ea typeface="Cambria"/>
              <a:cs typeface="Cambria"/>
              <a:sym typeface="Cambria"/>
            </a:endParaRPr>
          </a:p>
          <a:p>
            <a:pPr indent="0" lvl="0" marL="0" marR="0" rtl="0" algn="l">
              <a:lnSpc>
                <a:spcPct val="150000"/>
              </a:lnSpc>
              <a:spcBef>
                <a:spcPts val="0"/>
              </a:spcBef>
              <a:spcAft>
                <a:spcPts val="0"/>
              </a:spcAft>
              <a:buNone/>
            </a:pPr>
            <a:r>
              <a:t/>
            </a:r>
            <a:endParaRPr b="0" i="0" sz="1800" u="none" cap="none" strike="noStrike">
              <a:solidFill>
                <a:srgbClr val="535536"/>
              </a:solidFill>
              <a:latin typeface="Cambria"/>
              <a:ea typeface="Cambria"/>
              <a:cs typeface="Cambria"/>
              <a:sym typeface="Cambria"/>
            </a:endParaRPr>
          </a:p>
        </p:txBody>
      </p:sp>
      <p:sp>
        <p:nvSpPr>
          <p:cNvPr id="512" name="Google Shape;512;p46"/>
          <p:cNvSpPr/>
          <p:nvPr/>
        </p:nvSpPr>
        <p:spPr>
          <a:xfrm>
            <a:off x="1232957" y="3307499"/>
            <a:ext cx="3212663" cy="1390976"/>
          </a:xfrm>
          <a:prstGeom prst="roundRect">
            <a:avLst>
              <a:gd fmla="val 16667" name="adj"/>
            </a:avLst>
          </a:prstGeom>
          <a:noFill/>
          <a:ln cap="flat" cmpd="sng" w="9525">
            <a:solidFill>
              <a:srgbClr val="7D7F5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just">
              <a:lnSpc>
                <a:spcPct val="150000"/>
              </a:lnSpc>
              <a:spcBef>
                <a:spcPts val="0"/>
              </a:spcBef>
              <a:spcAft>
                <a:spcPts val="0"/>
              </a:spcAft>
              <a:buNone/>
            </a:pPr>
            <a:r>
              <a:rPr b="0" i="0" lang="en-US" sz="1800" u="none" cap="none" strike="noStrike">
                <a:solidFill>
                  <a:srgbClr val="535536"/>
                </a:solidFill>
                <a:latin typeface="Cambria"/>
                <a:ea typeface="Cambria"/>
                <a:cs typeface="Cambria"/>
                <a:sym typeface="Cambria"/>
              </a:rPr>
              <a:t>Những người chiến sĩ làm nhiệm vụ trong hoàn cảnh khắc nghiệt, gian khổ.</a:t>
            </a:r>
            <a:endParaRPr/>
          </a:p>
        </p:txBody>
      </p:sp>
      <p:sp>
        <p:nvSpPr>
          <p:cNvPr id="513" name="Google Shape;513;p46"/>
          <p:cNvSpPr/>
          <p:nvPr/>
        </p:nvSpPr>
        <p:spPr>
          <a:xfrm>
            <a:off x="5196468" y="2051823"/>
            <a:ext cx="3212663" cy="631903"/>
          </a:xfrm>
          <a:prstGeom prst="roundRect">
            <a:avLst>
              <a:gd fmla="val 16667" name="adj"/>
            </a:avLst>
          </a:prstGeom>
          <a:noFill/>
          <a:ln cap="flat" cmpd="sng" w="9525">
            <a:solidFill>
              <a:srgbClr val="7D7F5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50000"/>
              </a:lnSpc>
              <a:spcBef>
                <a:spcPts val="0"/>
              </a:spcBef>
              <a:spcAft>
                <a:spcPts val="0"/>
              </a:spcAft>
              <a:buNone/>
            </a:pPr>
            <a:r>
              <a:rPr b="1" i="1" lang="en-US" sz="1800" u="none" cap="none" strike="noStrike">
                <a:solidFill>
                  <a:srgbClr val="535536"/>
                </a:solidFill>
                <a:latin typeface="Cambria"/>
                <a:ea typeface="Cambria"/>
                <a:cs typeface="Cambria"/>
                <a:sym typeface="Cambria"/>
              </a:rPr>
              <a:t>Chờ giặc tới</a:t>
            </a:r>
            <a:endParaRPr b="1" i="1" sz="1800" u="none" cap="none" strike="noStrike">
              <a:solidFill>
                <a:srgbClr val="535536"/>
              </a:solidFill>
              <a:latin typeface="Cambria"/>
              <a:ea typeface="Cambria"/>
              <a:cs typeface="Cambria"/>
              <a:sym typeface="Cambria"/>
            </a:endParaRPr>
          </a:p>
        </p:txBody>
      </p:sp>
      <p:sp>
        <p:nvSpPr>
          <p:cNvPr id="514" name="Google Shape;514;p46"/>
          <p:cNvSpPr/>
          <p:nvPr/>
        </p:nvSpPr>
        <p:spPr>
          <a:xfrm>
            <a:off x="5196469" y="3307499"/>
            <a:ext cx="3212663" cy="1450355"/>
          </a:xfrm>
          <a:prstGeom prst="roundRect">
            <a:avLst>
              <a:gd fmla="val 16667" name="adj"/>
            </a:avLst>
          </a:prstGeom>
          <a:noFill/>
          <a:ln cap="flat" cmpd="sng" w="9525">
            <a:solidFill>
              <a:srgbClr val="7D7F5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None/>
            </a:pPr>
            <a:r>
              <a:rPr b="0" i="0" lang="en-US" sz="1800" u="none" cap="none" strike="noStrike">
                <a:solidFill>
                  <a:srgbClr val="535536"/>
                </a:solidFill>
                <a:latin typeface="Cambria"/>
                <a:ea typeface="Cambria"/>
                <a:cs typeface="Cambria"/>
                <a:sym typeface="Cambria"/>
              </a:rPr>
              <a:t>Tinh thần chủ động, luôn sẵn sàng với nhiệm vụ được giao.</a:t>
            </a:r>
            <a:endParaRPr/>
          </a:p>
        </p:txBody>
      </p:sp>
      <p:sp>
        <p:nvSpPr>
          <p:cNvPr id="515" name="Google Shape;515;p46"/>
          <p:cNvSpPr/>
          <p:nvPr/>
        </p:nvSpPr>
        <p:spPr>
          <a:xfrm>
            <a:off x="2519618" y="2846811"/>
            <a:ext cx="639337" cy="349405"/>
          </a:xfrm>
          <a:prstGeom prst="downArrow">
            <a:avLst>
              <a:gd fmla="val 50000" name="adj1"/>
              <a:gd fmla="val 50000" name="adj2"/>
            </a:avLst>
          </a:prstGeom>
          <a:solidFill>
            <a:srgbClr val="5C825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16" name="Google Shape;516;p46"/>
          <p:cNvSpPr/>
          <p:nvPr/>
        </p:nvSpPr>
        <p:spPr>
          <a:xfrm>
            <a:off x="6497999" y="2846811"/>
            <a:ext cx="639337" cy="349405"/>
          </a:xfrm>
          <a:prstGeom prst="downArrow">
            <a:avLst>
              <a:gd fmla="val 50000" name="adj1"/>
              <a:gd fmla="val 50000" name="adj2"/>
            </a:avLst>
          </a:prstGeom>
          <a:solidFill>
            <a:srgbClr val="5C825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1">
                                            <p:txEl>
                                              <p:pRg end="0" st="0"/>
                                            </p:txEl>
                                          </p:spTgt>
                                        </p:tgtEl>
                                        <p:attrNameLst>
                                          <p:attrName>style.visibility</p:attrName>
                                        </p:attrNameLst>
                                      </p:cBhvr>
                                      <p:to>
                                        <p:strVal val="visible"/>
                                      </p:to>
                                    </p:set>
                                    <p:animEffect filter="fade" transition="in">
                                      <p:cBhvr>
                                        <p:cTn dur="1000"/>
                                        <p:tgtEl>
                                          <p:spTgt spid="51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1">
                                            <p:txEl>
                                              <p:pRg end="1" st="1"/>
                                            </p:txEl>
                                          </p:spTgt>
                                        </p:tgtEl>
                                        <p:attrNameLst>
                                          <p:attrName>style.visibility</p:attrName>
                                        </p:attrNameLst>
                                      </p:cBhvr>
                                      <p:to>
                                        <p:strVal val="visible"/>
                                      </p:to>
                                    </p:set>
                                    <p:animEffect filter="fade" transition="in">
                                      <p:cBhvr>
                                        <p:cTn dur="1000"/>
                                        <p:tgtEl>
                                          <p:spTgt spid="51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1">
                                            <p:txEl>
                                              <p:pRg end="2" st="2"/>
                                            </p:txEl>
                                          </p:spTgt>
                                        </p:tgtEl>
                                        <p:attrNameLst>
                                          <p:attrName>style.visibility</p:attrName>
                                        </p:attrNameLst>
                                      </p:cBhvr>
                                      <p:to>
                                        <p:strVal val="visible"/>
                                      </p:to>
                                    </p:set>
                                    <p:animEffect filter="fade" transition="in">
                                      <p:cBhvr>
                                        <p:cTn dur="1000"/>
                                        <p:tgtEl>
                                          <p:spTgt spid="51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1">
                                            <p:txEl>
                                              <p:pRg end="3" st="3"/>
                                            </p:txEl>
                                          </p:spTgt>
                                        </p:tgtEl>
                                        <p:attrNameLst>
                                          <p:attrName>style.visibility</p:attrName>
                                        </p:attrNameLst>
                                      </p:cBhvr>
                                      <p:to>
                                        <p:strVal val="visible"/>
                                      </p:to>
                                    </p:set>
                                    <p:animEffect filter="fade" transition="in">
                                      <p:cBhvr>
                                        <p:cTn dur="1000"/>
                                        <p:tgtEl>
                                          <p:spTgt spid="511">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5"/>
                                        </p:tgtEl>
                                        <p:attrNameLst>
                                          <p:attrName>style.visibility</p:attrName>
                                        </p:attrNameLst>
                                      </p:cBhvr>
                                      <p:to>
                                        <p:strVal val="visible"/>
                                      </p:to>
                                    </p:set>
                                    <p:animEffect filter="fade" transition="in">
                                      <p:cBhvr>
                                        <p:cTn dur="1000"/>
                                        <p:tgtEl>
                                          <p:spTgt spid="515"/>
                                        </p:tgtEl>
                                      </p:cBhvr>
                                    </p:animEffect>
                                  </p:childTnLst>
                                </p:cTn>
                              </p:par>
                              <p:par>
                                <p:cTn fill="hold" nodeType="withEffect" presetClass="entr" presetID="10" presetSubtype="0">
                                  <p:stCondLst>
                                    <p:cond delay="0"/>
                                  </p:stCondLst>
                                  <p:childTnLst>
                                    <p:set>
                                      <p:cBhvr>
                                        <p:cTn dur="1" fill="hold">
                                          <p:stCondLst>
                                            <p:cond delay="0"/>
                                          </p:stCondLst>
                                        </p:cTn>
                                        <p:tgtEl>
                                          <p:spTgt spid="512"/>
                                        </p:tgtEl>
                                        <p:attrNameLst>
                                          <p:attrName>style.visibility</p:attrName>
                                        </p:attrNameLst>
                                      </p:cBhvr>
                                      <p:to>
                                        <p:strVal val="visible"/>
                                      </p:to>
                                    </p:set>
                                    <p:animEffect filter="fade" transition="in">
                                      <p:cBhvr>
                                        <p:cTn dur="1000"/>
                                        <p:tgtEl>
                                          <p:spTgt spid="51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3"/>
                                        </p:tgtEl>
                                        <p:attrNameLst>
                                          <p:attrName>style.visibility</p:attrName>
                                        </p:attrNameLst>
                                      </p:cBhvr>
                                      <p:to>
                                        <p:strVal val="visible"/>
                                      </p:to>
                                    </p:set>
                                    <p:animEffect filter="fade" transition="in">
                                      <p:cBhvr>
                                        <p:cTn dur="500"/>
                                        <p:tgtEl>
                                          <p:spTgt spid="5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6"/>
                                        </p:tgtEl>
                                        <p:attrNameLst>
                                          <p:attrName>style.visibility</p:attrName>
                                        </p:attrNameLst>
                                      </p:cBhvr>
                                      <p:to>
                                        <p:strVal val="visible"/>
                                      </p:to>
                                    </p:set>
                                    <p:animEffect filter="fade" transition="in">
                                      <p:cBhvr>
                                        <p:cTn dur="1000"/>
                                        <p:tgtEl>
                                          <p:spTgt spid="516"/>
                                        </p:tgtEl>
                                      </p:cBhvr>
                                    </p:animEffect>
                                  </p:childTnLst>
                                </p:cTn>
                              </p:par>
                              <p:par>
                                <p:cTn fill="hold" nodeType="withEffect" presetClass="entr" presetID="10" presetSubtype="0">
                                  <p:stCondLst>
                                    <p:cond delay="0"/>
                                  </p:stCondLst>
                                  <p:childTnLst>
                                    <p:set>
                                      <p:cBhvr>
                                        <p:cTn dur="1" fill="hold">
                                          <p:stCondLst>
                                            <p:cond delay="0"/>
                                          </p:stCondLst>
                                        </p:cTn>
                                        <p:tgtEl>
                                          <p:spTgt spid="514"/>
                                        </p:tgtEl>
                                        <p:attrNameLst>
                                          <p:attrName>style.visibility</p:attrName>
                                        </p:attrNameLst>
                                      </p:cBhvr>
                                      <p:to>
                                        <p:strVal val="visible"/>
                                      </p:to>
                                    </p:set>
                                    <p:animEffect filter="fade" transition="in">
                                      <p:cBhvr>
                                        <p:cTn dur="1000"/>
                                        <p:tgtEl>
                                          <p:spTgt spid="5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47"/>
          <p:cNvSpPr txBox="1"/>
          <p:nvPr>
            <p:ph type="title"/>
          </p:nvPr>
        </p:nvSpPr>
        <p:spPr>
          <a:xfrm>
            <a:off x="720000" y="445025"/>
            <a:ext cx="7704000" cy="439638"/>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500"/>
              <a:buNone/>
            </a:pPr>
            <a:r>
              <a:rPr b="1" lang="en-US" sz="2400">
                <a:latin typeface="Cambria"/>
                <a:ea typeface="Cambria"/>
                <a:cs typeface="Cambria"/>
                <a:sym typeface="Cambria"/>
              </a:rPr>
              <a:t>Biểu tượng đẹp về tình đồng chí </a:t>
            </a:r>
            <a:endParaRPr/>
          </a:p>
        </p:txBody>
      </p:sp>
      <p:sp>
        <p:nvSpPr>
          <p:cNvPr id="522" name="Google Shape;522;p47"/>
          <p:cNvSpPr/>
          <p:nvPr/>
        </p:nvSpPr>
        <p:spPr>
          <a:xfrm>
            <a:off x="929268" y="1222451"/>
            <a:ext cx="3516351" cy="631903"/>
          </a:xfrm>
          <a:prstGeom prst="roundRect">
            <a:avLst>
              <a:gd fmla="val 16667" name="adj"/>
            </a:avLst>
          </a:prstGeom>
          <a:noFill/>
          <a:ln cap="flat" cmpd="sng" w="9525">
            <a:solidFill>
              <a:srgbClr val="7D7F5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50000"/>
              </a:lnSpc>
              <a:spcBef>
                <a:spcPts val="0"/>
              </a:spcBef>
              <a:spcAft>
                <a:spcPts val="0"/>
              </a:spcAft>
              <a:buNone/>
            </a:pPr>
            <a:r>
              <a:rPr b="1" i="1" lang="en-US" sz="1800" u="none" cap="none" strike="noStrike">
                <a:solidFill>
                  <a:srgbClr val="535536"/>
                </a:solidFill>
                <a:latin typeface="Cambria"/>
                <a:ea typeface="Cambria"/>
                <a:cs typeface="Cambria"/>
                <a:sym typeface="Cambria"/>
              </a:rPr>
              <a:t>Đầu súng trăng treo</a:t>
            </a:r>
            <a:endParaRPr b="1" i="1" sz="1800" u="none" cap="none" strike="noStrike">
              <a:solidFill>
                <a:srgbClr val="535536"/>
              </a:solidFill>
              <a:latin typeface="Cambria"/>
              <a:ea typeface="Cambria"/>
              <a:cs typeface="Cambria"/>
              <a:sym typeface="Cambria"/>
            </a:endParaRPr>
          </a:p>
        </p:txBody>
      </p:sp>
      <p:sp>
        <p:nvSpPr>
          <p:cNvPr id="523" name="Google Shape;523;p47"/>
          <p:cNvSpPr/>
          <p:nvPr/>
        </p:nvSpPr>
        <p:spPr>
          <a:xfrm>
            <a:off x="4742988" y="1222450"/>
            <a:ext cx="3516351" cy="1907325"/>
          </a:xfrm>
          <a:prstGeom prst="roundRect">
            <a:avLst>
              <a:gd fmla="val 16667" name="adj"/>
            </a:avLst>
          </a:prstGeom>
          <a:noFill/>
          <a:ln cap="flat" cmpd="sng" w="9525">
            <a:solidFill>
              <a:srgbClr val="7D7F51"/>
            </a:solidFill>
            <a:prstDash val="solid"/>
            <a:round/>
            <a:headEnd len="sm" w="sm" type="none"/>
            <a:tailEnd len="sm" w="sm" type="none"/>
          </a:ln>
        </p:spPr>
        <p:txBody>
          <a:bodyPr anchorCtr="0" anchor="t" bIns="45700" lIns="91425" spcFirstLastPara="1" rIns="91425" wrap="square" tIns="45700">
            <a:noAutofit/>
          </a:bodyPr>
          <a:lstStyle/>
          <a:p>
            <a:pPr indent="-285750" lvl="0" marL="285750" marR="0" rtl="0" algn="l">
              <a:lnSpc>
                <a:spcPct val="150000"/>
              </a:lnSpc>
              <a:spcBef>
                <a:spcPts val="0"/>
              </a:spcBef>
              <a:spcAft>
                <a:spcPts val="0"/>
              </a:spcAft>
              <a:buClr>
                <a:srgbClr val="000000"/>
              </a:buClr>
              <a:buSzPts val="1800"/>
              <a:buFont typeface="Arial"/>
              <a:buChar char="•"/>
            </a:pPr>
            <a:r>
              <a:rPr b="0" i="0" lang="en-US" sz="1800" u="none" cap="none" strike="noStrike">
                <a:solidFill>
                  <a:srgbClr val="535536"/>
                </a:solidFill>
                <a:latin typeface="Cambria"/>
                <a:ea typeface="Cambria"/>
                <a:cs typeface="Cambria"/>
                <a:sym typeface="Cambria"/>
              </a:rPr>
              <a:t>Gần và xa</a:t>
            </a:r>
            <a:endParaRPr b="0" i="0" sz="1800" u="none" cap="none" strike="noStrike">
              <a:solidFill>
                <a:srgbClr val="535536"/>
              </a:solidFill>
              <a:latin typeface="Cambria"/>
              <a:ea typeface="Cambria"/>
              <a:cs typeface="Cambria"/>
              <a:sym typeface="Cambria"/>
            </a:endParaRPr>
          </a:p>
          <a:p>
            <a:pPr indent="-285750" lvl="0" marL="285750" marR="0" rtl="0" algn="l">
              <a:lnSpc>
                <a:spcPct val="150000"/>
              </a:lnSpc>
              <a:spcBef>
                <a:spcPts val="0"/>
              </a:spcBef>
              <a:spcAft>
                <a:spcPts val="0"/>
              </a:spcAft>
              <a:buClr>
                <a:srgbClr val="000000"/>
              </a:buClr>
              <a:buSzPts val="1800"/>
              <a:buFont typeface="Arial"/>
              <a:buChar char="•"/>
            </a:pPr>
            <a:r>
              <a:rPr b="0" i="0" lang="en-US" sz="1800" u="none" cap="none" strike="noStrike">
                <a:solidFill>
                  <a:srgbClr val="535536"/>
                </a:solidFill>
                <a:latin typeface="Cambria"/>
                <a:ea typeface="Cambria"/>
                <a:cs typeface="Cambria"/>
                <a:sym typeface="Cambria"/>
              </a:rPr>
              <a:t>Thực tại và mơ mộng</a:t>
            </a:r>
            <a:endParaRPr b="0" i="0" sz="1800" u="none" cap="none" strike="noStrike">
              <a:solidFill>
                <a:srgbClr val="535536"/>
              </a:solidFill>
              <a:latin typeface="Cambria"/>
              <a:ea typeface="Cambria"/>
              <a:cs typeface="Cambria"/>
              <a:sym typeface="Cambria"/>
            </a:endParaRPr>
          </a:p>
          <a:p>
            <a:pPr indent="-285750" lvl="0" marL="285750" marR="0" rtl="0" algn="l">
              <a:lnSpc>
                <a:spcPct val="150000"/>
              </a:lnSpc>
              <a:spcBef>
                <a:spcPts val="0"/>
              </a:spcBef>
              <a:spcAft>
                <a:spcPts val="0"/>
              </a:spcAft>
              <a:buClr>
                <a:srgbClr val="000000"/>
              </a:buClr>
              <a:buSzPts val="1800"/>
              <a:buFont typeface="Arial"/>
              <a:buChar char="•"/>
            </a:pPr>
            <a:r>
              <a:rPr b="0" i="0" lang="en-US" sz="1800" u="none" cap="none" strike="noStrike">
                <a:solidFill>
                  <a:srgbClr val="535536"/>
                </a:solidFill>
                <a:latin typeface="Cambria"/>
                <a:ea typeface="Cambria"/>
                <a:cs typeface="Cambria"/>
                <a:sym typeface="Cambria"/>
              </a:rPr>
              <a:t>Chiến tranh và hòa bình.</a:t>
            </a:r>
            <a:endParaRPr/>
          </a:p>
          <a:p>
            <a:pPr indent="-285750" lvl="0" marL="285750" marR="0" rtl="0" algn="l">
              <a:lnSpc>
                <a:spcPct val="150000"/>
              </a:lnSpc>
              <a:spcBef>
                <a:spcPts val="0"/>
              </a:spcBef>
              <a:spcAft>
                <a:spcPts val="0"/>
              </a:spcAft>
              <a:buClr>
                <a:srgbClr val="000000"/>
              </a:buClr>
              <a:buSzPts val="1800"/>
              <a:buFont typeface="Arial"/>
              <a:buChar char="•"/>
            </a:pPr>
            <a:r>
              <a:rPr b="0" i="0" lang="en-US" sz="1800" u="none" cap="none" strike="noStrike">
                <a:solidFill>
                  <a:srgbClr val="535536"/>
                </a:solidFill>
                <a:latin typeface="Cambria"/>
                <a:ea typeface="Cambria"/>
                <a:cs typeface="Cambria"/>
                <a:sym typeface="Cambria"/>
              </a:rPr>
              <a:t>Chiến sĩ và thi sĩ</a:t>
            </a:r>
            <a:endParaRPr b="0" i="0" sz="1800" u="none" cap="none" strike="noStrike">
              <a:solidFill>
                <a:srgbClr val="535536"/>
              </a:solidFill>
              <a:latin typeface="Cambria"/>
              <a:ea typeface="Cambria"/>
              <a:cs typeface="Cambria"/>
              <a:sym typeface="Cambria"/>
            </a:endParaRPr>
          </a:p>
        </p:txBody>
      </p:sp>
      <p:sp>
        <p:nvSpPr>
          <p:cNvPr id="524" name="Google Shape;524;p47"/>
          <p:cNvSpPr/>
          <p:nvPr/>
        </p:nvSpPr>
        <p:spPr>
          <a:xfrm>
            <a:off x="4802460" y="3667824"/>
            <a:ext cx="3516351" cy="755493"/>
          </a:xfrm>
          <a:prstGeom prst="roundRect">
            <a:avLst>
              <a:gd fmla="val 16667" name="adj"/>
            </a:avLst>
          </a:prstGeom>
          <a:noFill/>
          <a:ln cap="flat" cmpd="sng" w="9525">
            <a:solidFill>
              <a:srgbClr val="7D7F5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1" lang="en-US" sz="1800" u="none" cap="none" strike="noStrike">
                <a:solidFill>
                  <a:srgbClr val="535536"/>
                </a:solidFill>
                <a:latin typeface="Cambria"/>
                <a:ea typeface="Cambria"/>
                <a:cs typeface="Cambria"/>
                <a:sym typeface="Cambria"/>
              </a:rPr>
              <a:t>Hình ảnh mang tính biểu tượng với nhiều tầng nghĩa.</a:t>
            </a:r>
            <a:endParaRPr/>
          </a:p>
        </p:txBody>
      </p:sp>
      <p:pic>
        <p:nvPicPr>
          <p:cNvPr descr="Băng rôn giải phóng miền nam 30 4 và quốc tế lao Động 1 5 file vector 17 –  Artofit" id="525" name="Google Shape;525;p47"/>
          <p:cNvPicPr preferRelativeResize="0"/>
          <p:nvPr/>
        </p:nvPicPr>
        <p:blipFill rotWithShape="1">
          <a:blip r:embed="rId3">
            <a:alphaModFix/>
          </a:blip>
          <a:srcRect b="-115" l="3085" r="10280" t="21797"/>
          <a:stretch/>
        </p:blipFill>
        <p:spPr>
          <a:xfrm>
            <a:off x="193287" y="1704557"/>
            <a:ext cx="4148253" cy="323915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2"/>
                                        </p:tgtEl>
                                        <p:attrNameLst>
                                          <p:attrName>style.visibility</p:attrName>
                                        </p:attrNameLst>
                                      </p:cBhvr>
                                      <p:to>
                                        <p:strVal val="visible"/>
                                      </p:to>
                                    </p:set>
                                    <p:animEffect filter="fade" transition="in">
                                      <p:cBhvr>
                                        <p:cTn dur="1000"/>
                                        <p:tgtEl>
                                          <p:spTgt spid="522"/>
                                        </p:tgtEl>
                                      </p:cBhvr>
                                    </p:animEffect>
                                  </p:childTnLst>
                                </p:cTn>
                              </p:par>
                              <p:par>
                                <p:cTn fill="hold" nodeType="withEffect" presetClass="entr" presetID="10" presetSubtype="0">
                                  <p:stCondLst>
                                    <p:cond delay="0"/>
                                  </p:stCondLst>
                                  <p:childTnLst>
                                    <p:set>
                                      <p:cBhvr>
                                        <p:cTn dur="1" fill="hold">
                                          <p:stCondLst>
                                            <p:cond delay="0"/>
                                          </p:stCondLst>
                                        </p:cTn>
                                        <p:tgtEl>
                                          <p:spTgt spid="525"/>
                                        </p:tgtEl>
                                        <p:attrNameLst>
                                          <p:attrName>style.visibility</p:attrName>
                                        </p:attrNameLst>
                                      </p:cBhvr>
                                      <p:to>
                                        <p:strVal val="visible"/>
                                      </p:to>
                                    </p:set>
                                    <p:animEffect filter="fade" transition="in">
                                      <p:cBhvr>
                                        <p:cTn dur="1000"/>
                                        <p:tgtEl>
                                          <p:spTgt spid="52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3">
                                            <p:txEl>
                                              <p:pRg end="0" st="0"/>
                                            </p:txEl>
                                          </p:spTgt>
                                        </p:tgtEl>
                                        <p:attrNameLst>
                                          <p:attrName>style.visibility</p:attrName>
                                        </p:attrNameLst>
                                      </p:cBhvr>
                                      <p:to>
                                        <p:strVal val="visible"/>
                                      </p:to>
                                    </p:set>
                                    <p:animEffect filter="fade" transition="in">
                                      <p:cBhvr>
                                        <p:cTn dur="500"/>
                                        <p:tgtEl>
                                          <p:spTgt spid="52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3">
                                            <p:txEl>
                                              <p:pRg end="1" st="1"/>
                                            </p:txEl>
                                          </p:spTgt>
                                        </p:tgtEl>
                                        <p:attrNameLst>
                                          <p:attrName>style.visibility</p:attrName>
                                        </p:attrNameLst>
                                      </p:cBhvr>
                                      <p:to>
                                        <p:strVal val="visible"/>
                                      </p:to>
                                    </p:set>
                                    <p:animEffect filter="fade" transition="in">
                                      <p:cBhvr>
                                        <p:cTn dur="500"/>
                                        <p:tgtEl>
                                          <p:spTgt spid="52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3">
                                            <p:txEl>
                                              <p:pRg end="2" st="2"/>
                                            </p:txEl>
                                          </p:spTgt>
                                        </p:tgtEl>
                                        <p:attrNameLst>
                                          <p:attrName>style.visibility</p:attrName>
                                        </p:attrNameLst>
                                      </p:cBhvr>
                                      <p:to>
                                        <p:strVal val="visible"/>
                                      </p:to>
                                    </p:set>
                                    <p:animEffect filter="fade" transition="in">
                                      <p:cBhvr>
                                        <p:cTn dur="500"/>
                                        <p:tgtEl>
                                          <p:spTgt spid="52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3">
                                            <p:txEl>
                                              <p:pRg end="3" st="3"/>
                                            </p:txEl>
                                          </p:spTgt>
                                        </p:tgtEl>
                                        <p:attrNameLst>
                                          <p:attrName>style.visibility</p:attrName>
                                        </p:attrNameLst>
                                      </p:cBhvr>
                                      <p:to>
                                        <p:strVal val="visible"/>
                                      </p:to>
                                    </p:set>
                                    <p:animEffect filter="fade" transition="in">
                                      <p:cBhvr>
                                        <p:cTn dur="500"/>
                                        <p:tgtEl>
                                          <p:spTgt spid="52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4"/>
                                        </p:tgtEl>
                                        <p:attrNameLst>
                                          <p:attrName>style.visibility</p:attrName>
                                        </p:attrNameLst>
                                      </p:cBhvr>
                                      <p:to>
                                        <p:strVal val="visible"/>
                                      </p:to>
                                    </p:set>
                                    <p:animEffect filter="fade" transition="in">
                                      <p:cBhvr>
                                        <p:cTn dur="1000"/>
                                        <p:tgtEl>
                                          <p:spTgt spid="5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sp>
        <p:nvSpPr>
          <p:cNvPr id="530" name="Google Shape;530;p48"/>
          <p:cNvSpPr/>
          <p:nvPr/>
        </p:nvSpPr>
        <p:spPr>
          <a:xfrm>
            <a:off x="1100650" y="963900"/>
            <a:ext cx="6942900" cy="32157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 name="Google Shape;531;p48"/>
          <p:cNvSpPr txBox="1"/>
          <p:nvPr>
            <p:ph type="title"/>
          </p:nvPr>
        </p:nvSpPr>
        <p:spPr>
          <a:xfrm>
            <a:off x="1471050" y="1094525"/>
            <a:ext cx="6201900" cy="1187757"/>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9600"/>
              <a:buNone/>
            </a:pPr>
            <a:r>
              <a:rPr lang="en-US">
                <a:solidFill>
                  <a:schemeClr val="dk2"/>
                </a:solidFill>
                <a:latin typeface="Arial"/>
                <a:ea typeface="Arial"/>
                <a:cs typeface="Arial"/>
                <a:sym typeface="Arial"/>
              </a:rPr>
              <a:t>III.</a:t>
            </a:r>
            <a:endParaRPr>
              <a:solidFill>
                <a:schemeClr val="dk2"/>
              </a:solidFill>
              <a:latin typeface="Arial"/>
              <a:ea typeface="Arial"/>
              <a:cs typeface="Arial"/>
              <a:sym typeface="Arial"/>
            </a:endParaRPr>
          </a:p>
        </p:txBody>
      </p:sp>
      <p:grpSp>
        <p:nvGrpSpPr>
          <p:cNvPr id="532" name="Google Shape;532;p48"/>
          <p:cNvGrpSpPr/>
          <p:nvPr/>
        </p:nvGrpSpPr>
        <p:grpSpPr>
          <a:xfrm>
            <a:off x="1231000" y="1083908"/>
            <a:ext cx="486900" cy="486300"/>
            <a:chOff x="740825" y="535000"/>
            <a:chExt cx="486900" cy="486300"/>
          </a:xfrm>
        </p:grpSpPr>
        <p:cxnSp>
          <p:nvCxnSpPr>
            <p:cNvPr id="533" name="Google Shape;533;p48"/>
            <p:cNvCxnSpPr/>
            <p:nvPr/>
          </p:nvCxnSpPr>
          <p:spPr>
            <a:xfrm rot="5400000">
              <a:off x="497675" y="778150"/>
              <a:ext cx="486300" cy="0"/>
            </a:xfrm>
            <a:prstGeom prst="straightConnector1">
              <a:avLst/>
            </a:prstGeom>
            <a:noFill/>
            <a:ln cap="flat" cmpd="sng" w="19050">
              <a:solidFill>
                <a:schemeClr val="dk1"/>
              </a:solidFill>
              <a:prstDash val="solid"/>
              <a:round/>
              <a:headEnd len="sm" w="sm" type="none"/>
              <a:tailEnd len="sm" w="sm" type="none"/>
            </a:ln>
          </p:spPr>
        </p:cxnSp>
        <p:cxnSp>
          <p:nvCxnSpPr>
            <p:cNvPr id="534" name="Google Shape;534;p48"/>
            <p:cNvCxnSpPr/>
            <p:nvPr/>
          </p:nvCxnSpPr>
          <p:spPr>
            <a:xfrm>
              <a:off x="740825" y="539750"/>
              <a:ext cx="486900" cy="0"/>
            </a:xfrm>
            <a:prstGeom prst="straightConnector1">
              <a:avLst/>
            </a:prstGeom>
            <a:noFill/>
            <a:ln cap="flat" cmpd="sng" w="19050">
              <a:solidFill>
                <a:schemeClr val="dk1"/>
              </a:solidFill>
              <a:prstDash val="solid"/>
              <a:round/>
              <a:headEnd len="sm" w="sm" type="none"/>
              <a:tailEnd len="sm" w="sm" type="none"/>
            </a:ln>
          </p:spPr>
        </p:cxnSp>
      </p:grpSp>
      <p:grpSp>
        <p:nvGrpSpPr>
          <p:cNvPr id="535" name="Google Shape;535;p48"/>
          <p:cNvGrpSpPr/>
          <p:nvPr/>
        </p:nvGrpSpPr>
        <p:grpSpPr>
          <a:xfrm flipH="1">
            <a:off x="7426117" y="1083920"/>
            <a:ext cx="486900" cy="486300"/>
            <a:chOff x="740825" y="535000"/>
            <a:chExt cx="486900" cy="486300"/>
          </a:xfrm>
        </p:grpSpPr>
        <p:cxnSp>
          <p:nvCxnSpPr>
            <p:cNvPr id="536" name="Google Shape;536;p48"/>
            <p:cNvCxnSpPr/>
            <p:nvPr/>
          </p:nvCxnSpPr>
          <p:spPr>
            <a:xfrm rot="5400000">
              <a:off x="497675" y="778150"/>
              <a:ext cx="486300" cy="0"/>
            </a:xfrm>
            <a:prstGeom prst="straightConnector1">
              <a:avLst/>
            </a:prstGeom>
            <a:noFill/>
            <a:ln cap="flat" cmpd="sng" w="19050">
              <a:solidFill>
                <a:schemeClr val="dk1"/>
              </a:solidFill>
              <a:prstDash val="solid"/>
              <a:round/>
              <a:headEnd len="sm" w="sm" type="none"/>
              <a:tailEnd len="sm" w="sm" type="none"/>
            </a:ln>
          </p:spPr>
        </p:cxnSp>
        <p:cxnSp>
          <p:nvCxnSpPr>
            <p:cNvPr id="537" name="Google Shape;537;p48"/>
            <p:cNvCxnSpPr/>
            <p:nvPr/>
          </p:nvCxnSpPr>
          <p:spPr>
            <a:xfrm>
              <a:off x="740825" y="539750"/>
              <a:ext cx="486900" cy="0"/>
            </a:xfrm>
            <a:prstGeom prst="straightConnector1">
              <a:avLst/>
            </a:prstGeom>
            <a:noFill/>
            <a:ln cap="flat" cmpd="sng" w="19050">
              <a:solidFill>
                <a:schemeClr val="dk1"/>
              </a:solidFill>
              <a:prstDash val="solid"/>
              <a:round/>
              <a:headEnd len="sm" w="sm" type="none"/>
              <a:tailEnd len="sm" w="sm" type="none"/>
            </a:ln>
          </p:spPr>
        </p:cxnSp>
      </p:grpSp>
      <p:sp>
        <p:nvSpPr>
          <p:cNvPr id="538" name="Google Shape;538;p48"/>
          <p:cNvSpPr txBox="1"/>
          <p:nvPr>
            <p:ph idx="2" type="subTitle"/>
          </p:nvPr>
        </p:nvSpPr>
        <p:spPr>
          <a:xfrm>
            <a:off x="1471075" y="2215376"/>
            <a:ext cx="6201900" cy="1868824"/>
          </a:xfrm>
          <a:prstGeom prst="rect">
            <a:avLst/>
          </a:prstGeom>
          <a:noFill/>
          <a:ln>
            <a:noFill/>
          </a:ln>
        </p:spPr>
        <p:txBody>
          <a:bodyPr anchorCtr="0" anchor="t" bIns="91425" lIns="91425" spcFirstLastPara="1" rIns="91425" wrap="square" tIns="91425">
            <a:noAutofit/>
          </a:bodyPr>
          <a:lstStyle/>
          <a:p>
            <a:pPr indent="-317500" lvl="0" marL="457200" rtl="0" algn="ctr">
              <a:lnSpc>
                <a:spcPct val="100000"/>
              </a:lnSpc>
              <a:spcBef>
                <a:spcPts val="0"/>
              </a:spcBef>
              <a:spcAft>
                <a:spcPts val="0"/>
              </a:spcAft>
              <a:buSzPts val="1600"/>
              <a:buNone/>
            </a:pPr>
            <a:r>
              <a:rPr lang="en-US" sz="8000">
                <a:latin typeface="Arial"/>
                <a:ea typeface="Arial"/>
                <a:cs typeface="Arial"/>
                <a:sym typeface="Arial"/>
              </a:rPr>
              <a:t>TỔNG KẾT</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sp>
        <p:nvSpPr>
          <p:cNvPr id="543" name="Google Shape;543;p49"/>
          <p:cNvSpPr/>
          <p:nvPr/>
        </p:nvSpPr>
        <p:spPr>
          <a:xfrm>
            <a:off x="1100450" y="304925"/>
            <a:ext cx="6942900" cy="7344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mbria"/>
              <a:ea typeface="Cambria"/>
              <a:cs typeface="Cambria"/>
              <a:sym typeface="Cambria"/>
            </a:endParaRPr>
          </a:p>
        </p:txBody>
      </p:sp>
      <p:sp>
        <p:nvSpPr>
          <p:cNvPr id="544" name="Google Shape;544;p49"/>
          <p:cNvSpPr/>
          <p:nvPr/>
        </p:nvSpPr>
        <p:spPr>
          <a:xfrm>
            <a:off x="1100550" y="2303129"/>
            <a:ext cx="6942900" cy="21378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mbria"/>
              <a:ea typeface="Cambria"/>
              <a:cs typeface="Cambria"/>
              <a:sym typeface="Cambria"/>
            </a:endParaRPr>
          </a:p>
        </p:txBody>
      </p:sp>
      <p:sp>
        <p:nvSpPr>
          <p:cNvPr id="545" name="Google Shape;545;p49"/>
          <p:cNvSpPr txBox="1"/>
          <p:nvPr>
            <p:ph type="title"/>
          </p:nvPr>
        </p:nvSpPr>
        <p:spPr>
          <a:xfrm>
            <a:off x="1862700" y="406175"/>
            <a:ext cx="5418600" cy="5319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b="1" lang="en-US">
                <a:latin typeface="Cambria"/>
                <a:ea typeface="Cambria"/>
                <a:cs typeface="Cambria"/>
                <a:sym typeface="Cambria"/>
              </a:rPr>
              <a:t>1. Nghệ thuật</a:t>
            </a:r>
            <a:endParaRPr b="1">
              <a:solidFill>
                <a:schemeClr val="dk2"/>
              </a:solidFill>
              <a:latin typeface="Cambria"/>
              <a:ea typeface="Cambria"/>
              <a:cs typeface="Cambria"/>
              <a:sym typeface="Cambria"/>
            </a:endParaRPr>
          </a:p>
        </p:txBody>
      </p:sp>
      <p:sp>
        <p:nvSpPr>
          <p:cNvPr id="546" name="Google Shape;546;p49"/>
          <p:cNvSpPr txBox="1"/>
          <p:nvPr>
            <p:ph idx="1" type="subTitle"/>
          </p:nvPr>
        </p:nvSpPr>
        <p:spPr>
          <a:xfrm>
            <a:off x="1360449" y="2517554"/>
            <a:ext cx="5920651" cy="1740300"/>
          </a:xfrm>
          <a:prstGeom prst="rect">
            <a:avLst/>
          </a:prstGeom>
          <a:noFill/>
          <a:ln>
            <a:noFill/>
          </a:ln>
        </p:spPr>
        <p:txBody>
          <a:bodyPr anchorCtr="0" anchor="ctr" bIns="91425" lIns="91425" spcFirstLastPara="1" rIns="91425" wrap="square" tIns="91425">
            <a:noAutofit/>
          </a:bodyPr>
          <a:lstStyle/>
          <a:p>
            <a:pPr indent="-317500" lvl="0" marL="457200" rtl="0" algn="just">
              <a:lnSpc>
                <a:spcPct val="100000"/>
              </a:lnSpc>
              <a:spcBef>
                <a:spcPts val="0"/>
              </a:spcBef>
              <a:spcAft>
                <a:spcPts val="0"/>
              </a:spcAft>
              <a:buSzPts val="2500"/>
              <a:buNone/>
            </a:pPr>
            <a:r>
              <a:rPr lang="en-US" sz="2000">
                <a:solidFill>
                  <a:srgbClr val="000000"/>
                </a:solidFill>
                <a:latin typeface="Cambria"/>
                <a:ea typeface="Cambria"/>
                <a:cs typeface="Cambria"/>
                <a:sym typeface="Cambria"/>
              </a:rPr>
              <a:t>- </a:t>
            </a:r>
            <a:r>
              <a:rPr b="0" i="0" lang="en-US" sz="2000">
                <a:solidFill>
                  <a:srgbClr val="000000"/>
                </a:solidFill>
                <a:latin typeface="Cambria"/>
                <a:ea typeface="Cambria"/>
                <a:cs typeface="Cambria"/>
                <a:sym typeface="Cambria"/>
              </a:rPr>
              <a:t>Thể thơ tự do, lời thơ giản dị, mộc mạc, cô đọng.</a:t>
            </a:r>
            <a:endParaRPr/>
          </a:p>
          <a:p>
            <a:pPr indent="-342900" lvl="0" marL="482600" rtl="0" algn="just">
              <a:lnSpc>
                <a:spcPct val="100000"/>
              </a:lnSpc>
              <a:spcBef>
                <a:spcPts val="0"/>
              </a:spcBef>
              <a:spcAft>
                <a:spcPts val="0"/>
              </a:spcAft>
              <a:buSzPts val="2500"/>
              <a:buFont typeface="Cambria"/>
              <a:buChar char="-"/>
            </a:pPr>
            <a:r>
              <a:rPr lang="en-US" sz="2000">
                <a:solidFill>
                  <a:srgbClr val="000000"/>
                </a:solidFill>
                <a:latin typeface="Cambria"/>
                <a:ea typeface="Cambria"/>
                <a:cs typeface="Cambria"/>
                <a:sym typeface="Cambria"/>
              </a:rPr>
              <a:t>Hình ảnh thơ gần gũi, chân thực.</a:t>
            </a:r>
            <a:endParaRPr/>
          </a:p>
          <a:p>
            <a:pPr indent="-342900" lvl="0" marL="482600" rtl="0" algn="just">
              <a:lnSpc>
                <a:spcPct val="100000"/>
              </a:lnSpc>
              <a:spcBef>
                <a:spcPts val="0"/>
              </a:spcBef>
              <a:spcAft>
                <a:spcPts val="0"/>
              </a:spcAft>
              <a:buSzPts val="2500"/>
              <a:buFont typeface="Cambria"/>
              <a:buChar char="-"/>
            </a:pPr>
            <a:r>
              <a:rPr b="0" i="0" lang="en-US" sz="2000">
                <a:solidFill>
                  <a:srgbClr val="000000"/>
                </a:solidFill>
                <a:latin typeface="Cambria"/>
                <a:ea typeface="Cambria"/>
                <a:cs typeface="Cambria"/>
                <a:sym typeface="Cambria"/>
              </a:rPr>
              <a:t>Biểu c</a:t>
            </a:r>
            <a:r>
              <a:rPr lang="en-US" sz="2000">
                <a:solidFill>
                  <a:srgbClr val="000000"/>
                </a:solidFill>
                <a:latin typeface="Cambria"/>
                <a:ea typeface="Cambria"/>
                <a:cs typeface="Cambria"/>
                <a:sym typeface="Cambria"/>
              </a:rPr>
              <a:t>ảm kết hợp tự sự.</a:t>
            </a:r>
            <a:endParaRPr/>
          </a:p>
          <a:p>
            <a:pPr indent="-342900" lvl="0" marL="482600" rtl="0" algn="just">
              <a:lnSpc>
                <a:spcPct val="100000"/>
              </a:lnSpc>
              <a:spcBef>
                <a:spcPts val="0"/>
              </a:spcBef>
              <a:spcAft>
                <a:spcPts val="0"/>
              </a:spcAft>
              <a:buSzPts val="2500"/>
              <a:buFont typeface="Cambria"/>
              <a:buChar char="-"/>
            </a:pPr>
            <a:r>
              <a:rPr b="0" i="0" lang="en-US" sz="2000">
                <a:solidFill>
                  <a:srgbClr val="000000"/>
                </a:solidFill>
                <a:latin typeface="Cambria"/>
                <a:ea typeface="Cambria"/>
                <a:cs typeface="Cambria"/>
                <a:sym typeface="Cambria"/>
              </a:rPr>
              <a:t>Các câu thơ song đôi, đối ứng tả thực</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sp>
        <p:nvSpPr>
          <p:cNvPr id="551" name="Google Shape;551;p50"/>
          <p:cNvSpPr/>
          <p:nvPr/>
        </p:nvSpPr>
        <p:spPr>
          <a:xfrm>
            <a:off x="1100450" y="304925"/>
            <a:ext cx="6942900" cy="7344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 name="Google Shape;552;p50"/>
          <p:cNvSpPr/>
          <p:nvPr/>
        </p:nvSpPr>
        <p:spPr>
          <a:xfrm>
            <a:off x="1100549" y="1314387"/>
            <a:ext cx="7069577" cy="3213008"/>
          </a:xfrm>
          <a:prstGeom prst="rect">
            <a:avLst/>
          </a:prstGeom>
          <a:solidFill>
            <a:schemeClr val="accent3"/>
          </a:solidFill>
          <a:ln>
            <a:noFill/>
          </a:ln>
        </p:spPr>
        <p:txBody>
          <a:bodyPr anchorCtr="0" anchor="ctr" bIns="91425" lIns="91425" spcFirstLastPara="1" rIns="91425" wrap="square" tIns="91425">
            <a:noAutofit/>
          </a:bodyPr>
          <a:lstStyle/>
          <a:p>
            <a:pPr indent="-196850" lvl="0" marL="28575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 name="Google Shape;553;p50"/>
          <p:cNvSpPr txBox="1"/>
          <p:nvPr>
            <p:ph type="title"/>
          </p:nvPr>
        </p:nvSpPr>
        <p:spPr>
          <a:xfrm>
            <a:off x="1862700" y="406175"/>
            <a:ext cx="5418600" cy="5319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b="1" lang="en-US">
                <a:latin typeface="Cambria"/>
                <a:ea typeface="Cambria"/>
                <a:cs typeface="Cambria"/>
                <a:sym typeface="Cambria"/>
              </a:rPr>
              <a:t>2. Nội dung</a:t>
            </a:r>
            <a:endParaRPr b="1">
              <a:solidFill>
                <a:schemeClr val="dk2"/>
              </a:solidFill>
              <a:latin typeface="Cambria"/>
              <a:ea typeface="Cambria"/>
              <a:cs typeface="Cambria"/>
              <a:sym typeface="Cambria"/>
            </a:endParaRPr>
          </a:p>
        </p:txBody>
      </p:sp>
      <p:sp>
        <p:nvSpPr>
          <p:cNvPr id="554" name="Google Shape;554;p50"/>
          <p:cNvSpPr txBox="1"/>
          <p:nvPr>
            <p:ph idx="1" type="subTitle"/>
          </p:nvPr>
        </p:nvSpPr>
        <p:spPr>
          <a:xfrm>
            <a:off x="1293540" y="1528811"/>
            <a:ext cx="6699261" cy="2615585"/>
          </a:xfrm>
          <a:prstGeom prst="rect">
            <a:avLst/>
          </a:prstGeom>
          <a:noFill/>
          <a:ln>
            <a:noFill/>
          </a:ln>
        </p:spPr>
        <p:txBody>
          <a:bodyPr anchorCtr="0" anchor="ctr" bIns="91425" lIns="91425" spcFirstLastPara="1" rIns="91425" wrap="square" tIns="91425">
            <a:noAutofit/>
          </a:bodyPr>
          <a:lstStyle/>
          <a:p>
            <a:pPr indent="-342900" lvl="0" marL="342900" rtl="0" algn="l">
              <a:lnSpc>
                <a:spcPct val="150000"/>
              </a:lnSpc>
              <a:spcBef>
                <a:spcPts val="0"/>
              </a:spcBef>
              <a:spcAft>
                <a:spcPts val="0"/>
              </a:spcAft>
              <a:buSzPts val="2500"/>
              <a:buFont typeface="Cambria"/>
              <a:buChar char="-"/>
            </a:pPr>
            <a:r>
              <a:rPr b="0" i="0" lang="en-US" sz="1800">
                <a:solidFill>
                  <a:srgbClr val="000000"/>
                </a:solidFill>
                <a:latin typeface="Cambria"/>
                <a:ea typeface="Cambria"/>
                <a:cs typeface="Cambria"/>
                <a:sym typeface="Cambria"/>
              </a:rPr>
              <a:t>Tình đồng chí của những người lính dựa trên cơ sở cùng chung cảnh ngộ và lí tưởng chiến đấu.</a:t>
            </a:r>
            <a:endParaRPr/>
          </a:p>
          <a:p>
            <a:pPr indent="-342900" lvl="0" marL="342900" rtl="0" algn="l">
              <a:lnSpc>
                <a:spcPct val="150000"/>
              </a:lnSpc>
              <a:spcBef>
                <a:spcPts val="0"/>
              </a:spcBef>
              <a:spcAft>
                <a:spcPts val="0"/>
              </a:spcAft>
              <a:buSzPts val="2500"/>
              <a:buFont typeface="Cambria"/>
              <a:buChar char="-"/>
            </a:pPr>
            <a:r>
              <a:rPr lang="en-US" sz="1800">
                <a:solidFill>
                  <a:srgbClr val="000000"/>
                </a:solidFill>
                <a:latin typeface="Cambria"/>
                <a:ea typeface="Cambria"/>
                <a:cs typeface="Cambria"/>
                <a:sym typeface="Cambria"/>
              </a:rPr>
              <a:t>Hình ảnh người lính cách mạng trong kháng chiến chống Pháp, nổi bật trên nền cuôc sống chiến đấu còn nhiều khó khăn, gian khổ là tinh thần đoàn kết, gắn bó.</a:t>
            </a:r>
            <a:endParaRPr sz="1800">
              <a:latin typeface="Cambria"/>
              <a:ea typeface="Cambria"/>
              <a:cs typeface="Cambria"/>
              <a:sym typeface="Cambria"/>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sp>
        <p:nvSpPr>
          <p:cNvPr id="559" name="Google Shape;559;p51"/>
          <p:cNvSpPr txBox="1"/>
          <p:nvPr>
            <p:ph type="title"/>
          </p:nvPr>
        </p:nvSpPr>
        <p:spPr>
          <a:xfrm>
            <a:off x="720000" y="630879"/>
            <a:ext cx="7704000" cy="737004"/>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500"/>
              <a:buNone/>
            </a:pPr>
            <a:r>
              <a:rPr b="1" i="1" lang="en-US" sz="1800">
                <a:latin typeface="Cambria"/>
                <a:ea typeface="Cambria"/>
                <a:cs typeface="Cambria"/>
                <a:sym typeface="Cambria"/>
              </a:rPr>
              <a:t>Em hãy lựa chọn 1 trong những nhiệm vụ sau và hoàn thành vào vở </a:t>
            </a:r>
            <a:endParaRPr/>
          </a:p>
        </p:txBody>
      </p:sp>
      <p:sp>
        <p:nvSpPr>
          <p:cNvPr id="560" name="Google Shape;560;p51"/>
          <p:cNvSpPr/>
          <p:nvPr/>
        </p:nvSpPr>
        <p:spPr>
          <a:xfrm>
            <a:off x="576146" y="1501698"/>
            <a:ext cx="2527611" cy="3010923"/>
          </a:xfrm>
          <a:prstGeom prst="roundRect">
            <a:avLst>
              <a:gd fmla="val 16667" name="adj"/>
            </a:avLst>
          </a:prstGeom>
          <a:solidFill>
            <a:schemeClr val="accent1"/>
          </a:solidFill>
          <a:ln>
            <a:noFill/>
          </a:ln>
        </p:spPr>
        <p:txBody>
          <a:bodyPr anchorCtr="0" anchor="t" bIns="45700" lIns="91425" spcFirstLastPara="1" rIns="91425" wrap="square" tIns="45700">
            <a:noAutofit/>
          </a:bodyPr>
          <a:lstStyle/>
          <a:p>
            <a:pPr indent="0" lvl="0" marL="0" marR="0" rtl="0" algn="ctr">
              <a:lnSpc>
                <a:spcPct val="150000"/>
              </a:lnSpc>
              <a:spcBef>
                <a:spcPts val="0"/>
              </a:spcBef>
              <a:spcAft>
                <a:spcPts val="0"/>
              </a:spcAft>
              <a:buNone/>
            </a:pPr>
            <a:r>
              <a:rPr b="1" i="0" lang="en-US" sz="1800" u="none" cap="none" strike="noStrike">
                <a:solidFill>
                  <a:schemeClr val="dk1"/>
                </a:solidFill>
                <a:latin typeface="Cambria"/>
                <a:ea typeface="Cambria"/>
                <a:cs typeface="Cambria"/>
                <a:sym typeface="Cambria"/>
              </a:rPr>
              <a:t>Nhiệm vụ 1</a:t>
            </a:r>
            <a:endParaRPr/>
          </a:p>
          <a:p>
            <a:pPr indent="0" lvl="0" marL="0" marR="0" rtl="0" algn="ctr">
              <a:lnSpc>
                <a:spcPct val="150000"/>
              </a:lnSpc>
              <a:spcBef>
                <a:spcPts val="0"/>
              </a:spcBef>
              <a:spcAft>
                <a:spcPts val="0"/>
              </a:spcAft>
              <a:buNone/>
            </a:pPr>
            <a:r>
              <a:rPr b="0" i="0" lang="en-US" sz="1800" u="none" cap="none" strike="noStrike">
                <a:solidFill>
                  <a:schemeClr val="dk1"/>
                </a:solidFill>
                <a:latin typeface="Cambria"/>
                <a:ea typeface="Cambria"/>
                <a:cs typeface="Cambria"/>
                <a:sym typeface="Cambria"/>
              </a:rPr>
              <a:t>Viết đoạn văn 7-9 câu trình bày cảm nghĩ của em về tình đồng chí được thể hiện trong bài thơ.</a:t>
            </a:r>
            <a:endParaRPr/>
          </a:p>
        </p:txBody>
      </p:sp>
      <p:sp>
        <p:nvSpPr>
          <p:cNvPr id="561" name="Google Shape;561;p51"/>
          <p:cNvSpPr/>
          <p:nvPr/>
        </p:nvSpPr>
        <p:spPr>
          <a:xfrm>
            <a:off x="3293326" y="1501698"/>
            <a:ext cx="2527611" cy="3010923"/>
          </a:xfrm>
          <a:prstGeom prst="roundRect">
            <a:avLst>
              <a:gd fmla="val 16667" name="adj"/>
            </a:avLst>
          </a:prstGeom>
          <a:solidFill>
            <a:schemeClr val="accent1"/>
          </a:solidFill>
          <a:ln>
            <a:noFill/>
          </a:ln>
        </p:spPr>
        <p:txBody>
          <a:bodyPr anchorCtr="0" anchor="t" bIns="45700" lIns="91425" spcFirstLastPara="1" rIns="91425" wrap="square" tIns="45700">
            <a:noAutofit/>
          </a:bodyPr>
          <a:lstStyle/>
          <a:p>
            <a:pPr indent="0" lvl="0" marL="0" marR="0" rtl="0" algn="ctr">
              <a:lnSpc>
                <a:spcPct val="150000"/>
              </a:lnSpc>
              <a:spcBef>
                <a:spcPts val="0"/>
              </a:spcBef>
              <a:spcAft>
                <a:spcPts val="0"/>
              </a:spcAft>
              <a:buNone/>
            </a:pPr>
            <a:r>
              <a:rPr b="1" i="0" lang="en-US" sz="1800" u="none" cap="none" strike="noStrike">
                <a:solidFill>
                  <a:schemeClr val="dk1"/>
                </a:solidFill>
                <a:latin typeface="Cambria"/>
                <a:ea typeface="Cambria"/>
                <a:cs typeface="Cambria"/>
                <a:sym typeface="Cambria"/>
              </a:rPr>
              <a:t>Nhiệm vụ 2</a:t>
            </a:r>
            <a:endParaRPr/>
          </a:p>
          <a:p>
            <a:pPr indent="0" lvl="0" marL="0" marR="0" rtl="0" algn="ctr">
              <a:lnSpc>
                <a:spcPct val="150000"/>
              </a:lnSpc>
              <a:spcBef>
                <a:spcPts val="0"/>
              </a:spcBef>
              <a:spcAft>
                <a:spcPts val="0"/>
              </a:spcAft>
              <a:buNone/>
            </a:pPr>
            <a:r>
              <a:rPr b="0" i="0" lang="en-US" sz="1800" u="none" cap="none" strike="noStrike">
                <a:solidFill>
                  <a:schemeClr val="dk1"/>
                </a:solidFill>
                <a:latin typeface="Cambria"/>
                <a:ea typeface="Cambria"/>
                <a:cs typeface="Cambria"/>
                <a:sym typeface="Cambria"/>
              </a:rPr>
              <a:t>Lựa chọn 1 chi tiết em ấn tượng, viết đoạn văn 7-9 câu trình bày cảm nhận của em về chi tiết ấy.</a:t>
            </a:r>
            <a:endParaRPr/>
          </a:p>
        </p:txBody>
      </p:sp>
      <p:sp>
        <p:nvSpPr>
          <p:cNvPr id="562" name="Google Shape;562;p51"/>
          <p:cNvSpPr/>
          <p:nvPr/>
        </p:nvSpPr>
        <p:spPr>
          <a:xfrm>
            <a:off x="6010506" y="1501698"/>
            <a:ext cx="2527612" cy="3010923"/>
          </a:xfrm>
          <a:prstGeom prst="roundRect">
            <a:avLst>
              <a:gd fmla="val 16667" name="adj"/>
            </a:avLst>
          </a:prstGeom>
          <a:solidFill>
            <a:schemeClr val="accent1"/>
          </a:solidFill>
          <a:ln>
            <a:noFill/>
          </a:ln>
        </p:spPr>
        <p:txBody>
          <a:bodyPr anchorCtr="0" anchor="t" bIns="45700" lIns="91425" spcFirstLastPara="1" rIns="91425" wrap="square" tIns="45700">
            <a:noAutofit/>
          </a:bodyPr>
          <a:lstStyle/>
          <a:p>
            <a:pPr indent="0" lvl="0" marL="0" marR="0" rtl="0" algn="ctr">
              <a:lnSpc>
                <a:spcPct val="150000"/>
              </a:lnSpc>
              <a:spcBef>
                <a:spcPts val="0"/>
              </a:spcBef>
              <a:spcAft>
                <a:spcPts val="0"/>
              </a:spcAft>
              <a:buNone/>
            </a:pPr>
            <a:r>
              <a:rPr b="1" i="0" lang="en-US" sz="1800" u="none" cap="none" strike="noStrike">
                <a:solidFill>
                  <a:schemeClr val="dk1"/>
                </a:solidFill>
                <a:latin typeface="Cambria"/>
                <a:ea typeface="Cambria"/>
                <a:cs typeface="Cambria"/>
                <a:sym typeface="Cambria"/>
              </a:rPr>
              <a:t>Nhiệm vụ 3</a:t>
            </a:r>
            <a:endParaRPr/>
          </a:p>
          <a:p>
            <a:pPr indent="0" lvl="0" marL="0" marR="0" rtl="0" algn="ctr">
              <a:lnSpc>
                <a:spcPct val="150000"/>
              </a:lnSpc>
              <a:spcBef>
                <a:spcPts val="0"/>
              </a:spcBef>
              <a:spcAft>
                <a:spcPts val="0"/>
              </a:spcAft>
              <a:buNone/>
            </a:pPr>
            <a:r>
              <a:rPr b="0" i="0" lang="en-US" sz="1800" u="none" cap="none" strike="noStrike">
                <a:solidFill>
                  <a:schemeClr val="dk1"/>
                </a:solidFill>
                <a:latin typeface="Cambria"/>
                <a:ea typeface="Cambria"/>
                <a:cs typeface="Cambria"/>
                <a:sym typeface="Cambria"/>
              </a:rPr>
              <a:t>Dựa vào khổ thơ cuối, miêu tả lại khung cảnh trong buổi gác đêm ấy bằng đoạn văn ngắn 6-8 câu.</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pic>
        <p:nvPicPr>
          <p:cNvPr descr="Nêu cao hình tượng người lính" id="149" name="Google Shape;149;p16"/>
          <p:cNvPicPr preferRelativeResize="0"/>
          <p:nvPr/>
        </p:nvPicPr>
        <p:blipFill rotWithShape="1">
          <a:blip r:embed="rId3">
            <a:alphaModFix/>
          </a:blip>
          <a:srcRect b="0" l="0" r="0" t="0"/>
          <a:stretch/>
        </p:blipFill>
        <p:spPr>
          <a:xfrm>
            <a:off x="204904" y="276225"/>
            <a:ext cx="6667500" cy="45910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pic>
        <p:nvPicPr>
          <p:cNvPr id="567" name="Google Shape;567;p52"/>
          <p:cNvPicPr preferRelativeResize="0"/>
          <p:nvPr/>
        </p:nvPicPr>
        <p:blipFill rotWithShape="1">
          <a:blip r:embed="rId3">
            <a:alphaModFix/>
          </a:blip>
          <a:srcRect b="0" l="0" r="0" t="0"/>
          <a:stretch/>
        </p:blipFill>
        <p:spPr>
          <a:xfrm>
            <a:off x="0" y="1255"/>
            <a:ext cx="9144000" cy="514099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17"/>
          <p:cNvSpPr txBox="1"/>
          <p:nvPr>
            <p:ph type="title"/>
          </p:nvPr>
        </p:nvSpPr>
        <p:spPr>
          <a:xfrm>
            <a:off x="1388225" y="1307125"/>
            <a:ext cx="6367800" cy="2529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6000"/>
              <a:buNone/>
            </a:pPr>
            <a:r>
              <a:t/>
            </a:r>
            <a:endParaRPr/>
          </a:p>
        </p:txBody>
      </p:sp>
      <p:pic>
        <p:nvPicPr>
          <p:cNvPr descr="Nêu cao hình tượng người lính" id="155" name="Google Shape;155;p17"/>
          <p:cNvPicPr preferRelativeResize="0"/>
          <p:nvPr/>
        </p:nvPicPr>
        <p:blipFill rotWithShape="1">
          <a:blip r:embed="rId3">
            <a:alphaModFix/>
          </a:blip>
          <a:srcRect b="0" l="0" r="0" t="0"/>
          <a:stretch/>
        </p:blipFill>
        <p:spPr>
          <a:xfrm>
            <a:off x="178420" y="802889"/>
            <a:ext cx="5143500" cy="3429000"/>
          </a:xfrm>
          <a:prstGeom prst="rect">
            <a:avLst/>
          </a:prstGeom>
          <a:noFill/>
          <a:ln>
            <a:noFill/>
          </a:ln>
        </p:spPr>
      </p:pic>
      <p:pic>
        <p:nvPicPr>
          <p:cNvPr descr="Hình ảnh &quot;không thể quên&quot; về anh bộ đội Cụ Hồ vào trưa 30/4/1975 | Giáo dục  Việt Nam" id="156" name="Google Shape;156;p17"/>
          <p:cNvPicPr preferRelativeResize="0"/>
          <p:nvPr/>
        </p:nvPicPr>
        <p:blipFill rotWithShape="1">
          <a:blip r:embed="rId4">
            <a:alphaModFix/>
          </a:blip>
          <a:srcRect b="0" l="0" r="0" t="0"/>
          <a:stretch/>
        </p:blipFill>
        <p:spPr>
          <a:xfrm>
            <a:off x="5389756" y="-118947"/>
            <a:ext cx="3575824" cy="5143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18"/>
          <p:cNvSpPr/>
          <p:nvPr/>
        </p:nvSpPr>
        <p:spPr>
          <a:xfrm>
            <a:off x="1725325" y="809550"/>
            <a:ext cx="5693700" cy="35244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 name="Google Shape;162;p18"/>
          <p:cNvSpPr txBox="1"/>
          <p:nvPr>
            <p:ph type="ctrTitle"/>
          </p:nvPr>
        </p:nvSpPr>
        <p:spPr>
          <a:xfrm>
            <a:off x="1641764" y="877888"/>
            <a:ext cx="6109853" cy="1895049"/>
          </a:xfrm>
          <a:prstGeom prst="rect">
            <a:avLst/>
          </a:prstGeom>
          <a:noFill/>
          <a:ln>
            <a:noFill/>
          </a:ln>
        </p:spPr>
        <p:txBody>
          <a:bodyPr anchorCtr="0" anchor="b" bIns="91425" lIns="91425" spcFirstLastPara="1" rIns="91425" wrap="square" tIns="91425">
            <a:noAutofit/>
          </a:bodyPr>
          <a:lstStyle/>
          <a:p>
            <a:pPr indent="0" lvl="0" marL="0" rtl="0" algn="ctr">
              <a:lnSpc>
                <a:spcPct val="90000"/>
              </a:lnSpc>
              <a:spcBef>
                <a:spcPts val="0"/>
              </a:spcBef>
              <a:spcAft>
                <a:spcPts val="0"/>
              </a:spcAft>
              <a:buSzPts val="5200"/>
              <a:buNone/>
            </a:pPr>
            <a:r>
              <a:rPr lang="en-US">
                <a:solidFill>
                  <a:schemeClr val="dk2"/>
                </a:solidFill>
                <a:latin typeface="Times New Roman"/>
                <a:ea typeface="Times New Roman"/>
                <a:cs typeface="Times New Roman"/>
                <a:sym typeface="Times New Roman"/>
              </a:rPr>
              <a:t>ĐỒNG CHÍ</a:t>
            </a:r>
            <a:endParaRPr>
              <a:solidFill>
                <a:schemeClr val="dk2"/>
              </a:solidFill>
              <a:latin typeface="Times New Roman"/>
              <a:ea typeface="Times New Roman"/>
              <a:cs typeface="Times New Roman"/>
              <a:sym typeface="Times New Roman"/>
            </a:endParaRPr>
          </a:p>
        </p:txBody>
      </p:sp>
      <p:sp>
        <p:nvSpPr>
          <p:cNvPr id="163" name="Google Shape;163;p18"/>
          <p:cNvSpPr txBox="1"/>
          <p:nvPr>
            <p:ph idx="1" type="subTitle"/>
          </p:nvPr>
        </p:nvSpPr>
        <p:spPr>
          <a:xfrm>
            <a:off x="2355008" y="3106924"/>
            <a:ext cx="4359000" cy="409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400"/>
              <a:buNone/>
            </a:pPr>
            <a:r>
              <a:rPr lang="en-US" sz="2000">
                <a:latin typeface="Times New Roman"/>
                <a:ea typeface="Times New Roman"/>
                <a:cs typeface="Times New Roman"/>
                <a:sym typeface="Times New Roman"/>
              </a:rPr>
              <a:t>Chính Hữu</a:t>
            </a:r>
            <a:endParaRPr sz="2000">
              <a:latin typeface="Times New Roman"/>
              <a:ea typeface="Times New Roman"/>
              <a:cs typeface="Times New Roman"/>
              <a:sym typeface="Times New Roman"/>
            </a:endParaRPr>
          </a:p>
        </p:txBody>
      </p:sp>
      <p:cxnSp>
        <p:nvCxnSpPr>
          <p:cNvPr id="164" name="Google Shape;164;p18"/>
          <p:cNvCxnSpPr/>
          <p:nvPr/>
        </p:nvCxnSpPr>
        <p:spPr>
          <a:xfrm>
            <a:off x="3519399" y="2691243"/>
            <a:ext cx="1983000" cy="0"/>
          </a:xfrm>
          <a:prstGeom prst="straightConnector1">
            <a:avLst/>
          </a:prstGeom>
          <a:noFill/>
          <a:ln cap="flat" cmpd="sng" w="19050">
            <a:solidFill>
              <a:schemeClr val="dk1"/>
            </a:solidFill>
            <a:prstDash val="solid"/>
            <a:round/>
            <a:headEnd len="sm" w="sm" type="none"/>
            <a:tailEnd len="sm" w="sm" type="none"/>
          </a:ln>
        </p:spPr>
      </p:cxnSp>
      <p:grpSp>
        <p:nvGrpSpPr>
          <p:cNvPr id="165" name="Google Shape;165;p18"/>
          <p:cNvGrpSpPr/>
          <p:nvPr/>
        </p:nvGrpSpPr>
        <p:grpSpPr>
          <a:xfrm>
            <a:off x="1868108" y="941375"/>
            <a:ext cx="486900" cy="486300"/>
            <a:chOff x="740825" y="535000"/>
            <a:chExt cx="486900" cy="486300"/>
          </a:xfrm>
        </p:grpSpPr>
        <p:cxnSp>
          <p:nvCxnSpPr>
            <p:cNvPr id="166" name="Google Shape;166;p18"/>
            <p:cNvCxnSpPr/>
            <p:nvPr/>
          </p:nvCxnSpPr>
          <p:spPr>
            <a:xfrm rot="5400000">
              <a:off x="497675" y="778150"/>
              <a:ext cx="486300" cy="0"/>
            </a:xfrm>
            <a:prstGeom prst="straightConnector1">
              <a:avLst/>
            </a:prstGeom>
            <a:noFill/>
            <a:ln cap="flat" cmpd="sng" w="19050">
              <a:solidFill>
                <a:schemeClr val="dk1"/>
              </a:solidFill>
              <a:prstDash val="solid"/>
              <a:round/>
              <a:headEnd len="sm" w="sm" type="none"/>
              <a:tailEnd len="sm" w="sm" type="none"/>
            </a:ln>
          </p:spPr>
        </p:cxnSp>
        <p:cxnSp>
          <p:nvCxnSpPr>
            <p:cNvPr id="167" name="Google Shape;167;p18"/>
            <p:cNvCxnSpPr/>
            <p:nvPr/>
          </p:nvCxnSpPr>
          <p:spPr>
            <a:xfrm>
              <a:off x="740825" y="539750"/>
              <a:ext cx="486900" cy="0"/>
            </a:xfrm>
            <a:prstGeom prst="straightConnector1">
              <a:avLst/>
            </a:prstGeom>
            <a:noFill/>
            <a:ln cap="flat" cmpd="sng" w="19050">
              <a:solidFill>
                <a:schemeClr val="dk1"/>
              </a:solidFill>
              <a:prstDash val="solid"/>
              <a:round/>
              <a:headEnd len="sm" w="sm" type="none"/>
              <a:tailEnd len="sm" w="sm" type="none"/>
            </a:ln>
          </p:spPr>
        </p:cxnSp>
      </p:grpSp>
      <p:grpSp>
        <p:nvGrpSpPr>
          <p:cNvPr id="168" name="Google Shape;168;p18"/>
          <p:cNvGrpSpPr/>
          <p:nvPr/>
        </p:nvGrpSpPr>
        <p:grpSpPr>
          <a:xfrm flipH="1" rot="10800000">
            <a:off x="1868108" y="3707300"/>
            <a:ext cx="486900" cy="486300"/>
            <a:chOff x="740825" y="535000"/>
            <a:chExt cx="486900" cy="486300"/>
          </a:xfrm>
        </p:grpSpPr>
        <p:cxnSp>
          <p:nvCxnSpPr>
            <p:cNvPr id="169" name="Google Shape;169;p18"/>
            <p:cNvCxnSpPr/>
            <p:nvPr/>
          </p:nvCxnSpPr>
          <p:spPr>
            <a:xfrm rot="5400000">
              <a:off x="497675" y="778150"/>
              <a:ext cx="486300" cy="0"/>
            </a:xfrm>
            <a:prstGeom prst="straightConnector1">
              <a:avLst/>
            </a:prstGeom>
            <a:noFill/>
            <a:ln cap="flat" cmpd="sng" w="19050">
              <a:solidFill>
                <a:schemeClr val="dk1"/>
              </a:solidFill>
              <a:prstDash val="solid"/>
              <a:round/>
              <a:headEnd len="sm" w="sm" type="none"/>
              <a:tailEnd len="sm" w="sm" type="none"/>
            </a:ln>
          </p:spPr>
        </p:cxnSp>
        <p:cxnSp>
          <p:nvCxnSpPr>
            <p:cNvPr id="170" name="Google Shape;170;p18"/>
            <p:cNvCxnSpPr/>
            <p:nvPr/>
          </p:nvCxnSpPr>
          <p:spPr>
            <a:xfrm>
              <a:off x="740825" y="539750"/>
              <a:ext cx="486900" cy="0"/>
            </a:xfrm>
            <a:prstGeom prst="straightConnector1">
              <a:avLst/>
            </a:prstGeom>
            <a:noFill/>
            <a:ln cap="flat" cmpd="sng" w="19050">
              <a:solidFill>
                <a:schemeClr val="dk1"/>
              </a:solidFill>
              <a:prstDash val="solid"/>
              <a:round/>
              <a:headEnd len="sm" w="sm" type="none"/>
              <a:tailEnd len="sm" w="sm" type="none"/>
            </a:ln>
          </p:spPr>
        </p:cxnSp>
      </p:grpSp>
      <p:grpSp>
        <p:nvGrpSpPr>
          <p:cNvPr id="171" name="Google Shape;171;p18"/>
          <p:cNvGrpSpPr/>
          <p:nvPr/>
        </p:nvGrpSpPr>
        <p:grpSpPr>
          <a:xfrm flipH="1">
            <a:off x="6799575" y="941387"/>
            <a:ext cx="486900" cy="486300"/>
            <a:chOff x="740825" y="535000"/>
            <a:chExt cx="486900" cy="486300"/>
          </a:xfrm>
        </p:grpSpPr>
        <p:cxnSp>
          <p:nvCxnSpPr>
            <p:cNvPr id="172" name="Google Shape;172;p18"/>
            <p:cNvCxnSpPr/>
            <p:nvPr/>
          </p:nvCxnSpPr>
          <p:spPr>
            <a:xfrm rot="5400000">
              <a:off x="497675" y="778150"/>
              <a:ext cx="486300" cy="0"/>
            </a:xfrm>
            <a:prstGeom prst="straightConnector1">
              <a:avLst/>
            </a:prstGeom>
            <a:noFill/>
            <a:ln cap="flat" cmpd="sng" w="19050">
              <a:solidFill>
                <a:schemeClr val="dk1"/>
              </a:solidFill>
              <a:prstDash val="solid"/>
              <a:round/>
              <a:headEnd len="sm" w="sm" type="none"/>
              <a:tailEnd len="sm" w="sm" type="none"/>
            </a:ln>
          </p:spPr>
        </p:cxnSp>
        <p:cxnSp>
          <p:nvCxnSpPr>
            <p:cNvPr id="173" name="Google Shape;173;p18"/>
            <p:cNvCxnSpPr/>
            <p:nvPr/>
          </p:nvCxnSpPr>
          <p:spPr>
            <a:xfrm>
              <a:off x="740825" y="539750"/>
              <a:ext cx="486900" cy="0"/>
            </a:xfrm>
            <a:prstGeom prst="straightConnector1">
              <a:avLst/>
            </a:prstGeom>
            <a:noFill/>
            <a:ln cap="flat" cmpd="sng" w="19050">
              <a:solidFill>
                <a:schemeClr val="dk1"/>
              </a:solidFill>
              <a:prstDash val="solid"/>
              <a:round/>
              <a:headEnd len="sm" w="sm" type="none"/>
              <a:tailEnd len="sm" w="sm" type="none"/>
            </a:ln>
          </p:spPr>
        </p:cxnSp>
      </p:grpSp>
      <p:grpSp>
        <p:nvGrpSpPr>
          <p:cNvPr id="174" name="Google Shape;174;p18"/>
          <p:cNvGrpSpPr/>
          <p:nvPr/>
        </p:nvGrpSpPr>
        <p:grpSpPr>
          <a:xfrm rot="10800000">
            <a:off x="6799575" y="3707313"/>
            <a:ext cx="486900" cy="486300"/>
            <a:chOff x="740825" y="535000"/>
            <a:chExt cx="486900" cy="486300"/>
          </a:xfrm>
        </p:grpSpPr>
        <p:cxnSp>
          <p:nvCxnSpPr>
            <p:cNvPr id="175" name="Google Shape;175;p18"/>
            <p:cNvCxnSpPr/>
            <p:nvPr/>
          </p:nvCxnSpPr>
          <p:spPr>
            <a:xfrm rot="5400000">
              <a:off x="497675" y="778150"/>
              <a:ext cx="486300" cy="0"/>
            </a:xfrm>
            <a:prstGeom prst="straightConnector1">
              <a:avLst/>
            </a:prstGeom>
            <a:noFill/>
            <a:ln cap="flat" cmpd="sng" w="19050">
              <a:solidFill>
                <a:schemeClr val="dk1"/>
              </a:solidFill>
              <a:prstDash val="solid"/>
              <a:round/>
              <a:headEnd len="sm" w="sm" type="none"/>
              <a:tailEnd len="sm" w="sm" type="none"/>
            </a:ln>
          </p:spPr>
        </p:cxnSp>
        <p:cxnSp>
          <p:nvCxnSpPr>
            <p:cNvPr id="176" name="Google Shape;176;p18"/>
            <p:cNvCxnSpPr/>
            <p:nvPr/>
          </p:nvCxnSpPr>
          <p:spPr>
            <a:xfrm>
              <a:off x="740825" y="539750"/>
              <a:ext cx="486900" cy="0"/>
            </a:xfrm>
            <a:prstGeom prst="straightConnector1">
              <a:avLst/>
            </a:prstGeom>
            <a:noFill/>
            <a:ln cap="flat" cmpd="sng" w="19050">
              <a:solidFill>
                <a:schemeClr val="dk1"/>
              </a:solidFill>
              <a:prstDash val="solid"/>
              <a:round/>
              <a:headEnd len="sm" w="sm" type="none"/>
              <a:tailEnd len="sm" w="sm" type="none"/>
            </a:ln>
          </p:spPr>
        </p:cxn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19"/>
          <p:cNvSpPr/>
          <p:nvPr/>
        </p:nvSpPr>
        <p:spPr>
          <a:xfrm>
            <a:off x="1828800" y="809550"/>
            <a:ext cx="5652655" cy="35244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 name="Google Shape;182;p19"/>
          <p:cNvSpPr txBox="1"/>
          <p:nvPr>
            <p:ph type="title"/>
          </p:nvPr>
        </p:nvSpPr>
        <p:spPr>
          <a:xfrm>
            <a:off x="1828800" y="2274450"/>
            <a:ext cx="5652655" cy="1922913"/>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3600"/>
              <a:buNone/>
            </a:pPr>
            <a:r>
              <a:rPr lang="en-US" sz="3600">
                <a:latin typeface="Times New Roman"/>
                <a:ea typeface="Times New Roman"/>
                <a:cs typeface="Times New Roman"/>
                <a:sym typeface="Times New Roman"/>
              </a:rPr>
              <a:t>ĐỌC -TÌM HIỂU CHUNG</a:t>
            </a:r>
            <a:endParaRPr sz="3600">
              <a:latin typeface="Times New Roman"/>
              <a:ea typeface="Times New Roman"/>
              <a:cs typeface="Times New Roman"/>
              <a:sym typeface="Times New Roman"/>
            </a:endParaRPr>
          </a:p>
        </p:txBody>
      </p:sp>
      <p:grpSp>
        <p:nvGrpSpPr>
          <p:cNvPr id="183" name="Google Shape;183;p19"/>
          <p:cNvGrpSpPr/>
          <p:nvPr/>
        </p:nvGrpSpPr>
        <p:grpSpPr>
          <a:xfrm>
            <a:off x="2575075" y="941375"/>
            <a:ext cx="486900" cy="486300"/>
            <a:chOff x="740825" y="535000"/>
            <a:chExt cx="486900" cy="486300"/>
          </a:xfrm>
        </p:grpSpPr>
        <p:cxnSp>
          <p:nvCxnSpPr>
            <p:cNvPr id="184" name="Google Shape;184;p19"/>
            <p:cNvCxnSpPr/>
            <p:nvPr/>
          </p:nvCxnSpPr>
          <p:spPr>
            <a:xfrm rot="5400000">
              <a:off x="497675" y="778150"/>
              <a:ext cx="486300" cy="0"/>
            </a:xfrm>
            <a:prstGeom prst="straightConnector1">
              <a:avLst/>
            </a:prstGeom>
            <a:noFill/>
            <a:ln cap="flat" cmpd="sng" w="19050">
              <a:solidFill>
                <a:schemeClr val="dk1"/>
              </a:solidFill>
              <a:prstDash val="solid"/>
              <a:round/>
              <a:headEnd len="sm" w="sm" type="none"/>
              <a:tailEnd len="sm" w="sm" type="none"/>
            </a:ln>
          </p:spPr>
        </p:cxnSp>
        <p:cxnSp>
          <p:nvCxnSpPr>
            <p:cNvPr id="185" name="Google Shape;185;p19"/>
            <p:cNvCxnSpPr/>
            <p:nvPr/>
          </p:nvCxnSpPr>
          <p:spPr>
            <a:xfrm>
              <a:off x="740825" y="539750"/>
              <a:ext cx="486900" cy="0"/>
            </a:xfrm>
            <a:prstGeom prst="straightConnector1">
              <a:avLst/>
            </a:prstGeom>
            <a:noFill/>
            <a:ln cap="flat" cmpd="sng" w="19050">
              <a:solidFill>
                <a:schemeClr val="dk1"/>
              </a:solidFill>
              <a:prstDash val="solid"/>
              <a:round/>
              <a:headEnd len="sm" w="sm" type="none"/>
              <a:tailEnd len="sm" w="sm" type="none"/>
            </a:ln>
          </p:spPr>
        </p:cxnSp>
      </p:grpSp>
      <p:grpSp>
        <p:nvGrpSpPr>
          <p:cNvPr id="186" name="Google Shape;186;p19"/>
          <p:cNvGrpSpPr/>
          <p:nvPr/>
        </p:nvGrpSpPr>
        <p:grpSpPr>
          <a:xfrm flipH="1" rot="10800000">
            <a:off x="1828799" y="3711063"/>
            <a:ext cx="486900" cy="486300"/>
            <a:chOff x="740825" y="535000"/>
            <a:chExt cx="486900" cy="486300"/>
          </a:xfrm>
        </p:grpSpPr>
        <p:cxnSp>
          <p:nvCxnSpPr>
            <p:cNvPr id="187" name="Google Shape;187;p19"/>
            <p:cNvCxnSpPr/>
            <p:nvPr/>
          </p:nvCxnSpPr>
          <p:spPr>
            <a:xfrm rot="5400000">
              <a:off x="497675" y="778150"/>
              <a:ext cx="486300" cy="0"/>
            </a:xfrm>
            <a:prstGeom prst="straightConnector1">
              <a:avLst/>
            </a:prstGeom>
            <a:noFill/>
            <a:ln cap="flat" cmpd="sng" w="19050">
              <a:solidFill>
                <a:schemeClr val="dk1"/>
              </a:solidFill>
              <a:prstDash val="solid"/>
              <a:round/>
              <a:headEnd len="sm" w="sm" type="none"/>
              <a:tailEnd len="sm" w="sm" type="none"/>
            </a:ln>
          </p:spPr>
        </p:cxnSp>
        <p:cxnSp>
          <p:nvCxnSpPr>
            <p:cNvPr id="188" name="Google Shape;188;p19"/>
            <p:cNvCxnSpPr/>
            <p:nvPr/>
          </p:nvCxnSpPr>
          <p:spPr>
            <a:xfrm>
              <a:off x="740825" y="539750"/>
              <a:ext cx="486900" cy="0"/>
            </a:xfrm>
            <a:prstGeom prst="straightConnector1">
              <a:avLst/>
            </a:prstGeom>
            <a:noFill/>
            <a:ln cap="flat" cmpd="sng" w="19050">
              <a:solidFill>
                <a:schemeClr val="dk1"/>
              </a:solidFill>
              <a:prstDash val="solid"/>
              <a:round/>
              <a:headEnd len="sm" w="sm" type="none"/>
              <a:tailEnd len="sm" w="sm" type="none"/>
            </a:ln>
          </p:spPr>
        </p:cxnSp>
      </p:grpSp>
      <p:grpSp>
        <p:nvGrpSpPr>
          <p:cNvPr id="189" name="Google Shape;189;p19"/>
          <p:cNvGrpSpPr/>
          <p:nvPr/>
        </p:nvGrpSpPr>
        <p:grpSpPr>
          <a:xfrm flipH="1">
            <a:off x="6082025" y="941387"/>
            <a:ext cx="486900" cy="486300"/>
            <a:chOff x="740825" y="535000"/>
            <a:chExt cx="486900" cy="486300"/>
          </a:xfrm>
        </p:grpSpPr>
        <p:cxnSp>
          <p:nvCxnSpPr>
            <p:cNvPr id="190" name="Google Shape;190;p19"/>
            <p:cNvCxnSpPr/>
            <p:nvPr/>
          </p:nvCxnSpPr>
          <p:spPr>
            <a:xfrm rot="5400000">
              <a:off x="497675" y="778150"/>
              <a:ext cx="486300" cy="0"/>
            </a:xfrm>
            <a:prstGeom prst="straightConnector1">
              <a:avLst/>
            </a:prstGeom>
            <a:noFill/>
            <a:ln cap="flat" cmpd="sng" w="19050">
              <a:solidFill>
                <a:schemeClr val="dk1"/>
              </a:solidFill>
              <a:prstDash val="solid"/>
              <a:round/>
              <a:headEnd len="sm" w="sm" type="none"/>
              <a:tailEnd len="sm" w="sm" type="none"/>
            </a:ln>
          </p:spPr>
        </p:cxnSp>
        <p:cxnSp>
          <p:nvCxnSpPr>
            <p:cNvPr id="191" name="Google Shape;191;p19"/>
            <p:cNvCxnSpPr/>
            <p:nvPr/>
          </p:nvCxnSpPr>
          <p:spPr>
            <a:xfrm>
              <a:off x="740825" y="539750"/>
              <a:ext cx="486900" cy="0"/>
            </a:xfrm>
            <a:prstGeom prst="straightConnector1">
              <a:avLst/>
            </a:prstGeom>
            <a:noFill/>
            <a:ln cap="flat" cmpd="sng" w="19050">
              <a:solidFill>
                <a:schemeClr val="dk1"/>
              </a:solidFill>
              <a:prstDash val="solid"/>
              <a:round/>
              <a:headEnd len="sm" w="sm" type="none"/>
              <a:tailEnd len="sm" w="sm" type="none"/>
            </a:ln>
          </p:spPr>
        </p:cxnSp>
      </p:grpSp>
      <p:grpSp>
        <p:nvGrpSpPr>
          <p:cNvPr id="192" name="Google Shape;192;p19"/>
          <p:cNvGrpSpPr/>
          <p:nvPr/>
        </p:nvGrpSpPr>
        <p:grpSpPr>
          <a:xfrm rot="10800000">
            <a:off x="6882125" y="3672794"/>
            <a:ext cx="486900" cy="486300"/>
            <a:chOff x="740825" y="535000"/>
            <a:chExt cx="486900" cy="486300"/>
          </a:xfrm>
        </p:grpSpPr>
        <p:cxnSp>
          <p:nvCxnSpPr>
            <p:cNvPr id="193" name="Google Shape;193;p19"/>
            <p:cNvCxnSpPr/>
            <p:nvPr/>
          </p:nvCxnSpPr>
          <p:spPr>
            <a:xfrm rot="5400000">
              <a:off x="497675" y="778150"/>
              <a:ext cx="486300" cy="0"/>
            </a:xfrm>
            <a:prstGeom prst="straightConnector1">
              <a:avLst/>
            </a:prstGeom>
            <a:noFill/>
            <a:ln cap="flat" cmpd="sng" w="19050">
              <a:solidFill>
                <a:schemeClr val="dk1"/>
              </a:solidFill>
              <a:prstDash val="solid"/>
              <a:round/>
              <a:headEnd len="sm" w="sm" type="none"/>
              <a:tailEnd len="sm" w="sm" type="none"/>
            </a:ln>
          </p:spPr>
        </p:cxnSp>
        <p:cxnSp>
          <p:nvCxnSpPr>
            <p:cNvPr id="194" name="Google Shape;194;p19"/>
            <p:cNvCxnSpPr/>
            <p:nvPr/>
          </p:nvCxnSpPr>
          <p:spPr>
            <a:xfrm>
              <a:off x="740825" y="539750"/>
              <a:ext cx="486900" cy="0"/>
            </a:xfrm>
            <a:prstGeom prst="straightConnector1">
              <a:avLst/>
            </a:prstGeom>
            <a:noFill/>
            <a:ln cap="flat" cmpd="sng" w="19050">
              <a:solidFill>
                <a:schemeClr val="dk1"/>
              </a:solidFill>
              <a:prstDash val="solid"/>
              <a:round/>
              <a:headEnd len="sm" w="sm" type="none"/>
              <a:tailEnd len="sm" w="sm" type="none"/>
            </a:ln>
          </p:spPr>
        </p:cxnSp>
      </p:grpSp>
      <p:sp>
        <p:nvSpPr>
          <p:cNvPr id="195" name="Google Shape;195;p19"/>
          <p:cNvSpPr txBox="1"/>
          <p:nvPr>
            <p:ph idx="2" type="title"/>
          </p:nvPr>
        </p:nvSpPr>
        <p:spPr>
          <a:xfrm>
            <a:off x="2674432" y="2550226"/>
            <a:ext cx="3150900" cy="84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6000"/>
              <a:buNone/>
            </a:pPr>
            <a:r>
              <a:rPr lang="en-US">
                <a:latin typeface="Arial"/>
                <a:ea typeface="Arial"/>
                <a:cs typeface="Arial"/>
                <a:sym typeface="Arial"/>
              </a:rPr>
              <a:t>I.</a:t>
            </a:r>
            <a:endParaRPr>
              <a:latin typeface="Arial"/>
              <a:ea typeface="Arial"/>
              <a:cs typeface="Arial"/>
              <a:sym typeface="Arial"/>
            </a:endParaRPr>
          </a:p>
        </p:txBody>
      </p:sp>
      <p:cxnSp>
        <p:nvCxnSpPr>
          <p:cNvPr id="196" name="Google Shape;196;p19"/>
          <p:cNvCxnSpPr/>
          <p:nvPr/>
        </p:nvCxnSpPr>
        <p:spPr>
          <a:xfrm>
            <a:off x="3884125" y="2489575"/>
            <a:ext cx="1376100" cy="0"/>
          </a:xfrm>
          <a:prstGeom prst="straightConnector1">
            <a:avLst/>
          </a:prstGeom>
          <a:noFill/>
          <a:ln cap="flat" cmpd="sng" w="19050">
            <a:solidFill>
              <a:schemeClr val="dk1"/>
            </a:solidFill>
            <a:prstDash val="solid"/>
            <a:round/>
            <a:headEnd len="sm" w="sm" type="none"/>
            <a:tailEnd len="sm" w="sm" type="non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20"/>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500"/>
              <a:buNone/>
            </a:pPr>
            <a:r>
              <a:rPr b="1" lang="en-US" sz="3200">
                <a:latin typeface="Cambria"/>
                <a:ea typeface="Cambria"/>
                <a:cs typeface="Cambria"/>
                <a:sym typeface="Cambria"/>
              </a:rPr>
              <a:t> </a:t>
            </a:r>
            <a:r>
              <a:rPr b="1" lang="en-US" sz="3200">
                <a:latin typeface="Times New Roman"/>
                <a:ea typeface="Times New Roman"/>
                <a:cs typeface="Times New Roman"/>
                <a:sym typeface="Times New Roman"/>
              </a:rPr>
              <a:t>Đọc văn bản</a:t>
            </a:r>
            <a:endParaRPr b="1" sz="3200">
              <a:latin typeface="Times New Roman"/>
              <a:ea typeface="Times New Roman"/>
              <a:cs typeface="Times New Roman"/>
              <a:sym typeface="Times New Roman"/>
            </a:endParaRPr>
          </a:p>
        </p:txBody>
      </p:sp>
      <p:sp>
        <p:nvSpPr>
          <p:cNvPr id="202" name="Google Shape;202;p20"/>
          <p:cNvSpPr/>
          <p:nvPr/>
        </p:nvSpPr>
        <p:spPr>
          <a:xfrm>
            <a:off x="3657600" y="1524000"/>
            <a:ext cx="4766400" cy="3018263"/>
          </a:xfrm>
          <a:prstGeom prst="rect">
            <a:avLst/>
          </a:prstGeom>
          <a:solidFill>
            <a:schemeClr val="accent1"/>
          </a:solidFill>
          <a:ln>
            <a:noFill/>
          </a:ln>
        </p:spPr>
        <p:txBody>
          <a:bodyPr anchorCtr="0" anchor="ctr" bIns="45700" lIns="91425" spcFirstLastPara="1" rIns="91425" wrap="square" tIns="45700">
            <a:noAutofit/>
          </a:bodyPr>
          <a:lstStyle/>
          <a:p>
            <a:pPr indent="-285750" lvl="0" marL="285750" marR="0" rtl="0" algn="l">
              <a:lnSpc>
                <a:spcPct val="150000"/>
              </a:lnSpc>
              <a:spcBef>
                <a:spcPts val="0"/>
              </a:spcBef>
              <a:spcAft>
                <a:spcPts val="0"/>
              </a:spcAft>
              <a:buClr>
                <a:srgbClr val="000000"/>
              </a:buClr>
              <a:buSzPts val="1800"/>
              <a:buFont typeface="Arial"/>
              <a:buChar char="•"/>
            </a:pPr>
            <a:r>
              <a:rPr b="0" i="0" lang="en-US" sz="1800" u="none" cap="none" strike="noStrike">
                <a:solidFill>
                  <a:schemeClr val="lt1"/>
                </a:solidFill>
                <a:latin typeface="Cambria"/>
                <a:ea typeface="Cambria"/>
                <a:cs typeface="Cambria"/>
                <a:sym typeface="Cambria"/>
              </a:rPr>
              <a:t>Đọc văn bản SGK – 47</a:t>
            </a:r>
            <a:endParaRPr/>
          </a:p>
          <a:p>
            <a:pPr indent="-285750" lvl="0" marL="285750" marR="0" rtl="0" algn="l">
              <a:lnSpc>
                <a:spcPct val="150000"/>
              </a:lnSpc>
              <a:spcBef>
                <a:spcPts val="0"/>
              </a:spcBef>
              <a:spcAft>
                <a:spcPts val="0"/>
              </a:spcAft>
              <a:buClr>
                <a:srgbClr val="000000"/>
              </a:buClr>
              <a:buSzPts val="1800"/>
              <a:buFont typeface="Arial"/>
              <a:buChar char="•"/>
            </a:pPr>
            <a:r>
              <a:rPr b="0" i="0" lang="en-US" sz="1800" u="none" cap="none" strike="noStrike">
                <a:solidFill>
                  <a:schemeClr val="lt1"/>
                </a:solidFill>
                <a:latin typeface="Cambria"/>
                <a:ea typeface="Cambria"/>
                <a:cs typeface="Cambria"/>
                <a:sym typeface="Cambria"/>
              </a:rPr>
              <a:t>Em hãy chú ý các hộp thoại trong quá trình đọc.</a:t>
            </a:r>
            <a:endParaRPr/>
          </a:p>
          <a:p>
            <a:pPr indent="-285750" lvl="0" marL="285750" marR="0" rtl="0" algn="l">
              <a:lnSpc>
                <a:spcPct val="150000"/>
              </a:lnSpc>
              <a:spcBef>
                <a:spcPts val="0"/>
              </a:spcBef>
              <a:spcAft>
                <a:spcPts val="0"/>
              </a:spcAft>
              <a:buClr>
                <a:srgbClr val="000000"/>
              </a:buClr>
              <a:buSzPts val="1800"/>
              <a:buFont typeface="Arial"/>
              <a:buChar char="•"/>
            </a:pPr>
            <a:r>
              <a:rPr b="0" i="0" lang="en-US" sz="1800" u="none" cap="none" strike="noStrike">
                <a:solidFill>
                  <a:schemeClr val="lt1"/>
                </a:solidFill>
                <a:latin typeface="Cambria"/>
                <a:ea typeface="Cambria"/>
                <a:cs typeface="Cambria"/>
                <a:sym typeface="Cambria"/>
              </a:rPr>
              <a:t>Lưu ý cách ngắt – nghỉ.</a:t>
            </a:r>
            <a:endParaRPr/>
          </a:p>
          <a:p>
            <a:pPr indent="-285750" lvl="0" marL="285750" marR="0" rtl="0" algn="l">
              <a:lnSpc>
                <a:spcPct val="150000"/>
              </a:lnSpc>
              <a:spcBef>
                <a:spcPts val="0"/>
              </a:spcBef>
              <a:spcAft>
                <a:spcPts val="0"/>
              </a:spcAft>
              <a:buClr>
                <a:srgbClr val="000000"/>
              </a:buClr>
              <a:buSzPts val="1800"/>
              <a:buFont typeface="Arial"/>
              <a:buChar char="•"/>
            </a:pPr>
            <a:r>
              <a:rPr b="0" i="0" lang="en-US" sz="1800" u="none" cap="none" strike="noStrike">
                <a:solidFill>
                  <a:schemeClr val="lt1"/>
                </a:solidFill>
                <a:latin typeface="Cambria"/>
                <a:ea typeface="Cambria"/>
                <a:cs typeface="Cambria"/>
                <a:sym typeface="Cambria"/>
              </a:rPr>
              <a:t>Lựa chọn nhịp đọc phù hợp.</a:t>
            </a:r>
            <a:endParaRPr/>
          </a:p>
        </p:txBody>
      </p:sp>
      <p:pic>
        <p:nvPicPr>
          <p:cNvPr id="203" name="Google Shape;203;p20"/>
          <p:cNvPicPr preferRelativeResize="0"/>
          <p:nvPr/>
        </p:nvPicPr>
        <p:blipFill rotWithShape="1">
          <a:blip r:embed="rId3">
            <a:alphaModFix/>
          </a:blip>
          <a:srcRect b="0" l="0" r="0" t="0"/>
          <a:stretch/>
        </p:blipFill>
        <p:spPr>
          <a:xfrm>
            <a:off x="-701128" y="1219200"/>
            <a:ext cx="5640181" cy="288760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21"/>
          <p:cNvSpPr txBox="1"/>
          <p:nvPr>
            <p:ph type="title"/>
          </p:nvPr>
        </p:nvSpPr>
        <p:spPr>
          <a:xfrm>
            <a:off x="475785" y="657388"/>
            <a:ext cx="5872976" cy="1174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500"/>
              <a:buNone/>
            </a:pPr>
            <a:r>
              <a:rPr b="1" lang="en-US" sz="2800">
                <a:latin typeface="Cambria"/>
                <a:ea typeface="Cambria"/>
                <a:cs typeface="Cambria"/>
                <a:sym typeface="Cambria"/>
              </a:rPr>
              <a:t>Tác giả: Chính Hữu (1926-2007)</a:t>
            </a:r>
            <a:endParaRPr b="1" sz="2800">
              <a:latin typeface="Cambria"/>
              <a:ea typeface="Cambria"/>
              <a:cs typeface="Cambria"/>
              <a:sym typeface="Cambria"/>
            </a:endParaRPr>
          </a:p>
        </p:txBody>
      </p:sp>
      <p:sp>
        <p:nvSpPr>
          <p:cNvPr id="209" name="Google Shape;209;p21"/>
          <p:cNvSpPr txBox="1"/>
          <p:nvPr>
            <p:ph idx="1" type="body"/>
          </p:nvPr>
        </p:nvSpPr>
        <p:spPr>
          <a:xfrm>
            <a:off x="656545" y="1620115"/>
            <a:ext cx="5084981" cy="2865997"/>
          </a:xfrm>
          <a:prstGeom prst="rect">
            <a:avLst/>
          </a:prstGeom>
          <a:noFill/>
          <a:ln>
            <a:noFill/>
          </a:ln>
        </p:spPr>
        <p:txBody>
          <a:bodyPr anchorCtr="0" anchor="t" bIns="91425" lIns="91425" spcFirstLastPara="1" rIns="91425" wrap="square" tIns="91425">
            <a:noAutofit/>
          </a:bodyPr>
          <a:lstStyle/>
          <a:p>
            <a:pPr indent="-285750" lvl="0" marL="285750" rtl="0" algn="l">
              <a:lnSpc>
                <a:spcPct val="150000"/>
              </a:lnSpc>
              <a:spcBef>
                <a:spcPts val="0"/>
              </a:spcBef>
              <a:spcAft>
                <a:spcPts val="0"/>
              </a:spcAft>
              <a:buSzPts val="1400"/>
              <a:buFont typeface="Cambria"/>
              <a:buChar char="-"/>
            </a:pPr>
            <a:r>
              <a:rPr b="1" lang="en-US" sz="1800">
                <a:latin typeface="Cambria"/>
                <a:ea typeface="Cambria"/>
                <a:cs typeface="Cambria"/>
                <a:sym typeface="Cambria"/>
              </a:rPr>
              <a:t>Tên khai sinh</a:t>
            </a:r>
            <a:r>
              <a:rPr lang="en-US" sz="1800">
                <a:latin typeface="Cambria"/>
                <a:ea typeface="Cambria"/>
                <a:cs typeface="Cambria"/>
                <a:sym typeface="Cambria"/>
              </a:rPr>
              <a:t>: Trần Đình Đắc.</a:t>
            </a:r>
            <a:endParaRPr/>
          </a:p>
          <a:p>
            <a:pPr indent="-285750" lvl="0" marL="285750" rtl="0" algn="l">
              <a:lnSpc>
                <a:spcPct val="150000"/>
              </a:lnSpc>
              <a:spcBef>
                <a:spcPts val="0"/>
              </a:spcBef>
              <a:spcAft>
                <a:spcPts val="0"/>
              </a:spcAft>
              <a:buSzPts val="1400"/>
              <a:buFont typeface="Cambria"/>
              <a:buChar char="-"/>
            </a:pPr>
            <a:r>
              <a:rPr b="1" lang="en-US" sz="1800">
                <a:latin typeface="Cambria"/>
                <a:ea typeface="Cambria"/>
                <a:cs typeface="Cambria"/>
                <a:sym typeface="Cambria"/>
              </a:rPr>
              <a:t>Quê quán: </a:t>
            </a:r>
            <a:r>
              <a:rPr lang="en-US" sz="1800">
                <a:latin typeface="Cambria"/>
                <a:ea typeface="Cambria"/>
                <a:cs typeface="Cambria"/>
                <a:sym typeface="Cambria"/>
              </a:rPr>
              <a:t>Can Lộc, Hà Tĩnh.</a:t>
            </a:r>
            <a:endParaRPr/>
          </a:p>
          <a:p>
            <a:pPr indent="-285750" lvl="0" marL="285750" rtl="0" algn="l">
              <a:lnSpc>
                <a:spcPct val="150000"/>
              </a:lnSpc>
              <a:spcBef>
                <a:spcPts val="0"/>
              </a:spcBef>
              <a:spcAft>
                <a:spcPts val="0"/>
              </a:spcAft>
              <a:buSzPts val="1400"/>
              <a:buFont typeface="Cambria"/>
              <a:buChar char="-"/>
            </a:pPr>
            <a:r>
              <a:rPr b="1" lang="en-US" sz="1800">
                <a:latin typeface="Cambria"/>
                <a:ea typeface="Cambria"/>
                <a:cs typeface="Cambria"/>
                <a:sym typeface="Cambria"/>
              </a:rPr>
              <a:t>Đề tài chính: </a:t>
            </a:r>
            <a:r>
              <a:rPr lang="en-US" sz="1800">
                <a:latin typeface="Cambria"/>
                <a:ea typeface="Cambria"/>
                <a:cs typeface="Cambria"/>
                <a:sym typeface="Cambria"/>
              </a:rPr>
              <a:t>Người lính và chiến tranh.</a:t>
            </a:r>
            <a:endParaRPr/>
          </a:p>
          <a:p>
            <a:pPr indent="-285750" lvl="0" marL="285750" rtl="0" algn="l">
              <a:lnSpc>
                <a:spcPct val="150000"/>
              </a:lnSpc>
              <a:spcBef>
                <a:spcPts val="0"/>
              </a:spcBef>
              <a:spcAft>
                <a:spcPts val="0"/>
              </a:spcAft>
              <a:buSzPts val="1400"/>
              <a:buFont typeface="Cambria"/>
              <a:buChar char="-"/>
            </a:pPr>
            <a:r>
              <a:rPr b="1" lang="en-US" sz="1800">
                <a:latin typeface="Cambria"/>
                <a:ea typeface="Cambria"/>
                <a:cs typeface="Cambria"/>
                <a:sym typeface="Cambria"/>
              </a:rPr>
              <a:t>Phong cách: </a:t>
            </a:r>
            <a:r>
              <a:rPr lang="en-US" sz="1800">
                <a:latin typeface="Cambria"/>
                <a:ea typeface="Cambria"/>
                <a:cs typeface="Cambria"/>
                <a:sym typeface="Cambria"/>
              </a:rPr>
              <a:t>Cảm xúc dồn nén, ngôn ngữ, hình ảnh chọn lọc, hàm súc và giản dị.</a:t>
            </a:r>
            <a:endParaRPr sz="1800">
              <a:latin typeface="Cambria"/>
              <a:ea typeface="Cambria"/>
              <a:cs typeface="Cambria"/>
              <a:sym typeface="Cambria"/>
            </a:endParaRPr>
          </a:p>
        </p:txBody>
      </p:sp>
      <p:cxnSp>
        <p:nvCxnSpPr>
          <p:cNvPr id="210" name="Google Shape;210;p21"/>
          <p:cNvCxnSpPr/>
          <p:nvPr/>
        </p:nvCxnSpPr>
        <p:spPr>
          <a:xfrm>
            <a:off x="1230816" y="1434735"/>
            <a:ext cx="3587700" cy="0"/>
          </a:xfrm>
          <a:prstGeom prst="straightConnector1">
            <a:avLst/>
          </a:prstGeom>
          <a:noFill/>
          <a:ln cap="flat" cmpd="sng" w="19050">
            <a:solidFill>
              <a:schemeClr val="dk1"/>
            </a:solidFill>
            <a:prstDash val="solid"/>
            <a:round/>
            <a:headEnd len="sm" w="sm" type="none"/>
            <a:tailEnd len="sm" w="sm" type="none"/>
          </a:ln>
        </p:spPr>
      </p:cxnSp>
      <p:grpSp>
        <p:nvGrpSpPr>
          <p:cNvPr id="211" name="Google Shape;211;p21"/>
          <p:cNvGrpSpPr/>
          <p:nvPr/>
        </p:nvGrpSpPr>
        <p:grpSpPr>
          <a:xfrm>
            <a:off x="5803107" y="1240175"/>
            <a:ext cx="247783" cy="247478"/>
            <a:chOff x="740825" y="535000"/>
            <a:chExt cx="486900" cy="486300"/>
          </a:xfrm>
        </p:grpSpPr>
        <p:cxnSp>
          <p:nvCxnSpPr>
            <p:cNvPr id="212" name="Google Shape;212;p21"/>
            <p:cNvCxnSpPr/>
            <p:nvPr/>
          </p:nvCxnSpPr>
          <p:spPr>
            <a:xfrm rot="5400000">
              <a:off x="497675" y="778150"/>
              <a:ext cx="486300" cy="0"/>
            </a:xfrm>
            <a:prstGeom prst="straightConnector1">
              <a:avLst/>
            </a:prstGeom>
            <a:noFill/>
            <a:ln cap="flat" cmpd="sng" w="19050">
              <a:solidFill>
                <a:schemeClr val="dk1"/>
              </a:solidFill>
              <a:prstDash val="solid"/>
              <a:round/>
              <a:headEnd len="sm" w="sm" type="none"/>
              <a:tailEnd len="sm" w="sm" type="none"/>
            </a:ln>
          </p:spPr>
        </p:cxnSp>
        <p:cxnSp>
          <p:nvCxnSpPr>
            <p:cNvPr id="213" name="Google Shape;213;p21"/>
            <p:cNvCxnSpPr/>
            <p:nvPr/>
          </p:nvCxnSpPr>
          <p:spPr>
            <a:xfrm>
              <a:off x="740825" y="539750"/>
              <a:ext cx="486900" cy="0"/>
            </a:xfrm>
            <a:prstGeom prst="straightConnector1">
              <a:avLst/>
            </a:prstGeom>
            <a:noFill/>
            <a:ln cap="flat" cmpd="sng" w="19050">
              <a:solidFill>
                <a:schemeClr val="dk1"/>
              </a:solidFill>
              <a:prstDash val="solid"/>
              <a:round/>
              <a:headEnd len="sm" w="sm" type="none"/>
              <a:tailEnd len="sm" w="sm" type="none"/>
            </a:ln>
          </p:spPr>
        </p:cxnSp>
      </p:grpSp>
      <p:grpSp>
        <p:nvGrpSpPr>
          <p:cNvPr id="214" name="Google Shape;214;p21"/>
          <p:cNvGrpSpPr/>
          <p:nvPr/>
        </p:nvGrpSpPr>
        <p:grpSpPr>
          <a:xfrm rot="5400000">
            <a:off x="8177030" y="1226289"/>
            <a:ext cx="247783" cy="247478"/>
            <a:chOff x="740825" y="535000"/>
            <a:chExt cx="486900" cy="486300"/>
          </a:xfrm>
        </p:grpSpPr>
        <p:cxnSp>
          <p:nvCxnSpPr>
            <p:cNvPr id="215" name="Google Shape;215;p21"/>
            <p:cNvCxnSpPr/>
            <p:nvPr/>
          </p:nvCxnSpPr>
          <p:spPr>
            <a:xfrm rot="5400000">
              <a:off x="497675" y="778150"/>
              <a:ext cx="486300" cy="0"/>
            </a:xfrm>
            <a:prstGeom prst="straightConnector1">
              <a:avLst/>
            </a:prstGeom>
            <a:noFill/>
            <a:ln cap="flat" cmpd="sng" w="19050">
              <a:solidFill>
                <a:schemeClr val="dk1"/>
              </a:solidFill>
              <a:prstDash val="solid"/>
              <a:round/>
              <a:headEnd len="sm" w="sm" type="none"/>
              <a:tailEnd len="sm" w="sm" type="none"/>
            </a:ln>
          </p:spPr>
        </p:cxnSp>
        <p:cxnSp>
          <p:nvCxnSpPr>
            <p:cNvPr id="216" name="Google Shape;216;p21"/>
            <p:cNvCxnSpPr/>
            <p:nvPr/>
          </p:nvCxnSpPr>
          <p:spPr>
            <a:xfrm>
              <a:off x="740825" y="539750"/>
              <a:ext cx="486900" cy="0"/>
            </a:xfrm>
            <a:prstGeom prst="straightConnector1">
              <a:avLst/>
            </a:prstGeom>
            <a:noFill/>
            <a:ln cap="flat" cmpd="sng" w="19050">
              <a:solidFill>
                <a:schemeClr val="dk1"/>
              </a:solidFill>
              <a:prstDash val="solid"/>
              <a:round/>
              <a:headEnd len="sm" w="sm" type="none"/>
              <a:tailEnd len="sm" w="sm" type="none"/>
            </a:ln>
          </p:spPr>
        </p:cxnSp>
      </p:grpSp>
      <p:grpSp>
        <p:nvGrpSpPr>
          <p:cNvPr id="217" name="Google Shape;217;p21"/>
          <p:cNvGrpSpPr/>
          <p:nvPr/>
        </p:nvGrpSpPr>
        <p:grpSpPr>
          <a:xfrm rot="10800000">
            <a:off x="8176878" y="4486779"/>
            <a:ext cx="247783" cy="247478"/>
            <a:chOff x="740825" y="535000"/>
            <a:chExt cx="486900" cy="486300"/>
          </a:xfrm>
        </p:grpSpPr>
        <p:cxnSp>
          <p:nvCxnSpPr>
            <p:cNvPr id="218" name="Google Shape;218;p21"/>
            <p:cNvCxnSpPr/>
            <p:nvPr/>
          </p:nvCxnSpPr>
          <p:spPr>
            <a:xfrm rot="5400000">
              <a:off x="497675" y="778150"/>
              <a:ext cx="486300" cy="0"/>
            </a:xfrm>
            <a:prstGeom prst="straightConnector1">
              <a:avLst/>
            </a:prstGeom>
            <a:noFill/>
            <a:ln cap="flat" cmpd="sng" w="19050">
              <a:solidFill>
                <a:schemeClr val="dk1"/>
              </a:solidFill>
              <a:prstDash val="solid"/>
              <a:round/>
              <a:headEnd len="sm" w="sm" type="none"/>
              <a:tailEnd len="sm" w="sm" type="none"/>
            </a:ln>
          </p:spPr>
        </p:cxnSp>
        <p:cxnSp>
          <p:nvCxnSpPr>
            <p:cNvPr id="219" name="Google Shape;219;p21"/>
            <p:cNvCxnSpPr/>
            <p:nvPr/>
          </p:nvCxnSpPr>
          <p:spPr>
            <a:xfrm>
              <a:off x="740825" y="539750"/>
              <a:ext cx="486900" cy="0"/>
            </a:xfrm>
            <a:prstGeom prst="straightConnector1">
              <a:avLst/>
            </a:prstGeom>
            <a:noFill/>
            <a:ln cap="flat" cmpd="sng" w="19050">
              <a:solidFill>
                <a:schemeClr val="dk1"/>
              </a:solidFill>
              <a:prstDash val="solid"/>
              <a:round/>
              <a:headEnd len="sm" w="sm" type="none"/>
              <a:tailEnd len="sm" w="sm" type="none"/>
            </a:ln>
          </p:spPr>
        </p:cxnSp>
      </p:grpSp>
      <p:grpSp>
        <p:nvGrpSpPr>
          <p:cNvPr id="220" name="Google Shape;220;p21"/>
          <p:cNvGrpSpPr/>
          <p:nvPr/>
        </p:nvGrpSpPr>
        <p:grpSpPr>
          <a:xfrm rot="-5400000">
            <a:off x="5803260" y="4445154"/>
            <a:ext cx="247783" cy="247478"/>
            <a:chOff x="740825" y="535000"/>
            <a:chExt cx="486900" cy="486300"/>
          </a:xfrm>
        </p:grpSpPr>
        <p:cxnSp>
          <p:nvCxnSpPr>
            <p:cNvPr id="221" name="Google Shape;221;p21"/>
            <p:cNvCxnSpPr/>
            <p:nvPr/>
          </p:nvCxnSpPr>
          <p:spPr>
            <a:xfrm rot="5400000">
              <a:off x="497675" y="778150"/>
              <a:ext cx="486300" cy="0"/>
            </a:xfrm>
            <a:prstGeom prst="straightConnector1">
              <a:avLst/>
            </a:prstGeom>
            <a:noFill/>
            <a:ln cap="flat" cmpd="sng" w="19050">
              <a:solidFill>
                <a:schemeClr val="dk1"/>
              </a:solidFill>
              <a:prstDash val="solid"/>
              <a:round/>
              <a:headEnd len="sm" w="sm" type="none"/>
              <a:tailEnd len="sm" w="sm" type="none"/>
            </a:ln>
          </p:spPr>
        </p:cxnSp>
        <p:cxnSp>
          <p:nvCxnSpPr>
            <p:cNvPr id="222" name="Google Shape;222;p21"/>
            <p:cNvCxnSpPr/>
            <p:nvPr/>
          </p:nvCxnSpPr>
          <p:spPr>
            <a:xfrm>
              <a:off x="740825" y="539750"/>
              <a:ext cx="486900" cy="0"/>
            </a:xfrm>
            <a:prstGeom prst="straightConnector1">
              <a:avLst/>
            </a:prstGeom>
            <a:noFill/>
            <a:ln cap="flat" cmpd="sng" w="19050">
              <a:solidFill>
                <a:schemeClr val="dk1"/>
              </a:solidFill>
              <a:prstDash val="solid"/>
              <a:round/>
              <a:headEnd len="sm" w="sm" type="none"/>
              <a:tailEnd len="sm" w="sm" type="none"/>
            </a:ln>
          </p:spPr>
        </p:cxnSp>
      </p:grpSp>
      <p:pic>
        <p:nvPicPr>
          <p:cNvPr descr="Nhà thơ Chính Hữu, bình dị và bát ngát" id="223" name="Google Shape;223;p21"/>
          <p:cNvPicPr preferRelativeResize="0"/>
          <p:nvPr/>
        </p:nvPicPr>
        <p:blipFill rotWithShape="1">
          <a:blip r:embed="rId3">
            <a:alphaModFix/>
          </a:blip>
          <a:srcRect b="0" l="0" r="0" t="0"/>
          <a:stretch/>
        </p:blipFill>
        <p:spPr>
          <a:xfrm>
            <a:off x="5864688" y="1320754"/>
            <a:ext cx="2495670" cy="331646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8"/>
                                        </p:tgtEl>
                                        <p:attrNameLst>
                                          <p:attrName>style.visibility</p:attrName>
                                        </p:attrNameLst>
                                      </p:cBhvr>
                                      <p:to>
                                        <p:strVal val="visible"/>
                                      </p:to>
                                    </p:set>
                                    <p:animEffect filter="fade" transition="in">
                                      <p:cBhvr>
                                        <p:cTn dur="500"/>
                                        <p:tgtEl>
                                          <p:spTgt spid="208"/>
                                        </p:tgtEl>
                                      </p:cBhvr>
                                    </p:animEffect>
                                  </p:childTnLst>
                                </p:cTn>
                              </p:par>
                              <p:par>
                                <p:cTn fill="hold" nodeType="withEffect" presetClass="entr" presetID="10" presetSubtype="0">
                                  <p:stCondLst>
                                    <p:cond delay="0"/>
                                  </p:stCondLst>
                                  <p:childTnLst>
                                    <p:set>
                                      <p:cBhvr>
                                        <p:cTn dur="1" fill="hold">
                                          <p:stCondLst>
                                            <p:cond delay="0"/>
                                          </p:stCondLst>
                                        </p:cTn>
                                        <p:tgtEl>
                                          <p:spTgt spid="223"/>
                                        </p:tgtEl>
                                        <p:attrNameLst>
                                          <p:attrName>style.visibility</p:attrName>
                                        </p:attrNameLst>
                                      </p:cBhvr>
                                      <p:to>
                                        <p:strVal val="visible"/>
                                      </p:to>
                                    </p:set>
                                    <p:animEffect filter="fade" transition="in">
                                      <p:cBhvr>
                                        <p:cTn dur="500"/>
                                        <p:tgtEl>
                                          <p:spTgt spid="2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9">
                                            <p:txEl>
                                              <p:pRg end="0" st="0"/>
                                            </p:txEl>
                                          </p:spTgt>
                                        </p:tgtEl>
                                        <p:attrNameLst>
                                          <p:attrName>style.visibility</p:attrName>
                                        </p:attrNameLst>
                                      </p:cBhvr>
                                      <p:to>
                                        <p:strVal val="visible"/>
                                      </p:to>
                                    </p:set>
                                    <p:animEffect filter="fade" transition="in">
                                      <p:cBhvr>
                                        <p:cTn dur="1000"/>
                                        <p:tgtEl>
                                          <p:spTgt spid="20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9">
                                            <p:txEl>
                                              <p:pRg end="1" st="1"/>
                                            </p:txEl>
                                          </p:spTgt>
                                        </p:tgtEl>
                                        <p:attrNameLst>
                                          <p:attrName>style.visibility</p:attrName>
                                        </p:attrNameLst>
                                      </p:cBhvr>
                                      <p:to>
                                        <p:strVal val="visible"/>
                                      </p:to>
                                    </p:set>
                                    <p:animEffect filter="fade" transition="in">
                                      <p:cBhvr>
                                        <p:cTn dur="1000"/>
                                        <p:tgtEl>
                                          <p:spTgt spid="20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9">
                                            <p:txEl>
                                              <p:pRg end="2" st="2"/>
                                            </p:txEl>
                                          </p:spTgt>
                                        </p:tgtEl>
                                        <p:attrNameLst>
                                          <p:attrName>style.visibility</p:attrName>
                                        </p:attrNameLst>
                                      </p:cBhvr>
                                      <p:to>
                                        <p:strVal val="visible"/>
                                      </p:to>
                                    </p:set>
                                    <p:animEffect filter="fade" transition="in">
                                      <p:cBhvr>
                                        <p:cTn dur="1000"/>
                                        <p:tgtEl>
                                          <p:spTgt spid="20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9">
                                            <p:txEl>
                                              <p:pRg end="3" st="3"/>
                                            </p:txEl>
                                          </p:spTgt>
                                        </p:tgtEl>
                                        <p:attrNameLst>
                                          <p:attrName>style.visibility</p:attrName>
                                        </p:attrNameLst>
                                      </p:cBhvr>
                                      <p:to>
                                        <p:strVal val="visible"/>
                                      </p:to>
                                    </p:set>
                                    <p:animEffect filter="fade" transition="in">
                                      <p:cBhvr>
                                        <p:cTn dur="1000"/>
                                        <p:tgtEl>
                                          <p:spTgt spid="209">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Day of Asturias by Slidesgo">
  <a:themeElements>
    <a:clrScheme name="Simple Light">
      <a:dk1>
        <a:srgbClr val="494B42"/>
      </a:dk1>
      <a:lt1>
        <a:srgbClr val="656959"/>
      </a:lt1>
      <a:dk2>
        <a:srgbClr val="A3A572"/>
      </a:dk2>
      <a:lt2>
        <a:srgbClr val="C4D089"/>
      </a:lt2>
      <a:accent1>
        <a:srgbClr val="CFDECB"/>
      </a:accent1>
      <a:accent2>
        <a:srgbClr val="F3F1E4"/>
      </a:accent2>
      <a:accent3>
        <a:srgbClr val="FCFAEF"/>
      </a:accent3>
      <a:accent4>
        <a:srgbClr val="FFFFFF"/>
      </a:accent4>
      <a:accent5>
        <a:srgbClr val="FFFFFF"/>
      </a:accent5>
      <a:accent6>
        <a:srgbClr val="FFFFFF"/>
      </a:accent6>
      <a:hlink>
        <a:srgbClr val="494B4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