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9" r:id="rId2"/>
    <p:sldMasterId id="2147483711" r:id="rId3"/>
    <p:sldMasterId id="2147483735" r:id="rId4"/>
    <p:sldMasterId id="2147483759" r:id="rId5"/>
  </p:sldMasterIdLst>
  <p:notesMasterIdLst>
    <p:notesMasterId r:id="rId28"/>
  </p:notesMasterIdLst>
  <p:sldIdLst>
    <p:sldId id="320" r:id="rId6"/>
    <p:sldId id="322" r:id="rId7"/>
    <p:sldId id="323" r:id="rId8"/>
    <p:sldId id="324" r:id="rId9"/>
    <p:sldId id="312" r:id="rId10"/>
    <p:sldId id="321" r:id="rId11"/>
    <p:sldId id="316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09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FF"/>
    <a:srgbClr val="00FF99"/>
    <a:srgbClr val="FF0066"/>
    <a:srgbClr val="FFFF00"/>
    <a:srgbClr val="FF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6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534A67-3982-4B0A-A09B-0345069FD38E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6CA81-1495-4833-AC29-965CC09324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534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78A5-7048-4648-A3A8-ED94CC881B46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F34054-099E-4DA6-B803-9F117CE7DC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9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5DB5-719A-4DB8-AB81-1C9CE0AE17BD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A6560-19D0-459C-BCD6-5CD6B78B6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03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4AF6-4DC4-417E-9080-0A69D23466AA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D6EA-A70F-4F01-AF25-6CD56EC2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5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CA84808-7558-4E57-870F-4F37561F6F5F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2E4DFB-2765-440C-95F5-163743D233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45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D19BD65-CE21-453C-B823-203E6056853E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7202DE-6465-46C3-8A6C-9EEFBA4BA1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07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323CEE6-7407-4561-B6D5-78DFF8E75D30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94BE15-10BF-4B95-B878-988F2573BB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269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05CDBCC-63D1-46A7-8EDF-0668445ECD4F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A87960-CDD5-4020-93C0-46D8D4CA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2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64E4BE6-EC30-48DD-BC9E-C7DE35D6AB9E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EAEDE3-C1E1-4E5C-85D0-B7AF2780B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16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7DA9134-ACE5-49C1-A4ED-AA32869B64DE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03F788-A785-481E-961C-996112FAE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488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72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BD8D9FE-0811-4CFD-AC80-2DE24D32FD0C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0E6CF10-22A4-4021-BBB6-7121C42768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5515-718C-4042-8AD5-7D17B72C0865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371D-7B44-483C-A87A-BFEB2009BD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483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77B3434-3467-4BD5-AD49-05B76404E5AD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A3574A1-872E-46C9-8968-DE2F691A07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1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D2F1618-1A57-4C49-AAFA-D0DE7B200E6F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011CBD-F0F8-4335-AC26-3CFB8B79D0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62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2138734-DA27-4CB9-B6E3-A322C8A7D5FC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5DC78B-2B35-4803-A719-43BBFAB0E3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185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344D89EE-CB04-414C-99D7-E3E28E5046BA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E347619-9FD2-453B-850E-EA2D82C54A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027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6339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A64F511-F5B5-4893-AAB7-A46955AD78B5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5E3ED7-9787-4472-BC5E-4B961EA264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4099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4B34FE-E8FB-462A-904E-3DC3F1F15557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9A68A01-0831-4AE1-BF09-AFDDD9522B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950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7CCF04C-2F17-4348-9875-4EADF8E8848A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86990-43DB-4E3A-8F9A-501E673105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3985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599D8A9-FD69-438D-A628-3A09901DEFF0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CC36D3-6BE3-4A30-9CE3-2C857178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062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FA9310E-C3C2-4677-8827-4C2BAD9434C8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E7BC1D4-66B4-4960-A828-E4E763F0CA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1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1B84-338F-4761-85DC-6C42BF755AA1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A271F-38A8-4645-8ACF-0EDB5EBFE1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82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D86F8D6-40CA-41F3-9EB9-C13CB2FAFA7E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FBB50D-6A63-4156-A145-EBA68F8557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4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82B5050-32C6-4803-A883-AA1A796045B2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571A925-DE9E-419E-990F-A02550EAD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28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84B952A-257C-4670-B3F0-68E397BD98FC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9A2E1E-6908-4AFC-BFEF-B8247F39F2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82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DC7EAA-4760-4422-A356-1E50F691D27A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37DB09-F2E3-4CAA-9AB7-186526D37A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0482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87A5A8-2F08-44F6-ACF0-C87B1921FCEE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32361-DD75-4824-B449-A780B1495D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3348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33D344-AC12-4821-848F-4642867BF722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9392A-B5A6-443F-9DBB-CB93E0F867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3902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5FEFF53-E582-435F-AE9C-6769F230BFD3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703865-DAB6-4704-B963-4CA99021DF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2839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879871-EEA1-4593-B74C-5E10E6E012EF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FC40A9-113B-44F9-88E2-2BD81AFEF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955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B80EB5D-1116-403C-838B-954916299580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BC2B9E-9244-42DE-9D3E-FA1EE8834B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381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167BF2-3C2C-4B5B-A135-8EA41C95ABB6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2B1F6D-B442-4D57-BEBE-9F4B447BE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5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C20E-5A87-4BA5-88A2-BB79B4FEC7F5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732A0-D364-4D56-AB4E-9BA6C177F2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662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996870C-0CE2-4342-9B60-46D696372C7C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8B2B670-51A2-4374-8DBC-D6C1359253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98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F3E489-6C7D-4C75-BF3E-AFF01BE62B03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CDF7141-5014-4383-8802-87C18EA59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802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5F2B154-E623-4EE9-A479-96584799487B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54E842-CCA6-43B6-93FA-84CAEDDF38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92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0FB9689-BB49-48E5-ABE9-7BAFA5F2C937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98F4F6-33C8-42EE-B175-C3B6BFD93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553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E363D1-297A-456B-8DD2-4C1AB9B83845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496FE56-CBF1-467F-9687-966C4D283B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577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C0BE55-6170-454F-9FF4-D3E4EB885339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7920B9F-112B-49B2-9E37-80BCAEEC1E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518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89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840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B88FFF3-8F97-48F3-AE95-9BE471AFCD58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9E9D68-0550-4C4B-93E4-CC4B4E8963B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9614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1A00545-2ED6-49B5-8B6D-0035DDBCE7E5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767F31-5D9D-45C1-97BF-E52131E4A94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06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FAC1-4C03-4D15-B06E-B33259A29DB7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E341B-B29A-4DB2-9FA1-07B0960104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26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E7C8FD2-DA6C-46FA-994F-324EF31FB4C1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340A53F-7874-4141-B03D-D0DCCEB736D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0421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8B69404-5AEE-4124-B219-8BA57D251AF6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B7BAB0E-E205-435C-A88D-31CC304DEF6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3218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3ACAC7F-FB48-415D-BF75-7DB1D7B83CCF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89D209-D2E0-4496-BD5F-7CCEEBECFAA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738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DA532A-4938-4E0B-BFCD-273C8AB45A51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412435-470A-45A7-A516-30AF8AE6D4C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13242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964829E-E419-412F-BFD9-555A1AD06F44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1379F1-0362-40D4-8042-6F89582423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07634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8581FC9-5D79-4DA2-8D8A-CD06A9E1AB4F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34F2050-C650-4111-B812-DA052D9B16B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337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925F66B-FB5A-439B-9CEA-7AB058D5F13B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0F98C2-726A-44A4-9EEB-C989AD0A909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85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63C9-49ED-422B-836C-68D34C483BBC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7F7C-248C-481A-BAB4-0268529DCE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33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5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1247-AD5D-4EB3-BDB6-FDD1652222BC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BFAB-6E14-4854-B432-F77A3085D5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17D-5835-4807-82C4-FC1792E6B0D2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148C2-1317-404C-9F5D-3A95887E18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85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1734CF2A-EFAD-4DC1-8D0F-2BCE854C79C9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90D4AC-83EE-4D2E-B14E-A6CB5B2F8E97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F4DB00-ECC4-4528-81D9-585CE2A7D3F8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3AF0C-F271-42C1-8947-896FF099BFC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6330A7-46F3-4113-BDB3-695555F60AE6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79FB67-DF81-40B7-A315-6B154E0258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C9B924C9-3E64-4106-A855-9D93050092AB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C50B5-FD84-4BB0-8BAD-67B802BEAF9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4A02170-DF9F-48D8-A6E8-0C7A132A4D71}" type="datetimeFigureOut">
              <a:rPr lang="vi-VN"/>
              <a:pPr>
                <a:defRPr/>
              </a:pPr>
              <a:t>30/05/2024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BC755AD-1D0F-482A-84F4-588112DE8498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slide" Target="slide18.xml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3314700" y="460375"/>
            <a:ext cx="4797425" cy="5037138"/>
            <a:chOff x="5425622" y="292790"/>
            <a:chExt cx="5834378" cy="5828280"/>
          </a:xfrm>
        </p:grpSpPr>
        <p:pic>
          <p:nvPicPr>
            <p:cNvPr id="7683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56506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5" name="TextBox 9"/>
            <p:cNvSpPr txBox="1">
              <a:spLocks noChangeArrowheads="1"/>
            </p:cNvSpPr>
            <p:nvPr/>
          </p:nvSpPr>
          <p:spPr bwMode="auto"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6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153582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7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8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9" name="TextBox 18"/>
            <p:cNvSpPr txBox="1">
              <a:spLocks noChangeArrowheads="1"/>
            </p:cNvSpPr>
            <p:nvPr/>
          </p:nvSpPr>
          <p:spPr bwMode="auto">
            <a:xfrm rot="6703311">
              <a:off x="6660978" y="438022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8746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950" y="5878513"/>
            <a:ext cx="2027238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53" y="95110"/>
            <a:ext cx="24849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0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6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20808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810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4098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E72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-6937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8415338" y="2684463"/>
            <a:ext cx="78422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" y="1427163"/>
            <a:ext cx="1951038" cy="445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ý: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04800" y="11430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286000"/>
            <a:ext cx="7353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2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9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PHÂN HÓA THEO CHIỀU ĐÔNG –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8200"/>
            <a:ext cx="90678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" y="838200"/>
            <a:ext cx="90300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" y="838200"/>
            <a:ext cx="90201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0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Text Box 53"/>
          <p:cNvSpPr txBox="1">
            <a:spLocks noChangeArrowheads="1"/>
          </p:cNvSpPr>
          <p:nvPr/>
        </p:nvSpPr>
        <p:spPr bwMode="auto">
          <a:xfrm>
            <a:off x="457200" y="762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GV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HS 2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2038350"/>
            <a:ext cx="2411413" cy="13668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910" name="TextBox 2"/>
          <p:cNvSpPr txBox="1">
            <a:spLocks noChangeArrowheads="1"/>
          </p:cNvSpPr>
          <p:nvPr/>
        </p:nvSpPr>
        <p:spPr bwMode="auto">
          <a:xfrm>
            <a:off x="-17463" y="2493963"/>
            <a:ext cx="240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</a:rPr>
              <a:t>Em hãy QS l</a:t>
            </a:r>
            <a:r>
              <a:rPr lang="vi-VN" altLang="vi-VN">
                <a:solidFill>
                  <a:srgbClr val="000000"/>
                </a:solidFill>
              </a:rPr>
              <a:t>ược</a:t>
            </a:r>
            <a:r>
              <a:rPr lang="en-US" altLang="vi-VN">
                <a:solidFill>
                  <a:srgbClr val="000000"/>
                </a:solidFill>
              </a:rPr>
              <a:t> </a:t>
            </a:r>
            <a:r>
              <a:rPr lang="vi-VN" altLang="vi-VN">
                <a:solidFill>
                  <a:srgbClr val="000000"/>
                </a:solidFill>
              </a:rPr>
              <a:t>đồ</a:t>
            </a:r>
            <a:r>
              <a:rPr lang="en-US" altLang="vi-VN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1787"/>
            <a:ext cx="5410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>
            <a:off x="13494" y="3765900"/>
            <a:ext cx="2501106" cy="15681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prstClr val="white"/>
                </a:solidFill>
              </a:rPr>
              <a:t>Ghép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các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quốc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gia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tương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ứng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vào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lược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đồ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915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4260"/>
            <a:ext cx="8621212" cy="4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0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4"/>
          <p:cNvSpPr txBox="1">
            <a:spLocks noChangeArrowheads="1"/>
          </p:cNvSpPr>
          <p:nvPr/>
        </p:nvSpPr>
        <p:spPr bwMode="auto">
          <a:xfrm>
            <a:off x="1927225" y="533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WordArt 26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2971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</a:t>
            </a:r>
          </a:p>
        </p:txBody>
      </p:sp>
      <p:pic>
        <p:nvPicPr>
          <p:cNvPr id="26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875"/>
            <a:ext cx="1381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597525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43488"/>
            <a:ext cx="1554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495800"/>
            <a:ext cx="9413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279900"/>
            <a:ext cx="12811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76538"/>
            <a:ext cx="1114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905000"/>
            <a:ext cx="13128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0890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63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308475"/>
            <a:ext cx="1325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20621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54438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9738"/>
            <a:ext cx="1560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150"/>
            <a:ext cx="16398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04963"/>
            <a:ext cx="1046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017963"/>
            <a:ext cx="2754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828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46600"/>
            <a:ext cx="1882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11600"/>
            <a:ext cx="1893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0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404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3128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381000" y="47625"/>
            <a:ext cx="830580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 TÂPVẬN DỤNG </a:t>
            </a:r>
            <a:endParaRPr lang="en-US" sz="22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7307" name="Picture 29" descr="hoa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77788"/>
          </a:xfrm>
          <a:prstGeom prst="rect">
            <a:avLst/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308" name="Oval 3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763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vi-VN" altLang="vi-VN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6429"/>
            <a:ext cx="4648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644" y="679884"/>
            <a:ext cx="4171156" cy="2672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72063" y="3445308"/>
            <a:ext cx="4195737" cy="31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3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679884"/>
            <a:ext cx="4171156" cy="2743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72063" y="3597708"/>
            <a:ext cx="4195737" cy="3184092"/>
          </a:xfrm>
          <a:prstGeom prst="rect">
            <a:avLst/>
          </a:prstGeom>
        </p:spPr>
      </p:pic>
      <p:pic>
        <p:nvPicPr>
          <p:cNvPr id="248834" name="Picture 2" descr="Các nước Nam Mỹ | Các Nư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" y="679884"/>
            <a:ext cx="4737909" cy="61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0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5638800" y="609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MỸ</a:t>
            </a: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+mn-cs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16: ĐẶC ĐIỂM TỰ NHIÊN TRUNG VÀ NAM MỸ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974725"/>
            <a:ext cx="25908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600" y="152400"/>
            <a:ext cx="4495800" cy="6705600"/>
            <a:chOff x="132" y="756"/>
            <a:chExt cx="2592" cy="3324"/>
          </a:xfrm>
        </p:grpSpPr>
        <p:pic>
          <p:nvPicPr>
            <p:cNvPr id="78859" name="Picture 4" descr="ban do 1"/>
            <p:cNvPicPr>
              <a:picLocks noChangeAspect="1" noChangeArrowheads="1"/>
            </p:cNvPicPr>
            <p:nvPr/>
          </p:nvPicPr>
          <p:blipFill>
            <a:blip r:embed="rId2">
              <a:lum bright="-3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756"/>
              <a:ext cx="2550" cy="299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0" name="AutoShape 5"/>
            <p:cNvSpPr>
              <a:spLocks noChangeArrowheads="1"/>
            </p:cNvSpPr>
            <p:nvPr/>
          </p:nvSpPr>
          <p:spPr bwMode="auto">
            <a:xfrm>
              <a:off x="132" y="3744"/>
              <a:ext cx="259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600" b="1">
                  <a:latin typeface="Times New Roman" panose="02020603050405020304" pitchFamily="18" charset="0"/>
                </a:rPr>
                <a:t>Hình 41.1-Lược đồ tự nhiên Trung và Nam Mĩ</a:t>
              </a:r>
              <a:r>
                <a:rPr lang="en-US" altLang="vi-VN" sz="1600" b="1">
                  <a:latin typeface="VNI-Helve-Condense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9"/>
          <p:cNvSpPr txBox="1">
            <a:spLocks noChangeArrowheads="1"/>
          </p:cNvSpPr>
          <p:nvPr/>
        </p:nvSpPr>
        <p:spPr bwMode="auto">
          <a:xfrm>
            <a:off x="288925" y="3314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731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42:THIÊN NHIÊN TRUNG VÀ NAM MĨ</a:t>
            </a:r>
          </a:p>
        </p:txBody>
      </p:sp>
      <p:sp>
        <p:nvSpPr>
          <p:cNvPr id="9" name="Rectangle: Rounded Corners 5">
            <a:extLst/>
          </p:cNvPr>
          <p:cNvSpPr/>
          <p:nvPr/>
        </p:nvSpPr>
        <p:spPr>
          <a:xfrm>
            <a:off x="3135313" y="3954462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6">
            <a:extLst/>
          </p:cNvPr>
          <p:cNvSpPr/>
          <p:nvPr/>
        </p:nvSpPr>
        <p:spPr>
          <a:xfrm>
            <a:off x="3100388" y="2438400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-23813" y="866775"/>
            <a:ext cx="5434013" cy="12192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>
          <a:xfrm>
            <a:off x="2233613" y="2438400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>
          <a:xfrm>
            <a:off x="2249488" y="3938587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3075" y="2438400"/>
            <a:ext cx="1584325" cy="4038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Nam </a:t>
            </a:r>
            <a:r>
              <a:rPr lang="en-US" sz="2800" b="1" dirty="0" err="1" smtClean="0">
                <a:solidFill>
                  <a:srgbClr val="FFFF00"/>
                </a:solidFill>
              </a:rPr>
              <a:t>Mỹ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5">
            <a:extLst/>
          </p:cNvPr>
          <p:cNvSpPr/>
          <p:nvPr/>
        </p:nvSpPr>
        <p:spPr>
          <a:xfrm>
            <a:off x="3095625" y="5502275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>
          <a:xfrm>
            <a:off x="2209800" y="5486400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55523" y="41148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(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1 </a:t>
            </a:r>
            <a:r>
              <a:rPr lang="en-US" dirty="0" err="1" smtClean="0"/>
              <a:t>trong</a:t>
            </a:r>
            <a:r>
              <a:rPr lang="en-US" dirty="0" smtClean="0"/>
              <a:t> 3 </a:t>
            </a:r>
            <a:r>
              <a:rPr lang="en-US" dirty="0" err="1" smtClean="0"/>
              <a:t>gói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(PHT 1)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690937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2214562" cy="1371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514600"/>
            <a:ext cx="800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4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8438"/>
            <a:ext cx="8610599" cy="58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2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771873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3097</TotalTime>
  <Words>349</Words>
  <Application>Microsoft Office PowerPoint</Application>
  <PresentationFormat>On-screen Show (4:3)</PresentationFormat>
  <Paragraphs>51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Crayons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HOPTHANHCOMP</dc:creator>
  <cp:lastModifiedBy>HP</cp:lastModifiedBy>
  <cp:revision>251</cp:revision>
  <cp:lastPrinted>1601-01-01T00:00:00Z</cp:lastPrinted>
  <dcterms:created xsi:type="dcterms:W3CDTF">1601-01-01T00:00:00Z</dcterms:created>
  <dcterms:modified xsi:type="dcterms:W3CDTF">2024-05-29T23:28:28Z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