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352" r:id="rId2"/>
    <p:sldId id="266" r:id="rId3"/>
    <p:sldId id="291" r:id="rId4"/>
    <p:sldId id="281" r:id="rId5"/>
    <p:sldId id="282" r:id="rId6"/>
    <p:sldId id="353" r:id="rId7"/>
    <p:sldId id="358" r:id="rId8"/>
    <p:sldId id="343" r:id="rId9"/>
    <p:sldId id="354" r:id="rId10"/>
    <p:sldId id="359" r:id="rId11"/>
    <p:sldId id="372" r:id="rId12"/>
    <p:sldId id="355" r:id="rId13"/>
    <p:sldId id="360" r:id="rId14"/>
    <p:sldId id="361" r:id="rId15"/>
    <p:sldId id="269" r:id="rId16"/>
    <p:sldId id="293" r:id="rId17"/>
    <p:sldId id="294" r:id="rId18"/>
    <p:sldId id="295" r:id="rId19"/>
    <p:sldId id="296" r:id="rId20"/>
    <p:sldId id="363" r:id="rId21"/>
    <p:sldId id="349" r:id="rId22"/>
    <p:sldId id="367" r:id="rId23"/>
    <p:sldId id="366" r:id="rId24"/>
    <p:sldId id="365" r:id="rId25"/>
    <p:sldId id="350" r:id="rId26"/>
    <p:sldId id="290" r:id="rId27"/>
    <p:sldId id="373" r:id="rId28"/>
    <p:sldId id="370" r:id="rId29"/>
    <p:sldId id="375" r:id="rId30"/>
    <p:sldId id="374" r:id="rId31"/>
    <p:sldId id="371" r:id="rId32"/>
    <p:sldId id="274" r:id="rId33"/>
    <p:sldId id="386" r:id="rId34"/>
    <p:sldId id="377" r:id="rId35"/>
    <p:sldId id="380" r:id="rId36"/>
    <p:sldId id="381" r:id="rId37"/>
    <p:sldId id="382" r:id="rId38"/>
  </p:sldIdLst>
  <p:sldSz cx="18288000" cy="10287000"/>
  <p:notesSz cx="6858000" cy="9144000"/>
  <p:embeddedFontLst>
    <p:embeddedFont>
      <p:font typeface="#9Slide05 Braxton Regular" panose="020B0604020202020204" charset="0"/>
      <p:regular r:id="rId40"/>
    </p:embeddedFont>
    <p:embeddedFont>
      <p:font typeface="#9Slide05 FS Blonde Script" panose="020B0604020202020204" charset="0"/>
      <p:italic r:id="rId41"/>
    </p:embeddedFont>
    <p:embeddedFont>
      <p:font typeface="#9Slide05 Stalemate" panose="020B0604020202020204" charset="0"/>
      <p:regular r:id="rId42"/>
    </p:embeddedFont>
    <p:embeddedFont>
      <p:font typeface="#9Slide05 SVNVanilla Daisy Pro" panose="020B0604020202020204" charset="0"/>
      <p:regular r:id="rId43"/>
    </p:embeddedFont>
    <p:embeddedFont>
      <p:font typeface="#9Slide05 VL Fadilla" panose="020B0604020202020204" charset="0"/>
      <p:regular r:id="rId44"/>
    </p:embeddedFont>
    <p:embeddedFont>
      <p:font typeface="#9Slide07 IcielNabila" panose="020B0604020202020204" charset="0"/>
      <p:regular r:id="rId45"/>
    </p:embeddedFont>
    <p:embeddedFont>
      <p:font typeface="#9Slide07 SVNDessert Menu Scrip" panose="020B0604020202020204" charset="0"/>
      <p:regular r:id="rId46"/>
    </p:embeddedFont>
    <p:embeddedFont>
      <p:font typeface="#9Slide07 SVNGuerrilla" panose="00000500000000000000" charset="0"/>
      <p:regular r:id="rId47"/>
    </p:embeddedFont>
    <p:embeddedFont>
      <p:font typeface="Calibri" panose="020F050202020403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957"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7F69A2-2390-4466-8CDF-352B10295916}"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E7D012-51E8-4302-B715-5134CD6A47C7}" type="slidenum">
              <a:rPr lang="en-US" smtClean="0"/>
              <a:t>‹#›</a:t>
            </a:fld>
            <a:endParaRPr lang="en-US"/>
          </a:p>
        </p:txBody>
      </p:sp>
    </p:spTree>
    <p:extLst>
      <p:ext uri="{BB962C8B-B14F-4D97-AF65-F5344CB8AC3E}">
        <p14:creationId xmlns:p14="http://schemas.microsoft.com/office/powerpoint/2010/main" val="153317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1</a:t>
            </a:fld>
            <a:endParaRPr lang="en-US"/>
          </a:p>
        </p:txBody>
      </p:sp>
    </p:spTree>
    <p:extLst>
      <p:ext uri="{BB962C8B-B14F-4D97-AF65-F5344CB8AC3E}">
        <p14:creationId xmlns:p14="http://schemas.microsoft.com/office/powerpoint/2010/main" val="2571396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Ví</a:t>
            </a:r>
            <a:r>
              <a:rPr lang="en-US" dirty="0"/>
              <a:t> </a:t>
            </a:r>
            <a:r>
              <a:rPr lang="en-US" dirty="0" err="1"/>
              <a:t>dụ</a:t>
            </a:r>
            <a:r>
              <a:rPr lang="en-US" dirty="0"/>
              <a:t> </a:t>
            </a:r>
            <a:r>
              <a:rPr lang="en-US" dirty="0" err="1"/>
              <a:t>Cốt</a:t>
            </a:r>
            <a:r>
              <a:rPr lang="en-US" dirty="0"/>
              <a:t> </a:t>
            </a:r>
            <a:r>
              <a:rPr lang="en-US" dirty="0" err="1"/>
              <a:t>truyện</a:t>
            </a:r>
            <a:r>
              <a:rPr lang="en-US" dirty="0"/>
              <a:t> “</a:t>
            </a:r>
            <a:r>
              <a:rPr lang="en-US" dirty="0" err="1"/>
              <a:t>Gió</a:t>
            </a:r>
            <a:r>
              <a:rPr lang="en-US" dirty="0"/>
              <a:t> </a:t>
            </a:r>
            <a:r>
              <a:rPr lang="en-US" dirty="0" err="1"/>
              <a:t>lạnh</a:t>
            </a:r>
            <a:r>
              <a:rPr lang="en-US" dirty="0"/>
              <a:t> </a:t>
            </a:r>
            <a:r>
              <a:rPr lang="en-US" dirty="0" err="1"/>
              <a:t>đầu</a:t>
            </a:r>
            <a:r>
              <a:rPr lang="en-US" dirty="0"/>
              <a:t> </a:t>
            </a:r>
            <a:r>
              <a:rPr lang="en-US" dirty="0" err="1"/>
              <a:t>mùa</a:t>
            </a:r>
            <a:r>
              <a:rPr lang="en-US" dirty="0"/>
              <a:t>”. </a:t>
            </a:r>
            <a:r>
              <a:rPr lang="en-US" sz="1200" dirty="0">
                <a:latin typeface="Times New Roman" panose="02020603050405020304" pitchFamily="18" charset="0"/>
                <a:cs typeface="Times New Roman" panose="02020603050405020304" pitchFamily="18" charset="0"/>
              </a:rPr>
              <a:t>Qua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đẹp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thương</a:t>
            </a:r>
            <a:r>
              <a:rPr lang="en-US" sz="1200" dirty="0">
                <a:latin typeface="Times New Roman" panose="02020603050405020304" pitchFamily="18" charset="0"/>
                <a:cs typeface="Times New Roman" panose="02020603050405020304" pitchFamily="18" charset="0"/>
              </a:rPr>
              <a:t>, chia </a:t>
            </a:r>
            <a:r>
              <a:rPr lang="en-US" sz="1200" dirty="0" err="1">
                <a:latin typeface="Times New Roman" panose="02020603050405020304" pitchFamily="18" charset="0"/>
                <a:cs typeface="Times New Roman" panose="02020603050405020304" pitchFamily="18" charset="0"/>
              </a:rPr>
              <a:t>sẻ</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Lan, </a:t>
            </a:r>
            <a:r>
              <a:rPr lang="en-US" sz="1200" dirty="0" err="1">
                <a:latin typeface="Times New Roman" panose="02020603050405020304" pitchFamily="18" charset="0"/>
                <a:cs typeface="Times New Roman" panose="02020603050405020304" pitchFamily="18" charset="0"/>
              </a:rPr>
              <a:t>Sơn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hậu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Sơn</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11</a:t>
            </a:fld>
            <a:endParaRPr lang="en-US"/>
          </a:p>
        </p:txBody>
      </p:sp>
    </p:spTree>
    <p:extLst>
      <p:ext uri="{BB962C8B-B14F-4D97-AF65-F5344CB8AC3E}">
        <p14:creationId xmlns:p14="http://schemas.microsoft.com/office/powerpoint/2010/main" val="674127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Trong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chéo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gắn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12</a:t>
            </a:fld>
            <a:endParaRPr lang="en-US"/>
          </a:p>
        </p:txBody>
      </p:sp>
    </p:spTree>
    <p:extLst>
      <p:ext uri="{BB962C8B-B14F-4D97-AF65-F5344CB8AC3E}">
        <p14:creationId xmlns:p14="http://schemas.microsoft.com/office/powerpoint/2010/main" val="1889634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Cốt</a:t>
            </a:r>
            <a:r>
              <a:rPr lang="en-US" dirty="0"/>
              <a:t> </a:t>
            </a:r>
            <a:r>
              <a:rPr lang="en-US" dirty="0" err="1"/>
              <a:t>truyện</a:t>
            </a:r>
            <a:r>
              <a:rPr lang="en-US" dirty="0"/>
              <a:t> </a:t>
            </a:r>
            <a:r>
              <a:rPr lang="en-US" dirty="0" err="1"/>
              <a:t>đa</a:t>
            </a:r>
            <a:r>
              <a:rPr lang="en-US" dirty="0"/>
              <a:t> </a:t>
            </a:r>
            <a:r>
              <a:rPr lang="en-US" dirty="0" err="1"/>
              <a:t>tuyến</a:t>
            </a:r>
            <a:r>
              <a:rPr lang="en-US" dirty="0"/>
              <a:t> </a:t>
            </a:r>
            <a:r>
              <a:rPr lang="en-US" dirty="0" err="1"/>
              <a:t>tồn</a:t>
            </a:r>
            <a:r>
              <a:rPr lang="en-US" dirty="0"/>
              <a:t> </a:t>
            </a:r>
            <a:r>
              <a:rPr lang="en-US" dirty="0" err="1"/>
              <a:t>tại</a:t>
            </a:r>
            <a:r>
              <a:rPr lang="en-US" dirty="0"/>
              <a:t> </a:t>
            </a:r>
            <a:r>
              <a:rPr lang="en-US" dirty="0" err="1"/>
              <a:t>phổ</a:t>
            </a:r>
            <a:r>
              <a:rPr lang="en-US" dirty="0"/>
              <a:t> </a:t>
            </a:r>
            <a:r>
              <a:rPr lang="en-US" dirty="0" err="1"/>
              <a:t>biến</a:t>
            </a:r>
            <a:r>
              <a:rPr lang="en-US" dirty="0"/>
              <a:t> </a:t>
            </a:r>
            <a:r>
              <a:rPr lang="en-US" dirty="0" err="1"/>
              <a:t>trong</a:t>
            </a:r>
            <a:r>
              <a:rPr lang="en-US" dirty="0"/>
              <a:t> </a:t>
            </a:r>
            <a:r>
              <a:rPr lang="en-US" dirty="0" err="1"/>
              <a:t>tiểu</a:t>
            </a:r>
            <a:r>
              <a:rPr lang="en-US" dirty="0"/>
              <a:t> </a:t>
            </a:r>
            <a:r>
              <a:rPr lang="en-US" dirty="0" err="1"/>
              <a:t>thuyết</a:t>
            </a:r>
            <a:r>
              <a:rPr lang="en-US" dirty="0"/>
              <a:t> </a:t>
            </a:r>
            <a:r>
              <a:rPr lang="en-US" dirty="0" err="1"/>
              <a:t>hiện</a:t>
            </a:r>
            <a:r>
              <a:rPr lang="en-US" dirty="0"/>
              <a:t> </a:t>
            </a:r>
            <a:r>
              <a:rPr lang="en-US" dirty="0" err="1"/>
              <a:t>đại</a:t>
            </a:r>
            <a:r>
              <a:rPr lang="en-US" dirty="0"/>
              <a:t>. </a:t>
            </a:r>
            <a:r>
              <a:rPr lang="en-US" dirty="0" err="1"/>
              <a:t>Để</a:t>
            </a:r>
            <a:r>
              <a:rPr lang="en-US" dirty="0"/>
              <a:t> </a:t>
            </a:r>
            <a:r>
              <a:rPr lang="en-US" dirty="0" err="1"/>
              <a:t>xây</a:t>
            </a:r>
            <a:r>
              <a:rPr lang="en-US" dirty="0"/>
              <a:t> </a:t>
            </a:r>
            <a:r>
              <a:rPr lang="en-US" dirty="0" err="1"/>
              <a:t>dựng</a:t>
            </a:r>
            <a:r>
              <a:rPr lang="en-US" dirty="0"/>
              <a:t> </a:t>
            </a:r>
            <a:r>
              <a:rPr lang="en-US" dirty="0" err="1"/>
              <a:t>cốt</a:t>
            </a:r>
            <a:r>
              <a:rPr lang="en-US" dirty="0"/>
              <a:t> </a:t>
            </a:r>
            <a:r>
              <a:rPr lang="en-US" dirty="0" err="1"/>
              <a:t>truyện</a:t>
            </a:r>
            <a:r>
              <a:rPr lang="en-US" dirty="0"/>
              <a:t> </a:t>
            </a:r>
            <a:r>
              <a:rPr lang="en-US" dirty="0" err="1"/>
              <a:t>đa</a:t>
            </a:r>
            <a:r>
              <a:rPr lang="en-US" dirty="0"/>
              <a:t> </a:t>
            </a:r>
            <a:r>
              <a:rPr lang="en-US" dirty="0" err="1"/>
              <a:t>tuyến</a:t>
            </a:r>
            <a:r>
              <a:rPr lang="en-US" dirty="0"/>
              <a:t>, </a:t>
            </a:r>
            <a:r>
              <a:rPr lang="en-US" dirty="0" err="1"/>
              <a:t>các</a:t>
            </a:r>
            <a:r>
              <a:rPr lang="en-US" dirty="0"/>
              <a:t> </a:t>
            </a:r>
            <a:r>
              <a:rPr lang="en-US" dirty="0" err="1"/>
              <a:t>tác</a:t>
            </a:r>
            <a:r>
              <a:rPr lang="en-US" dirty="0"/>
              <a:t> </a:t>
            </a:r>
            <a:r>
              <a:rPr lang="en-US" dirty="0" err="1"/>
              <a:t>giả</a:t>
            </a:r>
            <a:r>
              <a:rPr lang="en-US" dirty="0"/>
              <a:t> </a:t>
            </a:r>
            <a:r>
              <a:rPr lang="en-US" dirty="0" err="1"/>
              <a:t>có</a:t>
            </a:r>
            <a:r>
              <a:rPr lang="en-US" dirty="0"/>
              <a:t> </a:t>
            </a:r>
            <a:r>
              <a:rPr lang="en-US" dirty="0" err="1"/>
              <a:t>thể</a:t>
            </a:r>
            <a:r>
              <a:rPr lang="en-US" dirty="0"/>
              <a:t> </a:t>
            </a:r>
            <a:r>
              <a:rPr lang="en-US" dirty="0" err="1"/>
              <a:t>sử</a:t>
            </a:r>
            <a:r>
              <a:rPr lang="en-US" dirty="0"/>
              <a:t> </a:t>
            </a:r>
            <a:r>
              <a:rPr lang="en-US" dirty="0" err="1"/>
              <a:t>dụng</a:t>
            </a:r>
            <a:r>
              <a:rPr lang="en-US" dirty="0"/>
              <a:t> </a:t>
            </a:r>
            <a:r>
              <a:rPr lang="en-US" dirty="0" err="1"/>
              <a:t>các</a:t>
            </a:r>
            <a:r>
              <a:rPr lang="en-US" dirty="0"/>
              <a:t> </a:t>
            </a:r>
            <a:r>
              <a:rPr lang="en-US" dirty="0" err="1"/>
              <a:t>kĩ</a:t>
            </a:r>
            <a:r>
              <a:rPr lang="en-US" dirty="0"/>
              <a:t> </a:t>
            </a:r>
            <a:r>
              <a:rPr lang="en-US" dirty="0" err="1"/>
              <a:t>thuật</a:t>
            </a:r>
            <a:r>
              <a:rPr lang="en-US" dirty="0"/>
              <a:t> </a:t>
            </a:r>
            <a:r>
              <a:rPr lang="en-US" dirty="0" err="1"/>
              <a:t>trần</a:t>
            </a:r>
            <a:r>
              <a:rPr lang="en-US" dirty="0"/>
              <a:t> </a:t>
            </a:r>
            <a:r>
              <a:rPr lang="en-US" dirty="0" err="1"/>
              <a:t>thuật</a:t>
            </a:r>
            <a:r>
              <a:rPr lang="en-US" dirty="0"/>
              <a:t> </a:t>
            </a:r>
            <a:r>
              <a:rPr lang="en-US" dirty="0" err="1"/>
              <a:t>như</a:t>
            </a:r>
            <a:r>
              <a:rPr lang="en-US" dirty="0"/>
              <a:t>: </a:t>
            </a:r>
            <a:r>
              <a:rPr lang="en-US" dirty="0" err="1"/>
              <a:t>đảo</a:t>
            </a:r>
            <a:r>
              <a:rPr lang="en-US" dirty="0"/>
              <a:t> </a:t>
            </a:r>
            <a:r>
              <a:rPr lang="en-US" dirty="0" err="1"/>
              <a:t>trật</a:t>
            </a:r>
            <a:r>
              <a:rPr lang="en-US" dirty="0"/>
              <a:t> </a:t>
            </a:r>
            <a:r>
              <a:rPr lang="en-US" dirty="0" err="1"/>
              <a:t>tự</a:t>
            </a:r>
            <a:r>
              <a:rPr lang="en-US" dirty="0"/>
              <a:t> </a:t>
            </a:r>
            <a:r>
              <a:rPr lang="en-US" dirty="0" err="1"/>
              <a:t>thời</a:t>
            </a:r>
            <a:r>
              <a:rPr lang="en-US" dirty="0"/>
              <a:t> </a:t>
            </a:r>
            <a:r>
              <a:rPr lang="en-US" dirty="0" err="1"/>
              <a:t>gian</a:t>
            </a:r>
            <a:r>
              <a:rPr lang="en-US" dirty="0"/>
              <a:t>, </a:t>
            </a:r>
            <a:r>
              <a:rPr lang="en-US" dirty="0" err="1"/>
              <a:t>chuỗi</a:t>
            </a:r>
            <a:r>
              <a:rPr lang="en-US" dirty="0"/>
              <a:t> </a:t>
            </a:r>
            <a:r>
              <a:rPr lang="en-US" dirty="0" err="1"/>
              <a:t>giấc</a:t>
            </a:r>
            <a:r>
              <a:rPr lang="en-US" dirty="0"/>
              <a:t> </a:t>
            </a:r>
            <a:r>
              <a:rPr lang="en-US" dirty="0" err="1"/>
              <a:t>mơ</a:t>
            </a:r>
            <a:r>
              <a:rPr lang="en-US" dirty="0"/>
              <a:t>, </a:t>
            </a:r>
            <a:r>
              <a:rPr lang="en-US" dirty="0" err="1"/>
              <a:t>xây</a:t>
            </a:r>
            <a:r>
              <a:rPr lang="en-US" dirty="0"/>
              <a:t> </a:t>
            </a:r>
            <a:r>
              <a:rPr lang="en-US" dirty="0" err="1"/>
              <a:t>dựng</a:t>
            </a:r>
            <a:r>
              <a:rPr lang="en-US" dirty="0"/>
              <a:t> </a:t>
            </a:r>
            <a:r>
              <a:rPr lang="en-US" dirty="0" err="1"/>
              <a:t>các</a:t>
            </a:r>
            <a:r>
              <a:rPr lang="en-US" dirty="0"/>
              <a:t> </a:t>
            </a:r>
            <a:r>
              <a:rPr lang="en-US" dirty="0" err="1"/>
              <a:t>khung</a:t>
            </a:r>
            <a:r>
              <a:rPr lang="en-US" dirty="0"/>
              <a:t> </a:t>
            </a:r>
            <a:r>
              <a:rPr lang="en-US" dirty="0" err="1"/>
              <a:t>thời</a:t>
            </a:r>
            <a:r>
              <a:rPr lang="en-US" dirty="0"/>
              <a:t> </a:t>
            </a:r>
            <a:r>
              <a:rPr lang="en-US" dirty="0" err="1"/>
              <a:t>gian</a:t>
            </a:r>
            <a:r>
              <a:rPr lang="en-US" dirty="0"/>
              <a:t> song </a:t>
            </a:r>
            <a:r>
              <a:rPr lang="en-US" dirty="0" err="1"/>
              <a:t>song</a:t>
            </a:r>
            <a:r>
              <a:rPr lang="en-US" dirty="0"/>
              <a:t>,… </a:t>
            </a:r>
            <a:r>
              <a:rPr lang="en-US" dirty="0" err="1"/>
              <a:t>Cốt</a:t>
            </a:r>
            <a:r>
              <a:rPr lang="en-US" dirty="0"/>
              <a:t> </a:t>
            </a:r>
            <a:r>
              <a:rPr lang="en-US" dirty="0" err="1"/>
              <a:t>truyện</a:t>
            </a:r>
            <a:r>
              <a:rPr lang="en-US" dirty="0"/>
              <a:t> </a:t>
            </a:r>
            <a:r>
              <a:rPr lang="en-US" dirty="0" err="1"/>
              <a:t>đa</a:t>
            </a:r>
            <a:r>
              <a:rPr lang="en-US" dirty="0"/>
              <a:t> </a:t>
            </a:r>
            <a:r>
              <a:rPr lang="en-US" dirty="0" err="1"/>
              <a:t>tuyến</a:t>
            </a:r>
            <a:r>
              <a:rPr lang="en-US" dirty="0"/>
              <a:t> </a:t>
            </a:r>
            <a:r>
              <a:rPr lang="en-US" dirty="0" err="1"/>
              <a:t>trong</a:t>
            </a:r>
            <a:r>
              <a:rPr lang="en-US" dirty="0"/>
              <a:t> </a:t>
            </a:r>
            <a:r>
              <a:rPr lang="en-US" dirty="0" err="1"/>
              <a:t>truyện</a:t>
            </a:r>
            <a:r>
              <a:rPr lang="en-US" dirty="0"/>
              <a:t> “</a:t>
            </a:r>
            <a:r>
              <a:rPr lang="en-US" dirty="0" err="1"/>
              <a:t>Mắt</a:t>
            </a:r>
            <a:r>
              <a:rPr lang="en-US" dirty="0"/>
              <a:t> </a:t>
            </a:r>
            <a:r>
              <a:rPr lang="en-US" dirty="0" err="1"/>
              <a:t>sói</a:t>
            </a:r>
            <a:r>
              <a:rPr lang="en-US" dirty="0"/>
              <a:t>” </a:t>
            </a:r>
            <a:r>
              <a:rPr lang="en-US" dirty="0" err="1"/>
              <a:t>được</a:t>
            </a:r>
            <a:r>
              <a:rPr lang="en-US" dirty="0"/>
              <a:t> </a:t>
            </a:r>
            <a:r>
              <a:rPr lang="en-US" dirty="0" err="1"/>
              <a:t>xây</a:t>
            </a:r>
            <a:r>
              <a:rPr lang="en-US" dirty="0"/>
              <a:t> </a:t>
            </a:r>
            <a:r>
              <a:rPr lang="en-US" dirty="0" err="1"/>
              <a:t>dựng</a:t>
            </a:r>
            <a:r>
              <a:rPr lang="en-US" dirty="0"/>
              <a:t> </a:t>
            </a:r>
            <a:r>
              <a:rPr lang="en-US" dirty="0" err="1"/>
              <a:t>theo</a:t>
            </a:r>
            <a:r>
              <a:rPr lang="en-US" dirty="0"/>
              <a:t> </a:t>
            </a:r>
            <a:r>
              <a:rPr lang="en-US" dirty="0" err="1"/>
              <a:t>kie</a:t>
            </a:r>
            <a:r>
              <a:rPr lang="en-US" dirty="0"/>
              <a:t> </a:t>
            </a:r>
            <a:r>
              <a:rPr lang="en-US" dirty="0" err="1"/>
              <a:t>truyện</a:t>
            </a:r>
            <a:r>
              <a:rPr lang="en-US" dirty="0"/>
              <a:t> </a:t>
            </a:r>
            <a:r>
              <a:rPr lang="en-US" dirty="0" err="1"/>
              <a:t>khung</a:t>
            </a:r>
            <a:r>
              <a:rPr lang="en-US" dirty="0"/>
              <a:t>. </a:t>
            </a:r>
            <a:r>
              <a:rPr lang="en-US" dirty="0" err="1"/>
              <a:t>Đây</a:t>
            </a:r>
            <a:r>
              <a:rPr lang="en-US" dirty="0"/>
              <a:t> </a:t>
            </a:r>
            <a:r>
              <a:rPr lang="en-US" dirty="0" err="1"/>
              <a:t>là</a:t>
            </a:r>
            <a:r>
              <a:rPr lang="en-US" dirty="0"/>
              <a:t> </a:t>
            </a:r>
            <a:r>
              <a:rPr lang="en-US" dirty="0" err="1"/>
              <a:t>kiểu</a:t>
            </a:r>
            <a:r>
              <a:rPr lang="en-US" dirty="0"/>
              <a:t> </a:t>
            </a:r>
            <a:r>
              <a:rPr lang="en-US" dirty="0" err="1"/>
              <a:t>truyện</a:t>
            </a:r>
            <a:r>
              <a:rPr lang="en-US" dirty="0"/>
              <a:t> </a:t>
            </a:r>
            <a:r>
              <a:rPr lang="en-US" dirty="0" err="1"/>
              <a:t>có</a:t>
            </a:r>
            <a:r>
              <a:rPr lang="en-US" dirty="0"/>
              <a:t> </a:t>
            </a:r>
            <a:r>
              <a:rPr lang="en-US" dirty="0" err="1"/>
              <a:t>kết</a:t>
            </a:r>
            <a:r>
              <a:rPr lang="en-US" dirty="0"/>
              <a:t> </a:t>
            </a:r>
            <a:r>
              <a:rPr lang="en-US" dirty="0" err="1"/>
              <a:t>cấu</a:t>
            </a:r>
            <a:r>
              <a:rPr lang="en-US" dirty="0"/>
              <a:t> </a:t>
            </a:r>
            <a:r>
              <a:rPr lang="en-US" dirty="0" err="1"/>
              <a:t>truyện</a:t>
            </a:r>
            <a:r>
              <a:rPr lang="en-US" dirty="0"/>
              <a:t> </a:t>
            </a:r>
            <a:r>
              <a:rPr lang="en-US" dirty="0" err="1"/>
              <a:t>lồng</a:t>
            </a:r>
            <a:r>
              <a:rPr lang="en-US" dirty="0"/>
              <a:t> </a:t>
            </a:r>
            <a:r>
              <a:rPr lang="en-US" dirty="0" err="1"/>
              <a:t>truyện</a:t>
            </a:r>
            <a:r>
              <a:rPr lang="en-US" dirty="0"/>
              <a:t>. </a:t>
            </a:r>
            <a:r>
              <a:rPr lang="en-US" dirty="0" err="1"/>
              <a:t>Câu</a:t>
            </a:r>
            <a:r>
              <a:rPr lang="en-US" dirty="0"/>
              <a:t> </a:t>
            </a:r>
            <a:r>
              <a:rPr lang="en-US" dirty="0" err="1"/>
              <a:t>chuyện</a:t>
            </a:r>
            <a:r>
              <a:rPr lang="en-US" dirty="0"/>
              <a:t> </a:t>
            </a:r>
            <a:r>
              <a:rPr lang="en-US" dirty="0" err="1"/>
              <a:t>trung</a:t>
            </a:r>
            <a:r>
              <a:rPr lang="en-US" dirty="0"/>
              <a:t> </a:t>
            </a:r>
            <a:r>
              <a:rPr lang="en-US" dirty="0" err="1"/>
              <a:t>tâm</a:t>
            </a:r>
            <a:r>
              <a:rPr lang="en-US" dirty="0"/>
              <a:t> </a:t>
            </a:r>
            <a:r>
              <a:rPr lang="en-US" dirty="0" err="1"/>
              <a:t>thường</a:t>
            </a:r>
            <a:r>
              <a:rPr lang="en-US" dirty="0"/>
              <a:t> </a:t>
            </a:r>
            <a:r>
              <a:rPr lang="en-US" dirty="0" err="1"/>
              <a:t>xuất</a:t>
            </a:r>
            <a:r>
              <a:rPr lang="en-US" dirty="0"/>
              <a:t> </a:t>
            </a:r>
            <a:r>
              <a:rPr lang="en-US" dirty="0" err="1"/>
              <a:t>hiện</a:t>
            </a:r>
            <a:r>
              <a:rPr lang="en-US" dirty="0"/>
              <a:t> </a:t>
            </a:r>
            <a:r>
              <a:rPr lang="en-US" dirty="0" err="1"/>
              <a:t>rõ</a:t>
            </a:r>
            <a:r>
              <a:rPr lang="en-US" dirty="0"/>
              <a:t> </a:t>
            </a:r>
            <a:r>
              <a:rPr lang="en-US" dirty="0" err="1"/>
              <a:t>nét</a:t>
            </a:r>
            <a:r>
              <a:rPr lang="en-US" dirty="0"/>
              <a:t> ở </a:t>
            </a:r>
            <a:r>
              <a:rPr lang="en-US" dirty="0" err="1"/>
              <a:t>phần</a:t>
            </a:r>
            <a:r>
              <a:rPr lang="en-US" dirty="0"/>
              <a:t> </a:t>
            </a:r>
            <a:r>
              <a:rPr lang="en-US" dirty="0" err="1"/>
              <a:t>đầu</a:t>
            </a:r>
            <a:r>
              <a:rPr lang="en-US" dirty="0"/>
              <a:t> </a:t>
            </a:r>
            <a:r>
              <a:rPr lang="en-US" dirty="0" err="1"/>
              <a:t>và</a:t>
            </a:r>
            <a:r>
              <a:rPr lang="en-US" dirty="0"/>
              <a:t> </a:t>
            </a:r>
            <a:r>
              <a:rPr lang="en-US" dirty="0" err="1"/>
              <a:t>phàn</a:t>
            </a:r>
            <a:r>
              <a:rPr lang="en-US" dirty="0"/>
              <a:t> </a:t>
            </a:r>
            <a:r>
              <a:rPr lang="en-US" dirty="0" err="1"/>
              <a:t>cuối</a:t>
            </a:r>
            <a:r>
              <a:rPr lang="en-US" dirty="0"/>
              <a:t> </a:t>
            </a:r>
            <a:r>
              <a:rPr lang="en-US" dirty="0" err="1"/>
              <a:t>tác</a:t>
            </a:r>
            <a:r>
              <a:rPr lang="en-US" dirty="0"/>
              <a:t> </a:t>
            </a:r>
            <a:r>
              <a:rPr lang="en-US" dirty="0" err="1"/>
              <a:t>phẩm</a:t>
            </a:r>
            <a:r>
              <a:rPr lang="en-US" dirty="0"/>
              <a:t>, </a:t>
            </a:r>
            <a:r>
              <a:rPr lang="en-US" dirty="0" err="1"/>
              <a:t>tạo</a:t>
            </a:r>
            <a:r>
              <a:rPr lang="en-US" dirty="0"/>
              <a:t> </a:t>
            </a:r>
            <a:r>
              <a:rPr lang="en-US" dirty="0" err="1"/>
              <a:t>nên</a:t>
            </a:r>
            <a:r>
              <a:rPr lang="en-US" dirty="0"/>
              <a:t> </a:t>
            </a:r>
            <a:r>
              <a:rPr lang="en-US" dirty="0" err="1"/>
              <a:t>một</a:t>
            </a:r>
            <a:r>
              <a:rPr lang="en-US" dirty="0"/>
              <a:t> </a:t>
            </a:r>
            <a:r>
              <a:rPr lang="en-US" dirty="0" err="1"/>
              <a:t>khung</a:t>
            </a:r>
            <a:r>
              <a:rPr lang="en-US" dirty="0"/>
              <a:t> </a:t>
            </a:r>
            <a:r>
              <a:rPr lang="en-US" dirty="0" err="1"/>
              <a:t>truyện</a:t>
            </a:r>
            <a:r>
              <a:rPr lang="en-US" dirty="0"/>
              <a:t>, </a:t>
            </a:r>
            <a:r>
              <a:rPr lang="en-US" dirty="0" err="1"/>
              <a:t>cung</a:t>
            </a:r>
            <a:r>
              <a:rPr lang="en-US" dirty="0"/>
              <a:t> </a:t>
            </a:r>
            <a:r>
              <a:rPr lang="en-US" dirty="0" err="1"/>
              <a:t>cấp</a:t>
            </a:r>
            <a:r>
              <a:rPr lang="en-US" dirty="0"/>
              <a:t> </a:t>
            </a:r>
            <a:r>
              <a:rPr lang="en-US" dirty="0" err="1"/>
              <a:t>ngữ</a:t>
            </a:r>
            <a:r>
              <a:rPr lang="en-US" dirty="0"/>
              <a:t> </a:t>
            </a:r>
            <a:r>
              <a:rPr lang="en-US" dirty="0" err="1"/>
              <a:t>cảnh</a:t>
            </a:r>
            <a:r>
              <a:rPr lang="en-US" dirty="0"/>
              <a:t> </a:t>
            </a:r>
            <a:r>
              <a:rPr lang="en-US" dirty="0" err="1"/>
              <a:t>cho</a:t>
            </a:r>
            <a:r>
              <a:rPr lang="en-US" dirty="0"/>
              <a:t> </a:t>
            </a:r>
            <a:r>
              <a:rPr lang="en-US" dirty="0" err="1"/>
              <a:t>những</a:t>
            </a:r>
            <a:r>
              <a:rPr lang="en-US" dirty="0"/>
              <a:t> </a:t>
            </a:r>
            <a:r>
              <a:rPr lang="en-US" dirty="0" err="1"/>
              <a:t>câu</a:t>
            </a:r>
            <a:r>
              <a:rPr lang="en-US" dirty="0"/>
              <a:t> </a:t>
            </a:r>
            <a:r>
              <a:rPr lang="en-US" dirty="0" err="1"/>
              <a:t>chuyện</a:t>
            </a:r>
            <a:r>
              <a:rPr lang="en-US" dirty="0"/>
              <a:t> </a:t>
            </a:r>
            <a:r>
              <a:rPr lang="en-US" dirty="0" err="1"/>
              <a:t>khác</a:t>
            </a:r>
            <a:r>
              <a:rPr lang="en-US" dirty="0"/>
              <a:t> </a:t>
            </a:r>
            <a:r>
              <a:rPr lang="en-US" dirty="0" err="1"/>
              <a:t>xuất</a:t>
            </a:r>
            <a:r>
              <a:rPr lang="en-US" dirty="0"/>
              <a:t> </a:t>
            </a:r>
            <a:r>
              <a:rPr lang="en-US" dirty="0" err="1"/>
              <a:t>hiện</a:t>
            </a:r>
            <a:r>
              <a:rPr lang="en-US" dirty="0"/>
              <a:t>, </a:t>
            </a:r>
            <a:r>
              <a:rPr lang="en-US" dirty="0" err="1"/>
              <a:t>kết</a:t>
            </a:r>
            <a:r>
              <a:rPr lang="en-US" dirty="0"/>
              <a:t> </a:t>
            </a:r>
            <a:r>
              <a:rPr lang="en-US" dirty="0" err="1"/>
              <a:t>nối</a:t>
            </a:r>
            <a:r>
              <a:rPr lang="en-US" dirty="0"/>
              <a:t> </a:t>
            </a:r>
            <a:r>
              <a:rPr lang="en-US" dirty="0" err="1"/>
              <a:t>với</a:t>
            </a:r>
            <a:r>
              <a:rPr lang="en-US" dirty="0"/>
              <a:t> </a:t>
            </a:r>
            <a:r>
              <a:rPr lang="en-US" dirty="0" err="1"/>
              <a:t>nhau</a:t>
            </a:r>
            <a:r>
              <a:rPr lang="en-US" dirty="0"/>
              <a:t>.</a:t>
            </a:r>
          </a:p>
        </p:txBody>
      </p:sp>
      <p:sp>
        <p:nvSpPr>
          <p:cNvPr id="4" name="Slide Number Placeholder 3"/>
          <p:cNvSpPr>
            <a:spLocks noGrp="1"/>
          </p:cNvSpPr>
          <p:nvPr>
            <p:ph type="sldNum" sz="quarter" idx="5"/>
          </p:nvPr>
        </p:nvSpPr>
        <p:spPr/>
        <p:txBody>
          <a:bodyPr/>
          <a:lstStyle/>
          <a:p>
            <a:fld id="{9BE7D012-51E8-4302-B715-5134CD6A47C7}" type="slidenum">
              <a:rPr lang="en-US" smtClean="0"/>
              <a:t>13</a:t>
            </a:fld>
            <a:endParaRPr lang="en-US"/>
          </a:p>
        </p:txBody>
      </p:sp>
    </p:spTree>
    <p:extLst>
      <p:ext uri="{BB962C8B-B14F-4D97-AF65-F5344CB8AC3E}">
        <p14:creationId xmlns:p14="http://schemas.microsoft.com/office/powerpoint/2010/main" val="3078505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3: Cho </a:t>
            </a:r>
            <a:r>
              <a:rPr lang="en-US" dirty="0" err="1"/>
              <a:t>hs</a:t>
            </a:r>
            <a:r>
              <a:rPr lang="en-US" dirty="0"/>
              <a:t> </a:t>
            </a:r>
            <a:r>
              <a:rPr lang="en-US" dirty="0" err="1"/>
              <a:t>xem</a:t>
            </a:r>
            <a:r>
              <a:rPr lang="en-US" dirty="0"/>
              <a:t> video </a:t>
            </a:r>
            <a:r>
              <a:rPr lang="en-US" dirty="0" err="1"/>
              <a:t>nhạc</a:t>
            </a:r>
            <a:r>
              <a:rPr lang="en-US" dirty="0"/>
              <a:t> </a:t>
            </a:r>
            <a:r>
              <a:rPr lang="en-US" dirty="0" err="1"/>
              <a:t>phim</a:t>
            </a:r>
            <a:r>
              <a:rPr lang="en-US" dirty="0"/>
              <a:t> “</a:t>
            </a:r>
            <a:r>
              <a:rPr lang="en-US" dirty="0" err="1"/>
              <a:t>Sắc</a:t>
            </a:r>
            <a:r>
              <a:rPr lang="en-US" dirty="0"/>
              <a:t> </a:t>
            </a:r>
            <a:r>
              <a:rPr lang="en-US" dirty="0" err="1"/>
              <a:t>màu</a:t>
            </a:r>
            <a:r>
              <a:rPr lang="en-US" dirty="0"/>
              <a:t> </a:t>
            </a:r>
            <a:r>
              <a:rPr lang="en-US" dirty="0" err="1"/>
              <a:t>của</a:t>
            </a:r>
            <a:r>
              <a:rPr lang="en-US" dirty="0"/>
              <a:t> </a:t>
            </a:r>
            <a:r>
              <a:rPr lang="en-US" dirty="0" err="1"/>
              <a:t>gió</a:t>
            </a:r>
            <a:r>
              <a:rPr lang="en-US" dirty="0"/>
              <a:t>” (</a:t>
            </a:r>
            <a:r>
              <a:rPr lang="en-US" dirty="0" err="1"/>
              <a:t>Đây</a:t>
            </a:r>
            <a:r>
              <a:rPr lang="en-US" dirty="0"/>
              <a:t> </a:t>
            </a:r>
            <a:r>
              <a:rPr lang="en-US" dirty="0" err="1"/>
              <a:t>là</a:t>
            </a:r>
            <a:r>
              <a:rPr lang="en-US" dirty="0"/>
              <a:t> </a:t>
            </a:r>
            <a:r>
              <a:rPr lang="en-US" dirty="0" err="1"/>
              <a:t>bài</a:t>
            </a:r>
            <a:r>
              <a:rPr lang="en-US" dirty="0"/>
              <a:t> </a:t>
            </a:r>
            <a:r>
              <a:rPr lang="en-US" dirty="0" err="1"/>
              <a:t>hát</a:t>
            </a:r>
            <a:r>
              <a:rPr lang="en-US" dirty="0"/>
              <a:t> </a:t>
            </a:r>
            <a:r>
              <a:rPr lang="en-US" dirty="0" err="1"/>
              <a:t>của</a:t>
            </a:r>
            <a:r>
              <a:rPr lang="en-US" dirty="0"/>
              <a:t> </a:t>
            </a:r>
            <a:r>
              <a:rPr lang="en-US" dirty="0" err="1"/>
              <a:t>một</a:t>
            </a:r>
            <a:r>
              <a:rPr lang="en-US" dirty="0"/>
              <a:t> </a:t>
            </a:r>
            <a:r>
              <a:rPr lang="en-US" dirty="0" err="1"/>
              <a:t>cô</a:t>
            </a:r>
            <a:r>
              <a:rPr lang="en-US" dirty="0"/>
              <a:t> con </a:t>
            </a:r>
            <a:r>
              <a:rPr lang="en-US" dirty="0" err="1"/>
              <a:t>gái</a:t>
            </a:r>
            <a:r>
              <a:rPr lang="en-US" dirty="0"/>
              <a:t> – con </a:t>
            </a:r>
            <a:r>
              <a:rPr lang="en-US" dirty="0" err="1"/>
              <a:t>của</a:t>
            </a:r>
            <a:r>
              <a:rPr lang="en-US" dirty="0"/>
              <a:t> </a:t>
            </a:r>
            <a:r>
              <a:rPr lang="en-US" dirty="0" err="1"/>
              <a:t>thủ</a:t>
            </a:r>
            <a:r>
              <a:rPr lang="en-US" dirty="0"/>
              <a:t> </a:t>
            </a:r>
            <a:r>
              <a:rPr lang="en-US" dirty="0" err="1"/>
              <a:t>lĩnh</a:t>
            </a:r>
            <a:r>
              <a:rPr lang="en-US" dirty="0"/>
              <a:t> da </a:t>
            </a:r>
            <a:r>
              <a:rPr lang="en-US" dirty="0" err="1"/>
              <a:t>đỏ</a:t>
            </a:r>
            <a:r>
              <a:rPr lang="en-US" dirty="0"/>
              <a:t> </a:t>
            </a:r>
            <a:r>
              <a:rPr lang="en-US" dirty="0" err="1"/>
              <a:t>nói</a:t>
            </a:r>
            <a:r>
              <a:rPr lang="en-US" dirty="0"/>
              <a:t> </a:t>
            </a:r>
            <a:r>
              <a:rPr lang="en-US" dirty="0" err="1"/>
              <a:t>với</a:t>
            </a:r>
            <a:r>
              <a:rPr lang="en-US" dirty="0"/>
              <a:t> </a:t>
            </a:r>
            <a:r>
              <a:rPr lang="en-US" dirty="0" err="1"/>
              <a:t>một</a:t>
            </a:r>
            <a:r>
              <a:rPr lang="en-US" dirty="0"/>
              <a:t> </a:t>
            </a:r>
            <a:r>
              <a:rPr lang="en-US" dirty="0" err="1"/>
              <a:t>người</a:t>
            </a:r>
            <a:r>
              <a:rPr lang="en-US" dirty="0"/>
              <a:t> </a:t>
            </a:r>
            <a:r>
              <a:rPr lang="en-US" dirty="0" err="1"/>
              <a:t>là</a:t>
            </a:r>
            <a:r>
              <a:rPr lang="en-US" dirty="0"/>
              <a:t> </a:t>
            </a:r>
            <a:r>
              <a:rPr lang="en-US" dirty="0" err="1"/>
              <a:t>một</a:t>
            </a:r>
            <a:r>
              <a:rPr lang="en-US" dirty="0"/>
              <a:t> </a:t>
            </a:r>
            <a:r>
              <a:rPr lang="en-US" dirty="0" err="1"/>
              <a:t>nhà</a:t>
            </a:r>
            <a:r>
              <a:rPr lang="en-US" dirty="0"/>
              <a:t> </a:t>
            </a:r>
            <a:r>
              <a:rPr lang="en-US" dirty="0" err="1"/>
              <a:t>thám</a:t>
            </a:r>
            <a:r>
              <a:rPr lang="en-US" dirty="0"/>
              <a:t> </a:t>
            </a:r>
            <a:r>
              <a:rPr lang="en-US" dirty="0" err="1"/>
              <a:t>hiểm</a:t>
            </a:r>
            <a:r>
              <a:rPr lang="en-US" dirty="0"/>
              <a:t> da </a:t>
            </a:r>
            <a:r>
              <a:rPr lang="en-US" dirty="0" err="1"/>
              <a:t>trắng</a:t>
            </a:r>
            <a:r>
              <a:rPr lang="en-US" dirty="0"/>
              <a:t>)</a:t>
            </a:r>
          </a:p>
          <a:p>
            <a:r>
              <a:rPr lang="en-US" dirty="0" err="1"/>
              <a:t>Yêu</a:t>
            </a:r>
            <a:r>
              <a:rPr lang="en-US" dirty="0"/>
              <a:t> </a:t>
            </a:r>
            <a:r>
              <a:rPr lang="en-US" dirty="0" err="1"/>
              <a:t>cầu</a:t>
            </a:r>
            <a:r>
              <a:rPr lang="en-US" dirty="0"/>
              <a:t> Hs </a:t>
            </a:r>
            <a:r>
              <a:rPr lang="en-US" dirty="0" err="1"/>
              <a:t>lắng</a:t>
            </a:r>
            <a:r>
              <a:rPr lang="en-US" dirty="0"/>
              <a:t> </a:t>
            </a:r>
            <a:r>
              <a:rPr lang="en-US" dirty="0" err="1"/>
              <a:t>nghe</a:t>
            </a:r>
            <a:r>
              <a:rPr lang="en-US" dirty="0"/>
              <a:t>, </a:t>
            </a:r>
            <a:r>
              <a:rPr lang="en-US" dirty="0" err="1"/>
              <a:t>cảm</a:t>
            </a:r>
            <a:r>
              <a:rPr lang="en-US" dirty="0"/>
              <a:t> </a:t>
            </a:r>
            <a:r>
              <a:rPr lang="en-US" dirty="0" err="1"/>
              <a:t>nhận</a:t>
            </a:r>
            <a:r>
              <a:rPr lang="en-US" dirty="0"/>
              <a:t> </a:t>
            </a:r>
            <a:r>
              <a:rPr lang="en-US" dirty="0" err="1"/>
              <a:t>và</a:t>
            </a:r>
            <a:r>
              <a:rPr lang="en-US" dirty="0"/>
              <a:t> </a:t>
            </a:r>
            <a:r>
              <a:rPr lang="en-US" dirty="0" err="1"/>
              <a:t>nêu</a:t>
            </a:r>
            <a:r>
              <a:rPr lang="en-US" dirty="0"/>
              <a:t> </a:t>
            </a:r>
            <a:r>
              <a:rPr lang="en-US" dirty="0" err="1"/>
              <a:t>thông</a:t>
            </a:r>
            <a:r>
              <a:rPr lang="en-US" dirty="0"/>
              <a:t> điệp </a:t>
            </a:r>
            <a:r>
              <a:rPr lang="en-US" dirty="0" err="1"/>
              <a:t>mà</a:t>
            </a:r>
            <a:r>
              <a:rPr lang="en-US" dirty="0"/>
              <a:t> </a:t>
            </a:r>
            <a:r>
              <a:rPr lang="en-US" dirty="0" err="1"/>
              <a:t>mình</a:t>
            </a:r>
            <a:r>
              <a:rPr lang="en-US" dirty="0"/>
              <a:t> </a:t>
            </a:r>
            <a:r>
              <a:rPr lang="en-US" dirty="0" err="1"/>
              <a:t>rút</a:t>
            </a:r>
            <a:r>
              <a:rPr lang="en-US" dirty="0"/>
              <a:t> </a:t>
            </a:r>
            <a:r>
              <a:rPr lang="en-US" dirty="0" err="1"/>
              <a:t>ra</a:t>
            </a:r>
            <a:r>
              <a:rPr lang="en-US" dirty="0"/>
              <a:t> </a:t>
            </a:r>
            <a:r>
              <a:rPr lang="en-US" dirty="0" err="1"/>
              <a:t>được</a:t>
            </a:r>
            <a:r>
              <a:rPr lang="en-US" dirty="0"/>
              <a:t> </a:t>
            </a:r>
            <a:r>
              <a:rPr lang="en-US" dirty="0" err="1"/>
              <a:t>sau</a:t>
            </a:r>
            <a:r>
              <a:rPr lang="en-US" dirty="0"/>
              <a:t> </a:t>
            </a:r>
            <a:r>
              <a:rPr lang="en-US" dirty="0" err="1"/>
              <a:t>khi</a:t>
            </a:r>
            <a:r>
              <a:rPr lang="en-US" dirty="0"/>
              <a:t> </a:t>
            </a:r>
            <a:r>
              <a:rPr lang="en-US" dirty="0" err="1"/>
              <a:t>nghe</a:t>
            </a:r>
            <a:r>
              <a:rPr lang="en-US" dirty="0"/>
              <a:t> </a:t>
            </a:r>
            <a:r>
              <a:rPr lang="en-US" dirty="0" err="1"/>
              <a:t>bài</a:t>
            </a:r>
            <a:r>
              <a:rPr lang="en-US" dirty="0"/>
              <a:t> </a:t>
            </a:r>
            <a:r>
              <a:rPr lang="en-US" dirty="0" err="1"/>
              <a:t>hát</a:t>
            </a:r>
            <a:r>
              <a:rPr lang="en-US" dirty="0"/>
              <a:t> (</a:t>
            </a:r>
            <a:r>
              <a:rPr lang="en-US" dirty="0" err="1"/>
              <a:t>Hãy</a:t>
            </a:r>
            <a:r>
              <a:rPr lang="en-US" dirty="0"/>
              <a:t> </a:t>
            </a:r>
            <a:r>
              <a:rPr lang="en-US" dirty="0" err="1"/>
              <a:t>trân</a:t>
            </a:r>
            <a:r>
              <a:rPr lang="en-US" dirty="0"/>
              <a:t> </a:t>
            </a:r>
            <a:r>
              <a:rPr lang="en-US" dirty="0" err="1"/>
              <a:t>trọng</a:t>
            </a:r>
            <a:r>
              <a:rPr lang="en-US" dirty="0"/>
              <a:t> </a:t>
            </a:r>
            <a:r>
              <a:rPr lang="en-US" dirty="0" err="1"/>
              <a:t>và</a:t>
            </a:r>
            <a:r>
              <a:rPr lang="en-US" dirty="0"/>
              <a:t> </a:t>
            </a:r>
            <a:r>
              <a:rPr lang="en-US" dirty="0" err="1"/>
              <a:t>bảo</a:t>
            </a:r>
            <a:r>
              <a:rPr lang="en-US" dirty="0"/>
              <a:t> </a:t>
            </a:r>
            <a:r>
              <a:rPr lang="en-US" dirty="0" err="1"/>
              <a:t>vệ</a:t>
            </a:r>
            <a:r>
              <a:rPr lang="en-US" dirty="0"/>
              <a:t> </a:t>
            </a:r>
            <a:r>
              <a:rPr lang="en-US" dirty="0" err="1"/>
              <a:t>thiên</a:t>
            </a:r>
            <a:r>
              <a:rPr lang="en-US" dirty="0"/>
              <a:t> </a:t>
            </a:r>
            <a:r>
              <a:rPr lang="en-US" dirty="0" err="1"/>
              <a:t>nhiên</a:t>
            </a:r>
            <a:r>
              <a:rPr lang="en-US" dirty="0"/>
              <a:t>; </a:t>
            </a:r>
            <a:r>
              <a:rPr lang="en-US" dirty="0" err="1"/>
              <a:t>Cần</a:t>
            </a:r>
            <a:r>
              <a:rPr lang="en-US" dirty="0"/>
              <a:t> </a:t>
            </a:r>
            <a:r>
              <a:rPr lang="en-US" dirty="0" err="1"/>
              <a:t>có</a:t>
            </a:r>
            <a:r>
              <a:rPr lang="en-US" dirty="0"/>
              <a:t> </a:t>
            </a:r>
            <a:r>
              <a:rPr lang="en-US" dirty="0" err="1"/>
              <a:t>hành</a:t>
            </a:r>
            <a:r>
              <a:rPr lang="en-US" dirty="0"/>
              <a:t> </a:t>
            </a:r>
            <a:r>
              <a:rPr lang="en-US" dirty="0" err="1"/>
              <a:t>động</a:t>
            </a:r>
            <a:r>
              <a:rPr lang="en-US" dirty="0"/>
              <a:t> </a:t>
            </a:r>
            <a:r>
              <a:rPr lang="en-US" dirty="0" err="1"/>
              <a:t>cụ</a:t>
            </a:r>
            <a:r>
              <a:rPr lang="en-US" dirty="0"/>
              <a:t> </a:t>
            </a:r>
            <a:r>
              <a:rPr lang="en-US" dirty="0" err="1"/>
              <a:t>thể</a:t>
            </a:r>
            <a:r>
              <a:rPr lang="en-US" dirty="0"/>
              <a:t> </a:t>
            </a:r>
            <a:r>
              <a:rPr lang="en-US" dirty="0" err="1"/>
              <a:t>để</a:t>
            </a:r>
            <a:r>
              <a:rPr lang="en-US" dirty="0"/>
              <a:t> </a:t>
            </a:r>
            <a:r>
              <a:rPr lang="en-US" dirty="0" err="1"/>
              <a:t>bảo</a:t>
            </a:r>
            <a:r>
              <a:rPr lang="en-US" dirty="0"/>
              <a:t> </a:t>
            </a:r>
            <a:r>
              <a:rPr lang="en-US" dirty="0" err="1"/>
              <a:t>vệ</a:t>
            </a:r>
            <a:r>
              <a:rPr lang="en-US" dirty="0"/>
              <a:t> </a:t>
            </a:r>
            <a:r>
              <a:rPr lang="en-US" dirty="0" err="1"/>
              <a:t>thiên</a:t>
            </a:r>
            <a:r>
              <a:rPr lang="en-US" dirty="0"/>
              <a:t> </a:t>
            </a:r>
            <a:r>
              <a:rPr lang="en-US" dirty="0" err="1"/>
              <a:t>nhiên</a:t>
            </a:r>
            <a:r>
              <a:rPr lang="en-US" dirty="0"/>
              <a:t>…)</a:t>
            </a:r>
          </a:p>
        </p:txBody>
      </p:sp>
      <p:sp>
        <p:nvSpPr>
          <p:cNvPr id="4" name="Slide Number Placeholder 3"/>
          <p:cNvSpPr>
            <a:spLocks noGrp="1"/>
          </p:cNvSpPr>
          <p:nvPr>
            <p:ph type="sldNum" sz="quarter" idx="5"/>
          </p:nvPr>
        </p:nvSpPr>
        <p:spPr/>
        <p:txBody>
          <a:bodyPr/>
          <a:lstStyle/>
          <a:p>
            <a:fld id="{9BE7D012-51E8-4302-B715-5134CD6A47C7}" type="slidenum">
              <a:rPr lang="en-US" smtClean="0"/>
              <a:t>14</a:t>
            </a:fld>
            <a:endParaRPr lang="en-US"/>
          </a:p>
        </p:txBody>
      </p:sp>
    </p:spTree>
    <p:extLst>
      <p:ext uri="{BB962C8B-B14F-4D97-AF65-F5344CB8AC3E}">
        <p14:creationId xmlns:p14="http://schemas.microsoft.com/office/powerpoint/2010/main" val="1098513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15</a:t>
            </a:fld>
            <a:endParaRPr lang="en-US"/>
          </a:p>
        </p:txBody>
      </p:sp>
    </p:spTree>
    <p:extLst>
      <p:ext uri="{BB962C8B-B14F-4D97-AF65-F5344CB8AC3E}">
        <p14:creationId xmlns:p14="http://schemas.microsoft.com/office/powerpoint/2010/main" val="3547326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7D012-51E8-4302-B715-5134CD6A47C7}" type="slidenum">
              <a:rPr lang="en-US" smtClean="0"/>
              <a:t>16</a:t>
            </a:fld>
            <a:endParaRPr lang="en-US"/>
          </a:p>
        </p:txBody>
      </p:sp>
    </p:spTree>
    <p:extLst>
      <p:ext uri="{BB962C8B-B14F-4D97-AF65-F5344CB8AC3E}">
        <p14:creationId xmlns:p14="http://schemas.microsoft.com/office/powerpoint/2010/main" val="3731858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thực</a:t>
            </a:r>
            <a:r>
              <a:rPr lang="en-US" dirty="0"/>
              <a:t> </a:t>
            </a:r>
            <a:r>
              <a:rPr lang="en-US" dirty="0" err="1"/>
              <a:t>hiện</a:t>
            </a:r>
            <a:r>
              <a:rPr lang="en-US" dirty="0"/>
              <a:t> </a:t>
            </a:r>
            <a:r>
              <a:rPr lang="en-US" dirty="0" err="1"/>
              <a:t>làm</a:t>
            </a:r>
            <a:r>
              <a:rPr lang="en-US" dirty="0"/>
              <a:t> </a:t>
            </a:r>
            <a:r>
              <a:rPr lang="en-US" dirty="0" err="1"/>
              <a:t>mẫu</a:t>
            </a:r>
            <a:r>
              <a:rPr lang="en-US" dirty="0"/>
              <a:t> </a:t>
            </a:r>
            <a:r>
              <a:rPr lang="en-US" dirty="0" err="1"/>
              <a:t>chiến</a:t>
            </a:r>
            <a:r>
              <a:rPr lang="en-US" dirty="0"/>
              <a:t> </a:t>
            </a:r>
            <a:r>
              <a:rPr lang="en-US" dirty="0" err="1"/>
              <a:t>lược</a:t>
            </a:r>
            <a:r>
              <a:rPr lang="en-US" dirty="0"/>
              <a:t> </a:t>
            </a:r>
            <a:r>
              <a:rPr lang="en-US" dirty="0" err="1"/>
              <a:t>đọc</a:t>
            </a:r>
            <a:r>
              <a:rPr lang="en-US" dirty="0"/>
              <a:t> </a:t>
            </a:r>
            <a:r>
              <a:rPr lang="en-US" dirty="0" err="1"/>
              <a:t>hình</a:t>
            </a:r>
            <a:r>
              <a:rPr lang="en-US" dirty="0"/>
              <a:t> dung, </a:t>
            </a:r>
            <a:r>
              <a:rPr lang="en-US" dirty="0" err="1"/>
              <a:t>kết</a:t>
            </a:r>
            <a:r>
              <a:rPr lang="en-US" dirty="0"/>
              <a:t> </a:t>
            </a:r>
            <a:r>
              <a:rPr lang="en-US" dirty="0" err="1"/>
              <a:t>nối</a:t>
            </a:r>
            <a:r>
              <a:rPr lang="en-US" dirty="0"/>
              <a:t> </a:t>
            </a:r>
            <a:r>
              <a:rPr lang="en-US" dirty="0" err="1"/>
              <a:t>bằng</a:t>
            </a:r>
            <a:r>
              <a:rPr lang="en-US" dirty="0"/>
              <a:t> </a:t>
            </a:r>
            <a:r>
              <a:rPr lang="en-US" dirty="0" err="1"/>
              <a:t>kĩ</a:t>
            </a:r>
            <a:r>
              <a:rPr lang="en-US" dirty="0"/>
              <a:t> </a:t>
            </a:r>
            <a:r>
              <a:rPr lang="en-US" dirty="0" err="1"/>
              <a:t>thuật</a:t>
            </a:r>
            <a:r>
              <a:rPr lang="en-US" dirty="0"/>
              <a:t> “</a:t>
            </a:r>
            <a:r>
              <a:rPr lang="en-US" dirty="0" err="1"/>
              <a:t>nói</a:t>
            </a:r>
            <a:r>
              <a:rPr lang="en-US" dirty="0"/>
              <a:t> to </a:t>
            </a:r>
            <a:r>
              <a:rPr lang="en-US" dirty="0" err="1"/>
              <a:t>suy</a:t>
            </a:r>
            <a:r>
              <a:rPr lang="en-US" dirty="0"/>
              <a:t> </a:t>
            </a:r>
            <a:r>
              <a:rPr lang="en-US" dirty="0" err="1"/>
              <a:t>nghĩ</a:t>
            </a:r>
            <a:r>
              <a:rPr lang="en-US" dirty="0"/>
              <a:t>” (think-aloud). GV </a:t>
            </a:r>
            <a:r>
              <a:rPr lang="en-US" dirty="0" err="1"/>
              <a:t>mời</a:t>
            </a:r>
            <a:r>
              <a:rPr lang="en-US" dirty="0"/>
              <a:t> </a:t>
            </a:r>
            <a:r>
              <a:rPr lang="en-US" dirty="0" err="1"/>
              <a:t>một</a:t>
            </a:r>
            <a:r>
              <a:rPr lang="en-US" dirty="0"/>
              <a:t> ố HS chia </a:t>
            </a:r>
            <a:r>
              <a:rPr lang="en-US" dirty="0" err="1"/>
              <a:t>sẻ</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các</a:t>
            </a:r>
            <a:r>
              <a:rPr lang="en-US" dirty="0"/>
              <a:t> </a:t>
            </a:r>
            <a:r>
              <a:rPr lang="en-US" dirty="0" err="1"/>
              <a:t>chiến</a:t>
            </a:r>
            <a:r>
              <a:rPr lang="en-US" dirty="0"/>
              <a:t> </a:t>
            </a:r>
            <a:r>
              <a:rPr lang="en-US" dirty="0" err="1"/>
              <a:t>lược</a:t>
            </a:r>
            <a:r>
              <a:rPr lang="en-US" dirty="0"/>
              <a:t> </a:t>
            </a:r>
            <a:r>
              <a:rPr lang="en-US" dirty="0" err="1"/>
              <a:t>này</a:t>
            </a:r>
            <a:r>
              <a:rPr lang="en-US" dirty="0"/>
              <a:t> </a:t>
            </a:r>
            <a:r>
              <a:rPr lang="en-US" dirty="0" err="1"/>
              <a:t>khi</a:t>
            </a:r>
            <a:r>
              <a:rPr lang="en-US" dirty="0"/>
              <a:t> </a:t>
            </a:r>
            <a:r>
              <a:rPr lang="en-US" dirty="0" err="1"/>
              <a:t>đọc</a:t>
            </a:r>
            <a:r>
              <a:rPr lang="en-US" dirty="0"/>
              <a:t> </a:t>
            </a:r>
            <a:r>
              <a:rPr lang="en-US" dirty="0" err="1"/>
              <a:t>văn</a:t>
            </a:r>
            <a:r>
              <a:rPr lang="en-US" dirty="0"/>
              <a:t> </a:t>
            </a:r>
            <a:r>
              <a:rPr lang="en-US" dirty="0" err="1"/>
              <a:t>bản</a:t>
            </a:r>
            <a:r>
              <a:rPr lang="en-US" dirty="0"/>
              <a:t>.</a:t>
            </a:r>
          </a:p>
        </p:txBody>
      </p:sp>
      <p:sp>
        <p:nvSpPr>
          <p:cNvPr id="4" name="Slide Number Placeholder 3"/>
          <p:cNvSpPr>
            <a:spLocks noGrp="1"/>
          </p:cNvSpPr>
          <p:nvPr>
            <p:ph type="sldNum" sz="quarter" idx="5"/>
          </p:nvPr>
        </p:nvSpPr>
        <p:spPr/>
        <p:txBody>
          <a:bodyPr/>
          <a:lstStyle/>
          <a:p>
            <a:fld id="{1F183EB4-F8EF-42A4-B2D5-5BA00E308574}" type="slidenum">
              <a:rPr lang="en-US" smtClean="0"/>
              <a:t>17</a:t>
            </a:fld>
            <a:endParaRPr lang="en-US"/>
          </a:p>
        </p:txBody>
      </p:sp>
    </p:spTree>
    <p:extLst>
      <p:ext uri="{BB962C8B-B14F-4D97-AF65-F5344CB8AC3E}">
        <p14:creationId xmlns:p14="http://schemas.microsoft.com/office/powerpoint/2010/main" val="3382301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yêu</a:t>
            </a:r>
            <a:r>
              <a:rPr lang="en-US" dirty="0"/>
              <a:t> </a:t>
            </a:r>
            <a:r>
              <a:rPr lang="en-US" dirty="0" err="1"/>
              <a:t>cầu</a:t>
            </a:r>
            <a:r>
              <a:rPr lang="en-US" dirty="0"/>
              <a:t> HS </a:t>
            </a:r>
            <a:r>
              <a:rPr lang="en-US" dirty="0" err="1"/>
              <a:t>trao</a:t>
            </a:r>
            <a:r>
              <a:rPr lang="en-US" dirty="0"/>
              <a:t> </a:t>
            </a:r>
            <a:r>
              <a:rPr lang="en-US" dirty="0" err="1"/>
              <a:t>đổi</a:t>
            </a:r>
            <a:r>
              <a:rPr lang="en-US" dirty="0"/>
              <a:t> </a:t>
            </a:r>
            <a:r>
              <a:rPr lang="en-US" dirty="0" err="1"/>
              <a:t>với</a:t>
            </a:r>
            <a:r>
              <a:rPr lang="en-US" dirty="0"/>
              <a:t> </a:t>
            </a:r>
            <a:r>
              <a:rPr lang="en-US" dirty="0" err="1"/>
              <a:t>bạn</a:t>
            </a:r>
            <a:r>
              <a:rPr lang="en-US" dirty="0"/>
              <a:t> </a:t>
            </a:r>
            <a:r>
              <a:rPr lang="en-US" dirty="0" err="1"/>
              <a:t>và</a:t>
            </a:r>
            <a:r>
              <a:rPr lang="en-US" dirty="0"/>
              <a:t> </a:t>
            </a:r>
            <a:r>
              <a:rPr lang="en-US" dirty="0" err="1"/>
              <a:t>thầy</a:t>
            </a:r>
            <a:r>
              <a:rPr lang="en-US" dirty="0"/>
              <a:t> </a:t>
            </a:r>
            <a:r>
              <a:rPr lang="en-US" dirty="0" err="1"/>
              <a:t>cô</a:t>
            </a:r>
            <a:r>
              <a:rPr lang="en-US" dirty="0"/>
              <a:t> </a:t>
            </a:r>
            <a:r>
              <a:rPr lang="en-US" dirty="0" err="1"/>
              <a:t>về</a:t>
            </a:r>
            <a:r>
              <a:rPr lang="en-US" dirty="0"/>
              <a:t> </a:t>
            </a:r>
            <a:r>
              <a:rPr lang="en-US" dirty="0" err="1"/>
              <a:t>những</a:t>
            </a:r>
            <a:r>
              <a:rPr lang="en-US" dirty="0"/>
              <a:t> </a:t>
            </a:r>
            <a:r>
              <a:rPr lang="en-US" dirty="0" err="1"/>
              <a:t>từ</a:t>
            </a:r>
            <a:r>
              <a:rPr lang="en-US" dirty="0"/>
              <a:t> </a:t>
            </a:r>
            <a:r>
              <a:rPr lang="en-US" dirty="0" err="1"/>
              <a:t>ngữ</a:t>
            </a:r>
            <a:r>
              <a:rPr lang="en-US" dirty="0"/>
              <a:t> </a:t>
            </a:r>
            <a:r>
              <a:rPr lang="en-US" dirty="0" err="1"/>
              <a:t>được</a:t>
            </a:r>
            <a:r>
              <a:rPr lang="en-US" dirty="0"/>
              <a:t> </a:t>
            </a:r>
            <a:r>
              <a:rPr lang="en-US" dirty="0" err="1"/>
              <a:t>chú</a:t>
            </a:r>
            <a:r>
              <a:rPr lang="en-US" dirty="0"/>
              <a:t> </a:t>
            </a:r>
            <a:r>
              <a:rPr lang="en-US" dirty="0" err="1"/>
              <a:t>thích</a:t>
            </a:r>
            <a:r>
              <a:rPr lang="en-US" dirty="0"/>
              <a:t> </a:t>
            </a:r>
            <a:r>
              <a:rPr lang="en-US" dirty="0" err="1"/>
              <a:t>hoặc</a:t>
            </a:r>
            <a:r>
              <a:rPr lang="en-US" dirty="0"/>
              <a:t> </a:t>
            </a:r>
            <a:r>
              <a:rPr lang="en-US" dirty="0" err="1"/>
              <a:t>những</a:t>
            </a:r>
            <a:r>
              <a:rPr lang="en-US" dirty="0"/>
              <a:t> </a:t>
            </a:r>
            <a:r>
              <a:rPr lang="en-US" dirty="0" err="1"/>
              <a:t>từ</a:t>
            </a:r>
            <a:r>
              <a:rPr lang="en-US" dirty="0"/>
              <a:t> </a:t>
            </a:r>
            <a:r>
              <a:rPr lang="en-US" dirty="0" err="1"/>
              <a:t>ngữ</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mà</a:t>
            </a:r>
            <a:r>
              <a:rPr lang="en-US" dirty="0"/>
              <a:t> </a:t>
            </a:r>
            <a:r>
              <a:rPr lang="en-US" dirty="0" err="1"/>
              <a:t>các</a:t>
            </a:r>
            <a:r>
              <a:rPr lang="en-US" dirty="0"/>
              <a:t> </a:t>
            </a:r>
            <a:r>
              <a:rPr lang="en-US" dirty="0" err="1"/>
              <a:t>em</a:t>
            </a:r>
            <a:r>
              <a:rPr lang="en-US" dirty="0"/>
              <a:t> </a:t>
            </a:r>
            <a:r>
              <a:rPr lang="en-US" dirty="0" err="1"/>
              <a:t>chưa</a:t>
            </a:r>
            <a:r>
              <a:rPr lang="en-US" dirty="0"/>
              <a:t> </a:t>
            </a:r>
            <a:r>
              <a:rPr lang="en-US" dirty="0" err="1"/>
              <a:t>hiểu</a:t>
            </a:r>
            <a:r>
              <a:rPr lang="en-US" dirty="0"/>
              <a:t> </a:t>
            </a:r>
            <a:r>
              <a:rPr lang="en-US" dirty="0" err="1"/>
              <a:t>rõ</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18</a:t>
            </a:fld>
            <a:endParaRPr lang="en-US"/>
          </a:p>
        </p:txBody>
      </p:sp>
    </p:spTree>
    <p:extLst>
      <p:ext uri="{BB962C8B-B14F-4D97-AF65-F5344CB8AC3E}">
        <p14:creationId xmlns:p14="http://schemas.microsoft.com/office/powerpoint/2010/main" val="1652480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dirty="0">
                <a:latin typeface="Times New Roman" panose="02020603050405020304" pitchFamily="18" charset="0"/>
                <a:cs typeface="Times New Roman" panose="02020603050405020304" pitchFamily="18" charset="0"/>
              </a:rPr>
              <a:t>GV </a:t>
            </a:r>
            <a:r>
              <a:rPr lang="en-US" sz="1200" b="0" dirty="0" err="1">
                <a:latin typeface="Times New Roman" panose="02020603050405020304" pitchFamily="18" charset="0"/>
                <a:cs typeface="Times New Roman" panose="02020603050405020304" pitchFamily="18" charset="0"/>
              </a:rPr>
              <a:t>yêu</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cầu</a:t>
            </a:r>
            <a:r>
              <a:rPr lang="en-US" sz="1200" b="0" dirty="0">
                <a:latin typeface="Times New Roman" panose="02020603050405020304" pitchFamily="18" charset="0"/>
                <a:cs typeface="Times New Roman" panose="02020603050405020304" pitchFamily="18" charset="0"/>
              </a:rPr>
              <a:t> HS </a:t>
            </a:r>
            <a:r>
              <a:rPr lang="en-US" sz="1200" b="0" dirty="0" err="1">
                <a:latin typeface="Times New Roman" panose="02020603050405020304" pitchFamily="18" charset="0"/>
                <a:cs typeface="Times New Roman" panose="02020603050405020304" pitchFamily="18" charset="0"/>
              </a:rPr>
              <a:t>trình</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bày</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ngắn</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gọn</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một</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số</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thông</a:t>
            </a:r>
            <a:r>
              <a:rPr lang="en-US" sz="1200" b="0" dirty="0">
                <a:latin typeface="Times New Roman" panose="02020603050405020304" pitchFamily="18" charset="0"/>
                <a:cs typeface="Times New Roman" panose="02020603050405020304" pitchFamily="18" charset="0"/>
              </a:rPr>
              <a:t> tin </a:t>
            </a:r>
            <a:r>
              <a:rPr lang="en-US" sz="1200" b="0" dirty="0" err="1">
                <a:latin typeface="Times New Roman" panose="02020603050405020304" pitchFamily="18" charset="0"/>
                <a:cs typeface="Times New Roman" panose="02020603050405020304" pitchFamily="18" charset="0"/>
              </a:rPr>
              <a:t>giới</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thiệu</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về</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nhà</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văn</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Đa-ni-en</a:t>
            </a:r>
            <a:r>
              <a:rPr lang="en-US" sz="1200" b="0" dirty="0">
                <a:latin typeface="Times New Roman" panose="02020603050405020304" pitchFamily="18" charset="0"/>
                <a:cs typeface="Times New Roman" panose="02020603050405020304" pitchFamily="18" charset="0"/>
              </a:rPr>
              <a:t> Pen-</a:t>
            </a:r>
            <a:r>
              <a:rPr lang="en-US" sz="1200" b="0" dirty="0" err="1">
                <a:latin typeface="Times New Roman" panose="02020603050405020304" pitchFamily="18" charset="0"/>
                <a:cs typeface="Times New Roman" panose="02020603050405020304" pitchFamily="18" charset="0"/>
              </a:rPr>
              <a:t>nắc</a:t>
            </a:r>
            <a:endParaRPr lang="en-US" sz="1200" b="0" dirty="0">
              <a:latin typeface="Times New Roman" panose="02020603050405020304" pitchFamily="18" charset="0"/>
              <a:cs typeface="Times New Roman" panose="02020603050405020304" pitchFamily="18" charset="0"/>
            </a:endParaRPr>
          </a:p>
          <a:p>
            <a:pPr algn="just"/>
            <a:r>
              <a:rPr lang="en-US" sz="1200" b="1" dirty="0" err="1">
                <a:latin typeface="Times New Roman" panose="02020603050405020304" pitchFamily="18" charset="0"/>
                <a:cs typeface="Times New Roman" panose="02020603050405020304" pitchFamily="18" charset="0"/>
              </a:rPr>
              <a:t>Đa-ni-en</a:t>
            </a:r>
            <a:r>
              <a:rPr lang="en-US" sz="1200" b="1" dirty="0">
                <a:latin typeface="Times New Roman" panose="02020603050405020304" pitchFamily="18" charset="0"/>
                <a:cs typeface="Times New Roman" panose="02020603050405020304" pitchFamily="18" charset="0"/>
              </a:rPr>
              <a:t> Pen-</a:t>
            </a:r>
            <a:r>
              <a:rPr lang="en-US" sz="1200" b="1" dirty="0" err="1">
                <a:latin typeface="Times New Roman" panose="02020603050405020304" pitchFamily="18" charset="0"/>
                <a:cs typeface="Times New Roman" panose="02020603050405020304" pitchFamily="18" charset="0"/>
              </a:rPr>
              <a:t>nắc</a:t>
            </a:r>
            <a:r>
              <a:rPr lang="en-US" sz="1200" b="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1944,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lớn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châu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châu</a:t>
            </a:r>
            <a:r>
              <a:rPr lang="en-US" sz="1200" dirty="0">
                <a:latin typeface="Times New Roman" panose="02020603050405020304" pitchFamily="18" charset="0"/>
                <a:cs typeface="Times New Roman" panose="02020603050405020304" pitchFamily="18" charset="0"/>
              </a:rPr>
              <a:t> Á, </a:t>
            </a:r>
            <a:r>
              <a:rPr lang="en-US" sz="1200" dirty="0" err="1">
                <a:latin typeface="Times New Roman" panose="02020603050405020304" pitchFamily="18" charset="0"/>
                <a:cs typeface="Times New Roman" panose="02020603050405020304" pitchFamily="18" charset="0"/>
              </a:rPr>
              <a:t>châu</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Trải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nghiệm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Đa-ni-en</a:t>
            </a:r>
            <a:r>
              <a:rPr lang="en-US" sz="1200" dirty="0">
                <a:latin typeface="Times New Roman" panose="02020603050405020304" pitchFamily="18" charset="0"/>
                <a:cs typeface="Times New Roman" panose="02020603050405020304" pitchFamily="18" charset="0"/>
              </a:rPr>
              <a:t> Pen-</a:t>
            </a:r>
            <a:r>
              <a:rPr lang="en-US" sz="1200" dirty="0" err="1">
                <a:latin typeface="Times New Roman" panose="02020603050405020304" pitchFamily="18" charset="0"/>
                <a:cs typeface="Times New Roman" panose="02020603050405020304" pitchFamily="18" charset="0"/>
              </a:rPr>
              <a:t>nắc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thuyết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phim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sang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Cún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bụi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đời</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(1982), </a:t>
            </a:r>
            <a:r>
              <a:rPr lang="en-US" sz="1200" i="1" dirty="0" err="1">
                <a:latin typeface="Times New Roman" panose="02020603050405020304" pitchFamily="18" charset="0"/>
                <a:cs typeface="Times New Roman" panose="02020603050405020304" pitchFamily="18" charset="0"/>
              </a:rPr>
              <a:t>Mắt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sói</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(1984), </a:t>
            </a:r>
            <a:r>
              <a:rPr lang="en-US" sz="1200" i="1" dirty="0" err="1">
                <a:latin typeface="Times New Roman" panose="02020603050405020304" pitchFamily="18" charset="0"/>
                <a:cs typeface="Times New Roman" panose="02020603050405020304" pitchFamily="18" charset="0"/>
              </a:rPr>
              <a:t>Nỗi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buồn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thời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cắp</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sách</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(2007)</a:t>
            </a:r>
          </a:p>
          <a:p>
            <a:pPr algn="just"/>
            <a:r>
              <a:rPr lang="en-US" sz="1200" i="1" dirty="0" err="1">
                <a:latin typeface="Times New Roman" panose="02020603050405020304" pitchFamily="18" charset="0"/>
                <a:cs typeface="Times New Roman" panose="02020603050405020304" pitchFamily="18" charset="0"/>
              </a:rPr>
              <a:t>Mắt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sói</a:t>
            </a:r>
            <a:r>
              <a:rPr lang="en-US" sz="1200" i="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giới</a:t>
            </a:r>
            <a:r>
              <a:rPr lang="en-US" sz="1200" dirty="0">
                <a:latin typeface="Times New Roman" panose="02020603050405020304" pitchFamily="18" charset="0"/>
                <a:cs typeface="Times New Roman" panose="02020603050405020304" pitchFamily="18" charset="0"/>
              </a:rPr>
              <a:t>.</a:t>
            </a:r>
            <a:endParaRPr lang="en-US" sz="1200" i="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19</a:t>
            </a:fld>
            <a:endParaRPr lang="en-US"/>
          </a:p>
        </p:txBody>
      </p:sp>
    </p:spTree>
    <p:extLst>
      <p:ext uri="{BB962C8B-B14F-4D97-AF65-F5344CB8AC3E}">
        <p14:creationId xmlns:p14="http://schemas.microsoft.com/office/powerpoint/2010/main" val="1259727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sang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(1982), </a:t>
            </a:r>
            <a:r>
              <a:rPr lang="en-US" sz="1200" i="1" dirty="0" err="1">
                <a:latin typeface="Times New Roman" panose="02020603050405020304" pitchFamily="18" charset="0"/>
                <a:cs typeface="Times New Roman" panose="02020603050405020304" pitchFamily="18" charset="0"/>
              </a:rPr>
              <a:t>Mắt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sói</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(1984), </a:t>
            </a:r>
            <a:r>
              <a:rPr lang="en-US" sz="1200" i="1" dirty="0" err="1">
                <a:latin typeface="Times New Roman" panose="02020603050405020304" pitchFamily="18" charset="0"/>
                <a:cs typeface="Times New Roman" panose="02020603050405020304" pitchFamily="18" charset="0"/>
              </a:rPr>
              <a:t>Nỗi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buồn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thời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cắp</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sách</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(2007)</a:t>
            </a:r>
          </a:p>
          <a:p>
            <a:pPr algn="just"/>
            <a:r>
              <a:rPr lang="en-US" sz="1200" i="1" dirty="0" err="1">
                <a:latin typeface="Times New Roman" panose="02020603050405020304" pitchFamily="18" charset="0"/>
                <a:cs typeface="Times New Roman" panose="02020603050405020304" pitchFamily="18" charset="0"/>
              </a:rPr>
              <a:t>Mắt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sói</a:t>
            </a:r>
            <a:r>
              <a:rPr lang="en-US" sz="1200" i="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giới</a:t>
            </a:r>
            <a:r>
              <a:rPr lang="en-US" sz="1200" dirty="0">
                <a:latin typeface="Times New Roman" panose="02020603050405020304" pitchFamily="18" charset="0"/>
                <a:cs typeface="Times New Roman" panose="02020603050405020304" pitchFamily="18" charset="0"/>
              </a:rPr>
              <a:t>.</a:t>
            </a:r>
            <a:endParaRPr lang="en-US" sz="1200" i="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20</a:t>
            </a:fld>
            <a:endParaRPr lang="en-US"/>
          </a:p>
        </p:txBody>
      </p:sp>
    </p:spTree>
    <p:extLst>
      <p:ext uri="{BB962C8B-B14F-4D97-AF65-F5344CB8AC3E}">
        <p14:creationId xmlns:p14="http://schemas.microsoft.com/office/powerpoint/2010/main" val="3136366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2</a:t>
            </a:fld>
            <a:endParaRPr lang="en-US"/>
          </a:p>
        </p:txBody>
      </p:sp>
    </p:spTree>
    <p:extLst>
      <p:ext uri="{BB962C8B-B14F-4D97-AF65-F5344CB8AC3E}">
        <p14:creationId xmlns:p14="http://schemas.microsoft.com/office/powerpoint/2010/main" val="2905714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t>21</a:t>
            </a:fld>
            <a:endParaRPr lang="en-US"/>
          </a:p>
        </p:txBody>
      </p:sp>
    </p:spTree>
    <p:extLst>
      <p:ext uri="{BB962C8B-B14F-4D97-AF65-F5344CB8AC3E}">
        <p14:creationId xmlns:p14="http://schemas.microsoft.com/office/powerpoint/2010/main" val="1298285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a:t>
            </a:r>
            <a:r>
              <a:rPr lang="en-US" dirty="0"/>
              <a:t> </a:t>
            </a:r>
            <a:r>
              <a:rPr lang="en-US" dirty="0" err="1"/>
              <a:t>Sói</a:t>
            </a:r>
            <a:r>
              <a:rPr lang="en-US" dirty="0"/>
              <a:t> Lam </a:t>
            </a:r>
            <a:r>
              <a:rPr lang="en-US" dirty="0" err="1"/>
              <a:t>đang</a:t>
            </a:r>
            <a:r>
              <a:rPr lang="en-US" dirty="0"/>
              <a:t> </a:t>
            </a:r>
            <a:r>
              <a:rPr lang="en-US" dirty="0" err="1"/>
              <a:t>cần</a:t>
            </a:r>
            <a:r>
              <a:rPr lang="en-US" dirty="0"/>
              <a:t> </a:t>
            </a:r>
            <a:r>
              <a:rPr lang="en-US" dirty="0" err="1"/>
              <a:t>tìm</a:t>
            </a:r>
            <a:r>
              <a:rPr lang="en-US" dirty="0"/>
              <a:t> </a:t>
            </a:r>
            <a:r>
              <a:rPr lang="en-US" dirty="0" err="1"/>
              <a:t>đường</a:t>
            </a:r>
            <a:r>
              <a:rPr lang="en-US" dirty="0"/>
              <a:t> </a:t>
            </a:r>
            <a:r>
              <a:rPr lang="en-US" dirty="0" err="1"/>
              <a:t>về</a:t>
            </a:r>
            <a:r>
              <a:rPr lang="en-US" dirty="0"/>
              <a:t> </a:t>
            </a:r>
            <a:r>
              <a:rPr lang="en-US" dirty="0" err="1"/>
              <a:t>rừng</a:t>
            </a:r>
            <a:r>
              <a:rPr lang="en-US" dirty="0"/>
              <a:t> </a:t>
            </a:r>
            <a:r>
              <a:rPr lang="en-US" dirty="0" err="1"/>
              <a:t>nhưng</a:t>
            </a:r>
            <a:r>
              <a:rPr lang="en-US" dirty="0"/>
              <a:t> </a:t>
            </a:r>
            <a:r>
              <a:rPr lang="en-US" dirty="0" err="1"/>
              <a:t>phải</a:t>
            </a:r>
            <a:r>
              <a:rPr lang="en-US" dirty="0"/>
              <a:t> </a:t>
            </a:r>
            <a:r>
              <a:rPr lang="en-US" dirty="0" err="1"/>
              <a:t>vượt</a:t>
            </a:r>
            <a:r>
              <a:rPr lang="en-US" dirty="0"/>
              <a:t> qua 6 </a:t>
            </a:r>
            <a:r>
              <a:rPr lang="en-US" dirty="0" err="1"/>
              <a:t>chướng</a:t>
            </a:r>
            <a:r>
              <a:rPr lang="en-US" dirty="0"/>
              <a:t> </a:t>
            </a:r>
            <a:r>
              <a:rPr lang="en-US" dirty="0" err="1"/>
              <a:t>ngại</a:t>
            </a:r>
            <a:r>
              <a:rPr lang="en-US" dirty="0"/>
              <a:t> </a:t>
            </a:r>
            <a:r>
              <a:rPr lang="en-US" dirty="0" err="1"/>
              <a:t>vật</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giúp</a:t>
            </a:r>
            <a:r>
              <a:rPr lang="en-US" dirty="0"/>
              <a:t> </a:t>
            </a:r>
            <a:r>
              <a:rPr lang="en-US" dirty="0" err="1"/>
              <a:t>sói</a:t>
            </a:r>
            <a:r>
              <a:rPr lang="en-US" dirty="0"/>
              <a:t> </a:t>
            </a:r>
            <a:r>
              <a:rPr lang="en-US" dirty="0" err="1"/>
              <a:t>về</a:t>
            </a:r>
            <a:r>
              <a:rPr lang="en-US" dirty="0"/>
              <a:t> </a:t>
            </a:r>
            <a:r>
              <a:rPr lang="en-US" dirty="0" err="1"/>
              <a:t>rừng</a:t>
            </a:r>
            <a:r>
              <a:rPr lang="en-US" dirty="0"/>
              <a:t> </a:t>
            </a:r>
            <a:r>
              <a:rPr lang="en-US" dirty="0" err="1"/>
              <a:t>bằng</a:t>
            </a:r>
            <a:r>
              <a:rPr lang="en-US" dirty="0"/>
              <a:t> </a:t>
            </a:r>
            <a:r>
              <a:rPr lang="en-US" dirty="0" err="1"/>
              <a:t>cách</a:t>
            </a:r>
            <a:r>
              <a:rPr lang="en-US" dirty="0"/>
              <a:t> </a:t>
            </a:r>
            <a:r>
              <a:rPr lang="en-US" dirty="0" err="1"/>
              <a:t>trả</a:t>
            </a:r>
            <a:r>
              <a:rPr lang="en-US" dirty="0"/>
              <a:t> </a:t>
            </a:r>
            <a:r>
              <a:rPr lang="en-US" dirty="0" err="1"/>
              <a:t>lời</a:t>
            </a:r>
            <a:r>
              <a:rPr lang="en-US" dirty="0"/>
              <a:t> </a:t>
            </a:r>
            <a:r>
              <a:rPr lang="en-US" dirty="0" err="1"/>
              <a:t>chính</a:t>
            </a:r>
            <a:r>
              <a:rPr lang="en-US" dirty="0"/>
              <a:t> </a:t>
            </a:r>
            <a:r>
              <a:rPr lang="en-US" dirty="0" err="1"/>
              <a:t>xác</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trắc</a:t>
            </a:r>
            <a:r>
              <a:rPr lang="en-US" dirty="0"/>
              <a:t> </a:t>
            </a:r>
            <a:r>
              <a:rPr lang="en-US" dirty="0" err="1"/>
              <a:t>nghiệm</a:t>
            </a:r>
            <a:r>
              <a:rPr lang="en-US" dirty="0"/>
              <a:t> </a:t>
            </a:r>
            <a:r>
              <a:rPr lang="en-US" dirty="0" err="1"/>
              <a:t>sau</a:t>
            </a:r>
            <a:r>
              <a:rPr lang="en-US" dirty="0"/>
              <a:t> </a:t>
            </a:r>
            <a:r>
              <a:rPr lang="en-US" dirty="0" err="1"/>
              <a:t>nhé</a:t>
            </a:r>
            <a:r>
              <a:rPr lang="en-US" dirty="0"/>
              <a:t>. </a:t>
            </a:r>
            <a:r>
              <a:rPr lang="en-US" dirty="0" err="1"/>
              <a:t>Mỗi</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sẽ</a:t>
            </a:r>
            <a:r>
              <a:rPr lang="en-US" dirty="0"/>
              <a:t> </a:t>
            </a:r>
            <a:r>
              <a:rPr lang="en-US" dirty="0" err="1"/>
              <a:t>được</a:t>
            </a:r>
            <a:r>
              <a:rPr lang="en-US" dirty="0"/>
              <a:t> </a:t>
            </a:r>
            <a:r>
              <a:rPr lang="en-US" dirty="0" err="1"/>
              <a:t>cộng</a:t>
            </a:r>
            <a:r>
              <a:rPr lang="en-US" dirty="0"/>
              <a:t> 1 </a:t>
            </a:r>
            <a:r>
              <a:rPr lang="en-US" dirty="0" err="1"/>
              <a:t>điểm</a:t>
            </a:r>
            <a:r>
              <a:rPr lang="en-US" dirty="0"/>
              <a:t>.</a:t>
            </a:r>
          </a:p>
          <a:p>
            <a:r>
              <a:rPr lang="en-US" dirty="0" err="1"/>
              <a:t>Nhấn</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đúng</a:t>
            </a:r>
            <a:r>
              <a:rPr lang="en-US" dirty="0"/>
              <a:t> </a:t>
            </a:r>
            <a:r>
              <a:rPr lang="en-US" dirty="0" err="1"/>
              <a:t>nhấn</a:t>
            </a:r>
            <a:r>
              <a:rPr lang="en-US" dirty="0"/>
              <a:t> </a:t>
            </a:r>
            <a:r>
              <a:rPr lang="en-US" dirty="0" err="1"/>
              <a:t>vào</a:t>
            </a:r>
            <a:r>
              <a:rPr lang="en-US" dirty="0"/>
              <a:t> </a:t>
            </a:r>
            <a:r>
              <a:rPr lang="en-US" dirty="0" err="1"/>
              <a:t>khúc</a:t>
            </a:r>
            <a:r>
              <a:rPr lang="en-US" dirty="0"/>
              <a:t> </a:t>
            </a:r>
            <a:r>
              <a:rPr lang="en-US" dirty="0" err="1"/>
              <a:t>gỗ</a:t>
            </a:r>
            <a:r>
              <a:rPr lang="en-US" dirty="0"/>
              <a:t> </a:t>
            </a:r>
            <a:r>
              <a:rPr lang="en-US" dirty="0" err="1"/>
              <a:t>để</a:t>
            </a:r>
            <a:r>
              <a:rPr lang="en-US" dirty="0"/>
              <a:t> </a:t>
            </a:r>
            <a:r>
              <a:rPr lang="en-US" dirty="0" err="1"/>
              <a:t>bỏ</a:t>
            </a:r>
            <a:r>
              <a:rPr lang="en-US" dirty="0"/>
              <a:t> qua </a:t>
            </a:r>
            <a:r>
              <a:rPr lang="en-US" dirty="0" err="1"/>
              <a:t>chướng</a:t>
            </a:r>
            <a:r>
              <a:rPr lang="en-US" dirty="0"/>
              <a:t> </a:t>
            </a:r>
            <a:r>
              <a:rPr lang="en-US" dirty="0" err="1"/>
              <a:t>ngại</a:t>
            </a:r>
            <a:r>
              <a:rPr lang="en-US" dirty="0"/>
              <a:t> </a:t>
            </a:r>
            <a:r>
              <a:rPr lang="en-US" dirty="0" err="1"/>
              <a:t>vật</a:t>
            </a:r>
            <a:r>
              <a:rPr lang="en-US" dirty="0"/>
              <a:t>. </a:t>
            </a:r>
            <a:r>
              <a:rPr lang="en-US" dirty="0" err="1"/>
              <a:t>Nhấn</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hình</a:t>
            </a:r>
            <a:r>
              <a:rPr lang="en-US" dirty="0"/>
              <a:t> </a:t>
            </a:r>
            <a:r>
              <a:rPr lang="en-US" dirty="0" err="1"/>
              <a:t>tròn</a:t>
            </a:r>
            <a:r>
              <a:rPr lang="en-US" dirty="0"/>
              <a:t> </a:t>
            </a:r>
            <a:r>
              <a:rPr lang="en-US" dirty="0" err="1"/>
              <a:t>góc</a:t>
            </a:r>
            <a:r>
              <a:rPr lang="en-US" dirty="0"/>
              <a:t> </a:t>
            </a:r>
            <a:r>
              <a:rPr lang="en-US" dirty="0" err="1"/>
              <a:t>bên</a:t>
            </a:r>
            <a:r>
              <a:rPr lang="en-US" dirty="0"/>
              <a:t> </a:t>
            </a:r>
            <a:r>
              <a:rPr lang="en-US" dirty="0" err="1"/>
              <a:t>phải</a:t>
            </a:r>
            <a:r>
              <a:rPr lang="en-US" dirty="0"/>
              <a:t> </a:t>
            </a:r>
            <a:r>
              <a:rPr lang="en-US" dirty="0" err="1"/>
              <a:t>để</a:t>
            </a:r>
            <a:r>
              <a:rPr lang="en-US" dirty="0"/>
              <a:t> </a:t>
            </a:r>
            <a:r>
              <a:rPr lang="en-US" dirty="0" err="1"/>
              <a:t>đi</a:t>
            </a:r>
            <a:r>
              <a:rPr lang="en-US" dirty="0"/>
              <a:t> </a:t>
            </a:r>
            <a:r>
              <a:rPr lang="en-US" dirty="0" err="1"/>
              <a:t>đến</a:t>
            </a:r>
            <a:r>
              <a:rPr lang="en-US" dirty="0"/>
              <a:t> slide </a:t>
            </a:r>
            <a:r>
              <a:rPr lang="en-US" dirty="0" err="1"/>
              <a:t>nội</a:t>
            </a:r>
            <a:r>
              <a:rPr lang="en-US" dirty="0"/>
              <a:t> dung </a:t>
            </a:r>
            <a:r>
              <a:rPr lang="en-US" dirty="0" err="1"/>
              <a:t>bài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22</a:t>
            </a:fld>
            <a:endParaRPr lang="en-US"/>
          </a:p>
        </p:txBody>
      </p:sp>
    </p:spTree>
    <p:extLst>
      <p:ext uri="{BB962C8B-B14F-4D97-AF65-F5344CB8AC3E}">
        <p14:creationId xmlns:p14="http://schemas.microsoft.com/office/powerpoint/2010/main" val="3251491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t>23</a:t>
            </a:fld>
            <a:endParaRPr lang="en-US"/>
          </a:p>
        </p:txBody>
      </p:sp>
    </p:spTree>
    <p:extLst>
      <p:ext uri="{BB962C8B-B14F-4D97-AF65-F5344CB8AC3E}">
        <p14:creationId xmlns:p14="http://schemas.microsoft.com/office/powerpoint/2010/main" val="3960010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t>24</a:t>
            </a:fld>
            <a:endParaRPr lang="en-US"/>
          </a:p>
        </p:txBody>
      </p:sp>
    </p:spTree>
    <p:extLst>
      <p:ext uri="{BB962C8B-B14F-4D97-AF65-F5344CB8AC3E}">
        <p14:creationId xmlns:p14="http://schemas.microsoft.com/office/powerpoint/2010/main" val="928217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7D012-51E8-4302-B715-5134CD6A47C7}" type="slidenum">
              <a:rPr lang="en-US" smtClean="0"/>
              <a:t>25</a:t>
            </a:fld>
            <a:endParaRPr lang="en-US"/>
          </a:p>
        </p:txBody>
      </p:sp>
    </p:spTree>
    <p:extLst>
      <p:ext uri="{BB962C8B-B14F-4D97-AF65-F5344CB8AC3E}">
        <p14:creationId xmlns:p14="http://schemas.microsoft.com/office/powerpoint/2010/main" val="2189368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26</a:t>
            </a:fld>
            <a:endParaRPr lang="en-US"/>
          </a:p>
        </p:txBody>
      </p:sp>
    </p:spTree>
    <p:extLst>
      <p:ext uri="{BB962C8B-B14F-4D97-AF65-F5344CB8AC3E}">
        <p14:creationId xmlns:p14="http://schemas.microsoft.com/office/powerpoint/2010/main" val="2812481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a:t>
            </a:r>
            <a:r>
              <a:rPr lang="en-US" dirty="0" err="1"/>
              <a:t>đại</a:t>
            </a:r>
            <a:r>
              <a:rPr lang="en-US" dirty="0"/>
              <a:t> </a:t>
            </a:r>
            <a:r>
              <a:rPr lang="en-US" dirty="0" err="1"/>
              <a:t>diện</a:t>
            </a:r>
            <a:r>
              <a:rPr lang="en-US" dirty="0"/>
              <a:t> </a:t>
            </a:r>
            <a:r>
              <a:rPr lang="en-US" dirty="0" err="1"/>
              <a:t>các</a:t>
            </a:r>
            <a:r>
              <a:rPr lang="en-US" dirty="0"/>
              <a:t> </a:t>
            </a:r>
            <a:r>
              <a:rPr lang="en-US" dirty="0" err="1"/>
              <a:t>nhóm</a:t>
            </a:r>
            <a:r>
              <a:rPr lang="en-US" dirty="0"/>
              <a:t> </a:t>
            </a:r>
            <a:r>
              <a:rPr lang="en-US" dirty="0" err="1"/>
              <a:t>trình</a:t>
            </a:r>
            <a:r>
              <a:rPr lang="en-US" dirty="0"/>
              <a:t> </a:t>
            </a:r>
            <a:r>
              <a:rPr lang="en-US" dirty="0" err="1"/>
              <a:t>bày</a:t>
            </a:r>
            <a:r>
              <a:rPr lang="en-US" dirty="0"/>
              <a:t> </a:t>
            </a:r>
            <a:r>
              <a:rPr lang="en-US" dirty="0" err="1"/>
              <a:t>sản</a:t>
            </a:r>
            <a:r>
              <a:rPr lang="en-US" dirty="0"/>
              <a:t> </a:t>
            </a:r>
            <a:r>
              <a:rPr lang="en-US" dirty="0" err="1"/>
              <a:t>phẩm</a:t>
            </a:r>
            <a:r>
              <a:rPr lang="en-US" dirty="0"/>
              <a:t> PHT </a:t>
            </a:r>
            <a:r>
              <a:rPr lang="en-US" dirty="0" err="1"/>
              <a:t>đã</a:t>
            </a:r>
            <a:r>
              <a:rPr lang="en-US" dirty="0"/>
              <a:t> </a:t>
            </a:r>
            <a:r>
              <a:rPr lang="en-US" dirty="0" err="1"/>
              <a:t>chuẩn</a:t>
            </a:r>
            <a:r>
              <a:rPr lang="en-US" dirty="0"/>
              <a:t> </a:t>
            </a:r>
            <a:r>
              <a:rPr lang="en-US" dirty="0" err="1"/>
              <a:t>bị</a:t>
            </a:r>
            <a:r>
              <a:rPr lang="en-US" dirty="0"/>
              <a:t> </a:t>
            </a:r>
            <a:r>
              <a:rPr lang="en-US" dirty="0" err="1"/>
              <a:t>từ</a:t>
            </a:r>
            <a:r>
              <a:rPr lang="en-US" dirty="0"/>
              <a:t> </a:t>
            </a:r>
            <a:r>
              <a:rPr lang="en-US" dirty="0" err="1"/>
              <a:t>nhà</a:t>
            </a:r>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27</a:t>
            </a:fld>
            <a:endParaRPr lang="en-US"/>
          </a:p>
        </p:txBody>
      </p:sp>
    </p:spTree>
    <p:extLst>
      <p:ext uri="{BB962C8B-B14F-4D97-AF65-F5344CB8AC3E}">
        <p14:creationId xmlns:p14="http://schemas.microsoft.com/office/powerpoint/2010/main" val="4043084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Tác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phẩm</a:t>
            </a:r>
            <a:r>
              <a:rPr lang="en-US" sz="1200" b="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Mắt</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sói</a:t>
            </a:r>
            <a:r>
              <a:rPr lang="en-US" sz="1200" b="1" i="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cốt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tuyến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kiểu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lồng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tức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một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hoặc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nhiều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câu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được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kể</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lại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một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câu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Hãy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đọc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kĩ</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phần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tóm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tắt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phẩm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chỉ</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ra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cốt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tuyến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đó</a:t>
            </a:r>
            <a:r>
              <a:rPr lang="en-US" sz="1200" b="1"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Gợi</a:t>
            </a:r>
            <a:r>
              <a:rPr lang="en-US" dirty="0"/>
              <a:t> ý </a:t>
            </a:r>
            <a:r>
              <a:rPr lang="vi-VN" dirty="0"/>
              <a:t>Mỗi mạch truyện cần thể hiện các thông tin: Mạch truyện gắn với nhân vật nào? Câu chuyện diễn ra trong thời gian, không gian nào? Nội dung chính của câu chuyện là gì?</a:t>
            </a:r>
            <a:endParaRPr lang="en-US" dirty="0"/>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28</a:t>
            </a:fld>
            <a:endParaRPr lang="en-US"/>
          </a:p>
        </p:txBody>
      </p:sp>
    </p:spTree>
    <p:extLst>
      <p:ext uri="{BB962C8B-B14F-4D97-AF65-F5344CB8AC3E}">
        <p14:creationId xmlns:p14="http://schemas.microsoft.com/office/powerpoint/2010/main" val="3166698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7D012-51E8-4302-B715-5134CD6A47C7}" type="slidenum">
              <a:rPr lang="en-US" smtClean="0"/>
              <a:t>29</a:t>
            </a:fld>
            <a:endParaRPr lang="en-US"/>
          </a:p>
        </p:txBody>
      </p:sp>
    </p:spTree>
    <p:extLst>
      <p:ext uri="{BB962C8B-B14F-4D97-AF65-F5344CB8AC3E}">
        <p14:creationId xmlns:p14="http://schemas.microsoft.com/office/powerpoint/2010/main" val="2380186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Mắt</a:t>
            </a:r>
            <a:r>
              <a:rPr lang="en-US" dirty="0"/>
              <a:t> </a:t>
            </a:r>
            <a:r>
              <a:rPr lang="en-US" dirty="0" err="1"/>
              <a:t>sói</a:t>
            </a:r>
            <a:r>
              <a:rPr lang="en-US" dirty="0"/>
              <a:t>” </a:t>
            </a:r>
            <a:r>
              <a:rPr lang="en-US" dirty="0" err="1"/>
              <a:t>là</a:t>
            </a:r>
            <a:r>
              <a:rPr lang="en-US" dirty="0"/>
              <a:t> </a:t>
            </a:r>
            <a:r>
              <a:rPr lang="en-US" dirty="0" err="1"/>
              <a:t>tiểu</a:t>
            </a:r>
            <a:r>
              <a:rPr lang="en-US" dirty="0"/>
              <a:t> </a:t>
            </a:r>
            <a:r>
              <a:rPr lang="en-US" dirty="0" err="1"/>
              <a:t>thuyết</a:t>
            </a:r>
            <a:r>
              <a:rPr lang="en-US" dirty="0"/>
              <a:t> </a:t>
            </a:r>
            <a:r>
              <a:rPr lang="en-US" dirty="0" err="1"/>
              <a:t>ngắn</a:t>
            </a:r>
            <a:r>
              <a:rPr lang="en-US" dirty="0"/>
              <a:t> </a:t>
            </a:r>
            <a:r>
              <a:rPr lang="en-US" dirty="0" err="1"/>
              <a:t>gồm</a:t>
            </a:r>
            <a:r>
              <a:rPr lang="en-US" dirty="0"/>
              <a:t> </a:t>
            </a:r>
            <a:r>
              <a:rPr lang="en-US" dirty="0" err="1"/>
              <a:t>bốn</a:t>
            </a:r>
            <a:r>
              <a:rPr lang="en-US" dirty="0"/>
              <a:t> </a:t>
            </a:r>
            <a:r>
              <a:rPr lang="en-US" dirty="0" err="1"/>
              <a:t>chương</a:t>
            </a:r>
            <a:r>
              <a:rPr lang="en-US" dirty="0"/>
              <a:t>. </a:t>
            </a:r>
            <a:r>
              <a:rPr lang="en-US" dirty="0" err="1"/>
              <a:t>Chương</a:t>
            </a:r>
            <a:r>
              <a:rPr lang="en-US" dirty="0"/>
              <a:t> 1 </a:t>
            </a:r>
            <a:r>
              <a:rPr lang="en-US" dirty="0" err="1"/>
              <a:t>kể</a:t>
            </a:r>
            <a:r>
              <a:rPr lang="en-US" dirty="0"/>
              <a:t> </a:t>
            </a:r>
            <a:r>
              <a:rPr lang="en-US" dirty="0" err="1"/>
              <a:t>về</a:t>
            </a:r>
            <a:r>
              <a:rPr lang="en-US" dirty="0"/>
              <a:t> </a:t>
            </a:r>
            <a:r>
              <a:rPr lang="en-US" dirty="0" err="1"/>
              <a:t>cuộc</a:t>
            </a:r>
            <a:r>
              <a:rPr lang="en-US" dirty="0"/>
              <a:t> </a:t>
            </a:r>
            <a:r>
              <a:rPr lang="en-US" dirty="0" err="1"/>
              <a:t>gặp</a:t>
            </a:r>
            <a:r>
              <a:rPr lang="en-US" dirty="0"/>
              <a:t> </a:t>
            </a:r>
            <a:r>
              <a:rPr lang="en-US" dirty="0" err="1"/>
              <a:t>gỡ</a:t>
            </a:r>
            <a:r>
              <a:rPr lang="en-US" dirty="0"/>
              <a:t> </a:t>
            </a:r>
            <a:r>
              <a:rPr lang="en-US" dirty="0" err="1"/>
              <a:t>kì</a:t>
            </a:r>
            <a:r>
              <a:rPr lang="en-US" dirty="0"/>
              <a:t> </a:t>
            </a:r>
            <a:r>
              <a:rPr lang="en-US" dirty="0" err="1"/>
              <a:t>lạ</a:t>
            </a:r>
            <a:r>
              <a:rPr lang="en-US" dirty="0"/>
              <a:t> </a:t>
            </a:r>
            <a:r>
              <a:rPr lang="en-US" dirty="0" err="1"/>
              <a:t>giữa</a:t>
            </a:r>
            <a:r>
              <a:rPr lang="en-US" dirty="0"/>
              <a:t> </a:t>
            </a:r>
            <a:r>
              <a:rPr lang="en-US" dirty="0" err="1"/>
              <a:t>cậu</a:t>
            </a:r>
            <a:r>
              <a:rPr lang="en-US" dirty="0"/>
              <a:t> </a:t>
            </a:r>
            <a:r>
              <a:rPr lang="en-US" dirty="0" err="1"/>
              <a:t>bé</a:t>
            </a:r>
            <a:r>
              <a:rPr lang="en-US" dirty="0"/>
              <a:t> </a:t>
            </a:r>
            <a:r>
              <a:rPr lang="en-US" dirty="0" err="1"/>
              <a:t>tên</a:t>
            </a:r>
            <a:r>
              <a:rPr lang="en-US" dirty="0"/>
              <a:t> </a:t>
            </a:r>
            <a:r>
              <a:rPr lang="en-US" dirty="0" err="1"/>
              <a:t>là</a:t>
            </a:r>
            <a:r>
              <a:rPr lang="en-US" dirty="0"/>
              <a:t> Phi Châu </a:t>
            </a:r>
            <a:r>
              <a:rPr lang="en-US" dirty="0" err="1"/>
              <a:t>và</a:t>
            </a:r>
            <a:r>
              <a:rPr lang="en-US" dirty="0"/>
              <a:t> </a:t>
            </a:r>
            <a:r>
              <a:rPr lang="en-US" dirty="0" err="1"/>
              <a:t>Sói</a:t>
            </a:r>
            <a:r>
              <a:rPr lang="en-US" dirty="0"/>
              <a:t> Lam ở </a:t>
            </a:r>
            <a:r>
              <a:rPr lang="en-US" dirty="0" err="1"/>
              <a:t>vườn</a:t>
            </a:r>
            <a:r>
              <a:rPr lang="en-US" dirty="0"/>
              <a:t> </a:t>
            </a:r>
            <a:r>
              <a:rPr lang="en-US" dirty="0" err="1"/>
              <a:t>bách</a:t>
            </a:r>
            <a:r>
              <a:rPr lang="en-US" dirty="0"/>
              <a:t> </a:t>
            </a:r>
            <a:r>
              <a:rPr lang="en-US" dirty="0" err="1"/>
              <a:t>thú</a:t>
            </a:r>
            <a:r>
              <a:rPr lang="en-US" dirty="0"/>
              <a:t>. </a:t>
            </a:r>
            <a:r>
              <a:rPr lang="en-US" dirty="0" err="1"/>
              <a:t>Sói</a:t>
            </a:r>
            <a:r>
              <a:rPr lang="en-US" dirty="0"/>
              <a:t> Lam </a:t>
            </a:r>
            <a:r>
              <a:rPr lang="en-US" dirty="0" err="1"/>
              <a:t>chỉ</a:t>
            </a:r>
            <a:r>
              <a:rPr lang="en-US" dirty="0"/>
              <a:t> </a:t>
            </a:r>
            <a:r>
              <a:rPr lang="en-US" dirty="0" err="1"/>
              <a:t>còn</a:t>
            </a:r>
            <a:r>
              <a:rPr lang="en-US" dirty="0"/>
              <a:t> </a:t>
            </a:r>
            <a:r>
              <a:rPr lang="en-US" dirty="0" err="1"/>
              <a:t>một</a:t>
            </a:r>
            <a:r>
              <a:rPr lang="en-US" dirty="0"/>
              <a:t> </a:t>
            </a:r>
            <a:r>
              <a:rPr lang="en-US" dirty="0" err="1"/>
              <a:t>mắt</a:t>
            </a:r>
            <a:r>
              <a:rPr lang="en-US" dirty="0"/>
              <a:t>. Con </a:t>
            </a:r>
            <a:r>
              <a:rPr lang="en-US" dirty="0" err="1"/>
              <a:t>mắt</a:t>
            </a:r>
            <a:r>
              <a:rPr lang="en-US" dirty="0"/>
              <a:t> kia </a:t>
            </a:r>
            <a:r>
              <a:rPr lang="en-US" dirty="0" err="1"/>
              <a:t>của</a:t>
            </a:r>
            <a:r>
              <a:rPr lang="en-US" dirty="0"/>
              <a:t> </a:t>
            </a:r>
            <a:r>
              <a:rPr lang="en-US" dirty="0" err="1"/>
              <a:t>nó</a:t>
            </a:r>
            <a:r>
              <a:rPr lang="en-US" dirty="0"/>
              <a:t> </a:t>
            </a:r>
            <a:r>
              <a:rPr lang="en-US" dirty="0" err="1"/>
              <a:t>đã</a:t>
            </a:r>
            <a:r>
              <a:rPr lang="en-US" dirty="0"/>
              <a:t> </a:t>
            </a:r>
            <a:r>
              <a:rPr lang="en-US" dirty="0" err="1"/>
              <a:t>bị</a:t>
            </a:r>
            <a:r>
              <a:rPr lang="en-US" dirty="0"/>
              <a:t> </a:t>
            </a:r>
            <a:r>
              <a:rPr lang="en-US" dirty="0" err="1"/>
              <a:t>mất</a:t>
            </a:r>
            <a:r>
              <a:rPr lang="en-US" dirty="0"/>
              <a:t> </a:t>
            </a:r>
            <a:r>
              <a:rPr lang="en-US" dirty="0" err="1"/>
              <a:t>trong</a:t>
            </a:r>
            <a:r>
              <a:rPr lang="en-US" dirty="0"/>
              <a:t> </a:t>
            </a:r>
            <a:r>
              <a:rPr lang="en-US" dirty="0" err="1"/>
              <a:t>một</a:t>
            </a:r>
            <a:r>
              <a:rPr lang="en-US" dirty="0"/>
              <a:t> </a:t>
            </a:r>
            <a:r>
              <a:rPr lang="en-US" dirty="0" err="1"/>
              <a:t>cuộc</a:t>
            </a:r>
            <a:r>
              <a:rPr lang="en-US" dirty="0"/>
              <a:t> </a:t>
            </a:r>
            <a:r>
              <a:rPr lang="en-US" dirty="0" err="1"/>
              <a:t>giao</a:t>
            </a:r>
            <a:r>
              <a:rPr lang="en-US" dirty="0"/>
              <a:t> </a:t>
            </a:r>
            <a:r>
              <a:rPr lang="en-US" dirty="0" err="1"/>
              <a:t>tranh</a:t>
            </a:r>
            <a:r>
              <a:rPr lang="en-US" dirty="0"/>
              <a:t> </a:t>
            </a:r>
            <a:r>
              <a:rPr lang="en-US" dirty="0" err="1"/>
              <a:t>với</a:t>
            </a:r>
            <a:r>
              <a:rPr lang="en-US" dirty="0"/>
              <a:t> con </a:t>
            </a:r>
            <a:r>
              <a:rPr lang="en-US" dirty="0" err="1"/>
              <a:t>người</a:t>
            </a:r>
            <a:r>
              <a:rPr lang="en-US" dirty="0"/>
              <a:t>. Con </a:t>
            </a:r>
            <a:r>
              <a:rPr lang="en-US" dirty="0" err="1"/>
              <a:t>sói</a:t>
            </a:r>
            <a:r>
              <a:rPr lang="en-US" dirty="0"/>
              <a:t> </a:t>
            </a:r>
            <a:r>
              <a:rPr lang="en-US" dirty="0" err="1"/>
              <a:t>và</a:t>
            </a:r>
            <a:r>
              <a:rPr lang="en-US" dirty="0"/>
              <a:t> </a:t>
            </a:r>
            <a:r>
              <a:rPr lang="en-US" dirty="0" err="1"/>
              <a:t>cậu</a:t>
            </a:r>
            <a:r>
              <a:rPr lang="en-US" dirty="0"/>
              <a:t> </a:t>
            </a:r>
            <a:r>
              <a:rPr lang="en-US" dirty="0" err="1"/>
              <a:t>bé</a:t>
            </a:r>
            <a:r>
              <a:rPr lang="en-US" dirty="0"/>
              <a:t> </a:t>
            </a:r>
            <a:r>
              <a:rPr lang="en-US" dirty="0" err="1"/>
              <a:t>nhìn</a:t>
            </a:r>
            <a:r>
              <a:rPr lang="en-US" dirty="0"/>
              <a:t> </a:t>
            </a:r>
            <a:r>
              <a:rPr lang="en-US" dirty="0" err="1"/>
              <a:t>nhau</a:t>
            </a:r>
            <a:r>
              <a:rPr lang="en-US" dirty="0"/>
              <a:t> </a:t>
            </a:r>
            <a:r>
              <a:rPr lang="en-US" dirty="0" err="1"/>
              <a:t>bằng</a:t>
            </a:r>
            <a:r>
              <a:rPr lang="en-US" dirty="0"/>
              <a:t> </a:t>
            </a:r>
            <a:r>
              <a:rPr lang="en-US" dirty="0" err="1"/>
              <a:t>một</a:t>
            </a:r>
            <a:r>
              <a:rPr lang="en-US" dirty="0"/>
              <a:t> </a:t>
            </a:r>
            <a:r>
              <a:rPr lang="en-US" dirty="0" err="1"/>
              <a:t>mắt</a:t>
            </a:r>
            <a:r>
              <a:rPr lang="en-US" dirty="0"/>
              <a:t> </a:t>
            </a:r>
            <a:r>
              <a:rPr lang="en-US" dirty="0" err="1"/>
              <a:t>trong</a:t>
            </a:r>
            <a:r>
              <a:rPr lang="en-US" dirty="0"/>
              <a:t> </a:t>
            </a:r>
            <a:r>
              <a:rPr lang="en-US" dirty="0" err="1"/>
              <a:t>khu</a:t>
            </a:r>
            <a:r>
              <a:rPr lang="en-US" dirty="0"/>
              <a:t> </a:t>
            </a:r>
            <a:r>
              <a:rPr lang="en-US" dirty="0" err="1"/>
              <a:t>vườn</a:t>
            </a:r>
            <a:r>
              <a:rPr lang="en-US" dirty="0"/>
              <a:t> </a:t>
            </a:r>
            <a:r>
              <a:rPr lang="en-US" dirty="0" err="1"/>
              <a:t>vắng</a:t>
            </a:r>
            <a:r>
              <a:rPr lang="en-US" dirty="0"/>
              <a:t> </a:t>
            </a:r>
            <a:r>
              <a:rPr lang="en-US" dirty="0" err="1"/>
              <a:t>vẻ</a:t>
            </a:r>
            <a:r>
              <a:rPr lang="en-US" dirty="0"/>
              <a:t> </a:t>
            </a:r>
            <a:r>
              <a:rPr lang="en-US" dirty="0" err="1"/>
              <a:t>và</a:t>
            </a:r>
            <a:r>
              <a:rPr lang="en-US" dirty="0"/>
              <a:t> </a:t>
            </a:r>
            <a:r>
              <a:rPr lang="en-US" dirty="0" err="1"/>
              <a:t>yên</a:t>
            </a:r>
            <a:r>
              <a:rPr lang="en-US" dirty="0"/>
              <a:t> </a:t>
            </a:r>
            <a:r>
              <a:rPr lang="en-US" dirty="0" err="1"/>
              <a:t>lặng</a:t>
            </a:r>
            <a:r>
              <a:rPr lang="en-US" dirty="0"/>
              <a:t>. </a:t>
            </a:r>
            <a:r>
              <a:rPr lang="en-US" dirty="0" err="1"/>
              <a:t>Chương</a:t>
            </a:r>
            <a:r>
              <a:rPr lang="en-US" dirty="0"/>
              <a:t> 2 </a:t>
            </a:r>
            <a:r>
              <a:rPr lang="en-US" dirty="0" err="1"/>
              <a:t>là</a:t>
            </a:r>
            <a:r>
              <a:rPr lang="en-US" dirty="0"/>
              <a:t> </a:t>
            </a:r>
            <a:r>
              <a:rPr lang="en-US" dirty="0" err="1"/>
              <a:t>mạch</a:t>
            </a:r>
            <a:r>
              <a:rPr lang="en-US" dirty="0"/>
              <a:t> </a:t>
            </a:r>
            <a:r>
              <a:rPr lang="en-US" dirty="0" err="1"/>
              <a:t>truyện</a:t>
            </a:r>
            <a:r>
              <a:rPr lang="en-US" dirty="0"/>
              <a:t> </a:t>
            </a:r>
            <a:r>
              <a:rPr lang="en-US" dirty="0" err="1"/>
              <a:t>về</a:t>
            </a:r>
            <a:r>
              <a:rPr lang="en-US" dirty="0"/>
              <a:t> </a:t>
            </a:r>
            <a:r>
              <a:rPr lang="en-US" dirty="0" err="1"/>
              <a:t>nhân</a:t>
            </a:r>
            <a:r>
              <a:rPr lang="en-US" dirty="0"/>
              <a:t> </a:t>
            </a:r>
            <a:r>
              <a:rPr lang="en-US" dirty="0" err="1"/>
              <a:t>vật</a:t>
            </a:r>
            <a:r>
              <a:rPr lang="en-US" dirty="0"/>
              <a:t> </a:t>
            </a:r>
            <a:r>
              <a:rPr lang="en-US" dirty="0" err="1"/>
              <a:t>Sói</a:t>
            </a:r>
            <a:r>
              <a:rPr lang="en-US" dirty="0"/>
              <a:t> Lam. </a:t>
            </a:r>
            <a:r>
              <a:rPr lang="en-US" dirty="0" err="1"/>
              <a:t>Sói</a:t>
            </a:r>
            <a:r>
              <a:rPr lang="en-US" dirty="0"/>
              <a:t> Lam </a:t>
            </a:r>
            <a:r>
              <a:rPr lang="en-US" dirty="0" err="1"/>
              <a:t>kể</a:t>
            </a:r>
            <a:r>
              <a:rPr lang="en-US" dirty="0"/>
              <a:t> </a:t>
            </a:r>
            <a:r>
              <a:rPr lang="en-US" dirty="0" err="1"/>
              <a:t>về</a:t>
            </a:r>
            <a:r>
              <a:rPr lang="en-US" dirty="0"/>
              <a:t> </a:t>
            </a:r>
            <a:r>
              <a:rPr lang="en-US" dirty="0" err="1"/>
              <a:t>những</a:t>
            </a:r>
            <a:r>
              <a:rPr lang="en-US" dirty="0"/>
              <a:t> </a:t>
            </a:r>
            <a:r>
              <a:rPr lang="en-US" dirty="0" err="1"/>
              <a:t>cuộc</a:t>
            </a:r>
            <a:r>
              <a:rPr lang="en-US" dirty="0"/>
              <a:t> </a:t>
            </a:r>
            <a:r>
              <a:rPr lang="en-US" dirty="0" err="1"/>
              <a:t>chạy</a:t>
            </a:r>
            <a:r>
              <a:rPr lang="en-US" dirty="0"/>
              <a:t> </a:t>
            </a:r>
            <a:r>
              <a:rPr lang="en-US" dirty="0" err="1"/>
              <a:t>các</a:t>
            </a:r>
            <a:r>
              <a:rPr lang="en-US" dirty="0"/>
              <a:t> </a:t>
            </a:r>
            <a:r>
              <a:rPr lang="en-US" dirty="0" err="1"/>
              <a:t>toán</a:t>
            </a:r>
            <a:r>
              <a:rPr lang="en-US" dirty="0"/>
              <a:t> </a:t>
            </a:r>
            <a:r>
              <a:rPr lang="en-US" dirty="0" err="1"/>
              <a:t>đi</a:t>
            </a:r>
            <a:r>
              <a:rPr lang="en-US" dirty="0"/>
              <a:t> </a:t>
            </a:r>
            <a:r>
              <a:rPr lang="en-US" dirty="0" err="1"/>
              <a:t>săn</a:t>
            </a:r>
            <a:r>
              <a:rPr lang="en-US" dirty="0"/>
              <a:t> </a:t>
            </a:r>
            <a:r>
              <a:rPr lang="en-US" dirty="0" err="1"/>
              <a:t>của</a:t>
            </a:r>
            <a:r>
              <a:rPr lang="en-US" dirty="0"/>
              <a:t> </a:t>
            </a:r>
            <a:r>
              <a:rPr lang="en-US" dirty="0" err="1"/>
              <a:t>gia</a:t>
            </a:r>
            <a:r>
              <a:rPr lang="en-US" dirty="0"/>
              <a:t> </a:t>
            </a:r>
            <a:r>
              <a:rPr lang="en-US" dirty="0" err="1"/>
              <a:t>đình</a:t>
            </a:r>
            <a:r>
              <a:rPr lang="en-US" dirty="0"/>
              <a:t> </a:t>
            </a:r>
            <a:r>
              <a:rPr lang="en-US" dirty="0" err="1"/>
              <a:t>nhà</a:t>
            </a:r>
            <a:r>
              <a:rPr lang="en-US" dirty="0"/>
              <a:t> </a:t>
            </a:r>
            <a:r>
              <a:rPr lang="en-US" dirty="0" err="1"/>
              <a:t>sói</a:t>
            </a:r>
            <a:r>
              <a:rPr lang="en-US" dirty="0"/>
              <a:t> </a:t>
            </a:r>
            <a:r>
              <a:rPr lang="en-US" dirty="0" err="1"/>
              <a:t>nơi</a:t>
            </a:r>
            <a:r>
              <a:rPr lang="en-US" dirty="0"/>
              <a:t> </a:t>
            </a:r>
            <a:r>
              <a:rPr lang="en-US" dirty="0" err="1"/>
              <a:t>Bắc</a:t>
            </a:r>
            <a:r>
              <a:rPr lang="en-US" dirty="0"/>
              <a:t> </a:t>
            </a:r>
            <a:r>
              <a:rPr lang="en-US" dirty="0" err="1"/>
              <a:t>Cực</a:t>
            </a:r>
            <a:r>
              <a:rPr lang="en-US" dirty="0"/>
              <a:t> </a:t>
            </a:r>
            <a:r>
              <a:rPr lang="en-US" dirty="0" err="1"/>
              <a:t>xa</a:t>
            </a:r>
            <a:r>
              <a:rPr lang="en-US" dirty="0"/>
              <a:t> </a:t>
            </a:r>
            <a:r>
              <a:rPr lang="en-US" dirty="0" err="1"/>
              <a:t>xôi</a:t>
            </a:r>
            <a:r>
              <a:rPr lang="en-US" dirty="0"/>
              <a:t>, </a:t>
            </a:r>
            <a:r>
              <a:rPr lang="en-US" dirty="0" err="1"/>
              <a:t>lạnh</a:t>
            </a:r>
            <a:r>
              <a:rPr lang="en-US" dirty="0"/>
              <a:t> </a:t>
            </a:r>
            <a:r>
              <a:rPr lang="en-US" dirty="0" err="1"/>
              <a:t>giá</a:t>
            </a:r>
            <a:r>
              <a:rPr lang="en-US" dirty="0"/>
              <a:t>. </a:t>
            </a:r>
            <a:r>
              <a:rPr lang="en-US" dirty="0" err="1"/>
              <a:t>Chương</a:t>
            </a:r>
            <a:r>
              <a:rPr lang="en-US" dirty="0"/>
              <a:t> 3 </a:t>
            </a:r>
            <a:r>
              <a:rPr lang="en-US" dirty="0" err="1"/>
              <a:t>chuyển</a:t>
            </a:r>
            <a:r>
              <a:rPr lang="en-US" dirty="0"/>
              <a:t> sang </a:t>
            </a:r>
            <a:r>
              <a:rPr lang="en-US" dirty="0" err="1"/>
              <a:t>mạch</a:t>
            </a:r>
            <a:r>
              <a:rPr lang="en-US" dirty="0"/>
              <a:t> </a:t>
            </a:r>
            <a:r>
              <a:rPr lang="en-US" dirty="0" err="1"/>
              <a:t>truyện</a:t>
            </a:r>
            <a:r>
              <a:rPr lang="en-US" dirty="0"/>
              <a:t> </a:t>
            </a:r>
            <a:r>
              <a:rPr lang="en-US" dirty="0" err="1"/>
              <a:t>về</a:t>
            </a:r>
            <a:r>
              <a:rPr lang="en-US" dirty="0"/>
              <a:t> </a:t>
            </a:r>
            <a:r>
              <a:rPr lang="en-US" dirty="0" err="1"/>
              <a:t>nhân</a:t>
            </a:r>
            <a:r>
              <a:rPr lang="en-US" dirty="0"/>
              <a:t> </a:t>
            </a:r>
            <a:r>
              <a:rPr lang="en-US" dirty="0" err="1"/>
              <a:t>vật</a:t>
            </a:r>
            <a:r>
              <a:rPr lang="en-US" dirty="0"/>
              <a:t> Phi Châu. </a:t>
            </a:r>
            <a:r>
              <a:rPr lang="en-US" dirty="0" err="1"/>
              <a:t>Sói</a:t>
            </a:r>
            <a:r>
              <a:rPr lang="en-US" dirty="0"/>
              <a:t> Lam </a:t>
            </a:r>
            <a:r>
              <a:rPr lang="en-US" dirty="0" err="1"/>
              <a:t>nhìn</a:t>
            </a:r>
            <a:r>
              <a:rPr lang="en-US" dirty="0"/>
              <a:t> </a:t>
            </a:r>
            <a:r>
              <a:rPr lang="en-US" dirty="0" err="1"/>
              <a:t>sâu</a:t>
            </a:r>
            <a:r>
              <a:rPr lang="en-US" dirty="0"/>
              <a:t> </a:t>
            </a:r>
            <a:r>
              <a:rPr lang="en-US" dirty="0" err="1"/>
              <a:t>vào</a:t>
            </a:r>
            <a:r>
              <a:rPr lang="en-US" dirty="0"/>
              <a:t> </a:t>
            </a:r>
            <a:r>
              <a:rPr lang="en-US" dirty="0" err="1"/>
              <a:t>mắt</a:t>
            </a:r>
            <a:r>
              <a:rPr lang="en-US" dirty="0"/>
              <a:t> Phi Châu </a:t>
            </a:r>
            <a:r>
              <a:rPr lang="en-US" dirty="0" err="1"/>
              <a:t>và</a:t>
            </a:r>
            <a:r>
              <a:rPr lang="en-US" dirty="0"/>
              <a:t> </a:t>
            </a:r>
            <a:r>
              <a:rPr lang="en-US" dirty="0" err="1"/>
              <a:t>câu</a:t>
            </a:r>
            <a:r>
              <a:rPr lang="en-US" dirty="0"/>
              <a:t> </a:t>
            </a:r>
            <a:r>
              <a:rPr lang="en-US" dirty="0" err="1"/>
              <a:t>chuyện</a:t>
            </a:r>
            <a:r>
              <a:rPr lang="en-US" dirty="0"/>
              <a:t> </a:t>
            </a:r>
            <a:r>
              <a:rPr lang="en-US" dirty="0" err="1"/>
              <a:t>của</a:t>
            </a:r>
            <a:r>
              <a:rPr lang="en-US" dirty="0"/>
              <a:t> </a:t>
            </a:r>
            <a:r>
              <a:rPr lang="en-US" dirty="0" err="1"/>
              <a:t>cậu</a:t>
            </a:r>
            <a:r>
              <a:rPr lang="en-US" dirty="0"/>
              <a:t> </a:t>
            </a:r>
            <a:r>
              <a:rPr lang="en-US" dirty="0" err="1"/>
              <a:t>bé</a:t>
            </a:r>
            <a:r>
              <a:rPr lang="en-US" dirty="0"/>
              <a:t> </a:t>
            </a:r>
            <a:r>
              <a:rPr lang="en-US" dirty="0" err="1"/>
              <a:t>đã</a:t>
            </a:r>
            <a:r>
              <a:rPr lang="en-US" dirty="0"/>
              <a:t> </a:t>
            </a:r>
            <a:r>
              <a:rPr lang="en-US" dirty="0" err="1"/>
              <a:t>hiện</a:t>
            </a:r>
            <a:r>
              <a:rPr lang="en-US" dirty="0"/>
              <a:t> </a:t>
            </a:r>
            <a:r>
              <a:rPr lang="en-US" dirty="0" err="1"/>
              <a:t>ra</a:t>
            </a:r>
            <a:r>
              <a:rPr lang="en-US" dirty="0"/>
              <a:t> </a:t>
            </a:r>
            <a:r>
              <a:rPr lang="en-US" dirty="0" err="1"/>
              <a:t>với</a:t>
            </a:r>
            <a:r>
              <a:rPr lang="en-US" dirty="0"/>
              <a:t> </a:t>
            </a:r>
            <a:r>
              <a:rPr lang="en-US" dirty="0" err="1"/>
              <a:t>hành</a:t>
            </a:r>
            <a:r>
              <a:rPr lang="en-US" dirty="0"/>
              <a:t> </a:t>
            </a:r>
            <a:r>
              <a:rPr lang="en-US" dirty="0" err="1"/>
              <a:t>trình</a:t>
            </a:r>
            <a:r>
              <a:rPr lang="en-US" dirty="0"/>
              <a:t> </a:t>
            </a:r>
            <a:r>
              <a:rPr lang="en-US" dirty="0" err="1"/>
              <a:t>mưu</a:t>
            </a:r>
            <a:r>
              <a:rPr lang="en-US" dirty="0"/>
              <a:t> </a:t>
            </a:r>
            <a:r>
              <a:rPr lang="en-US" dirty="0" err="1"/>
              <a:t>sinh</a:t>
            </a:r>
            <a:r>
              <a:rPr lang="en-US" dirty="0"/>
              <a:t> </a:t>
            </a:r>
            <a:r>
              <a:rPr lang="en-US" dirty="0" err="1"/>
              <a:t>nhọc</a:t>
            </a:r>
            <a:r>
              <a:rPr lang="en-US" dirty="0"/>
              <a:t> </a:t>
            </a:r>
            <a:r>
              <a:rPr lang="en-US" dirty="0" err="1"/>
              <a:t>nhằn</a:t>
            </a:r>
            <a:r>
              <a:rPr lang="en-US" dirty="0"/>
              <a:t> </a:t>
            </a:r>
            <a:r>
              <a:rPr lang="en-US" dirty="0" err="1"/>
              <a:t>trên</a:t>
            </a:r>
            <a:r>
              <a:rPr lang="en-US" dirty="0"/>
              <a:t> </a:t>
            </a:r>
            <a:r>
              <a:rPr lang="en-US" dirty="0" err="1"/>
              <a:t>khắp</a:t>
            </a:r>
            <a:r>
              <a:rPr lang="en-US" dirty="0"/>
              <a:t> </a:t>
            </a:r>
            <a:r>
              <a:rPr lang="en-US" dirty="0" err="1"/>
              <a:t>châu</a:t>
            </a:r>
            <a:r>
              <a:rPr lang="en-US" dirty="0"/>
              <a:t> Phi. Sau </a:t>
            </a:r>
            <a:r>
              <a:rPr lang="en-US" dirty="0" err="1"/>
              <a:t>vụ</a:t>
            </a:r>
            <a:r>
              <a:rPr lang="en-US" dirty="0"/>
              <a:t> tai </a:t>
            </a:r>
            <a:r>
              <a:rPr lang="en-US" dirty="0" err="1"/>
              <a:t>nạn</a:t>
            </a:r>
            <a:r>
              <a:rPr lang="en-US" dirty="0"/>
              <a:t> </a:t>
            </a:r>
            <a:r>
              <a:rPr lang="en-US" dirty="0" err="1"/>
              <a:t>xe</a:t>
            </a:r>
            <a:r>
              <a:rPr lang="en-US" dirty="0"/>
              <a:t> </a:t>
            </a:r>
            <a:r>
              <a:rPr lang="en-US" dirty="0" err="1"/>
              <a:t>buýt</a:t>
            </a:r>
            <a:r>
              <a:rPr lang="en-US" dirty="0"/>
              <a:t>, </a:t>
            </a:r>
            <a:r>
              <a:rPr lang="en-US" dirty="0" err="1"/>
              <a:t>cậu</a:t>
            </a:r>
            <a:r>
              <a:rPr lang="en-US" dirty="0"/>
              <a:t> </a:t>
            </a:r>
            <a:r>
              <a:rPr lang="en-US" dirty="0" err="1"/>
              <a:t>bé</a:t>
            </a:r>
            <a:r>
              <a:rPr lang="en-US" dirty="0"/>
              <a:t> </a:t>
            </a:r>
            <a:r>
              <a:rPr lang="en-US" dirty="0" err="1"/>
              <a:t>đã</a:t>
            </a:r>
            <a:r>
              <a:rPr lang="en-US" dirty="0"/>
              <a:t> </a:t>
            </a:r>
            <a:r>
              <a:rPr lang="en-US" dirty="0" err="1"/>
              <a:t>được</a:t>
            </a:r>
            <a:r>
              <a:rPr lang="en-US" dirty="0"/>
              <a:t> </a:t>
            </a:r>
            <a:r>
              <a:rPr lang="en-US" dirty="0" err="1"/>
              <a:t>mẹ</a:t>
            </a:r>
            <a:r>
              <a:rPr lang="en-US" dirty="0"/>
              <a:t> Bia, cha Bia </a:t>
            </a:r>
            <a:r>
              <a:rPr lang="en-US" dirty="0" err="1"/>
              <a:t>cứu</a:t>
            </a:r>
            <a:r>
              <a:rPr lang="en-US" dirty="0"/>
              <a:t> </a:t>
            </a:r>
            <a:r>
              <a:rPr lang="en-US" dirty="0" err="1"/>
              <a:t>sống</a:t>
            </a:r>
            <a:r>
              <a:rPr lang="en-US" dirty="0"/>
              <a:t>, </a:t>
            </a:r>
            <a:r>
              <a:rPr lang="en-US" dirty="0" err="1"/>
              <a:t>chăm</a:t>
            </a:r>
            <a:r>
              <a:rPr lang="en-US" dirty="0"/>
              <a:t> </a:t>
            </a:r>
            <a:r>
              <a:rPr lang="en-US" dirty="0" err="1"/>
              <a:t>sóc</a:t>
            </a:r>
            <a:r>
              <a:rPr lang="en-US" dirty="0"/>
              <a:t> </a:t>
            </a:r>
            <a:r>
              <a:rPr lang="en-US" dirty="0" err="1"/>
              <a:t>và</a:t>
            </a:r>
            <a:r>
              <a:rPr lang="en-US" dirty="0"/>
              <a:t> </a:t>
            </a:r>
            <a:r>
              <a:rPr lang="en-US" dirty="0" err="1"/>
              <a:t>sống</a:t>
            </a:r>
            <a:r>
              <a:rPr lang="en-US" dirty="0"/>
              <a:t> </a:t>
            </a:r>
            <a:r>
              <a:rPr lang="en-US" dirty="0" err="1"/>
              <a:t>cùng</a:t>
            </a:r>
            <a:r>
              <a:rPr lang="en-US" dirty="0"/>
              <a:t> </a:t>
            </a:r>
            <a:r>
              <a:rPr lang="en-US" dirty="0" err="1"/>
              <a:t>họ</a:t>
            </a:r>
            <a:r>
              <a:rPr lang="en-US" dirty="0"/>
              <a:t> ở </a:t>
            </a:r>
            <a:r>
              <a:rPr lang="en-US" dirty="0" err="1"/>
              <a:t>châu</a:t>
            </a:r>
            <a:r>
              <a:rPr lang="en-US" dirty="0"/>
              <a:t> Phi </a:t>
            </a:r>
            <a:r>
              <a:rPr lang="en-US" dirty="0" err="1"/>
              <a:t>Xanh</a:t>
            </a:r>
            <a:r>
              <a:rPr lang="en-US" dirty="0"/>
              <a:t>. </a:t>
            </a:r>
            <a:r>
              <a:rPr lang="en-US" dirty="0" err="1"/>
              <a:t>Cây</a:t>
            </a:r>
            <a:r>
              <a:rPr lang="en-US" dirty="0"/>
              <a:t> </a:t>
            </a:r>
            <a:r>
              <a:rPr lang="en-US" dirty="0" err="1"/>
              <a:t>cối</a:t>
            </a:r>
            <a:r>
              <a:rPr lang="en-US" dirty="0"/>
              <a:t> ở Châu Phi </a:t>
            </a:r>
            <a:r>
              <a:rPr lang="en-US" dirty="0" err="1"/>
              <a:t>Xanh</a:t>
            </a:r>
            <a:r>
              <a:rPr lang="en-US" dirty="0"/>
              <a:t> </a:t>
            </a:r>
            <a:r>
              <a:rPr lang="en-US" dirty="0" err="1"/>
              <a:t>bị</a:t>
            </a:r>
            <a:r>
              <a:rPr lang="en-US" dirty="0"/>
              <a:t> con </a:t>
            </a:r>
            <a:r>
              <a:rPr lang="en-US" dirty="0" err="1"/>
              <a:t>người</a:t>
            </a:r>
            <a:r>
              <a:rPr lang="en-US" dirty="0"/>
              <a:t> </a:t>
            </a:r>
            <a:r>
              <a:rPr lang="en-US" dirty="0" err="1"/>
              <a:t>tàn</a:t>
            </a:r>
            <a:r>
              <a:rPr lang="en-US" dirty="0"/>
              <a:t> </a:t>
            </a:r>
            <a:r>
              <a:rPr lang="en-US" dirty="0" err="1"/>
              <a:t>phá</a:t>
            </a:r>
            <a:r>
              <a:rPr lang="en-US" dirty="0"/>
              <a:t> </a:t>
            </a:r>
            <a:r>
              <a:rPr lang="en-US" dirty="0" err="1"/>
              <a:t>ngày</a:t>
            </a:r>
            <a:r>
              <a:rPr lang="en-US" dirty="0"/>
              <a:t> </a:t>
            </a:r>
            <a:r>
              <a:rPr lang="en-US" dirty="0" err="1"/>
              <a:t>càng</a:t>
            </a:r>
            <a:r>
              <a:rPr lang="en-US" dirty="0"/>
              <a:t> </a:t>
            </a:r>
            <a:r>
              <a:rPr lang="en-US" dirty="0" err="1"/>
              <a:t>nhiều</a:t>
            </a:r>
            <a:r>
              <a:rPr lang="en-US" dirty="0"/>
              <a:t> </a:t>
            </a:r>
            <a:r>
              <a:rPr lang="en-US" dirty="0" err="1"/>
              <a:t>và</a:t>
            </a:r>
            <a:r>
              <a:rPr lang="en-US" dirty="0"/>
              <a:t> </a:t>
            </a:r>
            <a:r>
              <a:rPr lang="en-US" dirty="0" err="1"/>
              <a:t>hạn</a:t>
            </a:r>
            <a:r>
              <a:rPr lang="en-US" dirty="0"/>
              <a:t> </a:t>
            </a:r>
            <a:r>
              <a:rPr lang="en-US" dirty="0" err="1"/>
              <a:t>hán</a:t>
            </a:r>
            <a:r>
              <a:rPr lang="en-US" dirty="0"/>
              <a:t> </a:t>
            </a:r>
            <a:r>
              <a:rPr lang="en-US" dirty="0" err="1"/>
              <a:t>nghiêm</a:t>
            </a:r>
            <a:r>
              <a:rPr lang="en-US" dirty="0"/>
              <a:t> </a:t>
            </a:r>
            <a:r>
              <a:rPr lang="en-US" dirty="0" err="1"/>
              <a:t>trọng</a:t>
            </a:r>
            <a:r>
              <a:rPr lang="en-US" dirty="0"/>
              <a:t> </a:t>
            </a:r>
            <a:r>
              <a:rPr lang="en-US" dirty="0" err="1"/>
              <a:t>đã</a:t>
            </a:r>
            <a:r>
              <a:rPr lang="en-US" dirty="0"/>
              <a:t> </a:t>
            </a:r>
            <a:r>
              <a:rPr lang="en-US" dirty="0" err="1"/>
              <a:t>xảy</a:t>
            </a:r>
            <a:r>
              <a:rPr lang="en-US" dirty="0"/>
              <a:t> </a:t>
            </a:r>
            <a:r>
              <a:rPr lang="en-US" dirty="0" err="1"/>
              <a:t>ra.</a:t>
            </a:r>
            <a:r>
              <a:rPr lang="en-US" dirty="0"/>
              <a:t> </a:t>
            </a:r>
            <a:r>
              <a:rPr lang="en-US" dirty="0" err="1"/>
              <a:t>Vì</a:t>
            </a:r>
            <a:r>
              <a:rPr lang="en-US" dirty="0"/>
              <a:t> </a:t>
            </a:r>
            <a:r>
              <a:rPr lang="en-US" dirty="0" err="1"/>
              <a:t>thế</a:t>
            </a:r>
            <a:r>
              <a:rPr lang="en-US" dirty="0"/>
              <a:t>, </a:t>
            </a:r>
            <a:r>
              <a:rPr lang="en-US" dirty="0" err="1"/>
              <a:t>gia</a:t>
            </a:r>
            <a:r>
              <a:rPr lang="en-US" dirty="0"/>
              <a:t> </a:t>
            </a:r>
            <a:r>
              <a:rPr lang="en-US" dirty="0" err="1"/>
              <a:t>đình</a:t>
            </a:r>
            <a:r>
              <a:rPr lang="en-US" dirty="0"/>
              <a:t> Phi Châu </a:t>
            </a:r>
            <a:r>
              <a:rPr lang="en-US" dirty="0" err="1"/>
              <a:t>phải</a:t>
            </a:r>
            <a:r>
              <a:rPr lang="en-US" dirty="0"/>
              <a:t> </a:t>
            </a:r>
            <a:r>
              <a:rPr lang="en-US" dirty="0" err="1"/>
              <a:t>rời</a:t>
            </a:r>
            <a:r>
              <a:rPr lang="en-US" dirty="0"/>
              <a:t> </a:t>
            </a:r>
            <a:r>
              <a:rPr lang="en-US" dirty="0" err="1"/>
              <a:t>bỏ</a:t>
            </a:r>
            <a:r>
              <a:rPr lang="en-US" dirty="0"/>
              <a:t> </a:t>
            </a:r>
            <a:r>
              <a:rPr lang="en-US" dirty="0" err="1"/>
              <a:t>vùng</a:t>
            </a:r>
            <a:r>
              <a:rPr lang="en-US" dirty="0"/>
              <a:t> </a:t>
            </a:r>
            <a:r>
              <a:rPr lang="en-US" dirty="0" err="1"/>
              <a:t>đất</a:t>
            </a:r>
            <a:r>
              <a:rPr lang="en-US" dirty="0"/>
              <a:t> </a:t>
            </a:r>
            <a:r>
              <a:rPr lang="en-US" dirty="0" err="1"/>
              <a:t>này</a:t>
            </a:r>
            <a:r>
              <a:rPr lang="en-US" dirty="0"/>
              <a:t> </a:t>
            </a:r>
            <a:r>
              <a:rPr lang="en-US" dirty="0" err="1"/>
              <a:t>đến</a:t>
            </a:r>
            <a:r>
              <a:rPr lang="en-US" dirty="0"/>
              <a:t> “</a:t>
            </a:r>
            <a:r>
              <a:rPr lang="en-US" dirty="0" err="1"/>
              <a:t>Thế</a:t>
            </a:r>
            <a:r>
              <a:rPr lang="en-US" dirty="0"/>
              <a:t> </a:t>
            </a:r>
            <a:r>
              <a:rPr lang="en-US" dirty="0" err="1"/>
              <a:t>Giới</a:t>
            </a:r>
            <a:r>
              <a:rPr lang="en-US" dirty="0"/>
              <a:t> </a:t>
            </a:r>
            <a:r>
              <a:rPr lang="en-US" dirty="0" err="1"/>
              <a:t>Khác</a:t>
            </a:r>
            <a:r>
              <a:rPr lang="en-US" dirty="0"/>
              <a:t>”. </a:t>
            </a:r>
            <a:r>
              <a:rPr lang="en-US" dirty="0" err="1"/>
              <a:t>Chương</a:t>
            </a:r>
            <a:r>
              <a:rPr lang="en-US" dirty="0"/>
              <a:t> 4 </a:t>
            </a:r>
            <a:r>
              <a:rPr lang="en-US" dirty="0" err="1"/>
              <a:t>kể</a:t>
            </a:r>
            <a:r>
              <a:rPr lang="en-US" dirty="0"/>
              <a:t> </a:t>
            </a:r>
            <a:r>
              <a:rPr lang="en-US" dirty="0" err="1"/>
              <a:t>về</a:t>
            </a:r>
            <a:r>
              <a:rPr lang="en-US" dirty="0"/>
              <a:t> </a:t>
            </a:r>
            <a:r>
              <a:rPr lang="en-US" dirty="0" err="1"/>
              <a:t>việc</a:t>
            </a:r>
            <a:r>
              <a:rPr lang="en-US" dirty="0"/>
              <a:t> </a:t>
            </a:r>
            <a:r>
              <a:rPr lang="en-US" dirty="0" err="1"/>
              <a:t>gia</a:t>
            </a:r>
            <a:r>
              <a:rPr lang="en-US" dirty="0"/>
              <a:t> </a:t>
            </a:r>
            <a:r>
              <a:rPr lang="en-US" dirty="0" err="1"/>
              <a:t>đình</a:t>
            </a:r>
            <a:r>
              <a:rPr lang="en-US" dirty="0"/>
              <a:t> Phi Châu </a:t>
            </a:r>
            <a:r>
              <a:rPr lang="en-US" dirty="0" err="1"/>
              <a:t>chuyển</a:t>
            </a:r>
            <a:r>
              <a:rPr lang="en-US" dirty="0"/>
              <a:t> </a:t>
            </a:r>
            <a:r>
              <a:rPr lang="en-US" dirty="0" err="1"/>
              <a:t>đến</a:t>
            </a:r>
            <a:r>
              <a:rPr lang="en-US" dirty="0"/>
              <a:t> </a:t>
            </a:r>
            <a:r>
              <a:rPr lang="en-US" dirty="0" err="1"/>
              <a:t>thành</a:t>
            </a:r>
            <a:r>
              <a:rPr lang="en-US" dirty="0"/>
              <a:t> </a:t>
            </a:r>
            <a:r>
              <a:rPr lang="en-US" dirty="0" err="1"/>
              <a:t>phố</a:t>
            </a:r>
            <a:r>
              <a:rPr lang="en-US" dirty="0"/>
              <a:t> </a:t>
            </a:r>
            <a:r>
              <a:rPr lang="en-US" dirty="0" err="1"/>
              <a:t>và</a:t>
            </a:r>
            <a:r>
              <a:rPr lang="en-US" dirty="0"/>
              <a:t> cha Bia </a:t>
            </a:r>
            <a:r>
              <a:rPr lang="en-US" dirty="0" err="1"/>
              <a:t>được</a:t>
            </a:r>
            <a:r>
              <a:rPr lang="en-US" dirty="0"/>
              <a:t> </a:t>
            </a:r>
            <a:r>
              <a:rPr lang="en-US" dirty="0" err="1"/>
              <a:t>làm</a:t>
            </a:r>
            <a:r>
              <a:rPr lang="en-US" dirty="0"/>
              <a:t> </a:t>
            </a:r>
            <a:r>
              <a:rPr lang="en-US" dirty="0" err="1"/>
              <a:t>việc</a:t>
            </a:r>
            <a:r>
              <a:rPr lang="en-US" dirty="0"/>
              <a:t> </a:t>
            </a:r>
            <a:r>
              <a:rPr lang="en-US" dirty="0" err="1"/>
              <a:t>trong</a:t>
            </a:r>
            <a:r>
              <a:rPr lang="en-US" dirty="0"/>
              <a:t> </a:t>
            </a:r>
            <a:r>
              <a:rPr lang="en-US" dirty="0" err="1"/>
              <a:t>sở</a:t>
            </a:r>
            <a:r>
              <a:rPr lang="en-US" dirty="0"/>
              <a:t> </a:t>
            </a:r>
            <a:r>
              <a:rPr lang="en-US" dirty="0" err="1"/>
              <a:t>thú</a:t>
            </a:r>
            <a:r>
              <a:rPr lang="en-US" dirty="0"/>
              <a:t>. Ở </a:t>
            </a:r>
            <a:r>
              <a:rPr lang="en-US" dirty="0" err="1"/>
              <a:t>vườn</a:t>
            </a:r>
            <a:r>
              <a:rPr lang="en-US" dirty="0"/>
              <a:t> </a:t>
            </a:r>
            <a:r>
              <a:rPr lang="en-US" dirty="0" err="1"/>
              <a:t>thú</a:t>
            </a:r>
            <a:r>
              <a:rPr lang="en-US" dirty="0"/>
              <a:t>, Phi Châu </a:t>
            </a:r>
            <a:r>
              <a:rPr lang="en-US" dirty="0" err="1"/>
              <a:t>đã</a:t>
            </a:r>
            <a:r>
              <a:rPr lang="en-US" dirty="0"/>
              <a:t> </a:t>
            </a:r>
            <a:r>
              <a:rPr lang="en-US" dirty="0" err="1"/>
              <a:t>được</a:t>
            </a:r>
            <a:r>
              <a:rPr lang="en-US" dirty="0"/>
              <a:t> </a:t>
            </a:r>
            <a:r>
              <a:rPr lang="en-US" dirty="0" err="1"/>
              <a:t>gặp</a:t>
            </a:r>
            <a:r>
              <a:rPr lang="en-US" dirty="0"/>
              <a:t> </a:t>
            </a:r>
            <a:r>
              <a:rPr lang="en-US" dirty="0" err="1"/>
              <a:t>lại</a:t>
            </a:r>
            <a:r>
              <a:rPr lang="en-US" dirty="0"/>
              <a:t> </a:t>
            </a:r>
            <a:r>
              <a:rPr lang="en-US" dirty="0" err="1"/>
              <a:t>những</a:t>
            </a:r>
            <a:r>
              <a:rPr lang="en-US" dirty="0"/>
              <a:t> </a:t>
            </a:r>
            <a:r>
              <a:rPr lang="en-US" dirty="0" err="1"/>
              <a:t>người</a:t>
            </a:r>
            <a:r>
              <a:rPr lang="en-US" dirty="0"/>
              <a:t> </a:t>
            </a:r>
            <a:r>
              <a:rPr lang="en-US" dirty="0" err="1"/>
              <a:t>bạn</a:t>
            </a:r>
            <a:r>
              <a:rPr lang="en-US" dirty="0"/>
              <a:t> </a:t>
            </a:r>
            <a:r>
              <a:rPr lang="en-US" dirty="0" err="1"/>
              <a:t>thân</a:t>
            </a:r>
            <a:r>
              <a:rPr lang="en-US" dirty="0"/>
              <a:t> </a:t>
            </a:r>
            <a:r>
              <a:rPr lang="en-US" dirty="0" err="1"/>
              <a:t>thiết</a:t>
            </a:r>
            <a:r>
              <a:rPr lang="en-US" dirty="0"/>
              <a:t> </a:t>
            </a:r>
            <a:r>
              <a:rPr lang="en-US" dirty="0" err="1"/>
              <a:t>của</a:t>
            </a:r>
            <a:r>
              <a:rPr lang="en-US" dirty="0"/>
              <a:t> </a:t>
            </a:r>
            <a:r>
              <a:rPr lang="en-US" dirty="0" err="1"/>
              <a:t>mình</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lạc</a:t>
            </a:r>
            <a:r>
              <a:rPr lang="en-US" dirty="0"/>
              <a:t> </a:t>
            </a:r>
            <a:r>
              <a:rPr lang="en-US" dirty="0" err="1"/>
              <a:t>đà</a:t>
            </a:r>
            <a:r>
              <a:rPr lang="en-US" dirty="0"/>
              <a:t> </a:t>
            </a:r>
            <a:r>
              <a:rPr lang="en-US" dirty="0" err="1"/>
              <a:t>Hàng</a:t>
            </a:r>
            <a:r>
              <a:rPr lang="en-US" dirty="0"/>
              <a:t> </a:t>
            </a:r>
            <a:r>
              <a:rPr lang="en-US" dirty="0" err="1"/>
              <a:t>Xén</a:t>
            </a:r>
            <a:r>
              <a:rPr lang="en-US" dirty="0"/>
              <a:t>, </a:t>
            </a:r>
            <a:r>
              <a:rPr lang="en-US" dirty="0" err="1"/>
              <a:t>Báo</a:t>
            </a:r>
            <a:r>
              <a:rPr lang="en-US" dirty="0"/>
              <a:t>,…</a:t>
            </a:r>
            <a:r>
              <a:rPr lang="en-US" dirty="0" err="1"/>
              <a:t>Mẹ</a:t>
            </a:r>
            <a:r>
              <a:rPr lang="en-US" dirty="0"/>
              <a:t> Bia </a:t>
            </a:r>
            <a:r>
              <a:rPr lang="en-US" dirty="0" err="1"/>
              <a:t>rất</a:t>
            </a:r>
            <a:r>
              <a:rPr lang="en-US" dirty="0"/>
              <a:t> lo </a:t>
            </a:r>
            <a:r>
              <a:rPr lang="en-US" dirty="0" err="1"/>
              <a:t>lắng</a:t>
            </a:r>
            <a:r>
              <a:rPr lang="en-US" dirty="0"/>
              <a:t> </a:t>
            </a:r>
            <a:r>
              <a:rPr lang="en-US" dirty="0" err="1"/>
              <a:t>vì</a:t>
            </a:r>
            <a:r>
              <a:rPr lang="en-US" dirty="0"/>
              <a:t> </a:t>
            </a:r>
            <a:r>
              <a:rPr lang="en-US" dirty="0" err="1"/>
              <a:t>vài</a:t>
            </a:r>
            <a:r>
              <a:rPr lang="en-US" dirty="0"/>
              <a:t> </a:t>
            </a:r>
            <a:r>
              <a:rPr lang="en-US" dirty="0" err="1"/>
              <a:t>tháng</a:t>
            </a:r>
            <a:r>
              <a:rPr lang="en-US" dirty="0"/>
              <a:t> nay </a:t>
            </a:r>
            <a:r>
              <a:rPr lang="en-US" dirty="0" err="1"/>
              <a:t>một</a:t>
            </a:r>
            <a:r>
              <a:rPr lang="en-US" dirty="0"/>
              <a:t> con </a:t>
            </a:r>
            <a:r>
              <a:rPr lang="en-US" dirty="0" err="1"/>
              <a:t>mắt</a:t>
            </a:r>
            <a:r>
              <a:rPr lang="en-US" dirty="0"/>
              <a:t> </a:t>
            </a:r>
            <a:r>
              <a:rPr lang="en-US" dirty="0" err="1"/>
              <a:t>của</a:t>
            </a:r>
            <a:r>
              <a:rPr lang="en-US" dirty="0"/>
              <a:t> Phi Châu </a:t>
            </a:r>
            <a:r>
              <a:rPr lang="en-US" dirty="0" err="1"/>
              <a:t>đã</a:t>
            </a:r>
            <a:r>
              <a:rPr lang="en-US" dirty="0"/>
              <a:t> </a:t>
            </a:r>
            <a:r>
              <a:rPr lang="en-US" dirty="0" err="1"/>
              <a:t>nhắm</a:t>
            </a:r>
            <a:r>
              <a:rPr lang="en-US" dirty="0"/>
              <a:t> </a:t>
            </a:r>
            <a:r>
              <a:rPr lang="en-US" dirty="0" err="1"/>
              <a:t>lại</a:t>
            </a:r>
            <a:r>
              <a:rPr lang="en-US" dirty="0"/>
              <a:t>. Con </a:t>
            </a:r>
            <a:r>
              <a:rPr lang="en-US" dirty="0" err="1"/>
              <a:t>mắt</a:t>
            </a:r>
            <a:r>
              <a:rPr lang="en-US" dirty="0"/>
              <a:t> </a:t>
            </a:r>
            <a:r>
              <a:rPr lang="en-US" dirty="0" err="1"/>
              <a:t>của</a:t>
            </a:r>
            <a:r>
              <a:rPr lang="en-US" dirty="0"/>
              <a:t> </a:t>
            </a:r>
            <a:r>
              <a:rPr lang="en-US" dirty="0" err="1"/>
              <a:t>sói</a:t>
            </a:r>
            <a:r>
              <a:rPr lang="en-US" dirty="0"/>
              <a:t> </a:t>
            </a:r>
            <a:r>
              <a:rPr lang="en-US" dirty="0" err="1"/>
              <a:t>đã</a:t>
            </a:r>
            <a:r>
              <a:rPr lang="en-US" dirty="0"/>
              <a:t> </a:t>
            </a:r>
            <a:r>
              <a:rPr lang="en-US" dirty="0" err="1"/>
              <a:t>lành</a:t>
            </a:r>
            <a:r>
              <a:rPr lang="en-US" dirty="0"/>
              <a:t> </a:t>
            </a:r>
            <a:r>
              <a:rPr lang="en-US" dirty="0" err="1"/>
              <a:t>từ</a:t>
            </a:r>
            <a:r>
              <a:rPr lang="en-US" dirty="0"/>
              <a:t> </a:t>
            </a:r>
            <a:r>
              <a:rPr lang="en-US" dirty="0" err="1"/>
              <a:t>lâu</a:t>
            </a:r>
            <a:r>
              <a:rPr lang="en-US" dirty="0"/>
              <a:t>, song </a:t>
            </a:r>
            <a:r>
              <a:rPr lang="en-US" dirty="0" err="1"/>
              <a:t>nó</a:t>
            </a:r>
            <a:r>
              <a:rPr lang="en-US" dirty="0"/>
              <a:t> </a:t>
            </a:r>
            <a:r>
              <a:rPr lang="en-US" dirty="0" err="1"/>
              <a:t>nghĩ</a:t>
            </a:r>
            <a:r>
              <a:rPr lang="en-US" dirty="0"/>
              <a:t> </a:t>
            </a:r>
            <a:r>
              <a:rPr lang="en-US" dirty="0" err="1"/>
              <a:t>trong</a:t>
            </a:r>
            <a:r>
              <a:rPr lang="en-US" dirty="0"/>
              <a:t> </a:t>
            </a:r>
            <a:r>
              <a:rPr lang="en-US" dirty="0" err="1"/>
              <a:t>cái</a:t>
            </a:r>
            <a:r>
              <a:rPr lang="en-US" dirty="0"/>
              <a:t> </a:t>
            </a:r>
            <a:r>
              <a:rPr lang="en-US" dirty="0" err="1"/>
              <a:t>vườn</a:t>
            </a:r>
            <a:r>
              <a:rPr lang="en-US" dirty="0"/>
              <a:t> </a:t>
            </a:r>
            <a:r>
              <a:rPr lang="en-US" dirty="0" err="1"/>
              <a:t>bách</a:t>
            </a:r>
            <a:r>
              <a:rPr lang="en-US" dirty="0"/>
              <a:t> </a:t>
            </a:r>
            <a:r>
              <a:rPr lang="en-US" dirty="0" err="1"/>
              <a:t>thú</a:t>
            </a:r>
            <a:r>
              <a:rPr lang="en-US" dirty="0"/>
              <a:t> </a:t>
            </a:r>
            <a:r>
              <a:rPr lang="en-US" dirty="0" err="1"/>
              <a:t>buồn</a:t>
            </a:r>
            <a:r>
              <a:rPr lang="en-US" dirty="0"/>
              <a:t> </a:t>
            </a:r>
            <a:r>
              <a:rPr lang="en-US" dirty="0" err="1"/>
              <a:t>thiu</a:t>
            </a:r>
            <a:r>
              <a:rPr lang="en-US" dirty="0"/>
              <a:t> </a:t>
            </a:r>
            <a:r>
              <a:rPr lang="en-US" dirty="0" err="1"/>
              <a:t>này</a:t>
            </a:r>
            <a:r>
              <a:rPr lang="en-US" dirty="0"/>
              <a:t>, </a:t>
            </a:r>
            <a:r>
              <a:rPr lang="en-US" dirty="0" err="1"/>
              <a:t>chỉ</a:t>
            </a:r>
            <a:r>
              <a:rPr lang="en-US" dirty="0"/>
              <a:t> </a:t>
            </a:r>
            <a:r>
              <a:rPr lang="en-US" dirty="0" err="1"/>
              <a:t>càn</a:t>
            </a:r>
            <a:r>
              <a:rPr lang="en-US" dirty="0"/>
              <a:t> </a:t>
            </a:r>
            <a:r>
              <a:rPr lang="en-US" dirty="0" err="1"/>
              <a:t>nhìn</a:t>
            </a:r>
            <a:r>
              <a:rPr lang="en-US" dirty="0"/>
              <a:t> </a:t>
            </a:r>
            <a:r>
              <a:rPr lang="en-US" dirty="0" err="1"/>
              <a:t>bằng</a:t>
            </a:r>
            <a:r>
              <a:rPr lang="en-US" dirty="0"/>
              <a:t> </a:t>
            </a:r>
            <a:r>
              <a:rPr lang="en-US" dirty="0" err="1"/>
              <a:t>một</a:t>
            </a:r>
            <a:r>
              <a:rPr lang="en-US" dirty="0"/>
              <a:t> </a:t>
            </a:r>
            <a:r>
              <a:rPr lang="en-US" dirty="0" err="1"/>
              <a:t>mắt</a:t>
            </a:r>
            <a:r>
              <a:rPr lang="en-US" dirty="0"/>
              <a:t> </a:t>
            </a:r>
            <a:r>
              <a:rPr lang="en-US" dirty="0" err="1"/>
              <a:t>là</a:t>
            </a:r>
            <a:r>
              <a:rPr lang="en-US" dirty="0"/>
              <a:t> </a:t>
            </a:r>
            <a:r>
              <a:rPr lang="en-US" dirty="0" err="1"/>
              <a:t>quá</a:t>
            </a:r>
            <a:r>
              <a:rPr lang="en-US" dirty="0"/>
              <a:t> </a:t>
            </a:r>
            <a:r>
              <a:rPr lang="en-US" dirty="0" err="1"/>
              <a:t>đủ</a:t>
            </a:r>
            <a:r>
              <a:rPr lang="en-US" dirty="0"/>
              <a:t>. </a:t>
            </a:r>
            <a:r>
              <a:rPr lang="en-US" dirty="0" err="1"/>
              <a:t>Nhưng</a:t>
            </a:r>
            <a:r>
              <a:rPr lang="en-US" dirty="0"/>
              <a:t> </a:t>
            </a:r>
            <a:r>
              <a:rPr lang="en-US" dirty="0" err="1"/>
              <a:t>bây</a:t>
            </a:r>
            <a:r>
              <a:rPr lang="en-US" dirty="0"/>
              <a:t> </a:t>
            </a:r>
            <a:r>
              <a:rPr lang="en-US" dirty="0" err="1"/>
              <a:t>giờ</a:t>
            </a:r>
            <a:r>
              <a:rPr lang="en-US" dirty="0"/>
              <a:t> </a:t>
            </a:r>
            <a:r>
              <a:rPr lang="en-US" dirty="0" err="1"/>
              <a:t>Sói</a:t>
            </a:r>
            <a:r>
              <a:rPr lang="en-US" dirty="0"/>
              <a:t> </a:t>
            </a:r>
            <a:r>
              <a:rPr lang="en-US" dirty="0" err="1"/>
              <a:t>đã</a:t>
            </a:r>
            <a:r>
              <a:rPr lang="en-US" dirty="0"/>
              <a:t> </a:t>
            </a:r>
            <a:r>
              <a:rPr lang="en-US" dirty="0" err="1"/>
              <a:t>có</a:t>
            </a:r>
            <a:r>
              <a:rPr lang="en-US" dirty="0"/>
              <a:t> Phi Châu </a:t>
            </a:r>
            <a:r>
              <a:rPr lang="en-US" dirty="0" err="1"/>
              <a:t>làm</a:t>
            </a:r>
            <a:r>
              <a:rPr lang="en-US" dirty="0"/>
              <a:t> </a:t>
            </a:r>
            <a:r>
              <a:rPr lang="en-US" dirty="0" err="1"/>
              <a:t>bạn</a:t>
            </a:r>
            <a:r>
              <a:rPr lang="en-US" dirty="0"/>
              <a:t>. </a:t>
            </a:r>
            <a:r>
              <a:rPr lang="en-US" dirty="0" err="1"/>
              <a:t>Sói</a:t>
            </a:r>
            <a:r>
              <a:rPr lang="en-US" dirty="0"/>
              <a:t> </a:t>
            </a:r>
            <a:r>
              <a:rPr lang="en-US" dirty="0" err="1"/>
              <a:t>nhìn</a:t>
            </a:r>
            <a:r>
              <a:rPr lang="en-US" dirty="0"/>
              <a:t> </a:t>
            </a:r>
            <a:r>
              <a:rPr lang="en-US" dirty="0" err="1"/>
              <a:t>ra</a:t>
            </a:r>
            <a:r>
              <a:rPr lang="en-US" dirty="0"/>
              <a:t> </a:t>
            </a:r>
            <a:r>
              <a:rPr lang="en-US" dirty="0" err="1"/>
              <a:t>thế</a:t>
            </a:r>
            <a:r>
              <a:rPr lang="en-US" dirty="0"/>
              <a:t> </a:t>
            </a:r>
            <a:r>
              <a:rPr lang="en-US" dirty="0" err="1"/>
              <a:t>giới</a:t>
            </a:r>
            <a:r>
              <a:rPr lang="en-US" dirty="0"/>
              <a:t> </a:t>
            </a:r>
            <a:r>
              <a:rPr lang="en-US" dirty="0" err="1"/>
              <a:t>xung</a:t>
            </a:r>
            <a:r>
              <a:rPr lang="en-US" dirty="0"/>
              <a:t> </a:t>
            </a:r>
            <a:r>
              <a:rPr lang="en-US" dirty="0" err="1"/>
              <a:t>quanh</a:t>
            </a:r>
            <a:r>
              <a:rPr lang="en-US" dirty="0"/>
              <a:t> </a:t>
            </a:r>
            <a:r>
              <a:rPr lang="en-US" dirty="0" err="1"/>
              <a:t>với</a:t>
            </a:r>
            <a:r>
              <a:rPr lang="en-US" dirty="0"/>
              <a:t> </a:t>
            </a:r>
            <a:r>
              <a:rPr lang="en-US" dirty="0" err="1"/>
              <a:t>những</a:t>
            </a:r>
            <a:r>
              <a:rPr lang="en-US" dirty="0"/>
              <a:t> </a:t>
            </a:r>
            <a:r>
              <a:rPr lang="en-US" dirty="0" err="1"/>
              <a:t>người</a:t>
            </a:r>
            <a:r>
              <a:rPr lang="en-US" dirty="0"/>
              <a:t> </a:t>
            </a:r>
            <a:r>
              <a:rPr lang="en-US" dirty="0" err="1"/>
              <a:t>bạn</a:t>
            </a:r>
            <a:r>
              <a:rPr lang="en-US" dirty="0"/>
              <a:t> </a:t>
            </a:r>
            <a:r>
              <a:rPr lang="en-US" dirty="0" err="1"/>
              <a:t>và</a:t>
            </a:r>
            <a:r>
              <a:rPr lang="en-US" dirty="0"/>
              <a:t> </a:t>
            </a:r>
            <a:r>
              <a:rPr lang="en-US" dirty="0" err="1"/>
              <a:t>các</a:t>
            </a:r>
            <a:r>
              <a:rPr lang="en-US" dirty="0"/>
              <a:t> </a:t>
            </a:r>
            <a:r>
              <a:rPr lang="en-US" dirty="0" err="1"/>
              <a:t>loài</a:t>
            </a:r>
            <a:r>
              <a:rPr lang="en-US" dirty="0"/>
              <a:t> </a:t>
            </a:r>
            <a:r>
              <a:rPr lang="en-US" dirty="0" err="1"/>
              <a:t>cây</a:t>
            </a:r>
            <a:r>
              <a:rPr lang="en-US" dirty="0"/>
              <a:t> </a:t>
            </a:r>
            <a:r>
              <a:rPr lang="en-US" dirty="0" err="1"/>
              <a:t>tràn</a:t>
            </a:r>
            <a:r>
              <a:rPr lang="en-US" dirty="0"/>
              <a:t> </a:t>
            </a:r>
            <a:r>
              <a:rPr lang="en-US" dirty="0" err="1"/>
              <a:t>ngập</a:t>
            </a:r>
            <a:r>
              <a:rPr lang="en-US" dirty="0"/>
              <a:t> </a:t>
            </a:r>
            <a:r>
              <a:rPr lang="en-US" dirty="0" err="1"/>
              <a:t>lối</a:t>
            </a:r>
            <a:r>
              <a:rPr lang="en-US" dirty="0"/>
              <a:t> </a:t>
            </a:r>
            <a:r>
              <a:rPr lang="en-US" dirty="0" err="1"/>
              <a:t>đi</a:t>
            </a:r>
            <a:r>
              <a:rPr lang="en-US" dirty="0"/>
              <a:t>. </a:t>
            </a:r>
            <a:r>
              <a:rPr lang="en-US" dirty="0" err="1"/>
              <a:t>Nó</a:t>
            </a:r>
            <a:r>
              <a:rPr lang="en-US" dirty="0"/>
              <a:t> </a:t>
            </a:r>
            <a:r>
              <a:rPr lang="en-US" dirty="0" err="1"/>
              <a:t>nghĩ</a:t>
            </a:r>
            <a:r>
              <a:rPr lang="en-US" dirty="0"/>
              <a:t> </a:t>
            </a:r>
            <a:r>
              <a:rPr lang="en-US" dirty="0" err="1"/>
              <a:t>hình</a:t>
            </a:r>
            <a:r>
              <a:rPr lang="en-US" dirty="0"/>
              <a:t> </a:t>
            </a:r>
            <a:r>
              <a:rPr lang="en-US" dirty="0" err="1"/>
              <a:t>ảnh</a:t>
            </a:r>
            <a:r>
              <a:rPr lang="en-US" dirty="0"/>
              <a:t> </a:t>
            </a:r>
            <a:r>
              <a:rPr lang="en-US" dirty="0" err="1"/>
              <a:t>tươi</a:t>
            </a:r>
            <a:r>
              <a:rPr lang="en-US" dirty="0"/>
              <a:t> </a:t>
            </a:r>
            <a:r>
              <a:rPr lang="en-US" dirty="0" err="1"/>
              <a:t>đẹp</a:t>
            </a:r>
            <a:r>
              <a:rPr lang="en-US" dirty="0"/>
              <a:t> </a:t>
            </a:r>
            <a:r>
              <a:rPr lang="en-US" dirty="0" err="1"/>
              <a:t>này</a:t>
            </a:r>
            <a:r>
              <a:rPr lang="en-US" dirty="0"/>
              <a:t> </a:t>
            </a:r>
            <a:r>
              <a:rPr lang="en-US" dirty="0" err="1"/>
              <a:t>đáng</a:t>
            </a:r>
            <a:r>
              <a:rPr lang="en-US" dirty="0"/>
              <a:t> </a:t>
            </a:r>
            <a:r>
              <a:rPr lang="en-US" dirty="0" err="1"/>
              <a:t>nhìn</a:t>
            </a:r>
            <a:r>
              <a:rPr lang="en-US" dirty="0"/>
              <a:t> </a:t>
            </a:r>
            <a:r>
              <a:rPr lang="en-US" dirty="0" err="1"/>
              <a:t>bằng</a:t>
            </a:r>
            <a:r>
              <a:rPr lang="en-US" dirty="0"/>
              <a:t> </a:t>
            </a:r>
            <a:r>
              <a:rPr lang="en-US" dirty="0" err="1"/>
              <a:t>hai</a:t>
            </a:r>
            <a:r>
              <a:rPr lang="en-US" dirty="0"/>
              <a:t> </a:t>
            </a:r>
            <a:r>
              <a:rPr lang="en-US" dirty="0" err="1"/>
              <a:t>mắt</a:t>
            </a:r>
            <a:r>
              <a:rPr lang="en-US" dirty="0"/>
              <a:t>. </a:t>
            </a:r>
            <a:r>
              <a:rPr lang="en-US" dirty="0" err="1"/>
              <a:t>Vì</a:t>
            </a:r>
            <a:r>
              <a:rPr lang="en-US" dirty="0"/>
              <a:t> </a:t>
            </a:r>
            <a:r>
              <a:rPr lang="en-US" dirty="0" err="1"/>
              <a:t>thế</a:t>
            </a:r>
            <a:r>
              <a:rPr lang="en-US" dirty="0"/>
              <a:t> “</a:t>
            </a:r>
            <a:r>
              <a:rPr lang="en-US" dirty="0" err="1"/>
              <a:t>nháy</a:t>
            </a:r>
            <a:r>
              <a:rPr lang="en-US" dirty="0"/>
              <a:t> </a:t>
            </a:r>
            <a:r>
              <a:rPr lang="en-US" dirty="0" err="1"/>
              <a:t>một</a:t>
            </a:r>
            <a:r>
              <a:rPr lang="en-US" dirty="0"/>
              <a:t> </a:t>
            </a:r>
            <a:r>
              <a:rPr lang="en-US" dirty="0" err="1"/>
              <a:t>cái</a:t>
            </a:r>
            <a:r>
              <a:rPr lang="en-US" dirty="0"/>
              <a:t>”, </a:t>
            </a:r>
            <a:r>
              <a:rPr lang="en-US" dirty="0" err="1"/>
              <a:t>mí</a:t>
            </a:r>
            <a:r>
              <a:rPr lang="en-US" dirty="0"/>
              <a:t> </a:t>
            </a:r>
            <a:r>
              <a:rPr lang="en-US" dirty="0" err="1"/>
              <a:t>mắt</a:t>
            </a:r>
            <a:r>
              <a:rPr lang="en-US" dirty="0"/>
              <a:t> </a:t>
            </a:r>
            <a:r>
              <a:rPr lang="en-US" dirty="0" err="1"/>
              <a:t>của</a:t>
            </a:r>
            <a:r>
              <a:rPr lang="en-US" dirty="0"/>
              <a:t> </a:t>
            </a:r>
            <a:r>
              <a:rPr lang="en-US" dirty="0" err="1"/>
              <a:t>nó</a:t>
            </a:r>
            <a:r>
              <a:rPr lang="en-US" dirty="0"/>
              <a:t> </a:t>
            </a:r>
            <a:r>
              <a:rPr lang="en-US" dirty="0" err="1"/>
              <a:t>mở</a:t>
            </a:r>
            <a:r>
              <a:rPr lang="en-US" dirty="0"/>
              <a:t> </a:t>
            </a:r>
            <a:r>
              <a:rPr lang="en-US" dirty="0" err="1"/>
              <a:t>ra.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30</a:t>
            </a:fld>
            <a:endParaRPr lang="en-US"/>
          </a:p>
        </p:txBody>
      </p:sp>
    </p:spTree>
    <p:extLst>
      <p:ext uri="{BB962C8B-B14F-4D97-AF65-F5344CB8AC3E}">
        <p14:creationId xmlns:p14="http://schemas.microsoft.com/office/powerpoint/2010/main" val="211513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7D012-51E8-4302-B715-5134CD6A47C7}" type="slidenum">
              <a:rPr lang="en-US" smtClean="0"/>
              <a:t>4</a:t>
            </a:fld>
            <a:endParaRPr lang="en-US"/>
          </a:p>
        </p:txBody>
      </p:sp>
    </p:spTree>
    <p:extLst>
      <p:ext uri="{BB962C8B-B14F-4D97-AF65-F5344CB8AC3E}">
        <p14:creationId xmlns:p14="http://schemas.microsoft.com/office/powerpoint/2010/main" val="2519227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31</a:t>
            </a:fld>
            <a:endParaRPr lang="en-US"/>
          </a:p>
        </p:txBody>
      </p:sp>
    </p:spTree>
    <p:extLst>
      <p:ext uri="{BB962C8B-B14F-4D97-AF65-F5344CB8AC3E}">
        <p14:creationId xmlns:p14="http://schemas.microsoft.com/office/powerpoint/2010/main" val="2532550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a:latin typeface="Times New Roman" panose="02020603050405020304" pitchFamily="18" charset="0"/>
                <a:cs typeface="Times New Roman" panose="02020603050405020304" pitchFamily="18" charset="0"/>
              </a:rPr>
              <a:t>Thực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hiện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Cậu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bé</a:t>
            </a:r>
            <a:r>
              <a:rPr lang="en-US" sz="1200" b="1" dirty="0">
                <a:latin typeface="Times New Roman" panose="02020603050405020304" pitchFamily="18" charset="0"/>
                <a:cs typeface="Times New Roman" panose="02020603050405020304" pitchFamily="18" charset="0"/>
              </a:rPr>
              <a:t> Phi Châu </a:t>
            </a:r>
            <a:r>
              <a:rPr lang="vi-VN" sz="1200" b="1" dirty="0">
                <a:latin typeface="Times New Roman" panose="02020603050405020304" pitchFamily="18" charset="0"/>
                <a:cs typeface="Times New Roman" panose="02020603050405020304" pitchFamily="18" charset="0"/>
              </a:rPr>
              <a:t>n</a:t>
            </a:r>
            <a:r>
              <a:rPr lang="en-US" sz="1200" b="1" dirty="0" err="1">
                <a:latin typeface="Times New Roman" panose="02020603050405020304" pitchFamily="18" charset="0"/>
                <a:cs typeface="Times New Roman" panose="02020603050405020304" pitchFamily="18" charset="0"/>
              </a:rPr>
              <a:t>hìn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mắt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sói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nhận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ra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những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điều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Trong </a:t>
            </a:r>
            <a:r>
              <a:rPr lang="en-US" sz="1200" b="1" dirty="0" err="1">
                <a:latin typeface="Times New Roman" panose="02020603050405020304" pitchFamily="18" charset="0"/>
                <a:cs typeface="Times New Roman" panose="02020603050405020304" pitchFamily="18" charset="0"/>
              </a:rPr>
              <a:t>mắt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sói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câu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hiện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lên</a:t>
            </a:r>
            <a:r>
              <a:rPr lang="en-US" sz="1200" b="1" dirty="0">
                <a:latin typeface="Times New Roman" panose="02020603050405020304" pitchFamily="18" charset="0"/>
                <a:cs typeface="Times New Roman" panose="02020603050405020304" pitchFamily="18" charset="0"/>
              </a:rPr>
              <a:t>?</a:t>
            </a:r>
          </a:p>
          <a:p>
            <a:r>
              <a:rPr lang="en-US" sz="1200" b="1" dirty="0" err="1">
                <a:latin typeface="Times New Roman" panose="02020603050405020304" pitchFamily="18" charset="0"/>
                <a:cs typeface="Times New Roman" panose="02020603050405020304" pitchFamily="18" charset="0"/>
              </a:rPr>
              <a:t>Gợi</a:t>
            </a:r>
            <a:r>
              <a:rPr lang="en-US" sz="1200" b="1" dirty="0">
                <a:latin typeface="Times New Roman" panose="02020603050405020304" pitchFamily="18" charset="0"/>
                <a:cs typeface="Times New Roman" panose="02020603050405020304" pitchFamily="18" charset="0"/>
              </a:rPr>
              <a:t> ý: </a:t>
            </a:r>
            <a:r>
              <a:rPr lang="vi-VN" dirty="0"/>
              <a:t>Tìm các chi tiết miêu tả mắt sói ở phần (1)</a:t>
            </a:r>
          </a:p>
          <a:p>
            <a:r>
              <a:rPr lang="vi-VN" dirty="0"/>
              <a:t>Chỉ ra những hình ảnh được so sánh, liên tưởng với hình ảnh mắt sói trong phần (1)</a:t>
            </a:r>
          </a:p>
          <a:p>
            <a:r>
              <a:rPr lang="vi-VN" dirty="0"/>
              <a:t>Nêu cảm nhận về hình ảnh mắt sói</a:t>
            </a:r>
          </a:p>
          <a:p>
            <a:r>
              <a:rPr lang="vi-VN" dirty="0"/>
              <a:t>Xác định câu chuyện hiện lên trong mắt sói</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cs typeface="Times New Roman" panose="02020603050405020304" pitchFamily="18" charset="0"/>
              </a:rPr>
              <a:t>Các chi tiết miêu tả mắt sói ở Phần (1): con mắt màu vàng, tròn xoe, chính giữa có một con ngươi màu đen, con mắt không chớp bao giờ, to, tròn, hệt như một ngọn đèn trong đêm, như một tuần trăng úa trên bầu trời trống trải, xuất hiện những điểm màu khác nhau, con ngươi cháy lên như một đám lửa thực sự,...Những chi tiết này cho thấy cậu bé cảm nhận được trong mắt sói chất chứa nỗi buồn thẳm sâu, sự u uất, cô đơn, trống trải. Điểm nhấn đặc biệt trong đôi mắt soi là con ngươi “có sự sống”. Trong con ngươi của sói là một bức tranh đa sắc màu: “màu lông của năm sói con hệt quầng hung đỏ của cầu vồng”. Câu chuyện hiện lên trong mắt sói là hồi ức về gia đình nhà sói, việc Sói Lam cứu em gái Ánh Vàng.</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32</a:t>
            </a:fld>
            <a:endParaRPr lang="en-US"/>
          </a:p>
        </p:txBody>
      </p:sp>
    </p:spTree>
    <p:extLst>
      <p:ext uri="{BB962C8B-B14F-4D97-AF65-F5344CB8AC3E}">
        <p14:creationId xmlns:p14="http://schemas.microsoft.com/office/powerpoint/2010/main" val="3900915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33</a:t>
            </a:fld>
            <a:endParaRPr lang="en-US"/>
          </a:p>
        </p:txBody>
      </p:sp>
    </p:spTree>
    <p:extLst>
      <p:ext uri="{BB962C8B-B14F-4D97-AF65-F5344CB8AC3E}">
        <p14:creationId xmlns:p14="http://schemas.microsoft.com/office/powerpoint/2010/main" val="2910453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34</a:t>
            </a:fld>
            <a:endParaRPr lang="en-US"/>
          </a:p>
        </p:txBody>
      </p:sp>
    </p:spTree>
    <p:extLst>
      <p:ext uri="{BB962C8B-B14F-4D97-AF65-F5344CB8AC3E}">
        <p14:creationId xmlns:p14="http://schemas.microsoft.com/office/powerpoint/2010/main" val="3952931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“Mắt sói” được tạp chí Át-tra-pi (Astrapi) của Pháp đánh giá là “Một cuộc gặp gỡ kì lạ, được kể lại một cách xuất sắc” </a:t>
            </a:r>
            <a:endParaRPr lang="en-US" dirty="0"/>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35</a:t>
            </a:fld>
            <a:endParaRPr lang="en-US"/>
          </a:p>
        </p:txBody>
      </p:sp>
    </p:spTree>
    <p:extLst>
      <p:ext uri="{BB962C8B-B14F-4D97-AF65-F5344CB8AC3E}">
        <p14:creationId xmlns:p14="http://schemas.microsoft.com/office/powerpoint/2010/main" val="3884666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Times New Roman" panose="02020603050405020304" pitchFamily="18" charset="0"/>
                <a:cs typeface="Times New Roman" panose="02020603050405020304" pitchFamily="18" charset="0"/>
              </a:rPr>
              <a:t>7. Theo em, qua câu chuyện của Sói Lam và cậu bé Phi Châu, tác giả muốn ca ngợi hay phê phán điều gì? Câu chuyện đã tác động đến suy nghĩ và tình cảm của em như thế nào?</a:t>
            </a:r>
            <a:endParaRPr lang="en-US" sz="1200" b="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36</a:t>
            </a:fld>
            <a:endParaRPr lang="en-US"/>
          </a:p>
        </p:txBody>
      </p:sp>
    </p:spTree>
    <p:extLst>
      <p:ext uri="{BB962C8B-B14F-4D97-AF65-F5344CB8AC3E}">
        <p14:creationId xmlns:p14="http://schemas.microsoft.com/office/powerpoint/2010/main" val="3651623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7D012-51E8-4302-B715-5134CD6A47C7}" type="slidenum">
              <a:rPr lang="en-US" smtClean="0"/>
              <a:t>37</a:t>
            </a:fld>
            <a:endParaRPr lang="en-US"/>
          </a:p>
        </p:txBody>
      </p:sp>
    </p:spTree>
    <p:extLst>
      <p:ext uri="{BB962C8B-B14F-4D97-AF65-F5344CB8AC3E}">
        <p14:creationId xmlns:p14="http://schemas.microsoft.com/office/powerpoint/2010/main" val="3792386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Đến</a:t>
            </a:r>
            <a:r>
              <a:rPr lang="en-US" dirty="0"/>
              <a:t> </a:t>
            </a:r>
            <a:r>
              <a:rPr lang="en-US" dirty="0" err="1"/>
              <a:t>với</a:t>
            </a:r>
            <a:r>
              <a:rPr lang="en-US" dirty="0"/>
              <a:t> </a:t>
            </a:r>
            <a:r>
              <a:rPr lang="en-US" dirty="0" err="1"/>
              <a:t>các</a:t>
            </a:r>
            <a:r>
              <a:rPr lang="en-US" dirty="0"/>
              <a:t> </a:t>
            </a:r>
            <a:r>
              <a:rPr lang="en-US" dirty="0" err="1"/>
              <a:t>tác</a:t>
            </a:r>
            <a:r>
              <a:rPr lang="en-US" dirty="0"/>
              <a:t> </a:t>
            </a:r>
            <a:r>
              <a:rPr lang="en-US" dirty="0" err="1"/>
              <a:t>phẩm</a:t>
            </a:r>
            <a:r>
              <a:rPr lang="en-US" dirty="0"/>
              <a:t> </a:t>
            </a:r>
            <a:r>
              <a:rPr lang="en-US" dirty="0" err="1"/>
              <a:t>có</a:t>
            </a:r>
            <a:r>
              <a:rPr lang="en-US" dirty="0"/>
              <a:t> </a:t>
            </a:r>
            <a:r>
              <a:rPr lang="en-US" dirty="0" err="1"/>
              <a:t>cốt</a:t>
            </a:r>
            <a:r>
              <a:rPr lang="en-US" dirty="0"/>
              <a:t> </a:t>
            </a:r>
            <a:r>
              <a:rPr lang="en-US" dirty="0" err="1"/>
              <a:t>truyện</a:t>
            </a:r>
            <a:r>
              <a:rPr lang="en-US" dirty="0"/>
              <a:t> </a:t>
            </a:r>
            <a:r>
              <a:rPr lang="en-US" dirty="0" err="1"/>
              <a:t>đa</a:t>
            </a:r>
            <a:r>
              <a:rPr lang="en-US" dirty="0"/>
              <a:t> </a:t>
            </a:r>
            <a:r>
              <a:rPr lang="en-US" dirty="0" err="1"/>
              <a:t>tuyến</a:t>
            </a:r>
            <a:r>
              <a:rPr lang="en-US" dirty="0"/>
              <a:t>, </a:t>
            </a:r>
            <a:r>
              <a:rPr lang="en-US" dirty="0" err="1"/>
              <a:t>đơn</a:t>
            </a:r>
            <a:r>
              <a:rPr lang="en-US" dirty="0"/>
              <a:t> </a:t>
            </a:r>
            <a:r>
              <a:rPr lang="en-US" dirty="0" err="1"/>
              <a:t>tuyến</a:t>
            </a:r>
            <a:r>
              <a:rPr lang="en-US" dirty="0"/>
              <a:t> </a:t>
            </a:r>
            <a:r>
              <a:rPr lang="en-US" dirty="0" err="1"/>
              <a:t>và</a:t>
            </a:r>
            <a:r>
              <a:rPr lang="en-US" dirty="0"/>
              <a:t> </a:t>
            </a:r>
            <a:r>
              <a:rPr lang="en-US" dirty="0" err="1"/>
              <a:t>một</a:t>
            </a:r>
            <a:r>
              <a:rPr lang="en-US" dirty="0"/>
              <a:t> </a:t>
            </a:r>
            <a:r>
              <a:rPr lang="en-US" dirty="0" err="1"/>
              <a:t>bài</a:t>
            </a:r>
            <a:r>
              <a:rPr lang="en-US" dirty="0"/>
              <a:t> </a:t>
            </a:r>
            <a:r>
              <a:rPr lang="en-US" dirty="0" err="1"/>
              <a:t>thơ</a:t>
            </a:r>
            <a:r>
              <a:rPr lang="en-US" dirty="0"/>
              <a:t> </a:t>
            </a:r>
            <a:r>
              <a:rPr lang="en-US" dirty="0" err="1"/>
              <a:t>kết</a:t>
            </a:r>
            <a:r>
              <a:rPr lang="en-US" dirty="0"/>
              <a:t> </a:t>
            </a:r>
            <a:r>
              <a:rPr lang="en-US" dirty="0" err="1"/>
              <a:t>nối</a:t>
            </a:r>
            <a:r>
              <a:rPr lang="en-US" dirty="0"/>
              <a:t> </a:t>
            </a:r>
            <a:r>
              <a:rPr lang="en-US" dirty="0" err="1"/>
              <a:t>chủ</a:t>
            </a:r>
            <a:r>
              <a:rPr lang="en-US" dirty="0"/>
              <a:t> </a:t>
            </a:r>
            <a:r>
              <a:rPr lang="en-US" dirty="0" err="1"/>
              <a:t>đề</a:t>
            </a:r>
            <a:r>
              <a:rPr lang="en-US" dirty="0"/>
              <a:t> </a:t>
            </a:r>
            <a:r>
              <a:rPr lang="en-US" dirty="0" err="1"/>
              <a:t>trong</a:t>
            </a:r>
            <a:r>
              <a:rPr lang="en-US" dirty="0"/>
              <a:t> </a:t>
            </a:r>
            <a:r>
              <a:rPr lang="en-US" dirty="0" err="1"/>
              <a:t>bài</a:t>
            </a:r>
            <a:r>
              <a:rPr lang="en-US" dirty="0"/>
              <a:t> </a:t>
            </a:r>
            <a:r>
              <a:rPr lang="en-US" dirty="0" err="1"/>
              <a:t>học</a:t>
            </a:r>
            <a:r>
              <a:rPr lang="en-US" dirty="0"/>
              <a:t> </a:t>
            </a:r>
            <a:r>
              <a:rPr lang="en-US" dirty="0" err="1"/>
              <a:t>này</a:t>
            </a:r>
            <a:r>
              <a:rPr lang="en-US" dirty="0"/>
              <a:t>, </a:t>
            </a:r>
            <a:r>
              <a:rPr lang="en-US" dirty="0" err="1"/>
              <a:t>em</a:t>
            </a:r>
            <a:r>
              <a:rPr lang="en-US" dirty="0"/>
              <a:t> </a:t>
            </a:r>
            <a:r>
              <a:rPr lang="en-US" dirty="0" err="1"/>
              <a:t>sẽ</a:t>
            </a:r>
            <a:r>
              <a:rPr lang="en-US" dirty="0"/>
              <a:t> </a:t>
            </a:r>
            <a:r>
              <a:rPr lang="en-US" dirty="0" err="1"/>
              <a:t>cảm</a:t>
            </a:r>
            <a:r>
              <a:rPr lang="en-US" dirty="0"/>
              <a:t> </a:t>
            </a:r>
            <a:r>
              <a:rPr lang="en-US" dirty="0" err="1"/>
              <a:t>nhận</a:t>
            </a:r>
            <a:r>
              <a:rPr lang="en-US" dirty="0"/>
              <a:t> </a:t>
            </a:r>
            <a:r>
              <a:rPr lang="en-US" dirty="0" err="1"/>
              <a:t>được</a:t>
            </a:r>
            <a:r>
              <a:rPr lang="en-US" dirty="0"/>
              <a:t> </a:t>
            </a:r>
            <a:r>
              <a:rPr lang="en-US" dirty="0" err="1"/>
              <a:t>những</a:t>
            </a:r>
            <a:r>
              <a:rPr lang="en-US" dirty="0"/>
              <a:t> </a:t>
            </a:r>
            <a:r>
              <a:rPr lang="en-US" dirty="0" err="1"/>
              <a:t>bức</a:t>
            </a:r>
            <a:r>
              <a:rPr lang="en-US" dirty="0"/>
              <a:t> </a:t>
            </a:r>
            <a:r>
              <a:rPr lang="en-US" dirty="0" err="1"/>
              <a:t>tranh</a:t>
            </a:r>
            <a:r>
              <a:rPr lang="en-US" dirty="0"/>
              <a:t> </a:t>
            </a:r>
            <a:r>
              <a:rPr lang="en-US" dirty="0" err="1"/>
              <a:t>đa</a:t>
            </a:r>
            <a:r>
              <a:rPr lang="en-US" dirty="0"/>
              <a:t> </a:t>
            </a:r>
            <a:r>
              <a:rPr lang="en-US" dirty="0" err="1"/>
              <a:t>chiều</a:t>
            </a:r>
            <a:r>
              <a:rPr lang="en-US" dirty="0"/>
              <a:t> </a:t>
            </a:r>
            <a:r>
              <a:rPr lang="en-US" dirty="0" err="1"/>
              <a:t>về</a:t>
            </a:r>
            <a:r>
              <a:rPr lang="en-US" dirty="0"/>
              <a:t> </a:t>
            </a:r>
            <a:r>
              <a:rPr lang="en-US" dirty="0" err="1"/>
              <a:t>cuộc</a:t>
            </a:r>
            <a:r>
              <a:rPr lang="en-US" dirty="0"/>
              <a:t> </a:t>
            </a:r>
            <a:r>
              <a:rPr lang="en-US" dirty="0" err="1"/>
              <a:t>sống</a:t>
            </a:r>
            <a:r>
              <a:rPr lang="en-US" dirty="0"/>
              <a:t> </a:t>
            </a:r>
            <a:r>
              <a:rPr lang="en-US" dirty="0" err="1"/>
              <a:t>mà</a:t>
            </a:r>
            <a:r>
              <a:rPr lang="en-US" dirty="0"/>
              <a:t> </a:t>
            </a:r>
            <a:r>
              <a:rPr lang="en-US" dirty="0" err="1"/>
              <a:t>nhà</a:t>
            </a:r>
            <a:r>
              <a:rPr lang="en-US" dirty="0"/>
              <a:t> </a:t>
            </a:r>
            <a:r>
              <a:rPr lang="en-US" dirty="0" err="1"/>
              <a:t>văn</a:t>
            </a:r>
            <a:r>
              <a:rPr lang="en-US" dirty="0"/>
              <a:t> </a:t>
            </a:r>
            <a:r>
              <a:rPr lang="en-US" dirty="0" err="1"/>
              <a:t>vẽ</a:t>
            </a:r>
            <a:r>
              <a:rPr lang="en-US" dirty="0"/>
              <a:t> </a:t>
            </a:r>
            <a:r>
              <a:rPr lang="en-US" dirty="0" err="1"/>
              <a:t>nên</a:t>
            </a:r>
            <a:r>
              <a:rPr lang="en-US" dirty="0"/>
              <a:t> </a:t>
            </a:r>
            <a:r>
              <a:rPr lang="en-US" dirty="0" err="1"/>
              <a:t>bằng</a:t>
            </a:r>
            <a:r>
              <a:rPr lang="en-US" dirty="0"/>
              <a:t> </a:t>
            </a:r>
            <a:r>
              <a:rPr lang="en-US" dirty="0" err="1"/>
              <a:t>ngôn</a:t>
            </a:r>
            <a:r>
              <a:rPr lang="en-US" dirty="0"/>
              <a:t> </a:t>
            </a:r>
            <a:r>
              <a:rPr lang="en-US" dirty="0" err="1"/>
              <a:t>ngữ</a:t>
            </a:r>
            <a:r>
              <a:rPr lang="en-US" dirty="0"/>
              <a:t> </a:t>
            </a:r>
            <a:r>
              <a:rPr lang="en-US" dirty="0" err="1"/>
              <a:t>nghệ</a:t>
            </a:r>
            <a:r>
              <a:rPr lang="en-US" dirty="0"/>
              <a:t> </a:t>
            </a:r>
            <a:r>
              <a:rPr lang="en-US" dirty="0" err="1"/>
              <a:t>thuật</a:t>
            </a:r>
            <a:r>
              <a:rPr lang="en-US" dirty="0"/>
              <a:t>. </a:t>
            </a:r>
            <a:r>
              <a:rPr lang="en-US" dirty="0" err="1"/>
              <a:t>Những</a:t>
            </a:r>
            <a:r>
              <a:rPr lang="en-US" dirty="0"/>
              <a:t> </a:t>
            </a:r>
            <a:r>
              <a:rPr lang="en-US" dirty="0" err="1"/>
              <a:t>bức</a:t>
            </a:r>
            <a:r>
              <a:rPr lang="en-US" dirty="0"/>
              <a:t> </a:t>
            </a:r>
            <a:r>
              <a:rPr lang="en-US" dirty="0" err="1"/>
              <a:t>tranh</a:t>
            </a:r>
            <a:r>
              <a:rPr lang="en-US" dirty="0"/>
              <a:t> </a:t>
            </a:r>
            <a:r>
              <a:rPr lang="en-US" dirty="0" err="1"/>
              <a:t>ấy</a:t>
            </a:r>
            <a:r>
              <a:rPr lang="en-US" dirty="0"/>
              <a:t> </a:t>
            </a:r>
            <a:r>
              <a:rPr lang="en-US" dirty="0" err="1"/>
              <a:t>sẽ</a:t>
            </a:r>
            <a:r>
              <a:rPr lang="en-US" dirty="0"/>
              <a:t> </a:t>
            </a:r>
            <a:r>
              <a:rPr lang="en-US" dirty="0" err="1"/>
              <a:t>giúp</a:t>
            </a:r>
            <a:r>
              <a:rPr lang="en-US" dirty="0"/>
              <a:t> </a:t>
            </a:r>
            <a:r>
              <a:rPr lang="en-US" dirty="0" err="1"/>
              <a:t>em</a:t>
            </a:r>
            <a:r>
              <a:rPr lang="en-US" dirty="0"/>
              <a:t> </a:t>
            </a:r>
            <a:r>
              <a:rPr lang="en-US" dirty="0" err="1"/>
              <a:t>hiểu</a:t>
            </a:r>
            <a:r>
              <a:rPr lang="en-US" dirty="0"/>
              <a:t> </a:t>
            </a:r>
            <a:r>
              <a:rPr lang="en-US" dirty="0" err="1"/>
              <a:t>hơn</a:t>
            </a:r>
            <a:r>
              <a:rPr lang="en-US" dirty="0"/>
              <a:t>, </a:t>
            </a:r>
            <a:r>
              <a:rPr lang="en-US" dirty="0" err="1"/>
              <a:t>trân</a:t>
            </a:r>
            <a:r>
              <a:rPr lang="en-US" dirty="0"/>
              <a:t> </a:t>
            </a:r>
            <a:r>
              <a:rPr lang="en-US" dirty="0" err="1"/>
              <a:t>trọng</a:t>
            </a:r>
            <a:r>
              <a:rPr lang="en-US" dirty="0"/>
              <a:t> </a:t>
            </a:r>
            <a:r>
              <a:rPr lang="en-US" dirty="0" err="1"/>
              <a:t>và</a:t>
            </a:r>
            <a:r>
              <a:rPr lang="en-US" dirty="0"/>
              <a:t> tin </a:t>
            </a:r>
            <a:r>
              <a:rPr lang="en-US" dirty="0" err="1"/>
              <a:t>yêu</a:t>
            </a:r>
            <a:r>
              <a:rPr lang="en-US" dirty="0"/>
              <a:t> </a:t>
            </a:r>
            <a:r>
              <a:rPr lang="en-US" dirty="0" err="1"/>
              <a:t>hơn</a:t>
            </a:r>
            <a:r>
              <a:rPr lang="en-US" dirty="0"/>
              <a:t> </a:t>
            </a:r>
            <a:r>
              <a:rPr lang="en-US" dirty="0" err="1"/>
              <a:t>vẻ</a:t>
            </a:r>
            <a:r>
              <a:rPr lang="en-US" dirty="0"/>
              <a:t> </a:t>
            </a:r>
            <a:r>
              <a:rPr lang="en-US" dirty="0" err="1"/>
              <a:t>đẹp</a:t>
            </a:r>
            <a:r>
              <a:rPr lang="en-US" dirty="0"/>
              <a:t> </a:t>
            </a:r>
            <a:r>
              <a:rPr lang="en-US" dirty="0" err="1"/>
              <a:t>của</a:t>
            </a:r>
            <a:r>
              <a:rPr lang="en-US" dirty="0"/>
              <a:t> </a:t>
            </a:r>
            <a:r>
              <a:rPr lang="en-US" dirty="0" err="1"/>
              <a:t>thế</a:t>
            </a:r>
            <a:r>
              <a:rPr lang="en-US" dirty="0"/>
              <a:t> </a:t>
            </a:r>
            <a:r>
              <a:rPr lang="en-US" dirty="0" err="1"/>
              <a:t>giới</a:t>
            </a:r>
            <a:r>
              <a:rPr lang="en-US" dirty="0"/>
              <a:t> </a:t>
            </a:r>
            <a:r>
              <a:rPr lang="en-US" dirty="0" err="1"/>
              <a:t>quanh</a:t>
            </a:r>
            <a:r>
              <a:rPr lang="en-US" dirty="0"/>
              <a:t> ta.</a:t>
            </a:r>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5</a:t>
            </a:fld>
            <a:endParaRPr lang="en-US"/>
          </a:p>
        </p:txBody>
      </p:sp>
    </p:spTree>
    <p:extLst>
      <p:ext uri="{BB962C8B-B14F-4D97-AF65-F5344CB8AC3E}">
        <p14:creationId xmlns:p14="http://schemas.microsoft.com/office/powerpoint/2010/main" val="309118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7D012-51E8-4302-B715-5134CD6A47C7}" type="slidenum">
              <a:rPr lang="en-US" smtClean="0"/>
              <a:t>6</a:t>
            </a:fld>
            <a:endParaRPr lang="en-US"/>
          </a:p>
        </p:txBody>
      </p:sp>
    </p:spTree>
    <p:extLst>
      <p:ext uri="{BB962C8B-B14F-4D97-AF65-F5344CB8AC3E}">
        <p14:creationId xmlns:p14="http://schemas.microsoft.com/office/powerpoint/2010/main" val="2856504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7D012-51E8-4302-B715-5134CD6A47C7}" type="slidenum">
              <a:rPr lang="en-US" smtClean="0"/>
              <a:t>7</a:t>
            </a:fld>
            <a:endParaRPr lang="en-US"/>
          </a:p>
        </p:txBody>
      </p:sp>
    </p:spTree>
    <p:extLst>
      <p:ext uri="{BB962C8B-B14F-4D97-AF65-F5344CB8AC3E}">
        <p14:creationId xmlns:p14="http://schemas.microsoft.com/office/powerpoint/2010/main" val="560598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CD5D4-E013-4FF8-B23D-400FA10DD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185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Trong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9</a:t>
            </a:fld>
            <a:endParaRPr lang="en-US"/>
          </a:p>
        </p:txBody>
      </p:sp>
    </p:spTree>
    <p:extLst>
      <p:ext uri="{BB962C8B-B14F-4D97-AF65-F5344CB8AC3E}">
        <p14:creationId xmlns:p14="http://schemas.microsoft.com/office/powerpoint/2010/main" val="639051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Hầu</a:t>
            </a:r>
            <a:r>
              <a:rPr lang="en-US" dirty="0"/>
              <a:t> </a:t>
            </a:r>
            <a:r>
              <a:rPr lang="en-US" dirty="0" err="1"/>
              <a:t>hết</a:t>
            </a:r>
            <a:r>
              <a:rPr lang="en-US" dirty="0"/>
              <a:t> </a:t>
            </a:r>
            <a:r>
              <a:rPr lang="en-US" dirty="0" err="1"/>
              <a:t>các</a:t>
            </a:r>
            <a:r>
              <a:rPr lang="en-US" dirty="0"/>
              <a:t> </a:t>
            </a:r>
            <a:r>
              <a:rPr lang="en-US" dirty="0" err="1"/>
              <a:t>truyện</a:t>
            </a:r>
            <a:r>
              <a:rPr lang="en-US" dirty="0"/>
              <a:t> </a:t>
            </a:r>
            <a:r>
              <a:rPr lang="en-US" dirty="0" err="1"/>
              <a:t>ngắn</a:t>
            </a:r>
            <a:r>
              <a:rPr lang="en-US" dirty="0"/>
              <a:t> </a:t>
            </a:r>
            <a:r>
              <a:rPr lang="en-US" dirty="0" err="1"/>
              <a:t>được</a:t>
            </a:r>
            <a:r>
              <a:rPr lang="en-US" dirty="0"/>
              <a:t> </a:t>
            </a:r>
            <a:r>
              <a:rPr lang="en-US" dirty="0" err="1"/>
              <a:t>học</a:t>
            </a:r>
            <a:r>
              <a:rPr lang="en-US" dirty="0"/>
              <a:t> ở </a:t>
            </a:r>
            <a:r>
              <a:rPr lang="en-US" dirty="0" err="1"/>
              <a:t>lớp</a:t>
            </a:r>
            <a:r>
              <a:rPr lang="en-US" dirty="0"/>
              <a:t> 6 </a:t>
            </a:r>
            <a:r>
              <a:rPr lang="en-US" dirty="0" err="1"/>
              <a:t>và</a:t>
            </a:r>
            <a:r>
              <a:rPr lang="en-US" dirty="0"/>
              <a:t> 7 </a:t>
            </a:r>
            <a:r>
              <a:rPr lang="en-US" dirty="0" err="1"/>
              <a:t>như</a:t>
            </a:r>
            <a:r>
              <a:rPr lang="en-US" dirty="0"/>
              <a:t> “</a:t>
            </a:r>
            <a:r>
              <a:rPr lang="en-US" dirty="0" err="1"/>
              <a:t>Cô</a:t>
            </a:r>
            <a:r>
              <a:rPr lang="en-US" dirty="0"/>
              <a:t> </a:t>
            </a:r>
            <a:r>
              <a:rPr lang="en-US" dirty="0" err="1"/>
              <a:t>bé</a:t>
            </a:r>
            <a:r>
              <a:rPr lang="en-US" dirty="0"/>
              <a:t> </a:t>
            </a:r>
            <a:r>
              <a:rPr lang="en-US" dirty="0" err="1"/>
              <a:t>bán</a:t>
            </a:r>
            <a:r>
              <a:rPr lang="en-US" dirty="0"/>
              <a:t> </a:t>
            </a:r>
            <a:r>
              <a:rPr lang="en-US" dirty="0" err="1"/>
              <a:t>diêm</a:t>
            </a:r>
            <a:r>
              <a:rPr lang="en-US" dirty="0"/>
              <a:t>”, “</a:t>
            </a:r>
            <a:r>
              <a:rPr lang="en-US" dirty="0" err="1"/>
              <a:t>Gió</a:t>
            </a:r>
            <a:r>
              <a:rPr lang="en-US" dirty="0"/>
              <a:t> </a:t>
            </a:r>
            <a:r>
              <a:rPr lang="en-US" dirty="0" err="1"/>
              <a:t>lạnh</a:t>
            </a:r>
            <a:r>
              <a:rPr lang="en-US" dirty="0"/>
              <a:t> </a:t>
            </a:r>
            <a:r>
              <a:rPr lang="en-US" dirty="0" err="1"/>
              <a:t>đầu</a:t>
            </a:r>
            <a:r>
              <a:rPr lang="en-US" dirty="0"/>
              <a:t> </a:t>
            </a:r>
            <a:r>
              <a:rPr lang="en-US" dirty="0" err="1"/>
              <a:t>mùa</a:t>
            </a:r>
            <a:r>
              <a:rPr lang="en-US" dirty="0"/>
              <a:t>”, “</a:t>
            </a:r>
            <a:r>
              <a:rPr lang="en-US" dirty="0" err="1"/>
              <a:t>Bầy</a:t>
            </a:r>
            <a:r>
              <a:rPr lang="en-US" dirty="0"/>
              <a:t> </a:t>
            </a:r>
            <a:r>
              <a:rPr lang="en-US" dirty="0" err="1"/>
              <a:t>chim</a:t>
            </a:r>
            <a:r>
              <a:rPr lang="en-US" dirty="0"/>
              <a:t> </a:t>
            </a:r>
            <a:r>
              <a:rPr lang="en-US" dirty="0" err="1"/>
              <a:t>chìa</a:t>
            </a:r>
            <a:r>
              <a:rPr lang="en-US" dirty="0"/>
              <a:t> </a:t>
            </a:r>
            <a:r>
              <a:rPr lang="en-US" dirty="0" err="1"/>
              <a:t>vôi</a:t>
            </a:r>
            <a:r>
              <a:rPr lang="en-US" dirty="0"/>
              <a:t>”… </a:t>
            </a:r>
            <a:r>
              <a:rPr lang="en-US" dirty="0" err="1"/>
              <a:t>đều</a:t>
            </a:r>
            <a:r>
              <a:rPr lang="en-US" dirty="0"/>
              <a:t> </a:t>
            </a:r>
            <a:r>
              <a:rPr lang="en-US" dirty="0" err="1"/>
              <a:t>là</a:t>
            </a:r>
            <a:r>
              <a:rPr lang="en-US" dirty="0"/>
              <a:t> </a:t>
            </a:r>
            <a:r>
              <a:rPr lang="en-US" dirty="0" err="1"/>
              <a:t>cốt</a:t>
            </a:r>
            <a:r>
              <a:rPr lang="en-US" dirty="0"/>
              <a:t> </a:t>
            </a:r>
            <a:r>
              <a:rPr lang="en-US" dirty="0" err="1"/>
              <a:t>truyện</a:t>
            </a:r>
            <a:r>
              <a:rPr lang="en-US" dirty="0"/>
              <a:t> </a:t>
            </a:r>
            <a:r>
              <a:rPr lang="en-US" dirty="0" err="1"/>
              <a:t>đơn</a:t>
            </a:r>
            <a:r>
              <a:rPr lang="en-US" dirty="0"/>
              <a:t> </a:t>
            </a:r>
            <a:r>
              <a:rPr lang="en-US" dirty="0" err="1"/>
              <a:t>tuyến</a:t>
            </a:r>
            <a:r>
              <a:rPr lang="en-US" dirty="0"/>
              <a:t>. </a:t>
            </a:r>
          </a:p>
        </p:txBody>
      </p:sp>
      <p:sp>
        <p:nvSpPr>
          <p:cNvPr id="4" name="Slide Number Placeholder 3"/>
          <p:cNvSpPr>
            <a:spLocks noGrp="1"/>
          </p:cNvSpPr>
          <p:nvPr>
            <p:ph type="sldNum" sz="quarter" idx="5"/>
          </p:nvPr>
        </p:nvSpPr>
        <p:spPr/>
        <p:txBody>
          <a:bodyPr/>
          <a:lstStyle/>
          <a:p>
            <a:fld id="{9BE7D012-51E8-4302-B715-5134CD6A47C7}" type="slidenum">
              <a:rPr lang="en-US" smtClean="0"/>
              <a:t>10</a:t>
            </a:fld>
            <a:endParaRPr lang="en-US"/>
          </a:p>
        </p:txBody>
      </p:sp>
    </p:spTree>
    <p:extLst>
      <p:ext uri="{BB962C8B-B14F-4D97-AF65-F5344CB8AC3E}">
        <p14:creationId xmlns:p14="http://schemas.microsoft.com/office/powerpoint/2010/main" val="188298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2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24.xml"/><Relationship Id="rId3" Type="http://schemas.openxmlformats.org/officeDocument/2006/relationships/audio" Target="../media/audio1.wav"/><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slide" Target="slide28.xml"/><Relationship Id="rId2" Type="http://schemas.openxmlformats.org/officeDocument/2006/relationships/notesSlide" Target="../notesSlides/notesSlide21.xml"/><Relationship Id="rId16" Type="http://schemas.openxmlformats.org/officeDocument/2006/relationships/slide" Target="slide27.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slide" Target="slide23.xml"/><Relationship Id="rId15" Type="http://schemas.openxmlformats.org/officeDocument/2006/relationships/slide" Target="slide26.xml"/><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slide" Target="slide2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6.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ại sao các sứ mệnh dài ngày bên ngoài không gian lại có thể gây tổn hại  cho bộ não phi hành gia? » Báo Phụ Nữ Việt Nam">
            <a:extLst>
              <a:ext uri="{FF2B5EF4-FFF2-40B4-BE49-F238E27FC236}">
                <a16:creationId xmlns:a16="http://schemas.microsoft.com/office/drawing/2014/main" id="{D755EEE0-A136-B137-8994-28DCD699ED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76" r="22464"/>
          <a:stretch/>
        </p:blipFill>
        <p:spPr bwMode="auto">
          <a:xfrm>
            <a:off x="20" y="-12356"/>
            <a:ext cx="11498369" cy="10286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BC160F-245B-6D6C-7C65-896512CC7F68}"/>
              </a:ext>
            </a:extLst>
          </p:cNvPr>
          <p:cNvSpPr txBox="1"/>
          <p:nvPr/>
        </p:nvSpPr>
        <p:spPr>
          <a:xfrm flipH="1">
            <a:off x="11963400" y="952500"/>
            <a:ext cx="5410200" cy="1015663"/>
          </a:xfrm>
          <a:prstGeom prst="rect">
            <a:avLst/>
          </a:prstGeom>
          <a:noFill/>
        </p:spPr>
        <p:txBody>
          <a:bodyPr wrap="square" rtlCol="0">
            <a:spAutoFit/>
          </a:bodyPr>
          <a:lstStyle/>
          <a:p>
            <a:pPr algn="ctr"/>
            <a:r>
              <a:rPr lang="en-US" sz="6000" b="1" i="1" dirty="0" err="1">
                <a:solidFill>
                  <a:srgbClr val="FF0000"/>
                </a:solidFill>
                <a:latin typeface="#9Slide05 SVNVanilla Daisy Pro" panose="00000500000000000000" pitchFamily="2" charset="0"/>
                <a:cs typeface="Times New Roman" panose="02020603050405020304" pitchFamily="18" charset="0"/>
              </a:rPr>
              <a:t>Tình</a:t>
            </a:r>
            <a:r>
              <a:rPr lang="en-US" sz="6000" b="1" i="1" dirty="0">
                <a:solidFill>
                  <a:srgbClr val="FF0000"/>
                </a:solidFill>
                <a:latin typeface="#9Slide05 SVNVanilla Daisy Pro" panose="00000500000000000000" pitchFamily="2" charset="0"/>
                <a:cs typeface="Times New Roman" panose="02020603050405020304" pitchFamily="18" charset="0"/>
              </a:rPr>
              <a:t> </a:t>
            </a:r>
            <a:r>
              <a:rPr lang="en-US" sz="6000" b="1" i="1" dirty="0" err="1">
                <a:solidFill>
                  <a:srgbClr val="FF0000"/>
                </a:solidFill>
                <a:latin typeface="#9Slide05 SVNVanilla Daisy Pro" panose="00000500000000000000" pitchFamily="2" charset="0"/>
                <a:cs typeface="Times New Roman" panose="02020603050405020304" pitchFamily="18" charset="0"/>
              </a:rPr>
              <a:t>huống</a:t>
            </a:r>
            <a:endParaRPr lang="en-US" sz="6000" b="1" i="1" dirty="0">
              <a:solidFill>
                <a:srgbClr val="FF0000"/>
              </a:solidFill>
              <a:latin typeface="#9Slide05 SVNVanilla Daisy Pro" panose="00000500000000000000" pitchFamily="2" charset="0"/>
              <a:cs typeface="Times New Roman" panose="02020603050405020304" pitchFamily="18" charset="0"/>
            </a:endParaRPr>
          </a:p>
        </p:txBody>
      </p:sp>
      <p:sp>
        <p:nvSpPr>
          <p:cNvPr id="4" name="TextBox 3">
            <a:extLst>
              <a:ext uri="{FF2B5EF4-FFF2-40B4-BE49-F238E27FC236}">
                <a16:creationId xmlns:a16="http://schemas.microsoft.com/office/drawing/2014/main" id="{E022BEB2-A5DC-B8A9-71C1-D4B0BBD9455E}"/>
              </a:ext>
            </a:extLst>
          </p:cNvPr>
          <p:cNvSpPr txBox="1"/>
          <p:nvPr/>
        </p:nvSpPr>
        <p:spPr>
          <a:xfrm>
            <a:off x="11409619" y="2171700"/>
            <a:ext cx="6517762" cy="7478970"/>
          </a:xfrm>
          <a:prstGeom prst="rect">
            <a:avLst/>
          </a:prstGeom>
          <a:noFill/>
        </p:spPr>
        <p:txBody>
          <a:bodyPr wrap="square" rtlCol="0">
            <a:spAutoFit/>
          </a:bodyPr>
          <a:lstStyle/>
          <a:p>
            <a:pPr algn="ctr"/>
            <a:r>
              <a:rPr lang="en-US" sz="4800" dirty="0" err="1">
                <a:latin typeface="#9Slide05 Braxton Regular" panose="03060000000000000000" pitchFamily="66" charset="0"/>
                <a:cs typeface="Times New Roman" panose="02020603050405020304" pitchFamily="18" charset="0"/>
              </a:rPr>
              <a:t>Giả</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sử</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nếu</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bạn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là</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một</a:t>
            </a:r>
            <a:r>
              <a:rPr lang="en-US" sz="4800" dirty="0">
                <a:latin typeface="#9Slide05 Braxton Regular" panose="03060000000000000000" pitchFamily="66" charset="0"/>
                <a:cs typeface="Times New Roman" panose="02020603050405020304" pitchFamily="18" charset="0"/>
              </a:rPr>
              <a:t> phi </a:t>
            </a:r>
            <a:r>
              <a:rPr lang="en-US" sz="4800" dirty="0" err="1">
                <a:latin typeface="#9Slide05 Braxton Regular" panose="03060000000000000000" pitchFamily="66" charset="0"/>
                <a:cs typeface="Times New Roman" panose="02020603050405020304" pitchFamily="18" charset="0"/>
              </a:rPr>
              <a:t>hành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gia</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bị</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ngoài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không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gian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không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thể</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trở</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về</a:t>
            </a:r>
            <a:r>
              <a:rPr lang="en-US" sz="4800" dirty="0">
                <a:latin typeface="#9Slide05 Braxton Regular" panose="03060000000000000000" pitchFamily="66" charset="0"/>
                <a:cs typeface="Times New Roman" panose="02020603050405020304" pitchFamily="18" charset="0"/>
              </a:rPr>
              <a:t>. May </a:t>
            </a:r>
            <a:r>
              <a:rPr lang="en-US" sz="4800" dirty="0" err="1">
                <a:latin typeface="#9Slide05 Braxton Regular" panose="03060000000000000000" pitchFamily="66" charset="0"/>
                <a:cs typeface="Times New Roman" panose="02020603050405020304" pitchFamily="18" charset="0"/>
              </a:rPr>
              <a:t>mắn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bạn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gặp</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một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người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có</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thể</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giúp</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bạn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trở</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về</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Trái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Đất</a:t>
            </a:r>
            <a:r>
              <a:rPr lang="en-US" sz="4800" dirty="0">
                <a:latin typeface="#9Slide05 Braxton Regular" panose="03060000000000000000" pitchFamily="66" charset="0"/>
                <a:cs typeface="Times New Roman" panose="02020603050405020304" pitchFamily="18" charset="0"/>
              </a:rPr>
              <a:t> . </a:t>
            </a:r>
            <a:r>
              <a:rPr lang="en-US" sz="4800" dirty="0" err="1">
                <a:latin typeface="#9Slide05 Braxton Regular" panose="03060000000000000000" pitchFamily="66" charset="0"/>
                <a:cs typeface="Times New Roman" panose="02020603050405020304" pitchFamily="18" charset="0"/>
              </a:rPr>
              <a:t>Nhưng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bạn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cần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tái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hiện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lại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về</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nơi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bạn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đã</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sống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để</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ấy</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có</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thể</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giúp</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bạn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trở</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về</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Bạn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sẽ</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tái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hiện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Chân</a:t>
            </a:r>
            <a:r>
              <a:rPr lang="en-US" sz="4800" dirty="0">
                <a:latin typeface="#9Slide05 Braxton Regular" panose="03060000000000000000" pitchFamily="66" charset="0"/>
                <a:cs typeface="Times New Roman" panose="02020603050405020304" pitchFamily="18" charset="0"/>
              </a:rPr>
              <a:t> dung </a:t>
            </a:r>
            <a:r>
              <a:rPr lang="en-US" sz="4800" dirty="0" err="1">
                <a:latin typeface="#9Slide05 Braxton Regular" panose="03060000000000000000" pitchFamily="66" charset="0"/>
                <a:cs typeface="Times New Roman" panose="02020603050405020304" pitchFamily="18" charset="0"/>
              </a:rPr>
              <a:t>cuộc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sống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như</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thế</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nào</a:t>
            </a:r>
            <a:r>
              <a:rPr lang="en-US" sz="4800" dirty="0">
                <a:latin typeface="#9Slide05 Braxton Regular" panose="03060000000000000000" pitchFamily="66" charset="0"/>
                <a:cs typeface="Times New Roman" panose="02020603050405020304" pitchFamily="18" charset="0"/>
              </a:rPr>
              <a:t>?</a:t>
            </a:r>
          </a:p>
        </p:txBody>
      </p:sp>
    </p:spTree>
    <p:extLst>
      <p:ext uri="{BB962C8B-B14F-4D97-AF65-F5344CB8AC3E}">
        <p14:creationId xmlns:p14="http://schemas.microsoft.com/office/powerpoint/2010/main" val="1505697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Giảm giá Vườn cổ tích - cô bé bán diêm - Mua Thông Minh">
            <a:extLst>
              <a:ext uri="{FF2B5EF4-FFF2-40B4-BE49-F238E27FC236}">
                <a16:creationId xmlns:a16="http://schemas.microsoft.com/office/drawing/2014/main" id="{C12B6544-ECFA-E696-ADAF-4858A6C06A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0" r="517" b="2"/>
          <a:stretch/>
        </p:blipFill>
        <p:spPr bwMode="auto">
          <a:xfrm>
            <a:off x="482596" y="835783"/>
            <a:ext cx="8503026" cy="86154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E620047-1652-8618-6978-15CEAC13AD62}"/>
              </a:ext>
            </a:extLst>
          </p:cNvPr>
          <p:cNvPicPr>
            <a:picLocks noChangeAspect="1"/>
          </p:cNvPicPr>
          <p:nvPr/>
        </p:nvPicPr>
        <p:blipFill rotWithShape="1">
          <a:blip r:embed="rId4"/>
          <a:srcRect t="9380" r="-1" b="25844"/>
          <a:stretch/>
        </p:blipFill>
        <p:spPr>
          <a:xfrm>
            <a:off x="9293062" y="835783"/>
            <a:ext cx="8512340" cy="8615427"/>
          </a:xfrm>
          <a:prstGeom prst="rect">
            <a:avLst/>
          </a:prstGeom>
        </p:spPr>
      </p:pic>
    </p:spTree>
    <p:extLst>
      <p:ext uri="{BB962C8B-B14F-4D97-AF65-F5344CB8AC3E}">
        <p14:creationId xmlns:p14="http://schemas.microsoft.com/office/powerpoint/2010/main" val="338359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3B2CFA-51A4-AABB-942A-49E3578657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500" b="98667" l="1000" r="97875">
                        <a14:foregroundMark x1="4375" y1="77167" x2="78500" y2="94500"/>
                        <a14:foregroundMark x1="78500" y1="94500" x2="94750" y2="92500"/>
                        <a14:foregroundMark x1="1000" y1="74833" x2="2125" y2="98833"/>
                        <a14:foregroundMark x1="97875" y1="80167" x2="95875" y2="93333"/>
                      </a14:backgroundRemoval>
                    </a14:imgEffect>
                  </a14:imgLayer>
                </a14:imgProps>
              </a:ext>
            </a:extLst>
          </a:blip>
          <a:srcRect t="47333" r="-1000"/>
          <a:stretch/>
        </p:blipFill>
        <p:spPr>
          <a:xfrm>
            <a:off x="0" y="4720201"/>
            <a:ext cx="18516600" cy="5587314"/>
          </a:xfrm>
          <a:prstGeom prst="rect">
            <a:avLst/>
          </a:prstGeom>
        </p:spPr>
      </p:pic>
      <p:sp>
        <p:nvSpPr>
          <p:cNvPr id="3" name="TextBox 2">
            <a:extLst>
              <a:ext uri="{FF2B5EF4-FFF2-40B4-BE49-F238E27FC236}">
                <a16:creationId xmlns:a16="http://schemas.microsoft.com/office/drawing/2014/main" id="{057F52C6-AA76-C8BE-45D0-B5BEF35666E5}"/>
              </a:ext>
            </a:extLst>
          </p:cNvPr>
          <p:cNvSpPr txBox="1"/>
          <p:nvPr/>
        </p:nvSpPr>
        <p:spPr>
          <a:xfrm>
            <a:off x="1441622" y="3523355"/>
            <a:ext cx="16459196"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endParaRPr lang="en-US" sz="4400" dirty="0">
              <a:latin typeface="Times New Roman" panose="020206030504050203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5842A2EC-FEE4-759B-BFD3-A9BC7CA76930}"/>
              </a:ext>
            </a:extLst>
          </p:cNvPr>
          <p:cNvSpPr/>
          <p:nvPr/>
        </p:nvSpPr>
        <p:spPr>
          <a:xfrm rot="16200000">
            <a:off x="-2019300" y="3048000"/>
            <a:ext cx="5715002" cy="457202"/>
          </a:xfrm>
          <a:custGeom>
            <a:avLst/>
            <a:gdLst/>
            <a:ahLst/>
            <a:cxnLst/>
            <a:rect l="l" t="t" r="r" b="b"/>
            <a:pathLst>
              <a:path w="7315200" h="2020824">
                <a:moveTo>
                  <a:pt x="0" y="0"/>
                </a:moveTo>
                <a:lnTo>
                  <a:pt x="7315200" y="0"/>
                </a:lnTo>
                <a:lnTo>
                  <a:pt x="7315200" y="2020824"/>
                </a:lnTo>
                <a:lnTo>
                  <a:pt x="0" y="20208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5">
            <a:extLst>
              <a:ext uri="{FF2B5EF4-FFF2-40B4-BE49-F238E27FC236}">
                <a16:creationId xmlns:a16="http://schemas.microsoft.com/office/drawing/2014/main" id="{2804549D-DEDF-14CD-2EF5-4FEBD82F3BA6}"/>
              </a:ext>
            </a:extLst>
          </p:cNvPr>
          <p:cNvSpPr txBox="1"/>
          <p:nvPr/>
        </p:nvSpPr>
        <p:spPr>
          <a:xfrm>
            <a:off x="1447800" y="419100"/>
            <a:ext cx="16459200" cy="144655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đông</a:t>
            </a:r>
            <a:r>
              <a:rPr lang="en-US" sz="4400" dirty="0">
                <a:latin typeface="Times New Roman" panose="02020603050405020304" pitchFamily="18" charset="0"/>
                <a:cs typeface="Times New Roman" panose="02020603050405020304" pitchFamily="18" charset="0"/>
              </a:rPr>
              <a:t>, Lan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đứng</a:t>
            </a:r>
            <a:r>
              <a:rPr lang="en-US" sz="4400" dirty="0">
                <a:latin typeface="Times New Roman" panose="02020603050405020304" pitchFamily="18" charset="0"/>
                <a:cs typeface="Times New Roman" panose="02020603050405020304" pitchFamily="18" charset="0"/>
              </a:rPr>
              <a:t> co </a:t>
            </a:r>
            <a:r>
              <a:rPr lang="en-US" sz="4400" dirty="0" err="1">
                <a:latin typeface="Times New Roman" panose="02020603050405020304" pitchFamily="18" charset="0"/>
                <a:cs typeface="Times New Roman" panose="02020603050405020304" pitchFamily="18" charset="0"/>
              </a:rPr>
              <a:t>ro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quán</a:t>
            </a:r>
            <a:r>
              <a:rPr lang="en-US" sz="44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03BB21AA-F301-F786-603D-EBE3DBE0539F}"/>
              </a:ext>
            </a:extLst>
          </p:cNvPr>
          <p:cNvSpPr txBox="1"/>
          <p:nvPr/>
        </p:nvSpPr>
        <p:spPr>
          <a:xfrm>
            <a:off x="1447802" y="1893453"/>
            <a:ext cx="16459197" cy="144655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chị</a:t>
            </a:r>
            <a:r>
              <a:rPr lang="en-US" sz="4400" dirty="0">
                <a:latin typeface="Times New Roman" panose="02020603050405020304" pitchFamily="18" charset="0"/>
                <a:cs typeface="Times New Roman" panose="02020603050405020304" pitchFamily="18" charset="0"/>
              </a:rPr>
              <a:t> Lan </a:t>
            </a:r>
            <a:r>
              <a:rPr lang="en-US" sz="4400" dirty="0" err="1">
                <a:latin typeface="Times New Roman" panose="02020603050405020304" pitchFamily="18" charset="0"/>
                <a:cs typeface="Times New Roman" panose="02020603050405020304" pitchFamily="18" charset="0"/>
              </a:rPr>
              <a:t>hăm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Hiên</a:t>
            </a:r>
            <a:r>
              <a:rPr lang="en-US" sz="4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BFF43E0C-AD3F-D224-8391-6BA2F2062957}"/>
              </a:ext>
            </a:extLst>
          </p:cNvPr>
          <p:cNvSpPr txBox="1"/>
          <p:nvPr/>
        </p:nvSpPr>
        <p:spPr>
          <a:xfrm>
            <a:off x="1441622" y="4457700"/>
            <a:ext cx="16389178"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may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con. </a:t>
            </a:r>
          </a:p>
        </p:txBody>
      </p:sp>
    </p:spTree>
    <p:extLst>
      <p:ext uri="{BB962C8B-B14F-4D97-AF65-F5344CB8AC3E}">
        <p14:creationId xmlns:p14="http://schemas.microsoft.com/office/powerpoint/2010/main" val="36994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8EE45083-E2BC-E99B-465A-3D44383F2306}"/>
              </a:ext>
            </a:extLst>
          </p:cNvPr>
          <p:cNvSpPr/>
          <p:nvPr/>
        </p:nvSpPr>
        <p:spPr>
          <a:xfrm>
            <a:off x="5181600" y="1714500"/>
            <a:ext cx="6191768" cy="5181600"/>
          </a:xfrm>
          <a:custGeom>
            <a:avLst/>
            <a:gdLst/>
            <a:ahLst/>
            <a:cxnLst/>
            <a:rect l="l" t="t" r="r" b="b"/>
            <a:pathLst>
              <a:path w="4972568" h="4114800">
                <a:moveTo>
                  <a:pt x="0" y="0"/>
                </a:moveTo>
                <a:lnTo>
                  <a:pt x="4972568" y="0"/>
                </a:lnTo>
                <a:lnTo>
                  <a:pt x="49725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D16870BC-1605-75E5-E8B7-8CD3EECCED67}"/>
              </a:ext>
            </a:extLst>
          </p:cNvPr>
          <p:cNvSpPr txBox="1"/>
          <p:nvPr/>
        </p:nvSpPr>
        <p:spPr>
          <a:xfrm>
            <a:off x="5154827" y="7266906"/>
            <a:ext cx="6781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tuyến</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94A8B11-006D-13F9-9377-F3C64DE16F0A}"/>
              </a:ext>
            </a:extLst>
          </p:cNvPr>
          <p:cNvSpPr txBox="1"/>
          <p:nvPr/>
        </p:nvSpPr>
        <p:spPr>
          <a:xfrm>
            <a:off x="3581400" y="1519185"/>
            <a:ext cx="4038600" cy="769441"/>
          </a:xfrm>
          <a:prstGeom prst="rect">
            <a:avLst/>
          </a:prstGeom>
          <a:noFill/>
        </p:spPr>
        <p:txBody>
          <a:bodyPr wrap="square" rtlCol="0">
            <a:spAutoFit/>
          </a:bodyPr>
          <a:lstStyle/>
          <a:p>
            <a:pPr algn="just"/>
            <a:r>
              <a:rPr lang="en-US" sz="4400" b="1" dirty="0" err="1">
                <a:solidFill>
                  <a:schemeClr val="tx2"/>
                </a:solidFill>
                <a:latin typeface="Times New Roman" panose="02020603050405020304" pitchFamily="18" charset="0"/>
                <a:cs typeface="Times New Roman" panose="02020603050405020304" pitchFamily="18" charset="0"/>
              </a:rPr>
              <a:t>Mạch</a:t>
            </a:r>
            <a:r>
              <a:rPr lang="en-US" sz="4400" b="1" dirty="0">
                <a:solidFill>
                  <a:schemeClr val="tx2"/>
                </a:solidFill>
                <a:latin typeface="Times New Roman" panose="02020603050405020304" pitchFamily="18" charset="0"/>
                <a:cs typeface="Times New Roman" panose="02020603050405020304" pitchFamily="18" charset="0"/>
              </a:rPr>
              <a:t> </a:t>
            </a:r>
            <a:r>
              <a:rPr lang="en-US" sz="4400" b="1" dirty="0" err="1">
                <a:solidFill>
                  <a:schemeClr val="tx2"/>
                </a:solidFill>
                <a:latin typeface="Times New Roman" panose="02020603050405020304" pitchFamily="18" charset="0"/>
                <a:cs typeface="Times New Roman" panose="02020603050405020304" pitchFamily="18" charset="0"/>
              </a:rPr>
              <a:t>sự</a:t>
            </a:r>
            <a:r>
              <a:rPr lang="en-US" sz="4400" b="1" dirty="0">
                <a:solidFill>
                  <a:schemeClr val="tx2"/>
                </a:solidFill>
                <a:latin typeface="Times New Roman" panose="02020603050405020304" pitchFamily="18" charset="0"/>
                <a:cs typeface="Times New Roman" panose="02020603050405020304" pitchFamily="18" charset="0"/>
              </a:rPr>
              <a:t> </a:t>
            </a:r>
            <a:r>
              <a:rPr lang="en-US" sz="4400" b="1" dirty="0" err="1">
                <a:solidFill>
                  <a:schemeClr val="tx2"/>
                </a:solidFill>
                <a:latin typeface="Times New Roman" panose="02020603050405020304" pitchFamily="18" charset="0"/>
                <a:cs typeface="Times New Roman" panose="02020603050405020304" pitchFamily="18" charset="0"/>
              </a:rPr>
              <a:t>kiện</a:t>
            </a:r>
            <a:endParaRPr lang="en-US" sz="4400" b="1" dirty="0">
              <a:solidFill>
                <a:schemeClr val="tx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6D59B77-0E15-EBF2-89D7-7F916DF22246}"/>
              </a:ext>
            </a:extLst>
          </p:cNvPr>
          <p:cNvSpPr txBox="1"/>
          <p:nvPr/>
        </p:nvSpPr>
        <p:spPr>
          <a:xfrm>
            <a:off x="11582400" y="3635282"/>
            <a:ext cx="4495800" cy="769441"/>
          </a:xfrm>
          <a:prstGeom prst="rect">
            <a:avLst/>
          </a:prstGeom>
          <a:noFill/>
        </p:spPr>
        <p:txBody>
          <a:bodyPr wrap="square" rtlCol="0">
            <a:spAutoFit/>
          </a:bodyPr>
          <a:lstStyle/>
          <a:p>
            <a:pPr algn="just"/>
            <a:r>
              <a:rPr lang="en-US" sz="4400" b="1" dirty="0" err="1">
                <a:solidFill>
                  <a:schemeClr val="tx2"/>
                </a:solidFill>
                <a:latin typeface="Times New Roman" panose="02020603050405020304" pitchFamily="18" charset="0"/>
                <a:cs typeface="Times New Roman" panose="02020603050405020304" pitchFamily="18" charset="0"/>
              </a:rPr>
              <a:t>Hệ</a:t>
            </a:r>
            <a:r>
              <a:rPr lang="en-US" sz="4400" b="1" dirty="0">
                <a:solidFill>
                  <a:schemeClr val="tx2"/>
                </a:solidFill>
                <a:latin typeface="Times New Roman" panose="02020603050405020304" pitchFamily="18" charset="0"/>
                <a:cs typeface="Times New Roman" panose="02020603050405020304" pitchFamily="18" charset="0"/>
              </a:rPr>
              <a:t> </a:t>
            </a:r>
            <a:r>
              <a:rPr lang="en-US" sz="4400" b="1" dirty="0" err="1">
                <a:solidFill>
                  <a:schemeClr val="tx2"/>
                </a:solidFill>
                <a:latin typeface="Times New Roman" panose="02020603050405020304" pitchFamily="18" charset="0"/>
                <a:cs typeface="Times New Roman" panose="02020603050405020304" pitchFamily="18" charset="0"/>
              </a:rPr>
              <a:t>thống</a:t>
            </a:r>
            <a:r>
              <a:rPr lang="en-US" sz="4400" b="1" dirty="0">
                <a:solidFill>
                  <a:schemeClr val="tx2"/>
                </a:solidFill>
                <a:latin typeface="Times New Roman" panose="02020603050405020304" pitchFamily="18" charset="0"/>
                <a:cs typeface="Times New Roman" panose="02020603050405020304" pitchFamily="18" charset="0"/>
              </a:rPr>
              <a:t> </a:t>
            </a:r>
            <a:r>
              <a:rPr lang="en-US" sz="4400" b="1" dirty="0" err="1">
                <a:solidFill>
                  <a:schemeClr val="tx2"/>
                </a:solidFill>
                <a:latin typeface="Times New Roman" panose="02020603050405020304" pitchFamily="18" charset="0"/>
                <a:cs typeface="Times New Roman" panose="02020603050405020304" pitchFamily="18" charset="0"/>
              </a:rPr>
              <a:t>sự</a:t>
            </a:r>
            <a:r>
              <a:rPr lang="en-US" sz="4400" b="1" dirty="0">
                <a:solidFill>
                  <a:schemeClr val="tx2"/>
                </a:solidFill>
                <a:latin typeface="Times New Roman" panose="02020603050405020304" pitchFamily="18" charset="0"/>
                <a:cs typeface="Times New Roman" panose="02020603050405020304" pitchFamily="18" charset="0"/>
              </a:rPr>
              <a:t> </a:t>
            </a:r>
            <a:r>
              <a:rPr lang="en-US" sz="4400" b="1" dirty="0" err="1">
                <a:solidFill>
                  <a:schemeClr val="tx2"/>
                </a:solidFill>
                <a:latin typeface="Times New Roman" panose="02020603050405020304" pitchFamily="18" charset="0"/>
                <a:cs typeface="Times New Roman" panose="02020603050405020304" pitchFamily="18" charset="0"/>
              </a:rPr>
              <a:t>kiện</a:t>
            </a:r>
            <a:endParaRPr lang="en-US" sz="4400" b="1" dirty="0">
              <a:solidFill>
                <a:schemeClr val="tx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002782E-DAA6-9C78-E8D7-9C60A5748CD0}"/>
              </a:ext>
            </a:extLst>
          </p:cNvPr>
          <p:cNvSpPr txBox="1"/>
          <p:nvPr/>
        </p:nvSpPr>
        <p:spPr>
          <a:xfrm>
            <a:off x="1600200" y="2573452"/>
            <a:ext cx="37338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endParaRPr lang="en-US"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5E4D602-7D4A-71A1-4991-EF242840269E}"/>
              </a:ext>
            </a:extLst>
          </p:cNvPr>
          <p:cNvSpPr txBox="1"/>
          <p:nvPr/>
        </p:nvSpPr>
        <p:spPr>
          <a:xfrm>
            <a:off x="12065346" y="4686300"/>
            <a:ext cx="5085832"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sp>
        <p:nvSpPr>
          <p:cNvPr id="8" name="Freeform 5">
            <a:extLst>
              <a:ext uri="{FF2B5EF4-FFF2-40B4-BE49-F238E27FC236}">
                <a16:creationId xmlns:a16="http://schemas.microsoft.com/office/drawing/2014/main" id="{227BAF7D-DFDE-8E46-F9AE-203AFCD5AF53}"/>
              </a:ext>
            </a:extLst>
          </p:cNvPr>
          <p:cNvSpPr/>
          <p:nvPr/>
        </p:nvSpPr>
        <p:spPr>
          <a:xfrm>
            <a:off x="-1143000" y="4304828"/>
            <a:ext cx="5225796" cy="8229600"/>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5">
              <a:duotone>
                <a:schemeClr val="bg2">
                  <a:shade val="45000"/>
                  <a:satMod val="135000"/>
                </a:schemeClr>
                <a:prstClr val="white"/>
              </a:duotone>
            </a:blip>
            <a:stretch>
              <a:fillRect/>
            </a:stretch>
          </a:blipFill>
        </p:spPr>
      </p:sp>
    </p:spTree>
    <p:extLst>
      <p:ext uri="{BB962C8B-B14F-4D97-AF65-F5344CB8AC3E}">
        <p14:creationId xmlns:p14="http://schemas.microsoft.com/office/powerpoint/2010/main" val="110039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Sách hay: Mắt Sói">
            <a:extLst>
              <a:ext uri="{FF2B5EF4-FFF2-40B4-BE49-F238E27FC236}">
                <a16:creationId xmlns:a16="http://schemas.microsoft.com/office/drawing/2014/main" id="{81E67D0B-BCCC-9390-6E09-E579D7132A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38" b="29022"/>
          <a:stretch/>
        </p:blipFill>
        <p:spPr bwMode="auto">
          <a:xfrm>
            <a:off x="20" y="0"/>
            <a:ext cx="18287980" cy="1028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80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1 COLORS OF THE WIND (Lời Dịch Anh Việt) Vanessa Williams">
            <a:hlinkClick r:id="" action="ppaction://media"/>
            <a:extLst>
              <a:ext uri="{FF2B5EF4-FFF2-40B4-BE49-F238E27FC236}">
                <a16:creationId xmlns:a16="http://schemas.microsoft.com/office/drawing/2014/main" id="{C8BB6A0F-F290-F804-F4DB-20F3BDDD7C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 y="107156"/>
            <a:ext cx="17907000" cy="10072688"/>
          </a:xfrm>
          <a:prstGeom prst="rect">
            <a:avLst/>
          </a:prstGeom>
        </p:spPr>
      </p:pic>
    </p:spTree>
    <p:extLst>
      <p:ext uri="{BB962C8B-B14F-4D97-AF65-F5344CB8AC3E}">
        <p14:creationId xmlns:p14="http://schemas.microsoft.com/office/powerpoint/2010/main" val="58865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7">
            <a:extLst>
              <a:ext uri="{FF2B5EF4-FFF2-40B4-BE49-F238E27FC236}">
                <a16:creationId xmlns:a16="http://schemas.microsoft.com/office/drawing/2014/main" id="{D777F1ED-65F9-E290-BA50-C0A8B3DAA118}"/>
              </a:ext>
            </a:extLst>
          </p:cNvPr>
          <p:cNvSpPr/>
          <p:nvPr/>
        </p:nvSpPr>
        <p:spPr>
          <a:xfrm flipH="1">
            <a:off x="-4191000" y="-1104900"/>
            <a:ext cx="12501766" cy="7278623"/>
          </a:xfrm>
          <a:custGeom>
            <a:avLst/>
            <a:gdLst/>
            <a:ahLst/>
            <a:cxnLst/>
            <a:rect l="l" t="t" r="r" b="b"/>
            <a:pathLst>
              <a:path w="6472843" h="3810887">
                <a:moveTo>
                  <a:pt x="0" y="0"/>
                </a:moveTo>
                <a:lnTo>
                  <a:pt x="6472844" y="0"/>
                </a:lnTo>
                <a:lnTo>
                  <a:pt x="6472844" y="3810887"/>
                </a:lnTo>
                <a:lnTo>
                  <a:pt x="0" y="3810887"/>
                </a:lnTo>
                <a:lnTo>
                  <a:pt x="0" y="0"/>
                </a:lnTo>
                <a:close/>
              </a:path>
            </a:pathLst>
          </a:custGeom>
          <a:blipFill>
            <a:blip r:embed="rId3">
              <a:duotone>
                <a:schemeClr val="bg2">
                  <a:shade val="45000"/>
                  <a:satMod val="135000"/>
                </a:schemeClr>
                <a:prstClr val="white"/>
              </a:duotone>
            </a:blip>
            <a:stretch>
              <a:fillRect/>
            </a:stretch>
          </a:blipFill>
        </p:spPr>
      </p:sp>
      <p:sp>
        <p:nvSpPr>
          <p:cNvPr id="2" name="TextBox 1">
            <a:extLst>
              <a:ext uri="{FF2B5EF4-FFF2-40B4-BE49-F238E27FC236}">
                <a16:creationId xmlns:a16="http://schemas.microsoft.com/office/drawing/2014/main" id="{00496143-99F3-FE48-BE6D-27B9D670FE8A}"/>
              </a:ext>
            </a:extLst>
          </p:cNvPr>
          <p:cNvSpPr txBox="1"/>
          <p:nvPr/>
        </p:nvSpPr>
        <p:spPr>
          <a:xfrm>
            <a:off x="2781300" y="904540"/>
            <a:ext cx="12725400" cy="1107996"/>
          </a:xfrm>
          <a:prstGeom prst="rect">
            <a:avLst/>
          </a:prstGeom>
          <a:noFill/>
        </p:spPr>
        <p:txBody>
          <a:bodyPr wrap="square" rtlCol="0">
            <a:spAutoFit/>
          </a:bodyPr>
          <a:lstStyle/>
          <a:p>
            <a:pPr algn="ctr"/>
            <a:r>
              <a:rPr lang="en-US" sz="6600" dirty="0" err="1">
                <a:latin typeface="#9Slide07 IcielNabila" pitchFamily="2" charset="0"/>
                <a:cs typeface="Times New Roman" panose="02020603050405020304" pitchFamily="18" charset="0"/>
              </a:rPr>
              <a:t>Bài</a:t>
            </a:r>
            <a:r>
              <a:rPr lang="en-US" sz="6600" dirty="0">
                <a:latin typeface="#9Slide07 IcielNabila" pitchFamily="2" charset="0"/>
                <a:cs typeface="Times New Roman" panose="02020603050405020304" pitchFamily="18" charset="0"/>
              </a:rPr>
              <a:t> 6: </a:t>
            </a:r>
            <a:r>
              <a:rPr lang="en-US" sz="6600" dirty="0" err="1">
                <a:latin typeface="#9Slide07 IcielNabila" pitchFamily="2" charset="0"/>
                <a:cs typeface="Times New Roman" panose="02020603050405020304" pitchFamily="18" charset="0"/>
              </a:rPr>
              <a:t>Chân</a:t>
            </a:r>
            <a:r>
              <a:rPr lang="en-US" sz="6600" dirty="0">
                <a:latin typeface="#9Slide07 IcielNabila" pitchFamily="2" charset="0"/>
                <a:cs typeface="Times New Roman" panose="02020603050405020304" pitchFamily="18" charset="0"/>
              </a:rPr>
              <a:t> dung </a:t>
            </a:r>
            <a:r>
              <a:rPr lang="en-US" sz="6600" dirty="0" err="1">
                <a:latin typeface="#9Slide07 IcielNabila" pitchFamily="2" charset="0"/>
                <a:cs typeface="Times New Roman" panose="02020603050405020304" pitchFamily="18" charset="0"/>
              </a:rPr>
              <a:t>cuộc</a:t>
            </a:r>
            <a:r>
              <a:rPr lang="en-US" sz="6600" dirty="0">
                <a:latin typeface="#9Slide07 IcielNabila" pitchFamily="2" charset="0"/>
                <a:cs typeface="Times New Roman" panose="02020603050405020304" pitchFamily="18" charset="0"/>
              </a:rPr>
              <a:t> </a:t>
            </a:r>
            <a:r>
              <a:rPr lang="en-US" sz="6600" dirty="0" err="1">
                <a:latin typeface="#9Slide07 IcielNabila" pitchFamily="2" charset="0"/>
                <a:cs typeface="Times New Roman" panose="02020603050405020304" pitchFamily="18" charset="0"/>
              </a:rPr>
              <a:t>sống</a:t>
            </a:r>
            <a:endParaRPr lang="en-US" sz="6600" dirty="0">
              <a:latin typeface="#9Slide07 IcielNabila"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A14F0E62-EC61-171E-21B1-7D41952A48B8}"/>
              </a:ext>
            </a:extLst>
          </p:cNvPr>
          <p:cNvSpPr txBox="1"/>
          <p:nvPr/>
        </p:nvSpPr>
        <p:spPr>
          <a:xfrm>
            <a:off x="7505700" y="2808783"/>
            <a:ext cx="3276600" cy="1015663"/>
          </a:xfrm>
          <a:prstGeom prst="rect">
            <a:avLst/>
          </a:prstGeom>
          <a:noFill/>
        </p:spPr>
        <p:txBody>
          <a:bodyPr wrap="square" rtlCol="0">
            <a:spAutoFit/>
          </a:bodyPr>
          <a:lstStyle/>
          <a:p>
            <a:pPr algn="ctr"/>
            <a:r>
              <a:rPr lang="en-US" sz="6000" dirty="0">
                <a:latin typeface="#9Slide07 SVNDessert Menu Scrip" panose="00000500000000000000" pitchFamily="2" charset="0"/>
                <a:cs typeface="Times New Roman" panose="02020603050405020304" pitchFamily="18" charset="0"/>
              </a:rPr>
              <a:t>Văn </a:t>
            </a:r>
            <a:r>
              <a:rPr lang="en-US" sz="6000" dirty="0" err="1">
                <a:latin typeface="#9Slide07 SVNDessert Menu Scrip" panose="00000500000000000000" pitchFamily="2" charset="0"/>
                <a:cs typeface="Times New Roman" panose="02020603050405020304" pitchFamily="18" charset="0"/>
              </a:rPr>
              <a:t>bản</a:t>
            </a:r>
            <a:endParaRPr lang="en-US" sz="6000" dirty="0">
              <a:latin typeface="#9Slide07 SVNDessert Menu Scrip" panose="00000500000000000000" pitchFamily="2" charset="0"/>
              <a:cs typeface="Times New Roman" panose="02020603050405020304" pitchFamily="18" charset="0"/>
            </a:endParaRPr>
          </a:p>
        </p:txBody>
      </p:sp>
      <p:sp>
        <p:nvSpPr>
          <p:cNvPr id="4" name="TextBox 3">
            <a:extLst>
              <a:ext uri="{FF2B5EF4-FFF2-40B4-BE49-F238E27FC236}">
                <a16:creationId xmlns:a16="http://schemas.microsoft.com/office/drawing/2014/main" id="{172B0521-10F9-3643-27D5-B9A0B6B9D63F}"/>
              </a:ext>
            </a:extLst>
          </p:cNvPr>
          <p:cNvSpPr txBox="1"/>
          <p:nvPr/>
        </p:nvSpPr>
        <p:spPr>
          <a:xfrm>
            <a:off x="2607393" y="4353838"/>
            <a:ext cx="12725400" cy="2215991"/>
          </a:xfrm>
          <a:prstGeom prst="rect">
            <a:avLst/>
          </a:prstGeom>
          <a:noFill/>
        </p:spPr>
        <p:txBody>
          <a:bodyPr wrap="square" rtlCol="0">
            <a:spAutoFit/>
          </a:bodyPr>
          <a:lstStyle/>
          <a:p>
            <a:pPr algn="ctr"/>
            <a:r>
              <a:rPr lang="en-US" sz="13800" b="1" i="1" dirty="0" err="1">
                <a:solidFill>
                  <a:srgbClr val="C00000"/>
                </a:solidFill>
                <a:latin typeface="#9Slide05 FS Blonde Script" panose="03000503000000000000" pitchFamily="65" charset="0"/>
                <a:cs typeface="Times New Roman" panose="02020603050405020304" pitchFamily="18" charset="0"/>
              </a:rPr>
              <a:t>Mắt</a:t>
            </a:r>
            <a:r>
              <a:rPr lang="en-US" sz="13800" b="1" i="1" dirty="0">
                <a:solidFill>
                  <a:srgbClr val="C00000"/>
                </a:solidFill>
                <a:latin typeface="#9Slide05 FS Blonde Script" panose="03000503000000000000" pitchFamily="65" charset="0"/>
                <a:cs typeface="Times New Roman" panose="02020603050405020304" pitchFamily="18" charset="0"/>
              </a:rPr>
              <a:t> </a:t>
            </a:r>
            <a:r>
              <a:rPr lang="en-US" sz="13800" b="1" i="1" dirty="0" err="1">
                <a:solidFill>
                  <a:srgbClr val="C00000"/>
                </a:solidFill>
                <a:latin typeface="#9Slide05 FS Blonde Script" panose="03000503000000000000" pitchFamily="65" charset="0"/>
                <a:cs typeface="Times New Roman" panose="02020603050405020304" pitchFamily="18" charset="0"/>
              </a:rPr>
              <a:t>sói</a:t>
            </a:r>
            <a:endParaRPr lang="en-US" sz="13800" b="1" i="1" dirty="0">
              <a:solidFill>
                <a:srgbClr val="C00000"/>
              </a:solidFill>
              <a:latin typeface="#9Slide05 FS Blonde Script" panose="03000503000000000000" pitchFamily="65" charset="0"/>
              <a:cs typeface="Times New Roman" panose="02020603050405020304" pitchFamily="18" charset="0"/>
            </a:endParaRPr>
          </a:p>
        </p:txBody>
      </p:sp>
      <p:sp>
        <p:nvSpPr>
          <p:cNvPr id="5" name="TextBox 4">
            <a:extLst>
              <a:ext uri="{FF2B5EF4-FFF2-40B4-BE49-F238E27FC236}">
                <a16:creationId xmlns:a16="http://schemas.microsoft.com/office/drawing/2014/main" id="{9402E2A3-E17A-02D2-475A-3B4267C5A235}"/>
              </a:ext>
            </a:extLst>
          </p:cNvPr>
          <p:cNvSpPr txBox="1"/>
          <p:nvPr/>
        </p:nvSpPr>
        <p:spPr>
          <a:xfrm>
            <a:off x="4185275" y="6743720"/>
            <a:ext cx="12725400" cy="769441"/>
          </a:xfrm>
          <a:prstGeom prst="rect">
            <a:avLst/>
          </a:prstGeom>
          <a:noFill/>
        </p:spPr>
        <p:txBody>
          <a:bodyPr wrap="square" rtlCol="0">
            <a:spAutoFit/>
          </a:bodyPr>
          <a:lstStyle/>
          <a:p>
            <a:pPr algn="ctr"/>
            <a:r>
              <a:rPr lang="en-US" sz="4400" b="1" i="1" dirty="0" err="1">
                <a:solidFill>
                  <a:srgbClr val="C00000"/>
                </a:solidFill>
                <a:latin typeface="#9Slide05 FS Blonde Script" panose="03000503000000000000" pitchFamily="65" charset="0"/>
                <a:cs typeface="Times New Roman" panose="02020603050405020304" pitchFamily="18" charset="0"/>
              </a:rPr>
              <a:t>Trích</a:t>
            </a:r>
            <a:r>
              <a:rPr lang="en-US" sz="4400" b="1" i="1" dirty="0">
                <a:solidFill>
                  <a:srgbClr val="C00000"/>
                </a:solidFill>
                <a:latin typeface="#9Slide05 FS Blonde Script" panose="03000503000000000000" pitchFamily="65" charset="0"/>
                <a:cs typeface="Times New Roman" panose="02020603050405020304" pitchFamily="18" charset="0"/>
              </a:rPr>
              <a:t>, </a:t>
            </a:r>
            <a:r>
              <a:rPr lang="en-US" sz="4400" b="1" dirty="0">
                <a:solidFill>
                  <a:srgbClr val="C00000"/>
                </a:solidFill>
                <a:latin typeface="#9Slide05 FS Blonde Script" panose="03000503000000000000" pitchFamily="65" charset="0"/>
                <a:cs typeface="Times New Roman" panose="02020603050405020304" pitchFamily="18" charset="0"/>
              </a:rPr>
              <a:t>ĐA-NI-EN PEN-NẮC</a:t>
            </a:r>
          </a:p>
        </p:txBody>
      </p:sp>
      <p:sp>
        <p:nvSpPr>
          <p:cNvPr id="6" name="Freeform 6">
            <a:extLst>
              <a:ext uri="{FF2B5EF4-FFF2-40B4-BE49-F238E27FC236}">
                <a16:creationId xmlns:a16="http://schemas.microsoft.com/office/drawing/2014/main" id="{D9888853-E030-2F84-4292-731A6AE3FC8A}"/>
              </a:ext>
            </a:extLst>
          </p:cNvPr>
          <p:cNvSpPr/>
          <p:nvPr/>
        </p:nvSpPr>
        <p:spPr>
          <a:xfrm>
            <a:off x="13486247" y="17253"/>
            <a:ext cx="6848856" cy="10889160"/>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4">
              <a:duotone>
                <a:schemeClr val="bg2">
                  <a:shade val="45000"/>
                  <a:satMod val="135000"/>
                </a:schemeClr>
                <a:prstClr val="white"/>
              </a:duotone>
            </a:blip>
            <a:stretch>
              <a:fillRect/>
            </a:stretch>
          </a:blipFill>
        </p:spPr>
      </p:sp>
      <p:sp>
        <p:nvSpPr>
          <p:cNvPr id="7" name="Freeform 3">
            <a:extLst>
              <a:ext uri="{FF2B5EF4-FFF2-40B4-BE49-F238E27FC236}">
                <a16:creationId xmlns:a16="http://schemas.microsoft.com/office/drawing/2014/main" id="{8D7DEE81-D72A-C7C8-28AC-045F3D2145D6}"/>
              </a:ext>
            </a:extLst>
          </p:cNvPr>
          <p:cNvSpPr/>
          <p:nvPr/>
        </p:nvSpPr>
        <p:spPr>
          <a:xfrm>
            <a:off x="-925127" y="2934103"/>
            <a:ext cx="8430827" cy="8388673"/>
          </a:xfrm>
          <a:custGeom>
            <a:avLst/>
            <a:gdLst/>
            <a:ahLst/>
            <a:cxnLst/>
            <a:rect l="l" t="t" r="r" b="b"/>
            <a:pathLst>
              <a:path w="4977042" h="4952157">
                <a:moveTo>
                  <a:pt x="0" y="0"/>
                </a:moveTo>
                <a:lnTo>
                  <a:pt x="4977042" y="0"/>
                </a:lnTo>
                <a:lnTo>
                  <a:pt x="4977042" y="4952156"/>
                </a:lnTo>
                <a:lnTo>
                  <a:pt x="0" y="4952156"/>
                </a:lnTo>
                <a:lnTo>
                  <a:pt x="0" y="0"/>
                </a:lnTo>
                <a:close/>
              </a:path>
            </a:pathLst>
          </a:custGeom>
          <a:blipFill>
            <a:blip r:embed="rId5"/>
            <a:stretch>
              <a:fillRect/>
            </a:stretch>
          </a:blipFill>
        </p:spPr>
      </p:sp>
    </p:spTree>
    <p:extLst>
      <p:ext uri="{BB962C8B-B14F-4D97-AF65-F5344CB8AC3E}">
        <p14:creationId xmlns:p14="http://schemas.microsoft.com/office/powerpoint/2010/main" val="1335849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873624-BFC8-0556-BE64-0C4FF583DA71}"/>
              </a:ext>
            </a:extLst>
          </p:cNvPr>
          <p:cNvSpPr txBox="1"/>
          <p:nvPr/>
        </p:nvSpPr>
        <p:spPr>
          <a:xfrm>
            <a:off x="457200" y="29337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8800"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10" name="Freeform 2">
            <a:extLst>
              <a:ext uri="{FF2B5EF4-FFF2-40B4-BE49-F238E27FC236}">
                <a16:creationId xmlns:a16="http://schemas.microsoft.com/office/drawing/2014/main" id="{11CC48EE-82AE-2DBE-9EF2-9BFA74487EC8}"/>
              </a:ext>
            </a:extLst>
          </p:cNvPr>
          <p:cNvSpPr/>
          <p:nvPr/>
        </p:nvSpPr>
        <p:spPr>
          <a:xfrm>
            <a:off x="10905692" y="2254513"/>
            <a:ext cx="6925108" cy="6959908"/>
          </a:xfrm>
          <a:custGeom>
            <a:avLst/>
            <a:gdLst/>
            <a:ahLst/>
            <a:cxnLst/>
            <a:rect l="l" t="t" r="r" b="b"/>
            <a:pathLst>
              <a:path w="4809214" h="4833381">
                <a:moveTo>
                  <a:pt x="0" y="0"/>
                </a:moveTo>
                <a:lnTo>
                  <a:pt x="4809214" y="0"/>
                </a:lnTo>
                <a:lnTo>
                  <a:pt x="4809214" y="4833381"/>
                </a:lnTo>
                <a:lnTo>
                  <a:pt x="0" y="4833381"/>
                </a:lnTo>
                <a:lnTo>
                  <a:pt x="0" y="0"/>
                </a:lnTo>
                <a:close/>
              </a:path>
            </a:pathLst>
          </a:custGeom>
          <a:blipFill>
            <a:blip r:embed="rId3"/>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3D819EF-0260-3FD5-7099-C8CDC2D2A43B}"/>
              </a:ext>
            </a:extLst>
          </p:cNvPr>
          <p:cNvSpPr/>
          <p:nvPr/>
        </p:nvSpPr>
        <p:spPr>
          <a:xfrm>
            <a:off x="5486400" y="4686300"/>
            <a:ext cx="113616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buồn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thẻ</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dõi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dự</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đoán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nối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6779A5BE-20EA-A616-667D-D374B623EF9A}"/>
              </a:ext>
            </a:extLst>
          </p:cNvPr>
          <p:cNvSpPr/>
          <p:nvPr/>
        </p:nvSpPr>
        <p:spPr>
          <a:xfrm>
            <a:off x="637408" y="3104644"/>
            <a:ext cx="4239392" cy="7140030"/>
          </a:xfrm>
          <a:custGeom>
            <a:avLst/>
            <a:gdLst/>
            <a:ahLst/>
            <a:cxnLst/>
            <a:rect l="l" t="t" r="r" b="b"/>
            <a:pathLst>
              <a:path w="2443162" h="4114800">
                <a:moveTo>
                  <a:pt x="0" y="0"/>
                </a:moveTo>
                <a:lnTo>
                  <a:pt x="2443162" y="0"/>
                </a:lnTo>
                <a:lnTo>
                  <a:pt x="244316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25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C218B29-F657-DD04-4D50-D70EBB87A7C9}"/>
              </a:ext>
            </a:extLst>
          </p:cNvPr>
          <p:cNvSpPr txBox="1"/>
          <p:nvPr/>
        </p:nvSpPr>
        <p:spPr>
          <a:xfrm>
            <a:off x="1524000" y="3304909"/>
            <a:ext cx="81534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Trang </a:t>
            </a:r>
            <a:r>
              <a:rPr lang="en-US" sz="4400" b="1" dirty="0" err="1">
                <a:latin typeface="Times New Roman" panose="02020603050405020304" pitchFamily="18" charset="0"/>
                <a:cs typeface="Times New Roman" panose="02020603050405020304" pitchFamily="18" charset="0"/>
              </a:rPr>
              <a:t>kim</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vỉa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mỏng</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1ABA47A-CA41-FF6D-3592-D8B7D1CC82BD}"/>
              </a:ext>
            </a:extLst>
          </p:cNvPr>
          <p:cNvSpPr txBox="1"/>
          <p:nvPr/>
        </p:nvSpPr>
        <p:spPr>
          <a:xfrm>
            <a:off x="1524000" y="6115761"/>
            <a:ext cx="7239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hỏa</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đen</a:t>
            </a:r>
            <a:endParaRPr lang="en-US" sz="4400" dirty="0">
              <a:latin typeface="Times New Roman" panose="02020603050405020304" pitchFamily="18" charset="0"/>
              <a:cs typeface="Times New Roman" panose="02020603050405020304" pitchFamily="18" charset="0"/>
            </a:endParaRPr>
          </a:p>
        </p:txBody>
      </p:sp>
      <p:pic>
        <p:nvPicPr>
          <p:cNvPr id="3074" name="Picture 2" descr="7 sự thật thú vị về Amaterasu - hắc hỏa không thể bị dập tắt trong Naruto">
            <a:extLst>
              <a:ext uri="{FF2B5EF4-FFF2-40B4-BE49-F238E27FC236}">
                <a16:creationId xmlns:a16="http://schemas.microsoft.com/office/drawing/2014/main" id="{0BA5726A-6E39-5D73-3386-08CFCBFB3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3304909"/>
            <a:ext cx="7514416" cy="4937489"/>
          </a:xfrm>
          <a:custGeom>
            <a:avLst/>
            <a:gdLst>
              <a:gd name="connsiteX0" fmla="*/ 0 w 7514416"/>
              <a:gd name="connsiteY0" fmla="*/ 0 h 4937489"/>
              <a:gd name="connsiteX1" fmla="*/ 457696 w 7514416"/>
              <a:gd name="connsiteY1" fmla="*/ 0 h 4937489"/>
              <a:gd name="connsiteX2" fmla="*/ 1215969 w 7514416"/>
              <a:gd name="connsiteY2" fmla="*/ 0 h 4937489"/>
              <a:gd name="connsiteX3" fmla="*/ 1823954 w 7514416"/>
              <a:gd name="connsiteY3" fmla="*/ 0 h 4937489"/>
              <a:gd name="connsiteX4" fmla="*/ 2657371 w 7514416"/>
              <a:gd name="connsiteY4" fmla="*/ 0 h 4937489"/>
              <a:gd name="connsiteX5" fmla="*/ 3265355 w 7514416"/>
              <a:gd name="connsiteY5" fmla="*/ 0 h 4937489"/>
              <a:gd name="connsiteX6" fmla="*/ 3873340 w 7514416"/>
              <a:gd name="connsiteY6" fmla="*/ 0 h 4937489"/>
              <a:gd name="connsiteX7" fmla="*/ 4631613 w 7514416"/>
              <a:gd name="connsiteY7" fmla="*/ 0 h 4937489"/>
              <a:gd name="connsiteX8" fmla="*/ 5465030 w 7514416"/>
              <a:gd name="connsiteY8" fmla="*/ 0 h 4937489"/>
              <a:gd name="connsiteX9" fmla="*/ 5997870 w 7514416"/>
              <a:gd name="connsiteY9" fmla="*/ 0 h 4937489"/>
              <a:gd name="connsiteX10" fmla="*/ 6605855 w 7514416"/>
              <a:gd name="connsiteY10" fmla="*/ 0 h 4937489"/>
              <a:gd name="connsiteX11" fmla="*/ 7514416 w 7514416"/>
              <a:gd name="connsiteY11" fmla="*/ 0 h 4937489"/>
              <a:gd name="connsiteX12" fmla="*/ 7514416 w 7514416"/>
              <a:gd name="connsiteY12" fmla="*/ 567811 h 4937489"/>
              <a:gd name="connsiteX13" fmla="*/ 7514416 w 7514416"/>
              <a:gd name="connsiteY13" fmla="*/ 1036873 h 4937489"/>
              <a:gd name="connsiteX14" fmla="*/ 7514416 w 7514416"/>
              <a:gd name="connsiteY14" fmla="*/ 1505934 h 4937489"/>
              <a:gd name="connsiteX15" fmla="*/ 7514416 w 7514416"/>
              <a:gd name="connsiteY15" fmla="*/ 2123120 h 4937489"/>
              <a:gd name="connsiteX16" fmla="*/ 7514416 w 7514416"/>
              <a:gd name="connsiteY16" fmla="*/ 2839056 h 4937489"/>
              <a:gd name="connsiteX17" fmla="*/ 7514416 w 7514416"/>
              <a:gd name="connsiteY17" fmla="*/ 3554992 h 4937489"/>
              <a:gd name="connsiteX18" fmla="*/ 7514416 w 7514416"/>
              <a:gd name="connsiteY18" fmla="*/ 4172178 h 4937489"/>
              <a:gd name="connsiteX19" fmla="*/ 7514416 w 7514416"/>
              <a:gd name="connsiteY19" fmla="*/ 4937489 h 4937489"/>
              <a:gd name="connsiteX20" fmla="*/ 6831287 w 7514416"/>
              <a:gd name="connsiteY20" fmla="*/ 4937489 h 4937489"/>
              <a:gd name="connsiteX21" fmla="*/ 6073014 w 7514416"/>
              <a:gd name="connsiteY21" fmla="*/ 4937489 h 4937489"/>
              <a:gd name="connsiteX22" fmla="*/ 5239597 w 7514416"/>
              <a:gd name="connsiteY22" fmla="*/ 4937489 h 4937489"/>
              <a:gd name="connsiteX23" fmla="*/ 4631613 w 7514416"/>
              <a:gd name="connsiteY23" fmla="*/ 4937489 h 4937489"/>
              <a:gd name="connsiteX24" fmla="*/ 3873340 w 7514416"/>
              <a:gd name="connsiteY24" fmla="*/ 4937489 h 4937489"/>
              <a:gd name="connsiteX25" fmla="*/ 3265355 w 7514416"/>
              <a:gd name="connsiteY25" fmla="*/ 4937489 h 4937489"/>
              <a:gd name="connsiteX26" fmla="*/ 2807659 w 7514416"/>
              <a:gd name="connsiteY26" fmla="*/ 4937489 h 4937489"/>
              <a:gd name="connsiteX27" fmla="*/ 2349963 w 7514416"/>
              <a:gd name="connsiteY27" fmla="*/ 4937489 h 4937489"/>
              <a:gd name="connsiteX28" fmla="*/ 1516546 w 7514416"/>
              <a:gd name="connsiteY28" fmla="*/ 4937489 h 4937489"/>
              <a:gd name="connsiteX29" fmla="*/ 908561 w 7514416"/>
              <a:gd name="connsiteY29" fmla="*/ 4937489 h 4937489"/>
              <a:gd name="connsiteX30" fmla="*/ 0 w 7514416"/>
              <a:gd name="connsiteY30" fmla="*/ 4937489 h 4937489"/>
              <a:gd name="connsiteX31" fmla="*/ 0 w 7514416"/>
              <a:gd name="connsiteY31" fmla="*/ 4320303 h 4937489"/>
              <a:gd name="connsiteX32" fmla="*/ 0 w 7514416"/>
              <a:gd name="connsiteY32" fmla="*/ 3703117 h 4937489"/>
              <a:gd name="connsiteX33" fmla="*/ 0 w 7514416"/>
              <a:gd name="connsiteY33" fmla="*/ 3036556 h 4937489"/>
              <a:gd name="connsiteX34" fmla="*/ 0 w 7514416"/>
              <a:gd name="connsiteY34" fmla="*/ 2468745 h 4937489"/>
              <a:gd name="connsiteX35" fmla="*/ 0 w 7514416"/>
              <a:gd name="connsiteY35" fmla="*/ 1950308 h 4937489"/>
              <a:gd name="connsiteX36" fmla="*/ 0 w 7514416"/>
              <a:gd name="connsiteY36" fmla="*/ 1283747 h 4937489"/>
              <a:gd name="connsiteX37" fmla="*/ 0 w 7514416"/>
              <a:gd name="connsiteY37" fmla="*/ 567811 h 4937489"/>
              <a:gd name="connsiteX38" fmla="*/ 0 w 7514416"/>
              <a:gd name="connsiteY38" fmla="*/ 0 h 493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514416" h="4937489" extrusionOk="0">
                <a:moveTo>
                  <a:pt x="0" y="0"/>
                </a:moveTo>
                <a:cubicBezTo>
                  <a:pt x="214485" y="16483"/>
                  <a:pt x="291590" y="-20348"/>
                  <a:pt x="457696" y="0"/>
                </a:cubicBezTo>
                <a:cubicBezTo>
                  <a:pt x="623802" y="20348"/>
                  <a:pt x="1030369" y="-21497"/>
                  <a:pt x="1215969" y="0"/>
                </a:cubicBezTo>
                <a:cubicBezTo>
                  <a:pt x="1401569" y="21497"/>
                  <a:pt x="1596529" y="-15894"/>
                  <a:pt x="1823954" y="0"/>
                </a:cubicBezTo>
                <a:cubicBezTo>
                  <a:pt x="2051379" y="15894"/>
                  <a:pt x="2309006" y="-5806"/>
                  <a:pt x="2657371" y="0"/>
                </a:cubicBezTo>
                <a:cubicBezTo>
                  <a:pt x="3005736" y="5806"/>
                  <a:pt x="2996140" y="1037"/>
                  <a:pt x="3265355" y="0"/>
                </a:cubicBezTo>
                <a:cubicBezTo>
                  <a:pt x="3534570" y="-1037"/>
                  <a:pt x="3577185" y="28525"/>
                  <a:pt x="3873340" y="0"/>
                </a:cubicBezTo>
                <a:cubicBezTo>
                  <a:pt x="4169496" y="-28525"/>
                  <a:pt x="4308127" y="-24128"/>
                  <a:pt x="4631613" y="0"/>
                </a:cubicBezTo>
                <a:cubicBezTo>
                  <a:pt x="4955099" y="24128"/>
                  <a:pt x="5104020" y="-24988"/>
                  <a:pt x="5465030" y="0"/>
                </a:cubicBezTo>
                <a:cubicBezTo>
                  <a:pt x="5826040" y="24988"/>
                  <a:pt x="5866809" y="14245"/>
                  <a:pt x="5997870" y="0"/>
                </a:cubicBezTo>
                <a:cubicBezTo>
                  <a:pt x="6128931" y="-14245"/>
                  <a:pt x="6363240" y="22859"/>
                  <a:pt x="6605855" y="0"/>
                </a:cubicBezTo>
                <a:cubicBezTo>
                  <a:pt x="6848471" y="-22859"/>
                  <a:pt x="7077116" y="-38721"/>
                  <a:pt x="7514416" y="0"/>
                </a:cubicBezTo>
                <a:cubicBezTo>
                  <a:pt x="7516613" y="243138"/>
                  <a:pt x="7519894" y="441234"/>
                  <a:pt x="7514416" y="567811"/>
                </a:cubicBezTo>
                <a:cubicBezTo>
                  <a:pt x="7508938" y="694388"/>
                  <a:pt x="7526717" y="855248"/>
                  <a:pt x="7514416" y="1036873"/>
                </a:cubicBezTo>
                <a:cubicBezTo>
                  <a:pt x="7502115" y="1218498"/>
                  <a:pt x="7517194" y="1331747"/>
                  <a:pt x="7514416" y="1505934"/>
                </a:cubicBezTo>
                <a:cubicBezTo>
                  <a:pt x="7511638" y="1680121"/>
                  <a:pt x="7538972" y="1873871"/>
                  <a:pt x="7514416" y="2123120"/>
                </a:cubicBezTo>
                <a:cubicBezTo>
                  <a:pt x="7489860" y="2372369"/>
                  <a:pt x="7502486" y="2602271"/>
                  <a:pt x="7514416" y="2839056"/>
                </a:cubicBezTo>
                <a:cubicBezTo>
                  <a:pt x="7526346" y="3075841"/>
                  <a:pt x="7509407" y="3388161"/>
                  <a:pt x="7514416" y="3554992"/>
                </a:cubicBezTo>
                <a:cubicBezTo>
                  <a:pt x="7519425" y="3721823"/>
                  <a:pt x="7539412" y="3986609"/>
                  <a:pt x="7514416" y="4172178"/>
                </a:cubicBezTo>
                <a:cubicBezTo>
                  <a:pt x="7489420" y="4357747"/>
                  <a:pt x="7507264" y="4687842"/>
                  <a:pt x="7514416" y="4937489"/>
                </a:cubicBezTo>
                <a:cubicBezTo>
                  <a:pt x="7219468" y="4924703"/>
                  <a:pt x="7121754" y="4944322"/>
                  <a:pt x="6831287" y="4937489"/>
                </a:cubicBezTo>
                <a:cubicBezTo>
                  <a:pt x="6540820" y="4930656"/>
                  <a:pt x="6275250" y="4958872"/>
                  <a:pt x="6073014" y="4937489"/>
                </a:cubicBezTo>
                <a:cubicBezTo>
                  <a:pt x="5870778" y="4916106"/>
                  <a:pt x="5512030" y="4901770"/>
                  <a:pt x="5239597" y="4937489"/>
                </a:cubicBezTo>
                <a:cubicBezTo>
                  <a:pt x="4967164" y="4973208"/>
                  <a:pt x="4811356" y="4911953"/>
                  <a:pt x="4631613" y="4937489"/>
                </a:cubicBezTo>
                <a:cubicBezTo>
                  <a:pt x="4451870" y="4963025"/>
                  <a:pt x="4230001" y="4939279"/>
                  <a:pt x="3873340" y="4937489"/>
                </a:cubicBezTo>
                <a:cubicBezTo>
                  <a:pt x="3516679" y="4935699"/>
                  <a:pt x="3533290" y="4962839"/>
                  <a:pt x="3265355" y="4937489"/>
                </a:cubicBezTo>
                <a:cubicBezTo>
                  <a:pt x="2997421" y="4912139"/>
                  <a:pt x="3036379" y="4946175"/>
                  <a:pt x="2807659" y="4937489"/>
                </a:cubicBezTo>
                <a:cubicBezTo>
                  <a:pt x="2578939" y="4928803"/>
                  <a:pt x="2494960" y="4929015"/>
                  <a:pt x="2349963" y="4937489"/>
                </a:cubicBezTo>
                <a:cubicBezTo>
                  <a:pt x="2204966" y="4945963"/>
                  <a:pt x="1810151" y="4903063"/>
                  <a:pt x="1516546" y="4937489"/>
                </a:cubicBezTo>
                <a:cubicBezTo>
                  <a:pt x="1222941" y="4971915"/>
                  <a:pt x="1120367" y="4936925"/>
                  <a:pt x="908561" y="4937489"/>
                </a:cubicBezTo>
                <a:cubicBezTo>
                  <a:pt x="696756" y="4938053"/>
                  <a:pt x="316337" y="4924550"/>
                  <a:pt x="0" y="4937489"/>
                </a:cubicBezTo>
                <a:cubicBezTo>
                  <a:pt x="26189" y="4752093"/>
                  <a:pt x="-15244" y="4495851"/>
                  <a:pt x="0" y="4320303"/>
                </a:cubicBezTo>
                <a:cubicBezTo>
                  <a:pt x="15244" y="4144755"/>
                  <a:pt x="357" y="3951585"/>
                  <a:pt x="0" y="3703117"/>
                </a:cubicBezTo>
                <a:cubicBezTo>
                  <a:pt x="-357" y="3454649"/>
                  <a:pt x="-6187" y="3323839"/>
                  <a:pt x="0" y="3036556"/>
                </a:cubicBezTo>
                <a:cubicBezTo>
                  <a:pt x="6187" y="2749273"/>
                  <a:pt x="27889" y="2751599"/>
                  <a:pt x="0" y="2468745"/>
                </a:cubicBezTo>
                <a:cubicBezTo>
                  <a:pt x="-27889" y="2185891"/>
                  <a:pt x="-15516" y="2099148"/>
                  <a:pt x="0" y="1950308"/>
                </a:cubicBezTo>
                <a:cubicBezTo>
                  <a:pt x="15516" y="1801468"/>
                  <a:pt x="-8152" y="1614450"/>
                  <a:pt x="0" y="1283747"/>
                </a:cubicBezTo>
                <a:cubicBezTo>
                  <a:pt x="8152" y="953044"/>
                  <a:pt x="-31820" y="747541"/>
                  <a:pt x="0" y="567811"/>
                </a:cubicBezTo>
                <a:cubicBezTo>
                  <a:pt x="31820" y="388081"/>
                  <a:pt x="-27738" y="262954"/>
                  <a:pt x="0" y="0"/>
                </a:cubicBezTo>
                <a:close/>
              </a:path>
            </a:pathLst>
          </a:custGeom>
          <a:noFill/>
          <a:ln>
            <a:solidFill>
              <a:schemeClr val="tx1"/>
            </a:solidFill>
            <a:extLst>
              <a:ext uri="{C807C97D-BFC1-408E-A445-0C87EB9F89A2}">
                <ask:lineSketchStyleProps xmlns:ask="http://schemas.microsoft.com/office/drawing/2018/sketchyshapes" sd="2765261637">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4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1F71CFE-3D1C-6DA8-DF51-EADE4FE8AB2A}"/>
              </a:ext>
            </a:extLst>
          </p:cNvPr>
          <p:cNvSpPr txBox="1"/>
          <p:nvPr/>
        </p:nvSpPr>
        <p:spPr>
          <a:xfrm>
            <a:off x="1221259" y="8724900"/>
            <a:ext cx="5484341"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Đa-ni-en</a:t>
            </a:r>
            <a:r>
              <a:rPr lang="en-US" sz="4400" b="1" dirty="0">
                <a:latin typeface="Times New Roman" panose="02020603050405020304" pitchFamily="18" charset="0"/>
                <a:cs typeface="Times New Roman" panose="02020603050405020304" pitchFamily="18" charset="0"/>
              </a:rPr>
              <a:t> Pen-</a:t>
            </a:r>
            <a:r>
              <a:rPr lang="en-US" sz="4400" b="1" dirty="0" err="1">
                <a:latin typeface="Times New Roman" panose="02020603050405020304" pitchFamily="18" charset="0"/>
                <a:cs typeface="Times New Roman" panose="02020603050405020304" pitchFamily="18" charset="0"/>
              </a:rPr>
              <a:t>nắc</a:t>
            </a:r>
            <a:endParaRPr lang="en-US" sz="4400" i="1" dirty="0">
              <a:latin typeface="Times New Roman" panose="02020603050405020304" pitchFamily="18" charset="0"/>
              <a:cs typeface="Times New Roman" panose="02020603050405020304" pitchFamily="18" charset="0"/>
            </a:endParaRPr>
          </a:p>
        </p:txBody>
      </p:sp>
      <p:pic>
        <p:nvPicPr>
          <p:cNvPr id="4098" name="Picture 2" descr="Mắt sói - Đa-ni-en Pen-nắc - Ngữ văn 8 Tập 2 Kết Nối Tri Thức">
            <a:extLst>
              <a:ext uri="{FF2B5EF4-FFF2-40B4-BE49-F238E27FC236}">
                <a16:creationId xmlns:a16="http://schemas.microsoft.com/office/drawing/2014/main" id="{826F7A5A-9045-9FD5-049F-BD6B23151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371565"/>
            <a:ext cx="5353202" cy="6031436"/>
          </a:xfrm>
          <a:custGeom>
            <a:avLst/>
            <a:gdLst>
              <a:gd name="connsiteX0" fmla="*/ 0 w 5353202"/>
              <a:gd name="connsiteY0" fmla="*/ 0 h 6031436"/>
              <a:gd name="connsiteX1" fmla="*/ 669150 w 5353202"/>
              <a:gd name="connsiteY1" fmla="*/ 0 h 6031436"/>
              <a:gd name="connsiteX2" fmla="*/ 1231236 w 5353202"/>
              <a:gd name="connsiteY2" fmla="*/ 0 h 6031436"/>
              <a:gd name="connsiteX3" fmla="*/ 1739791 w 5353202"/>
              <a:gd name="connsiteY3" fmla="*/ 0 h 6031436"/>
              <a:gd name="connsiteX4" fmla="*/ 2355409 w 5353202"/>
              <a:gd name="connsiteY4" fmla="*/ 0 h 6031436"/>
              <a:gd name="connsiteX5" fmla="*/ 2917495 w 5353202"/>
              <a:gd name="connsiteY5" fmla="*/ 0 h 6031436"/>
              <a:gd name="connsiteX6" fmla="*/ 3533113 w 5353202"/>
              <a:gd name="connsiteY6" fmla="*/ 0 h 6031436"/>
              <a:gd name="connsiteX7" fmla="*/ 4095200 w 5353202"/>
              <a:gd name="connsiteY7" fmla="*/ 0 h 6031436"/>
              <a:gd name="connsiteX8" fmla="*/ 4764350 w 5353202"/>
              <a:gd name="connsiteY8" fmla="*/ 0 h 6031436"/>
              <a:gd name="connsiteX9" fmla="*/ 5353202 w 5353202"/>
              <a:gd name="connsiteY9" fmla="*/ 0 h 6031436"/>
              <a:gd name="connsiteX10" fmla="*/ 5353202 w 5353202"/>
              <a:gd name="connsiteY10" fmla="*/ 549531 h 6031436"/>
              <a:gd name="connsiteX11" fmla="*/ 5353202 w 5353202"/>
              <a:gd name="connsiteY11" fmla="*/ 1038747 h 6031436"/>
              <a:gd name="connsiteX12" fmla="*/ 5353202 w 5353202"/>
              <a:gd name="connsiteY12" fmla="*/ 1527964 h 6031436"/>
              <a:gd name="connsiteX13" fmla="*/ 5353202 w 5353202"/>
              <a:gd name="connsiteY13" fmla="*/ 2137809 h 6031436"/>
              <a:gd name="connsiteX14" fmla="*/ 5353202 w 5353202"/>
              <a:gd name="connsiteY14" fmla="*/ 2687340 h 6031436"/>
              <a:gd name="connsiteX15" fmla="*/ 5353202 w 5353202"/>
              <a:gd name="connsiteY15" fmla="*/ 3478128 h 6031436"/>
              <a:gd name="connsiteX16" fmla="*/ 5353202 w 5353202"/>
              <a:gd name="connsiteY16" fmla="*/ 4268916 h 6031436"/>
              <a:gd name="connsiteX17" fmla="*/ 5353202 w 5353202"/>
              <a:gd name="connsiteY17" fmla="*/ 5059705 h 6031436"/>
              <a:gd name="connsiteX18" fmla="*/ 5353202 w 5353202"/>
              <a:gd name="connsiteY18" fmla="*/ 6031436 h 6031436"/>
              <a:gd name="connsiteX19" fmla="*/ 4684052 w 5353202"/>
              <a:gd name="connsiteY19" fmla="*/ 6031436 h 6031436"/>
              <a:gd name="connsiteX20" fmla="*/ 4175498 w 5353202"/>
              <a:gd name="connsiteY20" fmla="*/ 6031436 h 6031436"/>
              <a:gd name="connsiteX21" fmla="*/ 3506347 w 5353202"/>
              <a:gd name="connsiteY21" fmla="*/ 6031436 h 6031436"/>
              <a:gd name="connsiteX22" fmla="*/ 2783665 w 5353202"/>
              <a:gd name="connsiteY22" fmla="*/ 6031436 h 6031436"/>
              <a:gd name="connsiteX23" fmla="*/ 2007451 w 5353202"/>
              <a:gd name="connsiteY23" fmla="*/ 6031436 h 6031436"/>
              <a:gd name="connsiteX24" fmla="*/ 1231236 w 5353202"/>
              <a:gd name="connsiteY24" fmla="*/ 6031436 h 6031436"/>
              <a:gd name="connsiteX25" fmla="*/ 0 w 5353202"/>
              <a:gd name="connsiteY25" fmla="*/ 6031436 h 6031436"/>
              <a:gd name="connsiteX26" fmla="*/ 0 w 5353202"/>
              <a:gd name="connsiteY26" fmla="*/ 5481905 h 6031436"/>
              <a:gd name="connsiteX27" fmla="*/ 0 w 5353202"/>
              <a:gd name="connsiteY27" fmla="*/ 4932374 h 6031436"/>
              <a:gd name="connsiteX28" fmla="*/ 0 w 5353202"/>
              <a:gd name="connsiteY28" fmla="*/ 4262215 h 6031436"/>
              <a:gd name="connsiteX29" fmla="*/ 0 w 5353202"/>
              <a:gd name="connsiteY29" fmla="*/ 3712684 h 6031436"/>
              <a:gd name="connsiteX30" fmla="*/ 0 w 5353202"/>
              <a:gd name="connsiteY30" fmla="*/ 3102839 h 6031436"/>
              <a:gd name="connsiteX31" fmla="*/ 0 w 5353202"/>
              <a:gd name="connsiteY31" fmla="*/ 2432679 h 6031436"/>
              <a:gd name="connsiteX32" fmla="*/ 0 w 5353202"/>
              <a:gd name="connsiteY32" fmla="*/ 1641891 h 6031436"/>
              <a:gd name="connsiteX33" fmla="*/ 0 w 5353202"/>
              <a:gd name="connsiteY33" fmla="*/ 911417 h 6031436"/>
              <a:gd name="connsiteX34" fmla="*/ 0 w 5353202"/>
              <a:gd name="connsiteY34" fmla="*/ 0 h 603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53202" h="6031436" extrusionOk="0">
                <a:moveTo>
                  <a:pt x="0" y="0"/>
                </a:moveTo>
                <a:cubicBezTo>
                  <a:pt x="163759" y="27509"/>
                  <a:pt x="436999" y="10042"/>
                  <a:pt x="669150" y="0"/>
                </a:cubicBezTo>
                <a:cubicBezTo>
                  <a:pt x="901301" y="-10042"/>
                  <a:pt x="1069619" y="21139"/>
                  <a:pt x="1231236" y="0"/>
                </a:cubicBezTo>
                <a:cubicBezTo>
                  <a:pt x="1392853" y="-21139"/>
                  <a:pt x="1600334" y="-19642"/>
                  <a:pt x="1739791" y="0"/>
                </a:cubicBezTo>
                <a:cubicBezTo>
                  <a:pt x="1879249" y="19642"/>
                  <a:pt x="2138808" y="25870"/>
                  <a:pt x="2355409" y="0"/>
                </a:cubicBezTo>
                <a:cubicBezTo>
                  <a:pt x="2572010" y="-25870"/>
                  <a:pt x="2772322" y="22538"/>
                  <a:pt x="2917495" y="0"/>
                </a:cubicBezTo>
                <a:cubicBezTo>
                  <a:pt x="3062668" y="-22538"/>
                  <a:pt x="3308446" y="-30475"/>
                  <a:pt x="3533113" y="0"/>
                </a:cubicBezTo>
                <a:cubicBezTo>
                  <a:pt x="3757780" y="30475"/>
                  <a:pt x="3949057" y="-22296"/>
                  <a:pt x="4095200" y="0"/>
                </a:cubicBezTo>
                <a:cubicBezTo>
                  <a:pt x="4241343" y="22296"/>
                  <a:pt x="4501866" y="-29552"/>
                  <a:pt x="4764350" y="0"/>
                </a:cubicBezTo>
                <a:cubicBezTo>
                  <a:pt x="5026834" y="29552"/>
                  <a:pt x="5129729" y="-21229"/>
                  <a:pt x="5353202" y="0"/>
                </a:cubicBezTo>
                <a:cubicBezTo>
                  <a:pt x="5367258" y="204205"/>
                  <a:pt x="5363599" y="405339"/>
                  <a:pt x="5353202" y="549531"/>
                </a:cubicBezTo>
                <a:cubicBezTo>
                  <a:pt x="5342805" y="693723"/>
                  <a:pt x="5357887" y="804938"/>
                  <a:pt x="5353202" y="1038747"/>
                </a:cubicBezTo>
                <a:cubicBezTo>
                  <a:pt x="5348517" y="1272556"/>
                  <a:pt x="5368050" y="1311430"/>
                  <a:pt x="5353202" y="1527964"/>
                </a:cubicBezTo>
                <a:cubicBezTo>
                  <a:pt x="5338354" y="1744498"/>
                  <a:pt x="5352460" y="1953091"/>
                  <a:pt x="5353202" y="2137809"/>
                </a:cubicBezTo>
                <a:cubicBezTo>
                  <a:pt x="5353944" y="2322527"/>
                  <a:pt x="5362967" y="2453898"/>
                  <a:pt x="5353202" y="2687340"/>
                </a:cubicBezTo>
                <a:cubicBezTo>
                  <a:pt x="5343437" y="2920782"/>
                  <a:pt x="5326983" y="3154706"/>
                  <a:pt x="5353202" y="3478128"/>
                </a:cubicBezTo>
                <a:cubicBezTo>
                  <a:pt x="5379421" y="3801550"/>
                  <a:pt x="5352696" y="4056529"/>
                  <a:pt x="5353202" y="4268916"/>
                </a:cubicBezTo>
                <a:cubicBezTo>
                  <a:pt x="5353708" y="4481303"/>
                  <a:pt x="5381646" y="4667490"/>
                  <a:pt x="5353202" y="5059705"/>
                </a:cubicBezTo>
                <a:cubicBezTo>
                  <a:pt x="5324758" y="5451920"/>
                  <a:pt x="5390161" y="5632766"/>
                  <a:pt x="5353202" y="6031436"/>
                </a:cubicBezTo>
                <a:cubicBezTo>
                  <a:pt x="5171432" y="6009025"/>
                  <a:pt x="4898468" y="6019043"/>
                  <a:pt x="4684052" y="6031436"/>
                </a:cubicBezTo>
                <a:cubicBezTo>
                  <a:pt x="4469636" y="6043830"/>
                  <a:pt x="4384540" y="6052444"/>
                  <a:pt x="4175498" y="6031436"/>
                </a:cubicBezTo>
                <a:cubicBezTo>
                  <a:pt x="3966456" y="6010428"/>
                  <a:pt x="3691767" y="6049912"/>
                  <a:pt x="3506347" y="6031436"/>
                </a:cubicBezTo>
                <a:cubicBezTo>
                  <a:pt x="3320927" y="6012960"/>
                  <a:pt x="3144993" y="6018476"/>
                  <a:pt x="2783665" y="6031436"/>
                </a:cubicBezTo>
                <a:cubicBezTo>
                  <a:pt x="2422337" y="6044396"/>
                  <a:pt x="2344682" y="6043708"/>
                  <a:pt x="2007451" y="6031436"/>
                </a:cubicBezTo>
                <a:cubicBezTo>
                  <a:pt x="1670220" y="6019164"/>
                  <a:pt x="1568660" y="6027090"/>
                  <a:pt x="1231236" y="6031436"/>
                </a:cubicBezTo>
                <a:cubicBezTo>
                  <a:pt x="893813" y="6035782"/>
                  <a:pt x="572086" y="6036187"/>
                  <a:pt x="0" y="6031436"/>
                </a:cubicBezTo>
                <a:cubicBezTo>
                  <a:pt x="1106" y="5921068"/>
                  <a:pt x="-2677" y="5724514"/>
                  <a:pt x="0" y="5481905"/>
                </a:cubicBezTo>
                <a:cubicBezTo>
                  <a:pt x="2677" y="5239296"/>
                  <a:pt x="20443" y="5061142"/>
                  <a:pt x="0" y="4932374"/>
                </a:cubicBezTo>
                <a:cubicBezTo>
                  <a:pt x="-20443" y="4803606"/>
                  <a:pt x="-29669" y="4542516"/>
                  <a:pt x="0" y="4262215"/>
                </a:cubicBezTo>
                <a:cubicBezTo>
                  <a:pt x="29669" y="3981914"/>
                  <a:pt x="-27044" y="3986554"/>
                  <a:pt x="0" y="3712684"/>
                </a:cubicBezTo>
                <a:cubicBezTo>
                  <a:pt x="27044" y="3438814"/>
                  <a:pt x="-16115" y="3299051"/>
                  <a:pt x="0" y="3102839"/>
                </a:cubicBezTo>
                <a:cubicBezTo>
                  <a:pt x="16115" y="2906627"/>
                  <a:pt x="-7955" y="2603724"/>
                  <a:pt x="0" y="2432679"/>
                </a:cubicBezTo>
                <a:cubicBezTo>
                  <a:pt x="7955" y="2261634"/>
                  <a:pt x="-38943" y="1879868"/>
                  <a:pt x="0" y="1641891"/>
                </a:cubicBezTo>
                <a:cubicBezTo>
                  <a:pt x="38943" y="1403914"/>
                  <a:pt x="3466" y="1163286"/>
                  <a:pt x="0" y="911417"/>
                </a:cubicBezTo>
                <a:cubicBezTo>
                  <a:pt x="-3466" y="659548"/>
                  <a:pt x="-42953" y="328738"/>
                  <a:pt x="0" y="0"/>
                </a:cubicBezTo>
                <a:close/>
              </a:path>
            </a:pathLst>
          </a:custGeom>
          <a:noFill/>
          <a:ln cap="rnd">
            <a:solidFill>
              <a:schemeClr val="bg1">
                <a:lumMod val="50000"/>
              </a:schemeClr>
            </a:solidFill>
            <a:extLst>
              <a:ext uri="{C807C97D-BFC1-408E-A445-0C87EB9F89A2}">
                <ask:lineSketchStyleProps xmlns:ask="http://schemas.microsoft.com/office/drawing/2018/sketchyshapes" sd="2983658501">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A04627-1DA2-AADE-9104-05F3EDBDAF15}"/>
              </a:ext>
            </a:extLst>
          </p:cNvPr>
          <p:cNvSpPr txBox="1"/>
          <p:nvPr/>
        </p:nvSpPr>
        <p:spPr>
          <a:xfrm>
            <a:off x="7239000" y="2800116"/>
            <a:ext cx="104394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1944,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endParaRPr lang="en-US" sz="44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95C221F-B176-24D5-74CB-76DD503512DC}"/>
              </a:ext>
            </a:extLst>
          </p:cNvPr>
          <p:cNvSpPr txBox="1"/>
          <p:nvPr/>
        </p:nvSpPr>
        <p:spPr>
          <a:xfrm>
            <a:off x="7239000" y="6152909"/>
            <a:ext cx="10058399"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Thành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phim</a:t>
            </a:r>
            <a:r>
              <a:rPr lang="en-US" sz="4400"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3541C5B-6B66-9306-83EE-79EFE9188B8F}"/>
              </a:ext>
            </a:extLst>
          </p:cNvPr>
          <p:cNvSpPr txBox="1"/>
          <p:nvPr/>
        </p:nvSpPr>
        <p:spPr>
          <a:xfrm>
            <a:off x="7239000" y="3799404"/>
            <a:ext cx="10058399"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095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2"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496143-99F3-FE48-BE6D-27B9D670FE8A}"/>
              </a:ext>
            </a:extLst>
          </p:cNvPr>
          <p:cNvSpPr txBox="1"/>
          <p:nvPr/>
        </p:nvSpPr>
        <p:spPr>
          <a:xfrm>
            <a:off x="-1295400" y="1104900"/>
            <a:ext cx="12725400" cy="2123658"/>
          </a:xfrm>
          <a:prstGeom prst="rect">
            <a:avLst/>
          </a:prstGeom>
          <a:noFill/>
        </p:spPr>
        <p:txBody>
          <a:bodyPr wrap="square" rtlCol="0">
            <a:spAutoFit/>
          </a:bodyPr>
          <a:lstStyle/>
          <a:p>
            <a:pPr algn="ctr"/>
            <a:r>
              <a:rPr lang="en-US" sz="6600" b="1" dirty="0" err="1">
                <a:solidFill>
                  <a:schemeClr val="bg2">
                    <a:lumMod val="25000"/>
                  </a:schemeClr>
                </a:solidFill>
                <a:latin typeface="#9Slide07 SVNGuerrilla" panose="00000500000000000000" pitchFamily="2" charset="0"/>
                <a:cs typeface="Times New Roman" panose="02020603050405020304" pitchFamily="18" charset="0"/>
              </a:rPr>
              <a:t>Bài</a:t>
            </a:r>
            <a:r>
              <a:rPr lang="en-US" sz="6600" b="1" dirty="0">
                <a:solidFill>
                  <a:schemeClr val="bg2">
                    <a:lumMod val="25000"/>
                  </a:schemeClr>
                </a:solidFill>
                <a:latin typeface="#9Slide07 SVNGuerrilla" panose="00000500000000000000" pitchFamily="2" charset="0"/>
                <a:cs typeface="Times New Roman" panose="02020603050405020304" pitchFamily="18" charset="0"/>
              </a:rPr>
              <a:t> 6: </a:t>
            </a:r>
          </a:p>
          <a:p>
            <a:pPr algn="ctr"/>
            <a:r>
              <a:rPr lang="en-US" sz="6600" b="1" dirty="0" err="1">
                <a:solidFill>
                  <a:schemeClr val="bg2">
                    <a:lumMod val="25000"/>
                  </a:schemeClr>
                </a:solidFill>
                <a:latin typeface="#9Slide07 SVNGuerrilla" panose="00000500000000000000" pitchFamily="2" charset="0"/>
                <a:cs typeface="Times New Roman" panose="02020603050405020304" pitchFamily="18" charset="0"/>
              </a:rPr>
              <a:t>Chân</a:t>
            </a:r>
            <a:r>
              <a:rPr lang="en-US" sz="6600" b="1" dirty="0">
                <a:solidFill>
                  <a:schemeClr val="bg2">
                    <a:lumMod val="25000"/>
                  </a:schemeClr>
                </a:solidFill>
                <a:latin typeface="#9Slide07 SVNGuerrilla" panose="00000500000000000000" pitchFamily="2" charset="0"/>
                <a:cs typeface="Times New Roman" panose="02020603050405020304" pitchFamily="18" charset="0"/>
              </a:rPr>
              <a:t> dung </a:t>
            </a:r>
            <a:r>
              <a:rPr lang="en-US" sz="6600" b="1" dirty="0" err="1">
                <a:solidFill>
                  <a:schemeClr val="bg2">
                    <a:lumMod val="25000"/>
                  </a:schemeClr>
                </a:solidFill>
                <a:latin typeface="#9Slide07 SVNGuerrilla" panose="00000500000000000000" pitchFamily="2" charset="0"/>
                <a:cs typeface="Times New Roman" panose="02020603050405020304" pitchFamily="18" charset="0"/>
              </a:rPr>
              <a:t>cuộc</a:t>
            </a:r>
            <a:r>
              <a:rPr lang="en-US" sz="6600" b="1" dirty="0">
                <a:solidFill>
                  <a:schemeClr val="bg2">
                    <a:lumMod val="25000"/>
                  </a:schemeClr>
                </a:solidFill>
                <a:latin typeface="#9Slide07 SVNGuerrilla" panose="00000500000000000000" pitchFamily="2" charset="0"/>
                <a:cs typeface="Times New Roman" panose="02020603050405020304" pitchFamily="18" charset="0"/>
              </a:rPr>
              <a:t> </a:t>
            </a:r>
            <a:r>
              <a:rPr lang="en-US" sz="6600" b="1" dirty="0" err="1">
                <a:solidFill>
                  <a:schemeClr val="bg2">
                    <a:lumMod val="25000"/>
                  </a:schemeClr>
                </a:solidFill>
                <a:latin typeface="#9Slide07 SVNGuerrilla" panose="00000500000000000000" pitchFamily="2" charset="0"/>
                <a:cs typeface="Times New Roman" panose="02020603050405020304" pitchFamily="18" charset="0"/>
              </a:rPr>
              <a:t>sống</a:t>
            </a:r>
            <a:endParaRPr lang="en-US" sz="6600" b="1" dirty="0">
              <a:solidFill>
                <a:schemeClr val="bg2">
                  <a:lumMod val="25000"/>
                </a:schemeClr>
              </a:solidFill>
              <a:latin typeface="#9Slide07 SVNGuerrilla" panose="000005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A14F0E62-EC61-171E-21B1-7D41952A48B8}"/>
              </a:ext>
            </a:extLst>
          </p:cNvPr>
          <p:cNvSpPr txBox="1"/>
          <p:nvPr/>
        </p:nvSpPr>
        <p:spPr>
          <a:xfrm>
            <a:off x="228600" y="3670026"/>
            <a:ext cx="10058400" cy="3139321"/>
          </a:xfrm>
          <a:prstGeom prst="rect">
            <a:avLst/>
          </a:prstGeom>
          <a:noFill/>
        </p:spPr>
        <p:txBody>
          <a:bodyPr wrap="square" rtlCol="0">
            <a:spAutoFit/>
          </a:bodyPr>
          <a:lstStyle/>
          <a:p>
            <a:pPr algn="ctr"/>
            <a:r>
              <a:rPr lang="en-US" sz="6600" b="1" i="1" dirty="0" err="1">
                <a:latin typeface="#9Slide05 Stalemate" panose="02000503000000020002" pitchFamily="2" charset="0"/>
                <a:cs typeface="Times New Roman" panose="02020603050405020304" pitchFamily="18" charset="0"/>
              </a:rPr>
              <a:t>Hãy</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đắm</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mình</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vào</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vẻ</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đẹp</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của</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cuộc</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sống</a:t>
            </a:r>
            <a:r>
              <a:rPr lang="en-US" sz="6600" b="1" i="1" dirty="0">
                <a:latin typeface="#9Slide05 Stalemate" panose="02000503000000020002" pitchFamily="2" charset="0"/>
                <a:cs typeface="Times New Roman" panose="02020603050405020304" pitchFamily="18" charset="0"/>
              </a:rPr>
              <a:t>.</a:t>
            </a:r>
          </a:p>
          <a:p>
            <a:pPr algn="ctr"/>
            <a:r>
              <a:rPr lang="en-US" sz="6600" b="1" i="1" dirty="0" err="1">
                <a:latin typeface="#9Slide05 Stalemate" panose="02000503000000020002" pitchFamily="2" charset="0"/>
                <a:cs typeface="Times New Roman" panose="02020603050405020304" pitchFamily="18" charset="0"/>
              </a:rPr>
              <a:t>Hãy</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ngắm</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nhìn</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và</a:t>
            </a:r>
            <a:r>
              <a:rPr lang="en-US" sz="6600" b="1" i="1" dirty="0">
                <a:latin typeface="#9Slide05 Stalemate" panose="02000503000000020002" pitchFamily="2" charset="0"/>
                <a:cs typeface="Times New Roman" panose="02020603050405020304" pitchFamily="18" charset="0"/>
              </a:rPr>
              <a:t> bay </a:t>
            </a:r>
            <a:r>
              <a:rPr lang="en-US" sz="6600" b="1" i="1" dirty="0" err="1">
                <a:latin typeface="#9Slide05 Stalemate" panose="02000503000000020002" pitchFamily="2" charset="0"/>
                <a:cs typeface="Times New Roman" panose="02020603050405020304" pitchFamily="18" charset="0"/>
              </a:rPr>
              <a:t>lên</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cùng</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những</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vì</a:t>
            </a:r>
            <a:r>
              <a:rPr lang="en-US" sz="6600" b="1" i="1" dirty="0">
                <a:latin typeface="#9Slide05 Stalemate" panose="02000503000000020002" pitchFamily="2" charset="0"/>
                <a:cs typeface="Times New Roman" panose="02020603050405020304" pitchFamily="18" charset="0"/>
              </a:rPr>
              <a:t> </a:t>
            </a:r>
            <a:r>
              <a:rPr lang="en-US" sz="6600" b="1" i="1" dirty="0" err="1">
                <a:latin typeface="#9Slide05 Stalemate" panose="02000503000000020002" pitchFamily="2" charset="0"/>
                <a:cs typeface="Times New Roman" panose="02020603050405020304" pitchFamily="18" charset="0"/>
              </a:rPr>
              <a:t>sao</a:t>
            </a:r>
            <a:r>
              <a:rPr lang="en-US" sz="6600" b="1" i="1" dirty="0">
                <a:latin typeface="#9Slide05 Stalemate" panose="02000503000000020002" pitchFamily="2" charset="0"/>
                <a:cs typeface="Times New Roman" panose="02020603050405020304" pitchFamily="18" charset="0"/>
              </a:rPr>
              <a:t>.</a:t>
            </a:r>
          </a:p>
          <a:p>
            <a:pPr algn="r"/>
            <a:r>
              <a:rPr lang="en-US" sz="6600" b="1" i="1" dirty="0">
                <a:latin typeface="#9Slide05 Stalemate" panose="02000503000000020002" pitchFamily="2" charset="0"/>
                <a:cs typeface="Times New Roman" panose="02020603050405020304" pitchFamily="18" charset="0"/>
              </a:rPr>
              <a:t>Ma-</a:t>
            </a:r>
            <a:r>
              <a:rPr lang="en-US" sz="6600" b="1" i="1" dirty="0" err="1">
                <a:latin typeface="#9Slide05 Stalemate" panose="02000503000000020002" pitchFamily="2" charset="0"/>
                <a:cs typeface="Times New Roman" panose="02020603050405020304" pitchFamily="18" charset="0"/>
              </a:rPr>
              <a:t>cớt</a:t>
            </a:r>
            <a:r>
              <a:rPr lang="en-US" sz="6600" b="1" i="1" dirty="0">
                <a:latin typeface="#9Slide05 Stalemate" panose="02000503000000020002" pitchFamily="2" charset="0"/>
                <a:cs typeface="Times New Roman" panose="02020603050405020304" pitchFamily="18" charset="0"/>
              </a:rPr>
              <a:t> Au-re-li-</a:t>
            </a:r>
            <a:r>
              <a:rPr lang="en-US" sz="6600" b="1" i="1" dirty="0" err="1">
                <a:latin typeface="#9Slide05 Stalemate" panose="02000503000000020002" pitchFamily="2" charset="0"/>
                <a:cs typeface="Times New Roman" panose="02020603050405020304" pitchFamily="18" charset="0"/>
              </a:rPr>
              <a:t>ớt</a:t>
            </a:r>
            <a:r>
              <a:rPr lang="en-US" sz="6600" b="1" i="1" dirty="0">
                <a:latin typeface="#9Slide05 Stalemate" panose="02000503000000020002" pitchFamily="2" charset="0"/>
                <a:cs typeface="Times New Roman" panose="02020603050405020304" pitchFamily="18" charset="0"/>
              </a:rPr>
              <a:t> (Marcus Aurelius)</a:t>
            </a:r>
          </a:p>
        </p:txBody>
      </p:sp>
      <p:sp>
        <p:nvSpPr>
          <p:cNvPr id="7" name="Freeform 2">
            <a:extLst>
              <a:ext uri="{FF2B5EF4-FFF2-40B4-BE49-F238E27FC236}">
                <a16:creationId xmlns:a16="http://schemas.microsoft.com/office/drawing/2014/main" id="{5D8F39BC-60C5-0BB8-703C-B848C3D848B7}"/>
              </a:ext>
            </a:extLst>
          </p:cNvPr>
          <p:cNvSpPr/>
          <p:nvPr/>
        </p:nvSpPr>
        <p:spPr>
          <a:xfrm>
            <a:off x="8534400" y="-462941"/>
            <a:ext cx="10231755" cy="11212882"/>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1319915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Nỗi buồn thời cắp sách - giảm giá 20% | kenosa.vn">
            <a:extLst>
              <a:ext uri="{FF2B5EF4-FFF2-40B4-BE49-F238E27FC236}">
                <a16:creationId xmlns:a16="http://schemas.microsoft.com/office/drawing/2014/main" id="{FD3F19DF-5163-E583-97B1-D4F17F6A84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7253"/>
          <a:stretch/>
        </p:blipFill>
        <p:spPr bwMode="auto">
          <a:xfrm>
            <a:off x="-9760" y="1775008"/>
            <a:ext cx="6069197" cy="85613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ún Bụi Đời (Tái Bản 2014) | BookBuy.vn">
            <a:extLst>
              <a:ext uri="{FF2B5EF4-FFF2-40B4-BE49-F238E27FC236}">
                <a16:creationId xmlns:a16="http://schemas.microsoft.com/office/drawing/2014/main" id="{AFA2456E-8F6C-51EB-7565-5083E03449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66" r="-2" b="3420"/>
          <a:stretch/>
        </p:blipFill>
        <p:spPr bwMode="auto">
          <a:xfrm>
            <a:off x="6142440" y="10"/>
            <a:ext cx="6043507" cy="8561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ắt sói (tái bản 2014)- Tác giả: Daniel Pennac | Nhã Nam">
            <a:extLst>
              <a:ext uri="{FF2B5EF4-FFF2-40B4-BE49-F238E27FC236}">
                <a16:creationId xmlns:a16="http://schemas.microsoft.com/office/drawing/2014/main" id="{DAC17387-10AC-8C74-7254-A2FB7F0C13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66" r="1" b="7787"/>
          <a:stretch/>
        </p:blipFill>
        <p:spPr bwMode="auto">
          <a:xfrm>
            <a:off x="12269020" y="1775008"/>
            <a:ext cx="6018981" cy="8561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042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181845" y="13335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2542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2C3EDD-D21B-9071-F660-4037C5647E6B}"/>
              </a:ext>
            </a:extLst>
          </p:cNvPr>
          <p:cNvPicPr>
            <a:picLocks noChangeAspect="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t="20911" b="7619"/>
          <a:stretch/>
        </p:blipFill>
        <p:spPr>
          <a:xfrm>
            <a:off x="-6178" y="0"/>
            <a:ext cx="18294178" cy="10287000"/>
          </a:xfrm>
          <a:prstGeom prst="rect">
            <a:avLst/>
          </a:prstGeom>
        </p:spPr>
      </p:pic>
      <p:sp>
        <p:nvSpPr>
          <p:cNvPr id="5" name="Rectangle 4">
            <a:extLst>
              <a:ext uri="{FF2B5EF4-FFF2-40B4-BE49-F238E27FC236}">
                <a16:creationId xmlns:a16="http://schemas.microsoft.com/office/drawing/2014/main" id="{FE1EB4F2-DF24-DBE5-EEF8-EEAEDBC73A10}"/>
              </a:ext>
            </a:extLst>
          </p:cNvPr>
          <p:cNvSpPr/>
          <p:nvPr/>
        </p:nvSpPr>
        <p:spPr>
          <a:xfrm>
            <a:off x="1371600" y="1028699"/>
            <a:ext cx="12801600" cy="3296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3800" b="1" dirty="0" err="1">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rPr>
              <a:t>Giúp</a:t>
            </a:r>
            <a:r>
              <a:rPr lang="en-US" sz="13800" b="1" dirty="0">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rPr>
              <a:t> </a:t>
            </a:r>
            <a:r>
              <a:rPr lang="en-US" sz="13800" b="1" dirty="0" err="1">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rPr>
              <a:t>sói</a:t>
            </a:r>
            <a:r>
              <a:rPr lang="en-US" sz="13800" b="1" dirty="0">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rPr>
              <a:t> </a:t>
            </a:r>
            <a:r>
              <a:rPr lang="en-US" sz="13800" b="1" dirty="0" err="1">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rPr>
              <a:t>về</a:t>
            </a:r>
            <a:r>
              <a:rPr lang="en-US" sz="13800" b="1" dirty="0">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rPr>
              <a:t> </a:t>
            </a:r>
            <a:r>
              <a:rPr lang="en-US" sz="13800" b="1" dirty="0" err="1">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rPr>
              <a:t>rừng</a:t>
            </a:r>
            <a:endParaRPr lang="en-US" sz="13800" b="1" i="1" dirty="0">
              <a:solidFill>
                <a:schemeClr val="bg1"/>
              </a:solidFill>
              <a:effectLst>
                <a:glow rad="228600">
                  <a:schemeClr val="accent4">
                    <a:satMod val="175000"/>
                    <a:alpha val="40000"/>
                  </a:schemeClr>
                </a:glow>
                <a:outerShdw blurRad="38100" dist="38100" dir="2700000" algn="tl">
                  <a:srgbClr val="000000">
                    <a:alpha val="43137"/>
                  </a:srgbClr>
                </a:outerShdw>
              </a:effectLst>
              <a:latin typeface="#9Slide05 VL Fadilla" pitchFamily="2" charset="0"/>
              <a:ea typeface="Cambria" panose="02040503050406030204" pitchFamily="18" charset="0"/>
              <a:cs typeface="Times New Roman" panose="02020603050405020304" pitchFamily="18" charset="0"/>
            </a:endParaRPr>
          </a:p>
        </p:txBody>
      </p:sp>
      <p:sp>
        <p:nvSpPr>
          <p:cNvPr id="37" name="Freeform 4">
            <a:hlinkClick r:id="rId5" action="ppaction://hlinksldjump"/>
            <a:extLst>
              <a:ext uri="{FF2B5EF4-FFF2-40B4-BE49-F238E27FC236}">
                <a16:creationId xmlns:a16="http://schemas.microsoft.com/office/drawing/2014/main" id="{B8490F36-E0E0-C175-5FA0-58E2E1BE3A3B}"/>
              </a:ext>
            </a:extLst>
          </p:cNvPr>
          <p:cNvSpPr/>
          <p:nvPr/>
        </p:nvSpPr>
        <p:spPr>
          <a:xfrm>
            <a:off x="16603683" y="8878484"/>
            <a:ext cx="1357430" cy="1395816"/>
          </a:xfrm>
          <a:custGeom>
            <a:avLst/>
            <a:gdLst/>
            <a:ahLst/>
            <a:cxnLst/>
            <a:rect l="l" t="t" r="r" b="b"/>
            <a:pathLst>
              <a:path w="3228521" h="3319816">
                <a:moveTo>
                  <a:pt x="0" y="0"/>
                </a:moveTo>
                <a:lnTo>
                  <a:pt x="3228521" y="0"/>
                </a:lnTo>
                <a:lnTo>
                  <a:pt x="3228521" y="3319816"/>
                </a:lnTo>
                <a:lnTo>
                  <a:pt x="0" y="3319816"/>
                </a:lnTo>
                <a:lnTo>
                  <a:pt x="0" y="0"/>
                </a:lnTo>
                <a:close/>
              </a:path>
            </a:pathLst>
          </a:custGeom>
          <a:blipFill>
            <a:blip r:embed="rId6"/>
            <a:stretch>
              <a:fillRect/>
            </a:stretch>
          </a:blipFill>
        </p:spPr>
      </p:sp>
      <p:pic>
        <p:nvPicPr>
          <p:cNvPr id="64" name="Picture 63">
            <a:extLst>
              <a:ext uri="{FF2B5EF4-FFF2-40B4-BE49-F238E27FC236}">
                <a16:creationId xmlns:a16="http://schemas.microsoft.com/office/drawing/2014/main" id="{799E7863-5F34-B4AA-47D1-53589E347535}"/>
              </a:ext>
            </a:extLst>
          </p:cNvPr>
          <p:cNvPicPr>
            <a:picLocks noChangeAspect="1"/>
          </p:cNvPicPr>
          <p:nvPr/>
        </p:nvPicPr>
        <p:blipFill>
          <a:blip r:embed="rId7"/>
          <a:stretch>
            <a:fillRect/>
          </a:stretch>
        </p:blipFill>
        <p:spPr>
          <a:xfrm>
            <a:off x="1239769" y="4702478"/>
            <a:ext cx="1889924" cy="1871634"/>
          </a:xfrm>
          <a:prstGeom prst="rect">
            <a:avLst/>
          </a:prstGeom>
        </p:spPr>
      </p:pic>
      <p:pic>
        <p:nvPicPr>
          <p:cNvPr id="65" name="Picture 64">
            <a:extLst>
              <a:ext uri="{FF2B5EF4-FFF2-40B4-BE49-F238E27FC236}">
                <a16:creationId xmlns:a16="http://schemas.microsoft.com/office/drawing/2014/main" id="{318A2059-F81D-E7AB-57F3-1B9005F92391}"/>
              </a:ext>
            </a:extLst>
          </p:cNvPr>
          <p:cNvPicPr>
            <a:picLocks noChangeAspect="1"/>
          </p:cNvPicPr>
          <p:nvPr/>
        </p:nvPicPr>
        <p:blipFill>
          <a:blip r:embed="rId8"/>
          <a:stretch>
            <a:fillRect/>
          </a:stretch>
        </p:blipFill>
        <p:spPr>
          <a:xfrm>
            <a:off x="3913293" y="4647012"/>
            <a:ext cx="1865538" cy="1871634"/>
          </a:xfrm>
          <a:prstGeom prst="rect">
            <a:avLst/>
          </a:prstGeom>
        </p:spPr>
      </p:pic>
      <p:pic>
        <p:nvPicPr>
          <p:cNvPr id="66" name="Picture 65">
            <a:extLst>
              <a:ext uri="{FF2B5EF4-FFF2-40B4-BE49-F238E27FC236}">
                <a16:creationId xmlns:a16="http://schemas.microsoft.com/office/drawing/2014/main" id="{DF006EFA-972F-CDDB-E57F-F7EB919292BC}"/>
              </a:ext>
            </a:extLst>
          </p:cNvPr>
          <p:cNvPicPr>
            <a:picLocks noChangeAspect="1"/>
          </p:cNvPicPr>
          <p:nvPr/>
        </p:nvPicPr>
        <p:blipFill>
          <a:blip r:embed="rId9"/>
          <a:stretch>
            <a:fillRect/>
          </a:stretch>
        </p:blipFill>
        <p:spPr>
          <a:xfrm>
            <a:off x="6854018" y="4714017"/>
            <a:ext cx="1865538" cy="1865538"/>
          </a:xfrm>
          <a:prstGeom prst="rect">
            <a:avLst/>
          </a:prstGeom>
        </p:spPr>
      </p:pic>
      <p:pic>
        <p:nvPicPr>
          <p:cNvPr id="67" name="Picture 66">
            <a:extLst>
              <a:ext uri="{FF2B5EF4-FFF2-40B4-BE49-F238E27FC236}">
                <a16:creationId xmlns:a16="http://schemas.microsoft.com/office/drawing/2014/main" id="{E874A592-FEE9-B9F7-2671-06D190F84D9D}"/>
              </a:ext>
            </a:extLst>
          </p:cNvPr>
          <p:cNvPicPr>
            <a:picLocks noChangeAspect="1"/>
          </p:cNvPicPr>
          <p:nvPr/>
        </p:nvPicPr>
        <p:blipFill>
          <a:blip r:embed="rId10"/>
          <a:stretch>
            <a:fillRect/>
          </a:stretch>
        </p:blipFill>
        <p:spPr>
          <a:xfrm>
            <a:off x="2649064" y="6814625"/>
            <a:ext cx="1871634" cy="1865538"/>
          </a:xfrm>
          <a:prstGeom prst="rect">
            <a:avLst/>
          </a:prstGeom>
        </p:spPr>
      </p:pic>
      <p:pic>
        <p:nvPicPr>
          <p:cNvPr id="68" name="Picture 67">
            <a:extLst>
              <a:ext uri="{FF2B5EF4-FFF2-40B4-BE49-F238E27FC236}">
                <a16:creationId xmlns:a16="http://schemas.microsoft.com/office/drawing/2014/main" id="{262FAB56-BD6B-3016-521A-199657344719}"/>
              </a:ext>
            </a:extLst>
          </p:cNvPr>
          <p:cNvPicPr>
            <a:picLocks noChangeAspect="1"/>
          </p:cNvPicPr>
          <p:nvPr/>
        </p:nvPicPr>
        <p:blipFill>
          <a:blip r:embed="rId11"/>
          <a:stretch>
            <a:fillRect/>
          </a:stretch>
        </p:blipFill>
        <p:spPr>
          <a:xfrm>
            <a:off x="5410200" y="6814625"/>
            <a:ext cx="1871634" cy="1865538"/>
          </a:xfrm>
          <a:prstGeom prst="rect">
            <a:avLst/>
          </a:prstGeom>
        </p:spPr>
      </p:pic>
      <p:pic>
        <p:nvPicPr>
          <p:cNvPr id="69" name="Picture 68">
            <a:extLst>
              <a:ext uri="{FF2B5EF4-FFF2-40B4-BE49-F238E27FC236}">
                <a16:creationId xmlns:a16="http://schemas.microsoft.com/office/drawing/2014/main" id="{9D135282-F4C6-86BA-F3AA-634AA89C2949}"/>
              </a:ext>
            </a:extLst>
          </p:cNvPr>
          <p:cNvPicPr>
            <a:picLocks noChangeAspect="1"/>
          </p:cNvPicPr>
          <p:nvPr/>
        </p:nvPicPr>
        <p:blipFill>
          <a:blip r:embed="rId12"/>
          <a:stretch>
            <a:fillRect/>
          </a:stretch>
        </p:blipFill>
        <p:spPr>
          <a:xfrm>
            <a:off x="8534400" y="6814625"/>
            <a:ext cx="1865538" cy="1865538"/>
          </a:xfrm>
          <a:prstGeom prst="rect">
            <a:avLst/>
          </a:prstGeom>
        </p:spPr>
      </p:pic>
      <p:pic>
        <p:nvPicPr>
          <p:cNvPr id="58" name="Picture 57">
            <a:hlinkClick r:id="rId5" action="ppaction://hlinksldjump"/>
            <a:extLst>
              <a:ext uri="{FF2B5EF4-FFF2-40B4-BE49-F238E27FC236}">
                <a16:creationId xmlns:a16="http://schemas.microsoft.com/office/drawing/2014/main" id="{5D04EB00-5383-F38A-8D49-F95AA11B2540}"/>
              </a:ext>
            </a:extLst>
          </p:cNvPr>
          <p:cNvPicPr>
            <a:picLocks noChangeAspect="1"/>
          </p:cNvPicPr>
          <p:nvPr/>
        </p:nvPicPr>
        <p:blipFill>
          <a:blip r:embed="rId7"/>
          <a:stretch>
            <a:fillRect/>
          </a:stretch>
        </p:blipFill>
        <p:spPr>
          <a:xfrm>
            <a:off x="1239769" y="4702478"/>
            <a:ext cx="1889924" cy="1871634"/>
          </a:xfrm>
          <a:prstGeom prst="rect">
            <a:avLst/>
          </a:prstGeom>
        </p:spPr>
      </p:pic>
      <p:pic>
        <p:nvPicPr>
          <p:cNvPr id="59" name="Picture 58">
            <a:hlinkClick r:id="rId13" action="ppaction://hlinksldjump"/>
            <a:extLst>
              <a:ext uri="{FF2B5EF4-FFF2-40B4-BE49-F238E27FC236}">
                <a16:creationId xmlns:a16="http://schemas.microsoft.com/office/drawing/2014/main" id="{6629628E-EBA4-2971-4101-82BCD3718556}"/>
              </a:ext>
            </a:extLst>
          </p:cNvPr>
          <p:cNvPicPr>
            <a:picLocks noChangeAspect="1"/>
          </p:cNvPicPr>
          <p:nvPr/>
        </p:nvPicPr>
        <p:blipFill>
          <a:blip r:embed="rId8"/>
          <a:stretch>
            <a:fillRect/>
          </a:stretch>
        </p:blipFill>
        <p:spPr>
          <a:xfrm>
            <a:off x="3913293" y="4647012"/>
            <a:ext cx="1865538" cy="1871634"/>
          </a:xfrm>
          <a:prstGeom prst="rect">
            <a:avLst/>
          </a:prstGeom>
        </p:spPr>
      </p:pic>
      <p:pic>
        <p:nvPicPr>
          <p:cNvPr id="60" name="Picture 59">
            <a:hlinkClick r:id="rId14" action="ppaction://hlinksldjump"/>
            <a:extLst>
              <a:ext uri="{FF2B5EF4-FFF2-40B4-BE49-F238E27FC236}">
                <a16:creationId xmlns:a16="http://schemas.microsoft.com/office/drawing/2014/main" id="{8F70F9A3-1B14-4558-48BB-10C865315E12}"/>
              </a:ext>
            </a:extLst>
          </p:cNvPr>
          <p:cNvPicPr>
            <a:picLocks noChangeAspect="1"/>
          </p:cNvPicPr>
          <p:nvPr/>
        </p:nvPicPr>
        <p:blipFill>
          <a:blip r:embed="rId9"/>
          <a:stretch>
            <a:fillRect/>
          </a:stretch>
        </p:blipFill>
        <p:spPr>
          <a:xfrm>
            <a:off x="6854018" y="4714017"/>
            <a:ext cx="1865538" cy="1865538"/>
          </a:xfrm>
          <a:prstGeom prst="rect">
            <a:avLst/>
          </a:prstGeom>
        </p:spPr>
      </p:pic>
      <p:pic>
        <p:nvPicPr>
          <p:cNvPr id="61" name="Picture 60">
            <a:hlinkClick r:id="rId15" action="ppaction://hlinksldjump"/>
            <a:extLst>
              <a:ext uri="{FF2B5EF4-FFF2-40B4-BE49-F238E27FC236}">
                <a16:creationId xmlns:a16="http://schemas.microsoft.com/office/drawing/2014/main" id="{475DBF85-E8F5-A98B-1006-0C4B0AEB7AD7}"/>
              </a:ext>
            </a:extLst>
          </p:cNvPr>
          <p:cNvPicPr>
            <a:picLocks noChangeAspect="1"/>
          </p:cNvPicPr>
          <p:nvPr/>
        </p:nvPicPr>
        <p:blipFill>
          <a:blip r:embed="rId10"/>
          <a:stretch>
            <a:fillRect/>
          </a:stretch>
        </p:blipFill>
        <p:spPr>
          <a:xfrm>
            <a:off x="2649064" y="6814625"/>
            <a:ext cx="1871634" cy="1865538"/>
          </a:xfrm>
          <a:prstGeom prst="rect">
            <a:avLst/>
          </a:prstGeom>
        </p:spPr>
      </p:pic>
      <p:pic>
        <p:nvPicPr>
          <p:cNvPr id="62" name="Picture 61">
            <a:hlinkClick r:id="rId16" action="ppaction://hlinksldjump"/>
            <a:extLst>
              <a:ext uri="{FF2B5EF4-FFF2-40B4-BE49-F238E27FC236}">
                <a16:creationId xmlns:a16="http://schemas.microsoft.com/office/drawing/2014/main" id="{A831C7A9-3DFD-9C4B-71C6-04CA623A465D}"/>
              </a:ext>
            </a:extLst>
          </p:cNvPr>
          <p:cNvPicPr>
            <a:picLocks noChangeAspect="1"/>
          </p:cNvPicPr>
          <p:nvPr/>
        </p:nvPicPr>
        <p:blipFill>
          <a:blip r:embed="rId11"/>
          <a:stretch>
            <a:fillRect/>
          </a:stretch>
        </p:blipFill>
        <p:spPr>
          <a:xfrm>
            <a:off x="5410200" y="6814625"/>
            <a:ext cx="1871634" cy="1865538"/>
          </a:xfrm>
          <a:prstGeom prst="rect">
            <a:avLst/>
          </a:prstGeom>
        </p:spPr>
      </p:pic>
      <p:pic>
        <p:nvPicPr>
          <p:cNvPr id="63" name="Picture 62">
            <a:hlinkClick r:id="rId17" action="ppaction://hlinksldjump"/>
            <a:extLst>
              <a:ext uri="{FF2B5EF4-FFF2-40B4-BE49-F238E27FC236}">
                <a16:creationId xmlns:a16="http://schemas.microsoft.com/office/drawing/2014/main" id="{E3C6A301-D25E-C39D-BEFF-BA7BAA083530}"/>
              </a:ext>
            </a:extLst>
          </p:cNvPr>
          <p:cNvPicPr>
            <a:picLocks noChangeAspect="1"/>
          </p:cNvPicPr>
          <p:nvPr/>
        </p:nvPicPr>
        <p:blipFill>
          <a:blip r:embed="rId12"/>
          <a:stretch>
            <a:fillRect/>
          </a:stretch>
        </p:blipFill>
        <p:spPr>
          <a:xfrm>
            <a:off x="8534400" y="6814625"/>
            <a:ext cx="1865538" cy="1865538"/>
          </a:xfrm>
          <a:prstGeom prst="rect">
            <a:avLst/>
          </a:prstGeom>
        </p:spPr>
      </p:pic>
    </p:spTree>
    <p:extLst>
      <p:ext uri="{BB962C8B-B14F-4D97-AF65-F5344CB8AC3E}">
        <p14:creationId xmlns:p14="http://schemas.microsoft.com/office/powerpoint/2010/main" val="7512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9"/>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59"/>
                                        </p:tgtEl>
                                      </p:cBhvr>
                                    </p:animEffect>
                                    <p:set>
                                      <p:cBhvr>
                                        <p:cTn id="1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 restart="whenNotActive" fill="hold" evtFilter="cancelBubble" nodeType="interactiveSeq">
                <p:stCondLst>
                  <p:cond evt="onClick" delay="0">
                    <p:tgtEl>
                      <p:spTgt spid="60"/>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60"/>
                                        </p:tgtEl>
                                      </p:cBhvr>
                                    </p:animEffect>
                                    <p:set>
                                      <p:cBhvr>
                                        <p:cTn id="1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0" restart="whenNotActive" fill="hold" evtFilter="cancelBubble" nodeType="interactiveSeq">
                <p:stCondLst>
                  <p:cond evt="onClick" delay="0">
                    <p:tgtEl>
                      <p:spTgt spid="62"/>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62"/>
                                        </p:tgtEl>
                                      </p:cBhvr>
                                    </p:animEffect>
                                    <p:set>
                                      <p:cBhvr>
                                        <p:cTn id="2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6" restart="whenNotActive" fill="hold" evtFilter="cancelBubble" nodeType="interactiveSeq">
                <p:stCondLst>
                  <p:cond evt="onClick" delay="0">
                    <p:tgtEl>
                      <p:spTgt spid="61"/>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61"/>
                                        </p:tgtEl>
                                      </p:cBhvr>
                                    </p:animEffect>
                                    <p:set>
                                      <p:cBhvr>
                                        <p:cTn id="31"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63"/>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63"/>
                                        </p:tgtEl>
                                      </p:cBhvr>
                                    </p:animEffect>
                                    <p:set>
                                      <p:cBhvr>
                                        <p:cTn id="3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38" restart="whenNotActive" fill="hold" evtFilter="cancelBubble" nodeType="interactiveSeq">
                <p:stCondLst>
                  <p:cond evt="onClick" delay="0">
                    <p:tgtEl>
                      <p:spTgt spid="64"/>
                    </p:tgtEl>
                  </p:cond>
                </p:stCondLst>
                <p:endSync evt="end" delay="0">
                  <p:rtn val="all"/>
                </p:endSync>
                <p:childTnLst>
                  <p:par>
                    <p:cTn id="39" fill="hold">
                      <p:stCondLst>
                        <p:cond delay="0"/>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64"/>
                                        </p:tgtEl>
                                        <p:attrNameLst>
                                          <p:attrName>ppt_w</p:attrName>
                                        </p:attrNameLst>
                                      </p:cBhvr>
                                      <p:tavLst>
                                        <p:tav tm="0">
                                          <p:val>
                                            <p:strVal val="ppt_w"/>
                                          </p:val>
                                        </p:tav>
                                        <p:tav tm="100000">
                                          <p:val>
                                            <p:fltVal val="0"/>
                                          </p:val>
                                        </p:tav>
                                      </p:tavLst>
                                    </p:anim>
                                    <p:anim calcmode="lin" valueType="num">
                                      <p:cBhvr>
                                        <p:cTn id="43" dur="500"/>
                                        <p:tgtEl>
                                          <p:spTgt spid="64"/>
                                        </p:tgtEl>
                                        <p:attrNameLst>
                                          <p:attrName>ppt_h</p:attrName>
                                        </p:attrNameLst>
                                      </p:cBhvr>
                                      <p:tavLst>
                                        <p:tav tm="0">
                                          <p:val>
                                            <p:strVal val="ppt_h"/>
                                          </p:val>
                                        </p:tav>
                                        <p:tav tm="100000">
                                          <p:val>
                                            <p:fltVal val="0"/>
                                          </p:val>
                                        </p:tav>
                                      </p:tavLst>
                                    </p:anim>
                                    <p:animEffect transition="out" filter="fade">
                                      <p:cBhvr>
                                        <p:cTn id="44" dur="500"/>
                                        <p:tgtEl>
                                          <p:spTgt spid="64"/>
                                        </p:tgtEl>
                                      </p:cBhvr>
                                    </p:animEffect>
                                    <p:set>
                                      <p:cBhvr>
                                        <p:cTn id="45" dur="1" fill="hold">
                                          <p:stCondLst>
                                            <p:cond delay="499"/>
                                          </p:stCondLst>
                                        </p:cTn>
                                        <p:tgtEl>
                                          <p:spTgt spid="64"/>
                                        </p:tgtEl>
                                        <p:attrNameLst>
                                          <p:attrName>style.visibility</p:attrName>
                                        </p:attrNameLst>
                                      </p:cBhvr>
                                      <p:to>
                                        <p:strVal val="hidden"/>
                                      </p:to>
                                    </p:set>
                                  </p:childTnLst>
                                  <p:subTnLst>
                                    <p:audio>
                                      <p:cMediaNode vol="56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4"/>
                  </p:tgtEl>
                </p:cond>
              </p:nextCondLst>
            </p:seq>
            <p:seq concurrent="1" nextAc="seek">
              <p:cTn id="46" restart="whenNotActive" fill="hold" evtFilter="cancelBubble" nodeType="interactiveSeq">
                <p:stCondLst>
                  <p:cond evt="onClick" delay="0">
                    <p:tgtEl>
                      <p:spTgt spid="65"/>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65"/>
                                        </p:tgtEl>
                                        <p:attrNameLst>
                                          <p:attrName>ppt_w</p:attrName>
                                        </p:attrNameLst>
                                      </p:cBhvr>
                                      <p:tavLst>
                                        <p:tav tm="0">
                                          <p:val>
                                            <p:strVal val="ppt_w"/>
                                          </p:val>
                                        </p:tav>
                                        <p:tav tm="100000">
                                          <p:val>
                                            <p:fltVal val="0"/>
                                          </p:val>
                                        </p:tav>
                                      </p:tavLst>
                                    </p:anim>
                                    <p:anim calcmode="lin" valueType="num">
                                      <p:cBhvr>
                                        <p:cTn id="51" dur="500"/>
                                        <p:tgtEl>
                                          <p:spTgt spid="65"/>
                                        </p:tgtEl>
                                        <p:attrNameLst>
                                          <p:attrName>ppt_h</p:attrName>
                                        </p:attrNameLst>
                                      </p:cBhvr>
                                      <p:tavLst>
                                        <p:tav tm="0">
                                          <p:val>
                                            <p:strVal val="ppt_h"/>
                                          </p:val>
                                        </p:tav>
                                        <p:tav tm="100000">
                                          <p:val>
                                            <p:fltVal val="0"/>
                                          </p:val>
                                        </p:tav>
                                      </p:tavLst>
                                    </p:anim>
                                    <p:animEffect transition="out" filter="fade">
                                      <p:cBhvr>
                                        <p:cTn id="52" dur="500"/>
                                        <p:tgtEl>
                                          <p:spTgt spid="65"/>
                                        </p:tgtEl>
                                      </p:cBhvr>
                                    </p:animEffect>
                                    <p:set>
                                      <p:cBhvr>
                                        <p:cTn id="53" dur="1" fill="hold">
                                          <p:stCondLst>
                                            <p:cond delay="499"/>
                                          </p:stCondLst>
                                        </p:cTn>
                                        <p:tgtEl>
                                          <p:spTgt spid="65"/>
                                        </p:tgtEl>
                                        <p:attrNameLst>
                                          <p:attrName>style.visibility</p:attrName>
                                        </p:attrNameLst>
                                      </p:cBhvr>
                                      <p:to>
                                        <p:strVal val="hidden"/>
                                      </p:to>
                                    </p:set>
                                  </p:childTnLst>
                                  <p:subTnLst>
                                    <p:audio>
                                      <p:cMediaNode vol="56000">
                                        <p:cTn display="0" masterRel="sameClick">
                                          <p:stCondLst>
                                            <p:cond evt="begin" delay="0">
                                              <p:tn val="4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5"/>
                  </p:tgtEl>
                </p:cond>
              </p:nextCondLst>
            </p:seq>
            <p:seq concurrent="1" nextAc="seek">
              <p:cTn id="54" restart="whenNotActive" fill="hold" evtFilter="cancelBubble" nodeType="interactiveSeq">
                <p:stCondLst>
                  <p:cond evt="onClick" delay="0">
                    <p:tgtEl>
                      <p:spTgt spid="66"/>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66"/>
                                        </p:tgtEl>
                                        <p:attrNameLst>
                                          <p:attrName>ppt_w</p:attrName>
                                        </p:attrNameLst>
                                      </p:cBhvr>
                                      <p:tavLst>
                                        <p:tav tm="0">
                                          <p:val>
                                            <p:strVal val="ppt_w"/>
                                          </p:val>
                                        </p:tav>
                                        <p:tav tm="100000">
                                          <p:val>
                                            <p:fltVal val="0"/>
                                          </p:val>
                                        </p:tav>
                                      </p:tavLst>
                                    </p:anim>
                                    <p:anim calcmode="lin" valueType="num">
                                      <p:cBhvr>
                                        <p:cTn id="59" dur="500"/>
                                        <p:tgtEl>
                                          <p:spTgt spid="66"/>
                                        </p:tgtEl>
                                        <p:attrNameLst>
                                          <p:attrName>ppt_h</p:attrName>
                                        </p:attrNameLst>
                                      </p:cBhvr>
                                      <p:tavLst>
                                        <p:tav tm="0">
                                          <p:val>
                                            <p:strVal val="ppt_h"/>
                                          </p:val>
                                        </p:tav>
                                        <p:tav tm="100000">
                                          <p:val>
                                            <p:fltVal val="0"/>
                                          </p:val>
                                        </p:tav>
                                      </p:tavLst>
                                    </p:anim>
                                    <p:animEffect transition="out" filter="fade">
                                      <p:cBhvr>
                                        <p:cTn id="60" dur="500"/>
                                        <p:tgtEl>
                                          <p:spTgt spid="66"/>
                                        </p:tgtEl>
                                      </p:cBhvr>
                                    </p:animEffect>
                                    <p:set>
                                      <p:cBhvr>
                                        <p:cTn id="61" dur="1" fill="hold">
                                          <p:stCondLst>
                                            <p:cond delay="499"/>
                                          </p:stCondLst>
                                        </p:cTn>
                                        <p:tgtEl>
                                          <p:spTgt spid="66"/>
                                        </p:tgtEl>
                                        <p:attrNameLst>
                                          <p:attrName>style.visibility</p:attrName>
                                        </p:attrNameLst>
                                      </p:cBhvr>
                                      <p:to>
                                        <p:strVal val="hidden"/>
                                      </p:to>
                                    </p:set>
                                  </p:childTnLst>
                                  <p:subTnLst>
                                    <p:audio>
                                      <p:cMediaNode vol="56000">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6"/>
                  </p:tgtEl>
                </p:cond>
              </p:nextCondLst>
            </p:seq>
            <p:seq concurrent="1" nextAc="seek">
              <p:cTn id="62" restart="whenNotActive" fill="hold" evtFilter="cancelBubble" nodeType="interactiveSeq">
                <p:stCondLst>
                  <p:cond evt="onClick" delay="0">
                    <p:tgtEl>
                      <p:spTgt spid="67"/>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67"/>
                                        </p:tgtEl>
                                        <p:attrNameLst>
                                          <p:attrName>ppt_w</p:attrName>
                                        </p:attrNameLst>
                                      </p:cBhvr>
                                      <p:tavLst>
                                        <p:tav tm="0">
                                          <p:val>
                                            <p:strVal val="ppt_w"/>
                                          </p:val>
                                        </p:tav>
                                        <p:tav tm="100000">
                                          <p:val>
                                            <p:fltVal val="0"/>
                                          </p:val>
                                        </p:tav>
                                      </p:tavLst>
                                    </p:anim>
                                    <p:anim calcmode="lin" valueType="num">
                                      <p:cBhvr>
                                        <p:cTn id="67" dur="500"/>
                                        <p:tgtEl>
                                          <p:spTgt spid="67"/>
                                        </p:tgtEl>
                                        <p:attrNameLst>
                                          <p:attrName>ppt_h</p:attrName>
                                        </p:attrNameLst>
                                      </p:cBhvr>
                                      <p:tavLst>
                                        <p:tav tm="0">
                                          <p:val>
                                            <p:strVal val="ppt_h"/>
                                          </p:val>
                                        </p:tav>
                                        <p:tav tm="100000">
                                          <p:val>
                                            <p:fltVal val="0"/>
                                          </p:val>
                                        </p:tav>
                                      </p:tavLst>
                                    </p:anim>
                                    <p:animEffect transition="out" filter="fade">
                                      <p:cBhvr>
                                        <p:cTn id="68" dur="500"/>
                                        <p:tgtEl>
                                          <p:spTgt spid="67"/>
                                        </p:tgtEl>
                                      </p:cBhvr>
                                    </p:animEffect>
                                    <p:set>
                                      <p:cBhvr>
                                        <p:cTn id="69" dur="1" fill="hold">
                                          <p:stCondLst>
                                            <p:cond delay="499"/>
                                          </p:stCondLst>
                                        </p:cTn>
                                        <p:tgtEl>
                                          <p:spTgt spid="67"/>
                                        </p:tgtEl>
                                        <p:attrNameLst>
                                          <p:attrName>style.visibility</p:attrName>
                                        </p:attrNameLst>
                                      </p:cBhvr>
                                      <p:to>
                                        <p:strVal val="hidden"/>
                                      </p:to>
                                    </p:set>
                                  </p:childTnLst>
                                  <p:subTnLst>
                                    <p:audio>
                                      <p:cMediaNode vol="56000">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7"/>
                  </p:tgtEl>
                </p:cond>
              </p:nextCondLst>
            </p:seq>
            <p:seq concurrent="1" nextAc="seek">
              <p:cTn id="70" restart="whenNotActive" fill="hold" evtFilter="cancelBubble" nodeType="interactiveSeq">
                <p:stCondLst>
                  <p:cond evt="onClick" delay="0">
                    <p:tgtEl>
                      <p:spTgt spid="68"/>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68"/>
                                        </p:tgtEl>
                                        <p:attrNameLst>
                                          <p:attrName>ppt_w</p:attrName>
                                        </p:attrNameLst>
                                      </p:cBhvr>
                                      <p:tavLst>
                                        <p:tav tm="0">
                                          <p:val>
                                            <p:strVal val="ppt_w"/>
                                          </p:val>
                                        </p:tav>
                                        <p:tav tm="100000">
                                          <p:val>
                                            <p:fltVal val="0"/>
                                          </p:val>
                                        </p:tav>
                                      </p:tavLst>
                                    </p:anim>
                                    <p:anim calcmode="lin" valueType="num">
                                      <p:cBhvr>
                                        <p:cTn id="75" dur="500"/>
                                        <p:tgtEl>
                                          <p:spTgt spid="68"/>
                                        </p:tgtEl>
                                        <p:attrNameLst>
                                          <p:attrName>ppt_h</p:attrName>
                                        </p:attrNameLst>
                                      </p:cBhvr>
                                      <p:tavLst>
                                        <p:tav tm="0">
                                          <p:val>
                                            <p:strVal val="ppt_h"/>
                                          </p:val>
                                        </p:tav>
                                        <p:tav tm="100000">
                                          <p:val>
                                            <p:fltVal val="0"/>
                                          </p:val>
                                        </p:tav>
                                      </p:tavLst>
                                    </p:anim>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subTnLst>
                                    <p:audio>
                                      <p:cMediaNode vol="56000">
                                        <p:cTn display="0" masterRel="sameClick">
                                          <p:stCondLst>
                                            <p:cond evt="begin" delay="0">
                                              <p:tn val="7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8"/>
                  </p:tgtEl>
                </p:cond>
              </p:nextCondLst>
            </p:seq>
            <p:seq concurrent="1" nextAc="seek">
              <p:cTn id="78" restart="whenNotActive" fill="hold" evtFilter="cancelBubble" nodeType="interactiveSeq">
                <p:stCondLst>
                  <p:cond evt="onClick" delay="0">
                    <p:tgtEl>
                      <p:spTgt spid="69"/>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69"/>
                                        </p:tgtEl>
                                        <p:attrNameLst>
                                          <p:attrName>ppt_w</p:attrName>
                                        </p:attrNameLst>
                                      </p:cBhvr>
                                      <p:tavLst>
                                        <p:tav tm="0">
                                          <p:val>
                                            <p:strVal val="ppt_w"/>
                                          </p:val>
                                        </p:tav>
                                        <p:tav tm="100000">
                                          <p:val>
                                            <p:fltVal val="0"/>
                                          </p:val>
                                        </p:tav>
                                      </p:tavLst>
                                    </p:anim>
                                    <p:anim calcmode="lin" valueType="num">
                                      <p:cBhvr>
                                        <p:cTn id="83" dur="500"/>
                                        <p:tgtEl>
                                          <p:spTgt spid="69"/>
                                        </p:tgtEl>
                                        <p:attrNameLst>
                                          <p:attrName>ppt_h</p:attrName>
                                        </p:attrNameLst>
                                      </p:cBhvr>
                                      <p:tavLst>
                                        <p:tav tm="0">
                                          <p:val>
                                            <p:strVal val="ppt_h"/>
                                          </p:val>
                                        </p:tav>
                                        <p:tav tm="100000">
                                          <p:val>
                                            <p:fltVal val="0"/>
                                          </p:val>
                                        </p:tav>
                                      </p:tavLst>
                                    </p:anim>
                                    <p:animEffect transition="out" filter="fade">
                                      <p:cBhvr>
                                        <p:cTn id="84" dur="500"/>
                                        <p:tgtEl>
                                          <p:spTgt spid="69"/>
                                        </p:tgtEl>
                                      </p:cBhvr>
                                    </p:animEffect>
                                    <p:set>
                                      <p:cBhvr>
                                        <p:cTn id="85" dur="1" fill="hold">
                                          <p:stCondLst>
                                            <p:cond delay="499"/>
                                          </p:stCondLst>
                                        </p:cTn>
                                        <p:tgtEl>
                                          <p:spTgt spid="69"/>
                                        </p:tgtEl>
                                        <p:attrNameLst>
                                          <p:attrName>style.visibility</p:attrName>
                                        </p:attrNameLst>
                                      </p:cBhvr>
                                      <p:to>
                                        <p:strVal val="hidden"/>
                                      </p:to>
                                    </p:set>
                                  </p:childTnLst>
                                  <p:subTnLst>
                                    <p:audio>
                                      <p:cMediaNode vol="56000">
                                        <p:cTn display="0" masterRel="sameClick">
                                          <p:stCondLst>
                                            <p:cond evt="begin" delay="0">
                                              <p:tn val="8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BF0390C-A733-ADB2-38BD-3B3E2DABF742}"/>
              </a:ext>
            </a:extLst>
          </p:cNvPr>
          <p:cNvSpPr/>
          <p:nvPr/>
        </p:nvSpPr>
        <p:spPr>
          <a:xfrm>
            <a:off x="3505200" y="3493610"/>
            <a:ext cx="11125200" cy="4396810"/>
          </a:xfrm>
          <a:custGeom>
            <a:avLst/>
            <a:gdLst/>
            <a:ahLst/>
            <a:cxnLst/>
            <a:rect l="l" t="t" r="r" b="b"/>
            <a:pathLst>
              <a:path w="7315200" h="2834640">
                <a:moveTo>
                  <a:pt x="0" y="0"/>
                </a:moveTo>
                <a:lnTo>
                  <a:pt x="7315200" y="0"/>
                </a:lnTo>
                <a:lnTo>
                  <a:pt x="7315200" y="2834640"/>
                </a:lnTo>
                <a:lnTo>
                  <a:pt x="0" y="2834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181845" y="13335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73F829C-F6C5-7759-6BDA-82D067989F75}"/>
              </a:ext>
            </a:extLst>
          </p:cNvPr>
          <p:cNvSpPr txBox="1"/>
          <p:nvPr/>
        </p:nvSpPr>
        <p:spPr>
          <a:xfrm>
            <a:off x="2971800" y="2608939"/>
            <a:ext cx="37338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endParaRPr lang="en-US" sz="4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466B3F9-51AB-3734-2493-D607778F3E1B}"/>
              </a:ext>
            </a:extLst>
          </p:cNvPr>
          <p:cNvSpPr txBox="1"/>
          <p:nvPr/>
        </p:nvSpPr>
        <p:spPr>
          <a:xfrm>
            <a:off x="3810000" y="7890420"/>
            <a:ext cx="5029200" cy="2123658"/>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chương</a:t>
            </a:r>
            <a:r>
              <a:rPr lang="en-US" sz="4400" dirty="0">
                <a:latin typeface="Times New Roman" panose="02020603050405020304" pitchFamily="18" charset="0"/>
                <a:cs typeface="Times New Roman" panose="02020603050405020304" pitchFamily="18" charset="0"/>
              </a:rPr>
              <a:t> 2, 3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Ngân</a:t>
            </a:r>
            <a:r>
              <a:rPr lang="en-US" sz="4400" dirty="0">
                <a:latin typeface="Times New Roman" panose="02020603050405020304" pitchFamily="18" charset="0"/>
                <a:cs typeface="Times New Roman" panose="02020603050405020304" pitchFamily="18" charset="0"/>
              </a:rPr>
              <a:t> Hà </a:t>
            </a:r>
            <a:r>
              <a:rPr lang="en-US" sz="4400" dirty="0" err="1">
                <a:latin typeface="Times New Roman" panose="02020603050405020304" pitchFamily="18" charset="0"/>
                <a:cs typeface="Times New Roman" panose="02020603050405020304" pitchFamily="18" charset="0"/>
              </a:rPr>
              <a:t>dịch</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12EA3E6-A3EB-CFC0-B06A-BD3BD6524744}"/>
              </a:ext>
            </a:extLst>
          </p:cNvPr>
          <p:cNvSpPr txBox="1"/>
          <p:nvPr/>
        </p:nvSpPr>
        <p:spPr>
          <a:xfrm>
            <a:off x="8305800" y="2464206"/>
            <a:ext cx="1781148"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9AA910F-2F7F-0449-2FAD-33CCF6A855F3}"/>
              </a:ext>
            </a:extLst>
          </p:cNvPr>
          <p:cNvSpPr txBox="1"/>
          <p:nvPr/>
        </p:nvSpPr>
        <p:spPr>
          <a:xfrm>
            <a:off x="10114007" y="6591300"/>
            <a:ext cx="2029597" cy="769441"/>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Ngôi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kể</a:t>
            </a:r>
            <a:endParaRPr lang="en-US"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5A6B9CD-AFE5-FDF4-02A1-1F1CC81D751C}"/>
              </a:ext>
            </a:extLst>
          </p:cNvPr>
          <p:cNvSpPr txBox="1"/>
          <p:nvPr/>
        </p:nvSpPr>
        <p:spPr>
          <a:xfrm>
            <a:off x="11972384" y="3945427"/>
            <a:ext cx="2658016" cy="1446550"/>
          </a:xfrm>
          <a:prstGeom prst="rect">
            <a:avLst/>
          </a:prstGeom>
          <a:noFill/>
        </p:spPr>
        <p:txBody>
          <a:bodyPr wrap="square" rtlCol="0">
            <a:spAutoFit/>
          </a:bodyPr>
          <a:lstStyle/>
          <a:p>
            <a:pPr algn="ctr"/>
            <a:r>
              <a:rPr lang="en-US" sz="4300" b="1" dirty="0" err="1">
                <a:latin typeface="Times New Roman" panose="02020603050405020304" pitchFamily="18" charset="0"/>
                <a:cs typeface="Times New Roman" panose="02020603050405020304" pitchFamily="18" charset="0"/>
              </a:rPr>
              <a:t>Nhân</a:t>
            </a:r>
            <a:r>
              <a:rPr lang="en-US" sz="4300" b="1" dirty="0">
                <a:latin typeface="Times New Roman" panose="02020603050405020304" pitchFamily="18" charset="0"/>
                <a:cs typeface="Times New Roman" panose="02020603050405020304" pitchFamily="18" charset="0"/>
              </a:rPr>
              <a:t> </a:t>
            </a:r>
            <a:r>
              <a:rPr lang="en-US" sz="4300" b="1" dirty="0" err="1">
                <a:latin typeface="Times New Roman" panose="02020603050405020304" pitchFamily="18" charset="0"/>
                <a:cs typeface="Times New Roman" panose="02020603050405020304" pitchFamily="18" charset="0"/>
              </a:rPr>
              <a:t>vật</a:t>
            </a:r>
            <a:r>
              <a:rPr lang="en-US" sz="4300" b="1" dirty="0">
                <a:latin typeface="Times New Roman" panose="02020603050405020304" pitchFamily="18" charset="0"/>
                <a:cs typeface="Times New Roman" panose="02020603050405020304" pitchFamily="18" charset="0"/>
              </a:rPr>
              <a:t> </a:t>
            </a:r>
            <a:r>
              <a:rPr lang="en-US" sz="4300" b="1" dirty="0" err="1">
                <a:latin typeface="Times New Roman" panose="02020603050405020304" pitchFamily="18" charset="0"/>
                <a:cs typeface="Times New Roman" panose="02020603050405020304" pitchFamily="18" charset="0"/>
              </a:rPr>
              <a:t>chính</a:t>
            </a:r>
            <a:endParaRPr lang="en-US" sz="43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A70E365-D858-F1D7-B8FA-E6C5E85FE956}"/>
              </a:ext>
            </a:extLst>
          </p:cNvPr>
          <p:cNvSpPr txBox="1"/>
          <p:nvPr/>
        </p:nvSpPr>
        <p:spPr>
          <a:xfrm>
            <a:off x="3810000" y="3899261"/>
            <a:ext cx="2255108"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ECC18A6-FC8B-0D6C-8151-5D83CEDCA8EF}"/>
              </a:ext>
            </a:extLst>
          </p:cNvPr>
          <p:cNvSpPr txBox="1"/>
          <p:nvPr/>
        </p:nvSpPr>
        <p:spPr>
          <a:xfrm>
            <a:off x="5918887" y="6482536"/>
            <a:ext cx="2255108"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BC0D12D-5984-CC3D-1667-A008D3380EA9}"/>
              </a:ext>
            </a:extLst>
          </p:cNvPr>
          <p:cNvSpPr txBox="1"/>
          <p:nvPr/>
        </p:nvSpPr>
        <p:spPr>
          <a:xfrm>
            <a:off x="8179144" y="3693861"/>
            <a:ext cx="1894703" cy="1446550"/>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PTBĐ </a:t>
            </a:r>
            <a:r>
              <a:rPr lang="en-US" sz="4400" b="1" dirty="0" err="1">
                <a:latin typeface="Times New Roman" panose="02020603050405020304" pitchFamily="18" charset="0"/>
                <a:cs typeface="Times New Roman" panose="02020603050405020304" pitchFamily="18" charset="0"/>
              </a:rPr>
              <a:t>chính</a:t>
            </a:r>
            <a:endParaRPr lang="en-US" sz="4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3E2212B-930D-0CF3-0711-EA76457B0300}"/>
              </a:ext>
            </a:extLst>
          </p:cNvPr>
          <p:cNvSpPr txBox="1"/>
          <p:nvPr/>
        </p:nvSpPr>
        <p:spPr>
          <a:xfrm>
            <a:off x="10276704" y="7890420"/>
            <a:ext cx="3733800" cy="2123658"/>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endParaRPr lang="en-US" sz="4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1320037-E33F-48E1-31B6-984EFA872FA3}"/>
              </a:ext>
            </a:extLst>
          </p:cNvPr>
          <p:cNvSpPr txBox="1"/>
          <p:nvPr/>
        </p:nvSpPr>
        <p:spPr>
          <a:xfrm>
            <a:off x="11309522" y="2536624"/>
            <a:ext cx="60198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Phi Châu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Sói</a:t>
            </a:r>
            <a:r>
              <a:rPr lang="en-US" sz="4400" dirty="0">
                <a:latin typeface="Times New Roman" panose="02020603050405020304" pitchFamily="18" charset="0"/>
                <a:cs typeface="Times New Roman" panose="02020603050405020304" pitchFamily="18" charset="0"/>
              </a:rPr>
              <a:t> Lam</a:t>
            </a:r>
          </a:p>
        </p:txBody>
      </p:sp>
    </p:spTree>
    <p:extLst>
      <p:ext uri="{BB962C8B-B14F-4D97-AF65-F5344CB8AC3E}">
        <p14:creationId xmlns:p14="http://schemas.microsoft.com/office/powerpoint/2010/main" val="2088861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3">
            <a:extLst>
              <a:ext uri="{FF2B5EF4-FFF2-40B4-BE49-F238E27FC236}">
                <a16:creationId xmlns:a16="http://schemas.microsoft.com/office/drawing/2014/main" id="{34D0D970-B4CD-05F2-455A-7BCDA66B9552}"/>
              </a:ext>
            </a:extLst>
          </p:cNvPr>
          <p:cNvSpPr/>
          <p:nvPr/>
        </p:nvSpPr>
        <p:spPr>
          <a:xfrm>
            <a:off x="5257800" y="3758178"/>
            <a:ext cx="7440252" cy="6528822"/>
          </a:xfrm>
          <a:custGeom>
            <a:avLst/>
            <a:gdLst/>
            <a:ahLst/>
            <a:cxnLst/>
            <a:rect l="l" t="t" r="r" b="b"/>
            <a:pathLst>
              <a:path w="3024648" h="2654129">
                <a:moveTo>
                  <a:pt x="0" y="0"/>
                </a:moveTo>
                <a:lnTo>
                  <a:pt x="3024648" y="0"/>
                </a:lnTo>
                <a:lnTo>
                  <a:pt x="3024648" y="2654128"/>
                </a:lnTo>
                <a:lnTo>
                  <a:pt x="0" y="2654128"/>
                </a:lnTo>
                <a:lnTo>
                  <a:pt x="0" y="0"/>
                </a:lnTo>
                <a:close/>
              </a:path>
            </a:pathLst>
          </a:custGeom>
          <a:blipFill>
            <a:blip r:embed="rId3"/>
            <a:stretch>
              <a:fillRect/>
            </a:stretch>
          </a:blipFill>
        </p:spPr>
      </p:sp>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181845" y="13335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02EABE2-421D-C772-9FA6-C5BB442F84E8}"/>
              </a:ext>
            </a:extLst>
          </p:cNvPr>
          <p:cNvSpPr txBox="1"/>
          <p:nvPr/>
        </p:nvSpPr>
        <p:spPr>
          <a:xfrm>
            <a:off x="1181845" y="4765516"/>
            <a:ext cx="5292373" cy="2123658"/>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1 (</a:t>
            </a:r>
            <a:r>
              <a:rPr lang="en-US" sz="4400" b="1" dirty="0" err="1">
                <a:latin typeface="Times New Roman" panose="02020603050405020304" pitchFamily="18" charset="0"/>
                <a:cs typeface="Times New Roman" panose="02020603050405020304" pitchFamily="18" charset="0"/>
              </a:rPr>
              <a:t>Chương</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Mắt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sói</a:t>
            </a:r>
            <a:r>
              <a:rPr lang="en-US" sz="4400" b="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Sói</a:t>
            </a:r>
            <a:r>
              <a:rPr lang="en-US" sz="4400" dirty="0">
                <a:latin typeface="Times New Roman" panose="02020603050405020304" pitchFamily="18" charset="0"/>
                <a:cs typeface="Times New Roman" panose="02020603050405020304" pitchFamily="18" charset="0"/>
              </a:rPr>
              <a:t> Lam</a:t>
            </a:r>
          </a:p>
        </p:txBody>
      </p:sp>
      <p:sp>
        <p:nvSpPr>
          <p:cNvPr id="18" name="TextBox 17">
            <a:extLst>
              <a:ext uri="{FF2B5EF4-FFF2-40B4-BE49-F238E27FC236}">
                <a16:creationId xmlns:a16="http://schemas.microsoft.com/office/drawing/2014/main" id="{42676ED1-7A6E-580A-34CE-8FC3B3E11F62}"/>
              </a:ext>
            </a:extLst>
          </p:cNvPr>
          <p:cNvSpPr txBox="1"/>
          <p:nvPr/>
        </p:nvSpPr>
        <p:spPr>
          <a:xfrm>
            <a:off x="3204300" y="2823187"/>
            <a:ext cx="11879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B3B92B9-5D68-F216-6C2F-2069E74177BA}"/>
              </a:ext>
            </a:extLst>
          </p:cNvPr>
          <p:cNvSpPr txBox="1"/>
          <p:nvPr/>
        </p:nvSpPr>
        <p:spPr>
          <a:xfrm>
            <a:off x="11811000" y="4749929"/>
            <a:ext cx="6019800" cy="2123658"/>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Chương</a:t>
            </a:r>
            <a:r>
              <a:rPr lang="en-US" sz="4400" b="1" dirty="0">
                <a:latin typeface="Times New Roman" panose="02020603050405020304" pitchFamily="18" charset="0"/>
                <a:cs typeface="Times New Roman" panose="02020603050405020304" pitchFamily="18" charset="0"/>
              </a:rPr>
              <a:t> 3: </a:t>
            </a:r>
            <a:r>
              <a:rPr lang="en-US" sz="4400" b="1" dirty="0" err="1">
                <a:latin typeface="Times New Roman" panose="02020603050405020304" pitchFamily="18" charset="0"/>
                <a:cs typeface="Times New Roman" panose="02020603050405020304" pitchFamily="18" charset="0"/>
              </a:rPr>
              <a:t>Mắt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Phi Châu.</a:t>
            </a:r>
          </a:p>
        </p:txBody>
      </p:sp>
    </p:spTree>
    <p:extLst>
      <p:ext uri="{BB962C8B-B14F-4D97-AF65-F5344CB8AC3E}">
        <p14:creationId xmlns:p14="http://schemas.microsoft.com/office/powerpoint/2010/main" val="1269230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3692BDC-BD45-DF44-8562-0F4F83C7FE91}"/>
              </a:ext>
            </a:extLst>
          </p:cNvPr>
          <p:cNvSpPr txBox="1"/>
          <p:nvPr/>
        </p:nvSpPr>
        <p:spPr>
          <a:xfrm>
            <a:off x="7509804" y="24765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Khám</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phá</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lang="en-US" sz="8800"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9" name="Freeform 8">
            <a:extLst>
              <a:ext uri="{FF2B5EF4-FFF2-40B4-BE49-F238E27FC236}">
                <a16:creationId xmlns:a16="http://schemas.microsoft.com/office/drawing/2014/main" id="{168FF550-74E3-4AF3-A800-5D8CA6DCE2B2}"/>
              </a:ext>
            </a:extLst>
          </p:cNvPr>
          <p:cNvSpPr/>
          <p:nvPr/>
        </p:nvSpPr>
        <p:spPr>
          <a:xfrm>
            <a:off x="228600" y="1866900"/>
            <a:ext cx="8534400" cy="8065009"/>
          </a:xfrm>
          <a:custGeom>
            <a:avLst/>
            <a:gdLst/>
            <a:ahLst/>
            <a:cxnLst/>
            <a:rect l="l" t="t" r="r" b="b"/>
            <a:pathLst>
              <a:path w="4090771" h="3865779">
                <a:moveTo>
                  <a:pt x="0" y="0"/>
                </a:moveTo>
                <a:lnTo>
                  <a:pt x="4090771" y="0"/>
                </a:lnTo>
                <a:lnTo>
                  <a:pt x="4090771" y="3865779"/>
                </a:lnTo>
                <a:lnTo>
                  <a:pt x="0" y="3865779"/>
                </a:lnTo>
                <a:lnTo>
                  <a:pt x="0" y="0"/>
                </a:lnTo>
                <a:close/>
              </a:path>
            </a:pathLst>
          </a:custGeom>
          <a:blipFill>
            <a:blip r:embed="rId3"/>
            <a:stretch>
              <a:fillRect/>
            </a:stretch>
          </a:blipFill>
        </p:spPr>
      </p:sp>
    </p:spTree>
    <p:extLst>
      <p:ext uri="{BB962C8B-B14F-4D97-AF65-F5344CB8AC3E}">
        <p14:creationId xmlns:p14="http://schemas.microsoft.com/office/powerpoint/2010/main" val="3163559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57BA5DCF-D443-83EC-44F4-CA439D21C094}"/>
              </a:ext>
            </a:extLst>
          </p:cNvPr>
          <p:cNvSpPr/>
          <p:nvPr/>
        </p:nvSpPr>
        <p:spPr>
          <a:xfrm>
            <a:off x="10886" y="3848100"/>
            <a:ext cx="18353314" cy="6502400"/>
          </a:xfrm>
          <a:custGeom>
            <a:avLst/>
            <a:gdLst/>
            <a:ahLst/>
            <a:cxnLst/>
            <a:rect l="l" t="t" r="r" b="b"/>
            <a:pathLst>
              <a:path w="7315200" h="3767328">
                <a:moveTo>
                  <a:pt x="0" y="0"/>
                </a:moveTo>
                <a:lnTo>
                  <a:pt x="7315200" y="0"/>
                </a:lnTo>
                <a:lnTo>
                  <a:pt x="7315200" y="3767328"/>
                </a:lnTo>
                <a:lnTo>
                  <a:pt x="0" y="3767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
            <a:extLst>
              <a:ext uri="{FF2B5EF4-FFF2-40B4-BE49-F238E27FC236}">
                <a16:creationId xmlns:a16="http://schemas.microsoft.com/office/drawing/2014/main" id="{AED331D6-CC6C-ECA6-F19E-78BF1D37EFD8}"/>
              </a:ext>
            </a:extLst>
          </p:cNvPr>
          <p:cNvSpPr txBox="1"/>
          <p:nvPr/>
        </p:nvSpPr>
        <p:spPr>
          <a:xfrm>
            <a:off x="2667000" y="1104900"/>
            <a:ext cx="12725400" cy="2123658"/>
          </a:xfrm>
          <a:prstGeom prst="rect">
            <a:avLst/>
          </a:prstGeom>
          <a:noFill/>
        </p:spPr>
        <p:txBody>
          <a:bodyPr wrap="square" rtlCol="0">
            <a:spAutoFit/>
          </a:bodyPr>
          <a:lstStyle/>
          <a:p>
            <a:pPr algn="ctr"/>
            <a:r>
              <a:rPr lang="en-US" sz="6600" b="1" dirty="0">
                <a:latin typeface="#9Slide07 SVNDessert Menu Scrip" panose="00000500000000000000" pitchFamily="2" charset="0"/>
                <a:cs typeface="Times New Roman" panose="02020603050405020304" pitchFamily="18" charset="0"/>
              </a:rPr>
              <a:t>1. </a:t>
            </a:r>
          </a:p>
          <a:p>
            <a:pPr algn="ctr"/>
            <a:r>
              <a:rPr lang="en-US" sz="6600" b="1" dirty="0" err="1">
                <a:latin typeface="#9Slide07 SVNDessert Menu Scrip" panose="00000500000000000000" pitchFamily="2" charset="0"/>
                <a:cs typeface="Times New Roman" panose="02020603050405020304" pitchFamily="18" charset="0"/>
              </a:rPr>
              <a:t>Cốt</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truyện</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và</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tóm</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tắt</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văn</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bản</a:t>
            </a:r>
            <a:endParaRPr lang="en-US" sz="6600" b="1" dirty="0">
              <a:latin typeface="#9Slide07 SVNDessert Menu Scrip"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219668791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0181A62-37FD-BAA0-5443-39B7648C69EF}"/>
              </a:ext>
            </a:extLst>
          </p:cNvPr>
          <p:cNvGrpSpPr/>
          <p:nvPr/>
        </p:nvGrpSpPr>
        <p:grpSpPr>
          <a:xfrm>
            <a:off x="304800" y="2171700"/>
            <a:ext cx="4724400" cy="5713750"/>
            <a:chOff x="304800" y="2171700"/>
            <a:chExt cx="4724400" cy="5713750"/>
          </a:xfrm>
        </p:grpSpPr>
        <p:sp>
          <p:nvSpPr>
            <p:cNvPr id="2" name="Freeform 4">
              <a:extLst>
                <a:ext uri="{FF2B5EF4-FFF2-40B4-BE49-F238E27FC236}">
                  <a16:creationId xmlns:a16="http://schemas.microsoft.com/office/drawing/2014/main" id="{B81F9978-BDD5-5AEC-58FE-1AAB434A805F}"/>
                </a:ext>
              </a:extLst>
            </p:cNvPr>
            <p:cNvSpPr/>
            <p:nvPr/>
          </p:nvSpPr>
          <p:spPr>
            <a:xfrm>
              <a:off x="1066800" y="2171700"/>
              <a:ext cx="3574733" cy="4114800"/>
            </a:xfrm>
            <a:custGeom>
              <a:avLst/>
              <a:gdLst/>
              <a:ahLst/>
              <a:cxnLst/>
              <a:rect l="l" t="t" r="r" b="b"/>
              <a:pathLst>
                <a:path w="3574733" h="4114800">
                  <a:moveTo>
                    <a:pt x="0" y="0"/>
                  </a:moveTo>
                  <a:lnTo>
                    <a:pt x="3574732" y="0"/>
                  </a:lnTo>
                  <a:lnTo>
                    <a:pt x="35747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D0105A99-3AE2-BD03-6A9F-120E3A4DE7F4}"/>
                </a:ext>
              </a:extLst>
            </p:cNvPr>
            <p:cNvSpPr txBox="1"/>
            <p:nvPr/>
          </p:nvSpPr>
          <p:spPr>
            <a:xfrm>
              <a:off x="304800" y="6438900"/>
              <a:ext cx="472440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r>
                <a:rPr lang="en-US" sz="4400" b="1" dirty="0">
                  <a:latin typeface="Times New Roman" panose="02020603050405020304" pitchFamily="18" charset="0"/>
                  <a:cs typeface="Times New Roman" panose="02020603050405020304" pitchFamily="18" charset="0"/>
                </a:rPr>
                <a:t> </a:t>
              </a:r>
            </a:p>
            <a:p>
              <a:pPr algn="ct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Mắt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sói</a:t>
              </a:r>
              <a:r>
                <a:rPr lang="en-US" sz="4400" b="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49668CFC-3F06-CF65-B35D-5F5DC73491F2}"/>
              </a:ext>
            </a:extLst>
          </p:cNvPr>
          <p:cNvSpPr txBox="1"/>
          <p:nvPr/>
        </p:nvSpPr>
        <p:spPr>
          <a:xfrm>
            <a:off x="5029200" y="2171700"/>
            <a:ext cx="71628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tuyến</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207ABBB-1A5F-C0F7-872B-815A400035BC}"/>
              </a:ext>
            </a:extLst>
          </p:cNvPr>
          <p:cNvSpPr txBox="1"/>
          <p:nvPr/>
        </p:nvSpPr>
        <p:spPr>
          <a:xfrm>
            <a:off x="1066800" y="448550"/>
            <a:ext cx="7162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7CFCADD-F2E9-B898-8A61-F8228E3C133E}"/>
              </a:ext>
            </a:extLst>
          </p:cNvPr>
          <p:cNvPicPr>
            <a:picLocks noChangeAspect="1"/>
          </p:cNvPicPr>
          <p:nvPr/>
        </p:nvPicPr>
        <p:blipFill>
          <a:blip r:embed="rId5"/>
          <a:stretch>
            <a:fillRect/>
          </a:stretch>
        </p:blipFill>
        <p:spPr>
          <a:xfrm>
            <a:off x="10608451" y="833269"/>
            <a:ext cx="6384149" cy="9097269"/>
          </a:xfrm>
          <a:prstGeom prst="rect">
            <a:avLst/>
          </a:prstGeom>
        </p:spPr>
      </p:pic>
    </p:spTree>
    <p:extLst>
      <p:ext uri="{BB962C8B-B14F-4D97-AF65-F5344CB8AC3E}">
        <p14:creationId xmlns:p14="http://schemas.microsoft.com/office/powerpoint/2010/main" val="5693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755F87-BBFB-D80E-7F18-283DB6EF0393}"/>
              </a:ext>
            </a:extLst>
          </p:cNvPr>
          <p:cNvSpPr/>
          <p:nvPr/>
        </p:nvSpPr>
        <p:spPr>
          <a:xfrm>
            <a:off x="838200" y="123568"/>
            <a:ext cx="16459199" cy="2505332"/>
          </a:xfrm>
          <a:custGeom>
            <a:avLst/>
            <a:gdLst>
              <a:gd name="connsiteX0" fmla="*/ 0 w 16459199"/>
              <a:gd name="connsiteY0" fmla="*/ 0 h 2505332"/>
              <a:gd name="connsiteX1" fmla="*/ 16459199 w 16459199"/>
              <a:gd name="connsiteY1" fmla="*/ 0 h 2505332"/>
              <a:gd name="connsiteX2" fmla="*/ 16459199 w 16459199"/>
              <a:gd name="connsiteY2" fmla="*/ 2505332 h 2505332"/>
              <a:gd name="connsiteX3" fmla="*/ 0 w 16459199"/>
              <a:gd name="connsiteY3" fmla="*/ 2505332 h 2505332"/>
              <a:gd name="connsiteX4" fmla="*/ 0 w 16459199"/>
              <a:gd name="connsiteY4" fmla="*/ 0 h 2505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199" h="2505332" fill="none" extrusionOk="0">
                <a:moveTo>
                  <a:pt x="0" y="0"/>
                </a:moveTo>
                <a:cubicBezTo>
                  <a:pt x="3523595" y="3762"/>
                  <a:pt x="11097476" y="-108380"/>
                  <a:pt x="16459199" y="0"/>
                </a:cubicBezTo>
                <a:cubicBezTo>
                  <a:pt x="16616210" y="521258"/>
                  <a:pt x="16425318" y="1907206"/>
                  <a:pt x="16459199" y="2505332"/>
                </a:cubicBezTo>
                <a:cubicBezTo>
                  <a:pt x="8833439" y="2443282"/>
                  <a:pt x="5621441" y="2339030"/>
                  <a:pt x="0" y="2505332"/>
                </a:cubicBezTo>
                <a:cubicBezTo>
                  <a:pt x="-36036" y="1301900"/>
                  <a:pt x="-37038" y="764727"/>
                  <a:pt x="0" y="0"/>
                </a:cubicBezTo>
                <a:close/>
              </a:path>
              <a:path w="16459199" h="2505332" stroke="0" extrusionOk="0">
                <a:moveTo>
                  <a:pt x="0" y="0"/>
                </a:moveTo>
                <a:cubicBezTo>
                  <a:pt x="5197622" y="-36579"/>
                  <a:pt x="11489655" y="145325"/>
                  <a:pt x="16459199" y="0"/>
                </a:cubicBezTo>
                <a:cubicBezTo>
                  <a:pt x="16587910" y="263380"/>
                  <a:pt x="16319955" y="1854261"/>
                  <a:pt x="16459199" y="2505332"/>
                </a:cubicBezTo>
                <a:cubicBezTo>
                  <a:pt x="11278024" y="2370079"/>
                  <a:pt x="1912811" y="2541459"/>
                  <a:pt x="0" y="2505332"/>
                </a:cubicBezTo>
                <a:cubicBezTo>
                  <a:pt x="104140" y="1397720"/>
                  <a:pt x="85498" y="417515"/>
                  <a:pt x="0" y="0"/>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sd="204239180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FF0000"/>
                </a:solidFill>
                <a:latin typeface="+mj-lt"/>
              </a:rPr>
              <a:t>Chương 1: </a:t>
            </a:r>
            <a:r>
              <a:rPr lang="vi-VN" sz="4000" dirty="0">
                <a:solidFill>
                  <a:schemeClr val="tx1"/>
                </a:solidFill>
                <a:latin typeface="+mj-lt"/>
              </a:rPr>
              <a:t>Mạch truyện về nhân vật Sói Lam và Phi Châu;</a:t>
            </a:r>
          </a:p>
          <a:p>
            <a:pPr algn="just"/>
            <a:r>
              <a:rPr lang="vi-VN" sz="4000" dirty="0">
                <a:solidFill>
                  <a:srgbClr val="FF0000"/>
                </a:solidFill>
                <a:latin typeface="+mj-lt"/>
              </a:rPr>
              <a:t>Thời gian: </a:t>
            </a:r>
            <a:r>
              <a:rPr lang="vi-VN" sz="4000" dirty="0">
                <a:solidFill>
                  <a:schemeClr val="tx1"/>
                </a:solidFill>
                <a:latin typeface="+mj-lt"/>
              </a:rPr>
              <a:t>hiện tại</a:t>
            </a:r>
            <a:r>
              <a:rPr lang="en-US" sz="4000" dirty="0">
                <a:solidFill>
                  <a:schemeClr val="tx1"/>
                </a:solidFill>
                <a:latin typeface="+mj-lt"/>
              </a:rPr>
              <a:t>;            </a:t>
            </a:r>
            <a:r>
              <a:rPr lang="vi-VN" sz="4000" dirty="0">
                <a:solidFill>
                  <a:srgbClr val="FF0000"/>
                </a:solidFill>
                <a:latin typeface="+mj-lt"/>
              </a:rPr>
              <a:t>Không gian: </a:t>
            </a:r>
            <a:r>
              <a:rPr lang="vi-VN" sz="4000" dirty="0">
                <a:solidFill>
                  <a:schemeClr val="tx1"/>
                </a:solidFill>
                <a:latin typeface="+mj-lt"/>
              </a:rPr>
              <a:t>vườn bách thú</a:t>
            </a:r>
          </a:p>
          <a:p>
            <a:pPr algn="just"/>
            <a:r>
              <a:rPr lang="vi-VN" sz="4000" dirty="0">
                <a:solidFill>
                  <a:srgbClr val="FF0000"/>
                </a:solidFill>
                <a:latin typeface="+mj-lt"/>
              </a:rPr>
              <a:t>Nội dung câu chuyện: </a:t>
            </a:r>
            <a:r>
              <a:rPr lang="vi-VN" sz="4000" dirty="0">
                <a:solidFill>
                  <a:schemeClr val="tx1"/>
                </a:solidFill>
                <a:latin typeface="+mj-lt"/>
              </a:rPr>
              <a:t>một cuộc gặp gỡ kì lạ giữa cậu bé Phi Châu và Sói Lam, con sói và cậu bé nhìn nhau bằng một mắt trong vườn t</a:t>
            </a:r>
            <a:r>
              <a:rPr lang="en-US" sz="4000" dirty="0">
                <a:solidFill>
                  <a:schemeClr val="tx1"/>
                </a:solidFill>
                <a:latin typeface="+mj-lt"/>
              </a:rPr>
              <a:t>S</a:t>
            </a:r>
            <a:r>
              <a:rPr lang="vi-VN" sz="4000" dirty="0">
                <a:solidFill>
                  <a:schemeClr val="tx1"/>
                </a:solidFill>
                <a:latin typeface="+mj-lt"/>
              </a:rPr>
              <a:t>hú.</a:t>
            </a:r>
          </a:p>
        </p:txBody>
      </p:sp>
      <p:sp>
        <p:nvSpPr>
          <p:cNvPr id="3" name="Rectangle 2">
            <a:extLst>
              <a:ext uri="{FF2B5EF4-FFF2-40B4-BE49-F238E27FC236}">
                <a16:creationId xmlns:a16="http://schemas.microsoft.com/office/drawing/2014/main" id="{B392E6B7-F426-A7F2-8550-7B86B5A02AF6}"/>
              </a:ext>
            </a:extLst>
          </p:cNvPr>
          <p:cNvSpPr/>
          <p:nvPr/>
        </p:nvSpPr>
        <p:spPr>
          <a:xfrm>
            <a:off x="228600" y="3277114"/>
            <a:ext cx="8610600" cy="3732771"/>
          </a:xfrm>
          <a:custGeom>
            <a:avLst/>
            <a:gdLst>
              <a:gd name="connsiteX0" fmla="*/ 0 w 8610600"/>
              <a:gd name="connsiteY0" fmla="*/ 0 h 3732771"/>
              <a:gd name="connsiteX1" fmla="*/ 8610600 w 8610600"/>
              <a:gd name="connsiteY1" fmla="*/ 0 h 3732771"/>
              <a:gd name="connsiteX2" fmla="*/ 8610600 w 8610600"/>
              <a:gd name="connsiteY2" fmla="*/ 3732771 h 3732771"/>
              <a:gd name="connsiteX3" fmla="*/ 0 w 8610600"/>
              <a:gd name="connsiteY3" fmla="*/ 3732771 h 3732771"/>
              <a:gd name="connsiteX4" fmla="*/ 0 w 8610600"/>
              <a:gd name="connsiteY4" fmla="*/ 0 h 3732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3732771" fill="none" extrusionOk="0">
                <a:moveTo>
                  <a:pt x="0" y="0"/>
                </a:moveTo>
                <a:cubicBezTo>
                  <a:pt x="2458732" y="132147"/>
                  <a:pt x="7394952" y="-99365"/>
                  <a:pt x="8610600" y="0"/>
                </a:cubicBezTo>
                <a:cubicBezTo>
                  <a:pt x="8493099" y="1678919"/>
                  <a:pt x="8528846" y="3280877"/>
                  <a:pt x="8610600" y="3732771"/>
                </a:cubicBezTo>
                <a:cubicBezTo>
                  <a:pt x="6310589" y="3839722"/>
                  <a:pt x="4151257" y="3661922"/>
                  <a:pt x="0" y="3732771"/>
                </a:cubicBezTo>
                <a:cubicBezTo>
                  <a:pt x="107219" y="3253489"/>
                  <a:pt x="-21979" y="1296799"/>
                  <a:pt x="0" y="0"/>
                </a:cubicBezTo>
                <a:close/>
              </a:path>
              <a:path w="8610600" h="3732771" stroke="0" extrusionOk="0">
                <a:moveTo>
                  <a:pt x="0" y="0"/>
                </a:moveTo>
                <a:cubicBezTo>
                  <a:pt x="3530174" y="-89910"/>
                  <a:pt x="7553102" y="-75613"/>
                  <a:pt x="8610600" y="0"/>
                </a:cubicBezTo>
                <a:cubicBezTo>
                  <a:pt x="8743887" y="1822219"/>
                  <a:pt x="8470667" y="3293968"/>
                  <a:pt x="8610600" y="3732771"/>
                </a:cubicBezTo>
                <a:cubicBezTo>
                  <a:pt x="6110251" y="3626504"/>
                  <a:pt x="2756530" y="3902197"/>
                  <a:pt x="0" y="3732771"/>
                </a:cubicBezTo>
                <a:cubicBezTo>
                  <a:pt x="16216" y="2647236"/>
                  <a:pt x="37646" y="403106"/>
                  <a:pt x="0" y="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sd="123924254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FF0000"/>
                </a:solidFill>
                <a:latin typeface="+mj-lt"/>
              </a:rPr>
              <a:t>Chương 2: </a:t>
            </a:r>
            <a:r>
              <a:rPr lang="vi-VN" sz="4000" dirty="0">
                <a:solidFill>
                  <a:schemeClr val="tx1"/>
                </a:solidFill>
                <a:latin typeface="+mj-lt"/>
              </a:rPr>
              <a:t>Mạch truyện về nhân vật Sói Lam;</a:t>
            </a:r>
          </a:p>
          <a:p>
            <a:pPr algn="just"/>
            <a:r>
              <a:rPr lang="vi-VN" sz="4000" dirty="0">
                <a:solidFill>
                  <a:srgbClr val="FF0000"/>
                </a:solidFill>
                <a:latin typeface="+mj-lt"/>
              </a:rPr>
              <a:t>Thời gian: </a:t>
            </a:r>
            <a:r>
              <a:rPr lang="vi-VN" sz="4000" dirty="0">
                <a:solidFill>
                  <a:schemeClr val="tx1"/>
                </a:solidFill>
                <a:latin typeface="+mj-lt"/>
              </a:rPr>
              <a:t>quá khứ</a:t>
            </a:r>
            <a:r>
              <a:rPr lang="en-US" sz="4000" dirty="0">
                <a:solidFill>
                  <a:schemeClr val="tx1"/>
                </a:solidFill>
                <a:latin typeface="+mj-lt"/>
              </a:rPr>
              <a:t>; </a:t>
            </a:r>
            <a:r>
              <a:rPr lang="vi-VN" sz="4000" dirty="0">
                <a:solidFill>
                  <a:srgbClr val="FF0000"/>
                </a:solidFill>
                <a:latin typeface="+mj-lt"/>
              </a:rPr>
              <a:t>Không gian: </a:t>
            </a:r>
            <a:r>
              <a:rPr lang="vi-VN" sz="4000" dirty="0">
                <a:solidFill>
                  <a:schemeClr val="tx1"/>
                </a:solidFill>
                <a:latin typeface="+mj-lt"/>
              </a:rPr>
              <a:t>Bắc Cực xa xôi, lạnh giá, hùng vĩ</a:t>
            </a:r>
          </a:p>
          <a:p>
            <a:pPr algn="just"/>
            <a:r>
              <a:rPr lang="vi-VN" sz="4000" dirty="0">
                <a:solidFill>
                  <a:srgbClr val="FF0000"/>
                </a:solidFill>
                <a:latin typeface="+mj-lt"/>
              </a:rPr>
              <a:t>Nội dung câu chuyện: </a:t>
            </a:r>
            <a:r>
              <a:rPr lang="vi-VN" sz="4000" dirty="0">
                <a:solidFill>
                  <a:schemeClr val="tx1"/>
                </a:solidFill>
                <a:latin typeface="+mj-lt"/>
              </a:rPr>
              <a:t>những cuộc trốn chạy các toán đi săn của gia đình nhà sói</a:t>
            </a:r>
          </a:p>
        </p:txBody>
      </p:sp>
      <p:sp>
        <p:nvSpPr>
          <p:cNvPr id="4" name="Rectangle 3">
            <a:extLst>
              <a:ext uri="{FF2B5EF4-FFF2-40B4-BE49-F238E27FC236}">
                <a16:creationId xmlns:a16="http://schemas.microsoft.com/office/drawing/2014/main" id="{8FF63C98-EA70-1D19-F38D-9D524E515315}"/>
              </a:ext>
            </a:extLst>
          </p:cNvPr>
          <p:cNvSpPr/>
          <p:nvPr/>
        </p:nvSpPr>
        <p:spPr>
          <a:xfrm>
            <a:off x="9446741" y="3277114"/>
            <a:ext cx="8610600" cy="3732771"/>
          </a:xfrm>
          <a:custGeom>
            <a:avLst/>
            <a:gdLst>
              <a:gd name="connsiteX0" fmla="*/ 0 w 8610600"/>
              <a:gd name="connsiteY0" fmla="*/ 0 h 3732771"/>
              <a:gd name="connsiteX1" fmla="*/ 8610600 w 8610600"/>
              <a:gd name="connsiteY1" fmla="*/ 0 h 3732771"/>
              <a:gd name="connsiteX2" fmla="*/ 8610600 w 8610600"/>
              <a:gd name="connsiteY2" fmla="*/ 3732771 h 3732771"/>
              <a:gd name="connsiteX3" fmla="*/ 0 w 8610600"/>
              <a:gd name="connsiteY3" fmla="*/ 3732771 h 3732771"/>
              <a:gd name="connsiteX4" fmla="*/ 0 w 8610600"/>
              <a:gd name="connsiteY4" fmla="*/ 0 h 3732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3732771" fill="none" extrusionOk="0">
                <a:moveTo>
                  <a:pt x="0" y="0"/>
                </a:moveTo>
                <a:cubicBezTo>
                  <a:pt x="1723576" y="-27518"/>
                  <a:pt x="4705362" y="-57328"/>
                  <a:pt x="8610600" y="0"/>
                </a:cubicBezTo>
                <a:cubicBezTo>
                  <a:pt x="8612623" y="615630"/>
                  <a:pt x="8530998" y="2519949"/>
                  <a:pt x="8610600" y="3732771"/>
                </a:cubicBezTo>
                <a:cubicBezTo>
                  <a:pt x="6151256" y="3564345"/>
                  <a:pt x="3525620" y="3748196"/>
                  <a:pt x="0" y="3732771"/>
                </a:cubicBezTo>
                <a:cubicBezTo>
                  <a:pt x="-141011" y="2618344"/>
                  <a:pt x="-158759" y="901057"/>
                  <a:pt x="0" y="0"/>
                </a:cubicBezTo>
                <a:close/>
              </a:path>
              <a:path w="8610600" h="3732771" stroke="0" extrusionOk="0">
                <a:moveTo>
                  <a:pt x="0" y="0"/>
                </a:moveTo>
                <a:cubicBezTo>
                  <a:pt x="3322865" y="-82637"/>
                  <a:pt x="5434419" y="25516"/>
                  <a:pt x="8610600" y="0"/>
                </a:cubicBezTo>
                <a:cubicBezTo>
                  <a:pt x="8780528" y="1527055"/>
                  <a:pt x="8725903" y="2516802"/>
                  <a:pt x="8610600" y="3732771"/>
                </a:cubicBezTo>
                <a:cubicBezTo>
                  <a:pt x="4432013" y="3683810"/>
                  <a:pt x="3701726" y="3833185"/>
                  <a:pt x="0" y="3732771"/>
                </a:cubicBezTo>
                <a:cubicBezTo>
                  <a:pt x="-37885" y="2965108"/>
                  <a:pt x="53219" y="1632722"/>
                  <a:pt x="0" y="0"/>
                </a:cubicBezTo>
                <a:close/>
              </a:path>
            </a:pathLst>
          </a:custGeom>
          <a:solidFill>
            <a:schemeClr val="accent3">
              <a:lumMod val="20000"/>
              <a:lumOff val="80000"/>
            </a:schemeClr>
          </a:solidFill>
          <a:ln>
            <a:solidFill>
              <a:schemeClr val="tx1"/>
            </a:solidFill>
            <a:extLst>
              <a:ext uri="{C807C97D-BFC1-408E-A445-0C87EB9F89A2}">
                <ask:lineSketchStyleProps xmlns:ask="http://schemas.microsoft.com/office/drawing/2018/sketchyshapes" sd="362297725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FF0000"/>
                </a:solidFill>
                <a:latin typeface="+mj-lt"/>
              </a:rPr>
              <a:t>Chương 3: </a:t>
            </a:r>
            <a:r>
              <a:rPr lang="vi-VN" sz="4000" dirty="0">
                <a:solidFill>
                  <a:schemeClr val="tx1"/>
                </a:solidFill>
                <a:latin typeface="+mj-lt"/>
              </a:rPr>
              <a:t>Mạch truyện về nhân vật Phi Châu;</a:t>
            </a:r>
            <a:r>
              <a:rPr lang="en-US" sz="4000" dirty="0">
                <a:solidFill>
                  <a:schemeClr val="tx1"/>
                </a:solidFill>
                <a:latin typeface="+mj-lt"/>
              </a:rPr>
              <a:t> </a:t>
            </a:r>
            <a:r>
              <a:rPr lang="vi-VN" sz="4000" dirty="0">
                <a:solidFill>
                  <a:srgbClr val="FF0000"/>
                </a:solidFill>
                <a:latin typeface="+mj-lt"/>
              </a:rPr>
              <a:t>Thời gian</a:t>
            </a:r>
            <a:r>
              <a:rPr lang="en-US" sz="4000" dirty="0">
                <a:solidFill>
                  <a:srgbClr val="FF0000"/>
                </a:solidFill>
                <a:latin typeface="+mj-lt"/>
              </a:rPr>
              <a:t>:</a:t>
            </a:r>
            <a:r>
              <a:rPr lang="vi-VN" sz="4000" dirty="0">
                <a:solidFill>
                  <a:srgbClr val="FF0000"/>
                </a:solidFill>
                <a:latin typeface="+mj-lt"/>
              </a:rPr>
              <a:t> </a:t>
            </a:r>
            <a:r>
              <a:rPr lang="vi-VN" sz="4000" dirty="0">
                <a:solidFill>
                  <a:schemeClr val="tx1"/>
                </a:solidFill>
                <a:latin typeface="+mj-lt"/>
              </a:rPr>
              <a:t>quá khứ</a:t>
            </a:r>
            <a:r>
              <a:rPr lang="en-US" sz="4000" dirty="0">
                <a:solidFill>
                  <a:schemeClr val="tx1"/>
                </a:solidFill>
                <a:latin typeface="+mj-lt"/>
              </a:rPr>
              <a:t>; </a:t>
            </a:r>
            <a:r>
              <a:rPr lang="vi-VN" sz="4000" dirty="0">
                <a:solidFill>
                  <a:srgbClr val="FF0000"/>
                </a:solidFill>
                <a:latin typeface="+mj-lt"/>
              </a:rPr>
              <a:t>Không gian: </a:t>
            </a:r>
            <a:r>
              <a:rPr lang="vi-VN" sz="4000" dirty="0">
                <a:solidFill>
                  <a:schemeClr val="tx1"/>
                </a:solidFill>
                <a:latin typeface="+mj-lt"/>
              </a:rPr>
              <a:t>Ba miền châu Phi rộng lớn</a:t>
            </a:r>
          </a:p>
          <a:p>
            <a:pPr algn="just"/>
            <a:r>
              <a:rPr lang="vi-VN" sz="4000" dirty="0">
                <a:solidFill>
                  <a:srgbClr val="FF0000"/>
                </a:solidFill>
                <a:latin typeface="+mj-lt"/>
              </a:rPr>
              <a:t>Nội dung câu chuyện: </a:t>
            </a:r>
            <a:r>
              <a:rPr lang="vi-VN" sz="4000" dirty="0">
                <a:solidFill>
                  <a:schemeClr val="tx1"/>
                </a:solidFill>
                <a:latin typeface="+mj-lt"/>
              </a:rPr>
              <a:t>hành trình mưu sinh nhọc nhằn trên khắp châu Phi của cậu bé Phi Châu</a:t>
            </a:r>
          </a:p>
        </p:txBody>
      </p:sp>
      <p:sp>
        <p:nvSpPr>
          <p:cNvPr id="5" name="Rectangle 4">
            <a:extLst>
              <a:ext uri="{FF2B5EF4-FFF2-40B4-BE49-F238E27FC236}">
                <a16:creationId xmlns:a16="http://schemas.microsoft.com/office/drawing/2014/main" id="{0F4E036A-64F2-0982-F1ED-AF3D68CA1CBB}"/>
              </a:ext>
            </a:extLst>
          </p:cNvPr>
          <p:cNvSpPr/>
          <p:nvPr/>
        </p:nvSpPr>
        <p:spPr>
          <a:xfrm>
            <a:off x="838201" y="7658100"/>
            <a:ext cx="16459198" cy="2505332"/>
          </a:xfrm>
          <a:custGeom>
            <a:avLst/>
            <a:gdLst>
              <a:gd name="connsiteX0" fmla="*/ 0 w 16459198"/>
              <a:gd name="connsiteY0" fmla="*/ 0 h 2505332"/>
              <a:gd name="connsiteX1" fmla="*/ 16459198 w 16459198"/>
              <a:gd name="connsiteY1" fmla="*/ 0 h 2505332"/>
              <a:gd name="connsiteX2" fmla="*/ 16459198 w 16459198"/>
              <a:gd name="connsiteY2" fmla="*/ 2505332 h 2505332"/>
              <a:gd name="connsiteX3" fmla="*/ 0 w 16459198"/>
              <a:gd name="connsiteY3" fmla="*/ 2505332 h 2505332"/>
              <a:gd name="connsiteX4" fmla="*/ 0 w 16459198"/>
              <a:gd name="connsiteY4" fmla="*/ 0 h 2505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198" h="2505332" fill="none" extrusionOk="0">
                <a:moveTo>
                  <a:pt x="0" y="0"/>
                </a:moveTo>
                <a:cubicBezTo>
                  <a:pt x="7242580" y="168891"/>
                  <a:pt x="8319633" y="-146736"/>
                  <a:pt x="16459198" y="0"/>
                </a:cubicBezTo>
                <a:cubicBezTo>
                  <a:pt x="16334775" y="368704"/>
                  <a:pt x="16307956" y="1686625"/>
                  <a:pt x="16459198" y="2505332"/>
                </a:cubicBezTo>
                <a:cubicBezTo>
                  <a:pt x="13308955" y="2436145"/>
                  <a:pt x="7794986" y="2526023"/>
                  <a:pt x="0" y="2505332"/>
                </a:cubicBezTo>
                <a:cubicBezTo>
                  <a:pt x="42143" y="1615138"/>
                  <a:pt x="24220" y="295862"/>
                  <a:pt x="0" y="0"/>
                </a:cubicBezTo>
                <a:close/>
              </a:path>
              <a:path w="16459198" h="2505332" stroke="0" extrusionOk="0">
                <a:moveTo>
                  <a:pt x="0" y="0"/>
                </a:moveTo>
                <a:cubicBezTo>
                  <a:pt x="1754696" y="-8036"/>
                  <a:pt x="9670491" y="-106287"/>
                  <a:pt x="16459198" y="0"/>
                </a:cubicBezTo>
                <a:cubicBezTo>
                  <a:pt x="16542546" y="414791"/>
                  <a:pt x="16376994" y="1750845"/>
                  <a:pt x="16459198" y="2505332"/>
                </a:cubicBezTo>
                <a:cubicBezTo>
                  <a:pt x="11155954" y="2620416"/>
                  <a:pt x="3479200" y="2628138"/>
                  <a:pt x="0" y="2505332"/>
                </a:cubicBezTo>
                <a:cubicBezTo>
                  <a:pt x="141778" y="1307038"/>
                  <a:pt x="-70587" y="702457"/>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24812860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FF0000"/>
                </a:solidFill>
                <a:latin typeface="+mj-lt"/>
              </a:rPr>
              <a:t>Chương 4: </a:t>
            </a:r>
            <a:r>
              <a:rPr lang="vi-VN" sz="4000" dirty="0">
                <a:solidFill>
                  <a:schemeClr val="tx1"/>
                </a:solidFill>
                <a:latin typeface="+mj-lt"/>
              </a:rPr>
              <a:t>Mạch truyện về nhân vật Sói Lam và Phi Châu;</a:t>
            </a:r>
          </a:p>
          <a:p>
            <a:pPr algn="just"/>
            <a:r>
              <a:rPr lang="vi-VN" sz="4000" dirty="0">
                <a:solidFill>
                  <a:srgbClr val="FF0000"/>
                </a:solidFill>
                <a:latin typeface="+mj-lt"/>
              </a:rPr>
              <a:t>Thời gian: </a:t>
            </a:r>
            <a:r>
              <a:rPr lang="vi-VN" sz="4000" dirty="0">
                <a:solidFill>
                  <a:schemeClr val="tx1"/>
                </a:solidFill>
                <a:latin typeface="+mj-lt"/>
              </a:rPr>
              <a:t>hiện tại</a:t>
            </a:r>
            <a:r>
              <a:rPr lang="en-US" sz="4000" dirty="0">
                <a:solidFill>
                  <a:schemeClr val="tx1"/>
                </a:solidFill>
                <a:latin typeface="+mj-lt"/>
              </a:rPr>
              <a:t>;  </a:t>
            </a:r>
            <a:r>
              <a:rPr lang="vi-VN" sz="4000" dirty="0">
                <a:solidFill>
                  <a:srgbClr val="FF0000"/>
                </a:solidFill>
                <a:latin typeface="+mj-lt"/>
              </a:rPr>
              <a:t>Không gian: </a:t>
            </a:r>
            <a:r>
              <a:rPr lang="vi-VN" sz="4000" dirty="0">
                <a:solidFill>
                  <a:schemeClr val="tx1"/>
                </a:solidFill>
                <a:latin typeface="+mj-lt"/>
              </a:rPr>
              <a:t>vườn bách thú</a:t>
            </a:r>
          </a:p>
          <a:p>
            <a:pPr algn="just"/>
            <a:r>
              <a:rPr lang="vi-VN" sz="4000" dirty="0">
                <a:solidFill>
                  <a:srgbClr val="FF0000"/>
                </a:solidFill>
                <a:latin typeface="+mj-lt"/>
              </a:rPr>
              <a:t>Nội dung câu chuyện: </a:t>
            </a:r>
            <a:r>
              <a:rPr lang="vi-VN" sz="4000" dirty="0">
                <a:solidFill>
                  <a:schemeClr val="tx1"/>
                </a:solidFill>
                <a:latin typeface="+mj-lt"/>
              </a:rPr>
              <a:t>Sói Lam và Phi Châu làm bạn, cả hai đã gặp lại những người bạn của mình.</a:t>
            </a:r>
          </a:p>
        </p:txBody>
      </p:sp>
      <p:cxnSp>
        <p:nvCxnSpPr>
          <p:cNvPr id="6" name="Straight Arrow Connector 5">
            <a:extLst>
              <a:ext uri="{FF2B5EF4-FFF2-40B4-BE49-F238E27FC236}">
                <a16:creationId xmlns:a16="http://schemas.microsoft.com/office/drawing/2014/main" id="{7EED4009-36AA-E82D-CEF4-ABB7B14B3579}"/>
              </a:ext>
            </a:extLst>
          </p:cNvPr>
          <p:cNvCxnSpPr>
            <a:cxnSpLocks/>
            <a:stCxn id="2" idx="2"/>
          </p:cNvCxnSpPr>
          <p:nvPr/>
        </p:nvCxnSpPr>
        <p:spPr>
          <a:xfrm flipH="1">
            <a:off x="4419600" y="2628900"/>
            <a:ext cx="4648200" cy="6482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AF5F806B-4AD3-1CE0-020C-274B10E7892F}"/>
              </a:ext>
            </a:extLst>
          </p:cNvPr>
          <p:cNvCxnSpPr>
            <a:cxnSpLocks/>
            <a:stCxn id="2" idx="2"/>
          </p:cNvCxnSpPr>
          <p:nvPr/>
        </p:nvCxnSpPr>
        <p:spPr>
          <a:xfrm>
            <a:off x="9067800" y="2628900"/>
            <a:ext cx="4800600" cy="6482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7D734219-E936-2E41-74EE-6A3E699D7BF0}"/>
              </a:ext>
            </a:extLst>
          </p:cNvPr>
          <p:cNvCxnSpPr>
            <a:cxnSpLocks/>
            <a:stCxn id="3" idx="2"/>
            <a:endCxn id="5" idx="0"/>
          </p:cNvCxnSpPr>
          <p:nvPr/>
        </p:nvCxnSpPr>
        <p:spPr>
          <a:xfrm>
            <a:off x="4533900" y="7009885"/>
            <a:ext cx="4533900" cy="64821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70697CE2-CE6F-4A0E-7130-6AEF0E743DC3}"/>
              </a:ext>
            </a:extLst>
          </p:cNvPr>
          <p:cNvCxnSpPr>
            <a:cxnSpLocks/>
            <a:stCxn id="4" idx="2"/>
            <a:endCxn id="5" idx="0"/>
          </p:cNvCxnSpPr>
          <p:nvPr/>
        </p:nvCxnSpPr>
        <p:spPr>
          <a:xfrm flipH="1">
            <a:off x="9067800" y="7009885"/>
            <a:ext cx="4684241" cy="64821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1502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B81F9978-BDD5-5AEC-58FE-1AAB434A805F}"/>
              </a:ext>
            </a:extLst>
          </p:cNvPr>
          <p:cNvSpPr/>
          <p:nvPr/>
        </p:nvSpPr>
        <p:spPr>
          <a:xfrm>
            <a:off x="1066800" y="2171700"/>
            <a:ext cx="3574733" cy="4114800"/>
          </a:xfrm>
          <a:custGeom>
            <a:avLst/>
            <a:gdLst/>
            <a:ahLst/>
            <a:cxnLst/>
            <a:rect l="l" t="t" r="r" b="b"/>
            <a:pathLst>
              <a:path w="3574733" h="4114800">
                <a:moveTo>
                  <a:pt x="0" y="0"/>
                </a:moveTo>
                <a:lnTo>
                  <a:pt x="3574732" y="0"/>
                </a:lnTo>
                <a:lnTo>
                  <a:pt x="35747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D0105A99-3AE2-BD03-6A9F-120E3A4DE7F4}"/>
              </a:ext>
            </a:extLst>
          </p:cNvPr>
          <p:cNvSpPr txBox="1"/>
          <p:nvPr/>
        </p:nvSpPr>
        <p:spPr>
          <a:xfrm>
            <a:off x="304800" y="6438900"/>
            <a:ext cx="472440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r>
              <a:rPr lang="en-US" sz="4400" b="1" dirty="0">
                <a:latin typeface="Times New Roman" panose="02020603050405020304" pitchFamily="18" charset="0"/>
                <a:cs typeface="Times New Roman" panose="02020603050405020304" pitchFamily="18" charset="0"/>
              </a:rPr>
              <a:t> </a:t>
            </a:r>
          </a:p>
          <a:p>
            <a:pPr algn="ct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Mắt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sói</a:t>
            </a:r>
            <a:r>
              <a:rPr lang="en-US" sz="4400" b="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668CFC-3F06-CF65-B35D-5F5DC73491F2}"/>
              </a:ext>
            </a:extLst>
          </p:cNvPr>
          <p:cNvSpPr txBox="1"/>
          <p:nvPr/>
        </p:nvSpPr>
        <p:spPr>
          <a:xfrm>
            <a:off x="5029200" y="2171700"/>
            <a:ext cx="71628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tuyến</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207ABBB-1A5F-C0F7-872B-815A400035BC}"/>
              </a:ext>
            </a:extLst>
          </p:cNvPr>
          <p:cNvSpPr txBox="1"/>
          <p:nvPr/>
        </p:nvSpPr>
        <p:spPr>
          <a:xfrm>
            <a:off x="1066800" y="448550"/>
            <a:ext cx="7162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371E8C0-F68D-C2CC-B6EB-63BB265A54F1}"/>
              </a:ext>
            </a:extLst>
          </p:cNvPr>
          <p:cNvSpPr txBox="1"/>
          <p:nvPr/>
        </p:nvSpPr>
        <p:spPr>
          <a:xfrm>
            <a:off x="5037438" y="3467100"/>
            <a:ext cx="12259962"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rPr>
              <a:t>Phi Châu và Sói Lam xích lại và đồng cảm với nhau vì giữa hai nhân vật có nhiều điểm tương đồng. Cả hai đều được sinh ra trong hoàn cảnh khốc liệt, đều bị bán và tạm thời sống sót từ Bắc Cực và châu Phi xa xôi – những nơi đang bị con người tàn phá.</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593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59BDB9B7-AA0B-BA5D-7D4C-DE012FE5C981}"/>
              </a:ext>
            </a:extLst>
          </p:cNvPr>
          <p:cNvSpPr/>
          <p:nvPr/>
        </p:nvSpPr>
        <p:spPr>
          <a:xfrm>
            <a:off x="0" y="2019300"/>
            <a:ext cx="18288000" cy="8267700"/>
          </a:xfrm>
          <a:custGeom>
            <a:avLst/>
            <a:gdLst/>
            <a:ahLst/>
            <a:cxnLst/>
            <a:rect l="l" t="t" r="r" b="b"/>
            <a:pathLst>
              <a:path w="5903797" h="3549658">
                <a:moveTo>
                  <a:pt x="0" y="0"/>
                </a:moveTo>
                <a:lnTo>
                  <a:pt x="5903797" y="0"/>
                </a:lnTo>
                <a:lnTo>
                  <a:pt x="5903797" y="3549658"/>
                </a:lnTo>
                <a:lnTo>
                  <a:pt x="0" y="3549658"/>
                </a:lnTo>
                <a:lnTo>
                  <a:pt x="0" y="0"/>
                </a:lnTo>
                <a:close/>
              </a:path>
            </a:pathLst>
          </a:custGeom>
          <a:blipFill>
            <a:blip r:embed="rId2"/>
            <a:stretch>
              <a:fillRect/>
            </a:stretch>
          </a:blipFill>
        </p:spPr>
      </p:sp>
      <p:sp>
        <p:nvSpPr>
          <p:cNvPr id="2" name="TextBox 5">
            <a:extLst>
              <a:ext uri="{FF2B5EF4-FFF2-40B4-BE49-F238E27FC236}">
                <a16:creationId xmlns:a16="http://schemas.microsoft.com/office/drawing/2014/main" id="{CEFCAF8A-4490-0C42-B67E-F6E7611F95B5}"/>
              </a:ext>
            </a:extLst>
          </p:cNvPr>
          <p:cNvSpPr txBox="1"/>
          <p:nvPr/>
        </p:nvSpPr>
        <p:spPr>
          <a:xfrm>
            <a:off x="2285999" y="1333500"/>
            <a:ext cx="13716001" cy="3539430"/>
          </a:xfrm>
          <a:prstGeom prst="rect">
            <a:avLst/>
          </a:prstGeom>
        </p:spPr>
        <p:txBody>
          <a:bodyPr wrap="square" lIns="0" tIns="0" rIns="0" bIns="0" rtlCol="0" anchor="t">
            <a:spAutoFit/>
          </a:bodyPr>
          <a:lstStyle/>
          <a:p>
            <a:pPr algn="ctr"/>
            <a:r>
              <a:rPr lang="en-US" sz="11500" dirty="0">
                <a:solidFill>
                  <a:schemeClr val="bg2">
                    <a:lumMod val="25000"/>
                  </a:schemeClr>
                </a:solidFill>
                <a:latin typeface="#9Slide07 SVNGuerrilla" panose="00000500000000000000" pitchFamily="2" charset="0"/>
              </a:rPr>
              <a:t>I. </a:t>
            </a:r>
          </a:p>
          <a:p>
            <a:pPr algn="ctr"/>
            <a:r>
              <a:rPr lang="vi-VN" sz="11500" dirty="0">
                <a:solidFill>
                  <a:schemeClr val="bg2">
                    <a:lumMod val="25000"/>
                  </a:schemeClr>
                </a:solidFill>
                <a:latin typeface="#9Slide07 SVNGuerrilla" panose="00000500000000000000" pitchFamily="2" charset="0"/>
              </a:rPr>
              <a:t>Giới thiệu bài học</a:t>
            </a:r>
            <a:endParaRPr lang="en-US" sz="11500" dirty="0">
              <a:solidFill>
                <a:schemeClr val="bg2">
                  <a:lumMod val="25000"/>
                </a:schemeClr>
              </a:solidFill>
              <a:latin typeface="#9Slide07 SVNGuerrilla" panose="00000500000000000000" pitchFamily="2" charset="0"/>
            </a:endParaRPr>
          </a:p>
        </p:txBody>
      </p:sp>
    </p:spTree>
    <p:extLst>
      <p:ext uri="{BB962C8B-B14F-4D97-AF65-F5344CB8AC3E}">
        <p14:creationId xmlns:p14="http://schemas.microsoft.com/office/powerpoint/2010/main" val="855694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25922D-2097-B1DE-EC36-DE2A8B76103C}"/>
              </a:ext>
            </a:extLst>
          </p:cNvPr>
          <p:cNvSpPr txBox="1"/>
          <p:nvPr/>
        </p:nvSpPr>
        <p:spPr>
          <a:xfrm>
            <a:off x="1066800" y="448550"/>
            <a:ext cx="7162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tắt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995E359-C073-6F5F-C422-11C5A7621DF0}"/>
              </a:ext>
            </a:extLst>
          </p:cNvPr>
          <p:cNvSpPr txBox="1"/>
          <p:nvPr/>
        </p:nvSpPr>
        <p:spPr>
          <a:xfrm>
            <a:off x="1066800" y="2476500"/>
            <a:ext cx="6324600" cy="5509200"/>
          </a:xfrm>
          <a:prstGeom prst="rect">
            <a:avLst/>
          </a:prstGeom>
          <a:solidFill>
            <a:schemeClr val="bg2"/>
          </a:solid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Chương</a:t>
            </a:r>
            <a:r>
              <a:rPr lang="en-US" sz="4400" b="1" dirty="0">
                <a:latin typeface="Times New Roman" panose="02020603050405020304" pitchFamily="18" charset="0"/>
                <a:cs typeface="Times New Roman" panose="02020603050405020304" pitchFamily="18" charset="0"/>
              </a:rPr>
              <a:t> 2</a:t>
            </a:r>
          </a:p>
          <a:p>
            <a:pPr algn="just"/>
            <a:r>
              <a:rPr lang="en-US" sz="4400" dirty="0">
                <a:latin typeface="Times New Roman" panose="02020603050405020304" pitchFamily="18" charset="0"/>
                <a:cs typeface="Times New Roman" panose="02020603050405020304" pitchFamily="18" charset="0"/>
              </a:rPr>
              <a:t>Phi Châu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Sói</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Sói</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695D4F10-0DA8-0FB0-54E6-74EE3EB262EF}"/>
              </a:ext>
            </a:extLst>
          </p:cNvPr>
          <p:cNvSpPr/>
          <p:nvPr/>
        </p:nvSpPr>
        <p:spPr>
          <a:xfrm>
            <a:off x="7848600" y="5143500"/>
            <a:ext cx="2362200" cy="4893576"/>
          </a:xfrm>
          <a:custGeom>
            <a:avLst/>
            <a:gdLst/>
            <a:ahLst/>
            <a:cxnLst/>
            <a:rect l="l" t="t" r="r" b="b"/>
            <a:pathLst>
              <a:path w="1961788" h="4055376">
                <a:moveTo>
                  <a:pt x="0" y="0"/>
                </a:moveTo>
                <a:lnTo>
                  <a:pt x="1961788" y="0"/>
                </a:lnTo>
                <a:lnTo>
                  <a:pt x="1961788" y="4055376"/>
                </a:lnTo>
                <a:lnTo>
                  <a:pt x="0" y="4055376"/>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id="{4DD44276-FF78-FBFA-0CB1-6404BD79FC8F}"/>
              </a:ext>
            </a:extLst>
          </p:cNvPr>
          <p:cNvSpPr txBox="1"/>
          <p:nvPr/>
        </p:nvSpPr>
        <p:spPr>
          <a:xfrm>
            <a:off x="10668000" y="2476500"/>
            <a:ext cx="6324600" cy="5509200"/>
          </a:xfrm>
          <a:prstGeom prst="rect">
            <a:avLst/>
          </a:prstGeom>
          <a:solidFill>
            <a:schemeClr val="bg2"/>
          </a:solid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Chương</a:t>
            </a:r>
            <a:r>
              <a:rPr lang="en-US" sz="4400" b="1" dirty="0">
                <a:latin typeface="Times New Roman" panose="02020603050405020304" pitchFamily="18" charset="0"/>
                <a:cs typeface="Times New Roman" panose="02020603050405020304" pitchFamily="18" charset="0"/>
              </a:rPr>
              <a:t> 3 </a:t>
            </a:r>
          </a:p>
          <a:p>
            <a:pPr algn="just"/>
            <a:r>
              <a:rPr lang="en-US" sz="4400" dirty="0" err="1">
                <a:latin typeface="Times New Roman" panose="02020603050405020304" pitchFamily="18" charset="0"/>
                <a:cs typeface="Times New Roman" panose="02020603050405020304" pitchFamily="18" charset="0"/>
              </a:rPr>
              <a:t>Sói</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cs typeface="Times New Roman" panose="02020603050405020304" pitchFamily="18" charset="0"/>
              </a:rPr>
              <a:t> Phi Châu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Phi Châu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30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9">
            <a:extLst>
              <a:ext uri="{FF2B5EF4-FFF2-40B4-BE49-F238E27FC236}">
                <a16:creationId xmlns:a16="http://schemas.microsoft.com/office/drawing/2014/main" id="{14D0964C-41DE-7123-5B3F-DC654AA6C89B}"/>
              </a:ext>
            </a:extLst>
          </p:cNvPr>
          <p:cNvSpPr/>
          <p:nvPr/>
        </p:nvSpPr>
        <p:spPr>
          <a:xfrm>
            <a:off x="8831480" y="20515"/>
            <a:ext cx="8534400" cy="9867900"/>
          </a:xfrm>
          <a:custGeom>
            <a:avLst/>
            <a:gdLst/>
            <a:ahLst/>
            <a:cxnLst/>
            <a:rect l="l" t="t" r="r" b="b"/>
            <a:pathLst>
              <a:path w="2993778" h="3564021">
                <a:moveTo>
                  <a:pt x="0" y="0"/>
                </a:moveTo>
                <a:lnTo>
                  <a:pt x="2993778" y="0"/>
                </a:lnTo>
                <a:lnTo>
                  <a:pt x="2993778" y="3564021"/>
                </a:lnTo>
                <a:lnTo>
                  <a:pt x="0" y="3564021"/>
                </a:lnTo>
                <a:lnTo>
                  <a:pt x="0" y="0"/>
                </a:lnTo>
                <a:close/>
              </a:path>
            </a:pathLst>
          </a:custGeom>
          <a:blipFill>
            <a:blip r:embed="rId3"/>
            <a:stretch>
              <a:fillRect/>
            </a:stretch>
          </a:blipFill>
        </p:spPr>
      </p:sp>
      <p:sp>
        <p:nvSpPr>
          <p:cNvPr id="2" name="TextBox 1">
            <a:extLst>
              <a:ext uri="{FF2B5EF4-FFF2-40B4-BE49-F238E27FC236}">
                <a16:creationId xmlns:a16="http://schemas.microsoft.com/office/drawing/2014/main" id="{AED331D6-CC6C-ECA6-F19E-78BF1D37EFD8}"/>
              </a:ext>
            </a:extLst>
          </p:cNvPr>
          <p:cNvSpPr txBox="1"/>
          <p:nvPr/>
        </p:nvSpPr>
        <p:spPr>
          <a:xfrm>
            <a:off x="304800" y="3162300"/>
            <a:ext cx="7917080" cy="3139321"/>
          </a:xfrm>
          <a:prstGeom prst="rect">
            <a:avLst/>
          </a:prstGeom>
          <a:noFill/>
        </p:spPr>
        <p:txBody>
          <a:bodyPr wrap="square" rtlCol="0">
            <a:spAutoFit/>
          </a:bodyPr>
          <a:lstStyle/>
          <a:p>
            <a:pPr algn="ctr"/>
            <a:r>
              <a:rPr lang="en-US" sz="6600" b="1" dirty="0">
                <a:latin typeface="#9Slide07 SVNDessert Menu Scrip" panose="00000500000000000000" pitchFamily="2" charset="0"/>
                <a:cs typeface="Times New Roman" panose="02020603050405020304" pitchFamily="18" charset="0"/>
              </a:rPr>
              <a:t>2.</a:t>
            </a:r>
          </a:p>
          <a:p>
            <a:pPr algn="ctr"/>
            <a:r>
              <a:rPr lang="en-US" sz="6600" b="1" dirty="0" err="1">
                <a:latin typeface="#9Slide07 SVNDessert Menu Scrip" panose="00000500000000000000" pitchFamily="2" charset="0"/>
                <a:cs typeface="Times New Roman" panose="02020603050405020304" pitchFamily="18" charset="0"/>
              </a:rPr>
              <a:t>Mạch</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truyện</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về</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nhân</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vật</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Sói</a:t>
            </a:r>
            <a:r>
              <a:rPr lang="en-US" sz="6600" b="1" dirty="0">
                <a:latin typeface="#9Slide07 SVNDessert Menu Scrip" panose="00000500000000000000" pitchFamily="2" charset="0"/>
                <a:cs typeface="Times New Roman" panose="02020603050405020304" pitchFamily="18" charset="0"/>
              </a:rPr>
              <a:t> Lam</a:t>
            </a:r>
          </a:p>
        </p:txBody>
      </p:sp>
      <p:sp>
        <p:nvSpPr>
          <p:cNvPr id="4" name="Freeform 5">
            <a:extLst>
              <a:ext uri="{FF2B5EF4-FFF2-40B4-BE49-F238E27FC236}">
                <a16:creationId xmlns:a16="http://schemas.microsoft.com/office/drawing/2014/main" id="{02BBB143-FAEC-2916-FF97-1926168C2186}"/>
              </a:ext>
            </a:extLst>
          </p:cNvPr>
          <p:cNvSpPr/>
          <p:nvPr/>
        </p:nvSpPr>
        <p:spPr>
          <a:xfrm>
            <a:off x="12573000" y="5666635"/>
            <a:ext cx="4805237" cy="4342733"/>
          </a:xfrm>
          <a:custGeom>
            <a:avLst/>
            <a:gdLst/>
            <a:ahLst/>
            <a:cxnLst/>
            <a:rect l="l" t="t" r="r" b="b"/>
            <a:pathLst>
              <a:path w="4805237" h="4342733">
                <a:moveTo>
                  <a:pt x="0" y="0"/>
                </a:moveTo>
                <a:lnTo>
                  <a:pt x="4805237" y="0"/>
                </a:lnTo>
                <a:lnTo>
                  <a:pt x="4805237" y="4342733"/>
                </a:lnTo>
                <a:lnTo>
                  <a:pt x="0" y="4342733"/>
                </a:lnTo>
                <a:lnTo>
                  <a:pt x="0" y="0"/>
                </a:lnTo>
                <a:close/>
              </a:path>
            </a:pathLst>
          </a:custGeom>
          <a:blipFill>
            <a:blip r:embed="rId4"/>
            <a:stretch>
              <a:fillRect/>
            </a:stretch>
          </a:blipFill>
        </p:spPr>
      </p:sp>
    </p:spTree>
    <p:extLst>
      <p:ext uri="{BB962C8B-B14F-4D97-AF65-F5344CB8AC3E}">
        <p14:creationId xmlns:p14="http://schemas.microsoft.com/office/powerpoint/2010/main" val="3349342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A7D1F6-046D-0338-8E21-E38E7D50C676}"/>
              </a:ext>
            </a:extLst>
          </p:cNvPr>
          <p:cNvSpPr txBox="1"/>
          <p:nvPr/>
        </p:nvSpPr>
        <p:spPr>
          <a:xfrm>
            <a:off x="762000" y="190500"/>
            <a:ext cx="15697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mắt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sói</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1B7BE3D-AF97-4283-F61D-0EDBD12E213F}"/>
              </a:ext>
            </a:extLst>
          </p:cNvPr>
          <p:cNvSpPr txBox="1"/>
          <p:nvPr/>
        </p:nvSpPr>
        <p:spPr>
          <a:xfrm>
            <a:off x="2895600" y="1524396"/>
            <a:ext cx="3358661" cy="769441"/>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rPr>
              <a:t>Các chi tiết</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C4C77B0-34C8-DBB8-2DE3-DF75601634DA}"/>
              </a:ext>
            </a:extLst>
          </p:cNvPr>
          <p:cNvSpPr txBox="1"/>
          <p:nvPr/>
        </p:nvSpPr>
        <p:spPr>
          <a:xfrm>
            <a:off x="744415" y="7189349"/>
            <a:ext cx="16764000"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FF0000"/>
                </a:solidFill>
                <a:latin typeface="Times New Roman" panose="02020603050405020304" pitchFamily="18" charset="0"/>
                <a:cs typeface="Times New Roman" panose="02020603050405020304" pitchFamily="18" charset="0"/>
              </a:rPr>
              <a:t>Câu chuyện hiện lên trong mắt sói là </a:t>
            </a:r>
            <a:r>
              <a:rPr lang="vi-VN" sz="4400" b="1" dirty="0">
                <a:solidFill>
                  <a:srgbClr val="FF0000"/>
                </a:solidFill>
                <a:latin typeface="Times New Roman" panose="02020603050405020304" pitchFamily="18" charset="0"/>
                <a:cs typeface="Times New Roman" panose="02020603050405020304" pitchFamily="18" charset="0"/>
              </a:rPr>
              <a:t>hồi ức về gia đình nhà sói, việc Sói Lam cứu em gái Ánh Vàng.</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20E2A03-FE19-270C-CE57-B11A1D391949}"/>
              </a:ext>
            </a:extLst>
          </p:cNvPr>
          <p:cNvSpPr txBox="1"/>
          <p:nvPr/>
        </p:nvSpPr>
        <p:spPr>
          <a:xfrm>
            <a:off x="6090141" y="1052360"/>
            <a:ext cx="8083059" cy="210994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màu vàng, tròn xoe, chính giữa có một con ngươi màu đen, con mắt không chớp bao giờ, to, tròn,</a:t>
            </a:r>
            <a:r>
              <a:rPr lang="en-US" sz="4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ED0A26E-2BF8-AF93-6036-9D8C750676E4}"/>
              </a:ext>
            </a:extLst>
          </p:cNvPr>
          <p:cNvSpPr txBox="1"/>
          <p:nvPr/>
        </p:nvSpPr>
        <p:spPr>
          <a:xfrm>
            <a:off x="6090141" y="3404562"/>
            <a:ext cx="8083059" cy="3477875"/>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hệt như một ngọn đèn trong đêm, như một tuần trăng úa trên bầu trời trống trải, xuất hiện những điểm màu khác nhau, con ngươi cháy lên như một đám lửa thực sự,...</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0DC14C0-3C7E-64E8-EF91-41628EC73390}"/>
              </a:ext>
            </a:extLst>
          </p:cNvPr>
          <p:cNvSpPr txBox="1"/>
          <p:nvPr/>
        </p:nvSpPr>
        <p:spPr>
          <a:xfrm>
            <a:off x="2860430" y="3756442"/>
            <a:ext cx="2971800" cy="1446550"/>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So </a:t>
            </a:r>
            <a:r>
              <a:rPr lang="en-US" sz="4400" b="1" dirty="0" err="1">
                <a:latin typeface="Times New Roman" panose="02020603050405020304" pitchFamily="18" charset="0"/>
                <a:cs typeface="Times New Roman" panose="02020603050405020304" pitchFamily="18" charset="0"/>
              </a:rPr>
              <a:t>sánh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endParaRPr lang="en-US" sz="4400" b="1" dirty="0">
              <a:latin typeface="Times New Roman" panose="020206030504050203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id="{D6F053A2-6909-7720-3BF4-A6DFA6F87521}"/>
              </a:ext>
            </a:extLst>
          </p:cNvPr>
          <p:cNvSpPr/>
          <p:nvPr/>
        </p:nvSpPr>
        <p:spPr>
          <a:xfrm>
            <a:off x="-934520" y="1629501"/>
            <a:ext cx="3718750" cy="4114800"/>
          </a:xfrm>
          <a:custGeom>
            <a:avLst/>
            <a:gdLst/>
            <a:ahLst/>
            <a:cxnLst/>
            <a:rect l="l" t="t" r="r" b="b"/>
            <a:pathLst>
              <a:path w="3718750" h="4114800">
                <a:moveTo>
                  <a:pt x="0" y="0"/>
                </a:moveTo>
                <a:lnTo>
                  <a:pt x="3718750" y="0"/>
                </a:lnTo>
                <a:lnTo>
                  <a:pt x="37187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7">
            <a:extLst>
              <a:ext uri="{FF2B5EF4-FFF2-40B4-BE49-F238E27FC236}">
                <a16:creationId xmlns:a16="http://schemas.microsoft.com/office/drawing/2014/main" id="{3F6B4C6E-B300-7CEB-F6DA-DBA58A97E395}"/>
              </a:ext>
            </a:extLst>
          </p:cNvPr>
          <p:cNvSpPr txBox="1"/>
          <p:nvPr/>
        </p:nvSpPr>
        <p:spPr>
          <a:xfrm>
            <a:off x="14706600" y="1428824"/>
            <a:ext cx="3352800" cy="5509200"/>
          </a:xfrm>
          <a:prstGeom prst="rect">
            <a:avLst/>
          </a:prstGeom>
          <a:noFill/>
        </p:spPr>
        <p:txBody>
          <a:bodyPr wrap="square" rtlCol="0">
            <a:sp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T</a:t>
            </a:r>
            <a:r>
              <a:rPr lang="vi-VN" sz="4400" dirty="0">
                <a:solidFill>
                  <a:srgbClr val="FF0000"/>
                </a:solidFill>
                <a:latin typeface="Times New Roman" panose="02020603050405020304" pitchFamily="18" charset="0"/>
                <a:cs typeface="Times New Roman" panose="02020603050405020304" pitchFamily="18" charset="0"/>
              </a:rPr>
              <a:t>rong mắt sói chất chứa nỗi buồn thẳm sâu, sự u uất, cô đơn, trống trải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đặc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a:t>
            </a:r>
            <a:r>
              <a:rPr lang="en-US" sz="4400" dirty="0">
                <a:solidFill>
                  <a:srgbClr val="FF0000"/>
                </a:solidFill>
                <a:latin typeface="Times New Roman" panose="02020603050405020304" pitchFamily="18" charset="0"/>
                <a:cs typeface="Times New Roman" panose="02020603050405020304" pitchFamily="18" charset="0"/>
              </a:rPr>
              <a:t> con </a:t>
            </a:r>
            <a:r>
              <a:rPr lang="en-US" sz="4400" dirty="0" err="1">
                <a:solidFill>
                  <a:srgbClr val="FF0000"/>
                </a:solidFill>
                <a:latin typeface="Times New Roman" panose="02020603050405020304" pitchFamily="18" charset="0"/>
                <a:cs typeface="Times New Roman" panose="02020603050405020304" pitchFamily="18" charset="0"/>
              </a:rPr>
              <a:t>ngươi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có</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sự</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sống</a:t>
            </a:r>
            <a:r>
              <a:rPr lang="en-US" sz="4400" dirty="0">
                <a:solidFill>
                  <a:srgbClr val="FF0000"/>
                </a:solidFill>
                <a:latin typeface="Times New Roman" panose="02020603050405020304" pitchFamily="18" charset="0"/>
                <a:cs typeface="Times New Roman" panose="02020603050405020304" pitchFamily="18" charset="0"/>
              </a:rPr>
              <a:t>”</a:t>
            </a:r>
            <a:r>
              <a:rPr lang="vi-VN" sz="4400" dirty="0">
                <a:solidFill>
                  <a:srgbClr val="FF0000"/>
                </a:solidFill>
                <a:latin typeface="Times New Roman" panose="02020603050405020304" pitchFamily="18" charset="0"/>
                <a:cs typeface="Times New Roman" panose="02020603050405020304" pitchFamily="18" charset="0"/>
              </a:rPr>
              <a:t> </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9" name="Right Brace 18">
            <a:extLst>
              <a:ext uri="{FF2B5EF4-FFF2-40B4-BE49-F238E27FC236}">
                <a16:creationId xmlns:a16="http://schemas.microsoft.com/office/drawing/2014/main" id="{3290F09C-51C6-D837-93EA-F8FFFA83AD38}"/>
              </a:ext>
            </a:extLst>
          </p:cNvPr>
          <p:cNvSpPr/>
          <p:nvPr/>
        </p:nvSpPr>
        <p:spPr>
          <a:xfrm>
            <a:off x="14173200" y="1049429"/>
            <a:ext cx="609600" cy="5996140"/>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B602650A-2B97-69B2-EDBF-22A247ECEDA9}"/>
              </a:ext>
            </a:extLst>
          </p:cNvPr>
          <p:cNvSpPr txBox="1"/>
          <p:nvPr/>
        </p:nvSpPr>
        <p:spPr>
          <a:xfrm>
            <a:off x="744415" y="8758134"/>
            <a:ext cx="167640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rPr>
              <a:t>Sự</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đồng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cảm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thấu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hiểu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sâu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sắc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Phi Châu </a:t>
            </a:r>
            <a:r>
              <a:rPr lang="en-US" sz="4400" dirty="0" err="1">
                <a:solidFill>
                  <a:srgbClr val="FF0000"/>
                </a:solidFill>
                <a:latin typeface="Times New Roman" panose="02020603050405020304" pitchFamily="18" charset="0"/>
                <a:cs typeface="Times New Roman" panose="02020603050405020304" pitchFamily="18" charset="0"/>
              </a:rPr>
              <a:t>với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nỗi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đau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buồn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Sói</a:t>
            </a:r>
            <a:r>
              <a:rPr lang="en-US" sz="4400" dirty="0">
                <a:solidFill>
                  <a:srgbClr val="FF0000"/>
                </a:solidFill>
                <a:latin typeface="Times New Roman" panose="02020603050405020304" pitchFamily="18" charset="0"/>
                <a:cs typeface="Times New Roman" panose="02020603050405020304" pitchFamily="18" charset="0"/>
              </a:rPr>
              <a:t> Lam</a:t>
            </a:r>
          </a:p>
        </p:txBody>
      </p:sp>
    </p:spTree>
    <p:extLst>
      <p:ext uri="{BB962C8B-B14F-4D97-AF65-F5344CB8AC3E}">
        <p14:creationId xmlns:p14="http://schemas.microsoft.com/office/powerpoint/2010/main" val="18117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8" grpId="0"/>
      <p:bldP spid="19" grpId="0" animBg="1"/>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571B0F-B3C9-E6FD-CB56-F1686CA901AB}"/>
              </a:ext>
            </a:extLst>
          </p:cNvPr>
          <p:cNvSpPr txBox="1"/>
          <p:nvPr/>
        </p:nvSpPr>
        <p:spPr>
          <a:xfrm>
            <a:off x="762000" y="190500"/>
            <a:ext cx="15697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Sói</a:t>
            </a:r>
            <a:r>
              <a:rPr lang="en-US" sz="4400" b="1" dirty="0">
                <a:latin typeface="Times New Roman" panose="02020603050405020304" pitchFamily="18" charset="0"/>
                <a:cs typeface="Times New Roman" panose="02020603050405020304" pitchFamily="18" charset="0"/>
              </a:rPr>
              <a:t> Lam </a:t>
            </a:r>
            <a:r>
              <a:rPr lang="en-US" sz="4400" b="1" dirty="0" err="1">
                <a:latin typeface="Times New Roman" panose="02020603050405020304" pitchFamily="18" charset="0"/>
                <a:cs typeface="Times New Roman" panose="02020603050405020304" pitchFamily="18" charset="0"/>
              </a:rPr>
              <a:t>cứu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Vàng</a:t>
            </a:r>
            <a:endParaRPr lang="en-US" sz="4400" b="1" dirty="0">
              <a:latin typeface="Times New Roman" panose="02020603050405020304" pitchFamily="18" charset="0"/>
              <a:cs typeface="Times New Roman" panose="02020603050405020304" pitchFamily="18" charset="0"/>
            </a:endParaRPr>
          </a:p>
        </p:txBody>
      </p:sp>
      <p:sp>
        <p:nvSpPr>
          <p:cNvPr id="4" name="Freeform 6">
            <a:extLst>
              <a:ext uri="{FF2B5EF4-FFF2-40B4-BE49-F238E27FC236}">
                <a16:creationId xmlns:a16="http://schemas.microsoft.com/office/drawing/2014/main" id="{29A69226-5304-CDB3-3F3B-3B9B454B9FAF}"/>
              </a:ext>
            </a:extLst>
          </p:cNvPr>
          <p:cNvSpPr/>
          <p:nvPr/>
        </p:nvSpPr>
        <p:spPr>
          <a:xfrm>
            <a:off x="14325600" y="6057900"/>
            <a:ext cx="3733800" cy="4405667"/>
          </a:xfrm>
          <a:custGeom>
            <a:avLst/>
            <a:gdLst/>
            <a:ahLst/>
            <a:cxnLst/>
            <a:rect l="l" t="t" r="r" b="b"/>
            <a:pathLst>
              <a:path w="3151461" h="3718538">
                <a:moveTo>
                  <a:pt x="0" y="0"/>
                </a:moveTo>
                <a:lnTo>
                  <a:pt x="3151461" y="0"/>
                </a:lnTo>
                <a:lnTo>
                  <a:pt x="3151461" y="3718538"/>
                </a:lnTo>
                <a:lnTo>
                  <a:pt x="0" y="3718538"/>
                </a:lnTo>
                <a:lnTo>
                  <a:pt x="0" y="0"/>
                </a:lnTo>
                <a:close/>
              </a:path>
            </a:pathLst>
          </a:custGeom>
          <a:blipFill>
            <a:blip r:embed="rId3"/>
            <a:stretch>
              <a:fillRect/>
            </a:stretch>
          </a:blipFill>
        </p:spPr>
      </p:sp>
      <p:sp>
        <p:nvSpPr>
          <p:cNvPr id="5" name="TextBox 4">
            <a:extLst>
              <a:ext uri="{FF2B5EF4-FFF2-40B4-BE49-F238E27FC236}">
                <a16:creationId xmlns:a16="http://schemas.microsoft.com/office/drawing/2014/main" id="{4BDE5E56-FB75-1FD5-026B-2666CF7557FE}"/>
              </a:ext>
            </a:extLst>
          </p:cNvPr>
          <p:cNvSpPr txBox="1"/>
          <p:nvPr/>
        </p:nvSpPr>
        <p:spPr>
          <a:xfrm>
            <a:off x="1044691" y="3474866"/>
            <a:ext cx="3175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DA8C2E0-02B2-EC8D-C43C-EC54DCEB32AC}"/>
              </a:ext>
            </a:extLst>
          </p:cNvPr>
          <p:cNvSpPr txBox="1"/>
          <p:nvPr/>
        </p:nvSpPr>
        <p:spPr>
          <a:xfrm>
            <a:off x="12496800" y="2410411"/>
            <a:ext cx="4953000" cy="2800767"/>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FF0000"/>
                </a:solidFill>
                <a:latin typeface="Times New Roman" panose="02020603050405020304" pitchFamily="18" charset="0"/>
                <a:cs typeface="Times New Roman" panose="02020603050405020304" pitchFamily="18" charset="0"/>
              </a:rPr>
              <a:t>Sói Lam vô cùng dũng cảm, thông minh, mạnh mẽ, sẵn sàng hi sinh vì em. </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A1E65A5-9192-61DC-E718-FD2AD280CCA0}"/>
              </a:ext>
            </a:extLst>
          </p:cNvPr>
          <p:cNvSpPr txBox="1"/>
          <p:nvPr/>
        </p:nvSpPr>
        <p:spPr>
          <a:xfrm>
            <a:off x="9002876" y="5743248"/>
            <a:ext cx="4953000" cy="4154984"/>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a:t>
            </a:r>
            <a:r>
              <a:rPr lang="vi-VN" sz="4400" dirty="0">
                <a:solidFill>
                  <a:srgbClr val="FF0000"/>
                </a:solidFill>
                <a:latin typeface="Times New Roman" panose="02020603050405020304" pitchFamily="18" charset="0"/>
                <a:cs typeface="Times New Roman" panose="02020603050405020304" pitchFamily="18" charset="0"/>
              </a:rPr>
              <a:t>à một con sói không bao giờ đùa, “nghiêm túc”. “uyên bác”, tính cách “vô cùng là sói”.</a:t>
            </a:r>
          </a:p>
          <a:p>
            <a:pPr algn="just"/>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F05FCD2-B0C7-4429-81A4-56788712AE6C}"/>
              </a:ext>
            </a:extLst>
          </p:cNvPr>
          <p:cNvSpPr txBox="1"/>
          <p:nvPr/>
        </p:nvSpPr>
        <p:spPr>
          <a:xfrm>
            <a:off x="1073720" y="1999763"/>
            <a:ext cx="124968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Linh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endParaRPr lang="en-US"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6ED69DE-78CF-43F9-A8BE-00E49C0BFD1F}"/>
              </a:ext>
            </a:extLst>
          </p:cNvPr>
          <p:cNvSpPr txBox="1"/>
          <p:nvPr/>
        </p:nvSpPr>
        <p:spPr>
          <a:xfrm>
            <a:off x="946720" y="1224880"/>
            <a:ext cx="3175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Suy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nghĩ</a:t>
            </a:r>
            <a:endParaRPr lang="en-US" sz="4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25BEE7-B0CF-BAC1-C71B-079C08F9DF23}"/>
              </a:ext>
            </a:extLst>
          </p:cNvPr>
          <p:cNvSpPr txBox="1"/>
          <p:nvPr/>
        </p:nvSpPr>
        <p:spPr>
          <a:xfrm>
            <a:off x="1476491" y="4334636"/>
            <a:ext cx="124968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Nhảy</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dây</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endParaRPr lang="en-US" sz="4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3EE86DF-B719-3A7D-0CF4-7B4BD4982CF1}"/>
              </a:ext>
            </a:extLst>
          </p:cNvPr>
          <p:cNvSpPr txBox="1"/>
          <p:nvPr/>
        </p:nvSpPr>
        <p:spPr>
          <a:xfrm>
            <a:off x="946720" y="5854978"/>
            <a:ext cx="3175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Lời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endParaRPr lang="en-US" sz="4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79A1DC6-F2C8-0451-7EEC-634A0971A702}"/>
              </a:ext>
            </a:extLst>
          </p:cNvPr>
          <p:cNvSpPr txBox="1"/>
          <p:nvPr/>
        </p:nvSpPr>
        <p:spPr>
          <a:xfrm>
            <a:off x="1378520" y="6714748"/>
            <a:ext cx="12496800" cy="769441"/>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“Chạy đi, Ánh Vàng!”</a:t>
            </a:r>
            <a:endParaRPr lang="en-US" sz="4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900531C-5846-C0B4-287C-7657FE12577A}"/>
              </a:ext>
            </a:extLst>
          </p:cNvPr>
          <p:cNvSpPr txBox="1"/>
          <p:nvPr/>
        </p:nvSpPr>
        <p:spPr>
          <a:xfrm>
            <a:off x="1044691" y="7648310"/>
            <a:ext cx="3175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130839A-D1B2-0193-314F-A03851C67750}"/>
              </a:ext>
            </a:extLst>
          </p:cNvPr>
          <p:cNvSpPr txBox="1"/>
          <p:nvPr/>
        </p:nvSpPr>
        <p:spPr>
          <a:xfrm>
            <a:off x="1476491" y="8508080"/>
            <a:ext cx="124968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42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9" grpId="0"/>
      <p:bldP spid="12" grpId="0"/>
      <p:bldP spid="14"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D331D6-CC6C-ECA6-F19E-78BF1D37EFD8}"/>
              </a:ext>
            </a:extLst>
          </p:cNvPr>
          <p:cNvSpPr txBox="1"/>
          <p:nvPr/>
        </p:nvSpPr>
        <p:spPr>
          <a:xfrm>
            <a:off x="9753600" y="2705100"/>
            <a:ext cx="7917080" cy="3139321"/>
          </a:xfrm>
          <a:prstGeom prst="rect">
            <a:avLst/>
          </a:prstGeom>
          <a:noFill/>
        </p:spPr>
        <p:txBody>
          <a:bodyPr wrap="square" rtlCol="0">
            <a:spAutoFit/>
          </a:bodyPr>
          <a:lstStyle/>
          <a:p>
            <a:pPr algn="ctr"/>
            <a:r>
              <a:rPr lang="en-US" sz="6600" b="1" dirty="0">
                <a:latin typeface="#9Slide07 SVNDessert Menu Scrip" panose="00000500000000000000" pitchFamily="2" charset="0"/>
                <a:cs typeface="Times New Roman" panose="02020603050405020304" pitchFamily="18" charset="0"/>
              </a:rPr>
              <a:t>3.</a:t>
            </a:r>
          </a:p>
          <a:p>
            <a:pPr algn="ctr"/>
            <a:r>
              <a:rPr lang="en-US" sz="6600" b="1" dirty="0" err="1">
                <a:latin typeface="#9Slide07 SVNDessert Menu Scrip" panose="00000500000000000000" pitchFamily="2" charset="0"/>
                <a:cs typeface="Times New Roman" panose="02020603050405020304" pitchFamily="18" charset="0"/>
              </a:rPr>
              <a:t>Mạch</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truyện</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về</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nhân</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vật</a:t>
            </a:r>
            <a:r>
              <a:rPr lang="en-US" sz="6600" b="1" dirty="0">
                <a:latin typeface="#9Slide07 SVNDessert Menu Scrip" panose="00000500000000000000" pitchFamily="2" charset="0"/>
                <a:cs typeface="Times New Roman" panose="02020603050405020304" pitchFamily="18" charset="0"/>
              </a:rPr>
              <a:t> Phi Châu</a:t>
            </a:r>
          </a:p>
        </p:txBody>
      </p:sp>
      <p:grpSp>
        <p:nvGrpSpPr>
          <p:cNvPr id="3" name="Group 2">
            <a:extLst>
              <a:ext uri="{FF2B5EF4-FFF2-40B4-BE49-F238E27FC236}">
                <a16:creationId xmlns:a16="http://schemas.microsoft.com/office/drawing/2014/main" id="{D320BD4E-5A76-CD0D-00CF-3AF458830F89}"/>
              </a:ext>
            </a:extLst>
          </p:cNvPr>
          <p:cNvGrpSpPr/>
          <p:nvPr/>
        </p:nvGrpSpPr>
        <p:grpSpPr>
          <a:xfrm>
            <a:off x="-685800" y="-4710120"/>
            <a:ext cx="10565539" cy="14997120"/>
            <a:chOff x="10507364" y="-551571"/>
            <a:chExt cx="7620000" cy="10838571"/>
          </a:xfrm>
        </p:grpSpPr>
        <p:pic>
          <p:nvPicPr>
            <p:cNvPr id="6" name="Picture 6" descr="Mắt sói (tái bản 2014)- Tác giả: Daniel Pennac | Nhã Nam">
              <a:extLst>
                <a:ext uri="{FF2B5EF4-FFF2-40B4-BE49-F238E27FC236}">
                  <a16:creationId xmlns:a16="http://schemas.microsoft.com/office/drawing/2014/main" id="{B417244E-4FF3-B7D9-C237-C0FDED74A96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324" b="98592" l="7910" r="97740">
                          <a14:foregroundMark x1="56256" y1="92122" x2="62158" y2="92698"/>
                          <a14:foregroundMark x1="10734" y1="87676" x2="21934" y2="88770"/>
                          <a14:foregroundMark x1="89933" y1="52806" x2="92122" y2="62177"/>
                          <a14:foregroundMark x1="63277" y1="39085" x2="78522" y2="38491"/>
                          <a14:foregroundMark x1="58171" y1="94079" x2="60831" y2="93997"/>
                          <a14:foregroundMark x1="43839" y1="98480" x2="46804" y2="98501"/>
                          <a14:foregroundMark x1="7910" y1="90845" x2="14124" y2="89085"/>
                          <a14:foregroundMark x1="39548" y1="40141" x2="40678" y2="52817"/>
                          <a14:foregroundMark x1="50847" y1="41197" x2="62712" y2="42958"/>
                          <a14:foregroundMark x1="33898" y1="53521" x2="32768" y2="50000"/>
                          <a14:backgroundMark x1="97740" y1="39789" x2="95480" y2="53169"/>
                          <a14:backgroundMark x1="97740" y1="36972" x2="97740" y2="43310"/>
                          <a14:backgroundMark x1="99435" y1="62324" x2="98305" y2="84155"/>
                          <a14:backgroundMark x1="97175" y1="97887" x2="75706" y2="99296"/>
                          <a14:backgroundMark x1="63277" y1="99296" x2="46893" y2="98592"/>
                          <a14:backgroundMark x1="6444" y1="98646" x2="29379" y2="99296"/>
                          <a14:backgroundMark x1="29379" y1="99296" x2="44068" y2="98239"/>
                          <a14:backgroundMark x1="56497" y1="98239" x2="69492" y2="98239"/>
                        </a14:backgroundRemoval>
                      </a14:imgEffect>
                      <a14:imgEffect>
                        <a14:saturation sat="0"/>
                      </a14:imgEffect>
                    </a14:imgLayer>
                  </a14:imgProps>
                </a:ext>
                <a:ext uri="{28A0092B-C50C-407E-A947-70E740481C1C}">
                  <a14:useLocalDpi xmlns:a14="http://schemas.microsoft.com/office/drawing/2010/main" val="0"/>
                </a:ext>
              </a:extLst>
            </a:blip>
            <a:srcRect t="3566" r="1" b="7787"/>
            <a:stretch/>
          </p:blipFill>
          <p:spPr bwMode="auto">
            <a:xfrm>
              <a:off x="10507364" y="-551571"/>
              <a:ext cx="7620000" cy="10838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ắt sói (tái bản 2014)- Tác giả: Daniel Pennac | Nhã Nam">
              <a:extLst>
                <a:ext uri="{FF2B5EF4-FFF2-40B4-BE49-F238E27FC236}">
                  <a16:creationId xmlns:a16="http://schemas.microsoft.com/office/drawing/2014/main" id="{202AD199-341D-C48F-3C84-ECBDC01C898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2324" b="98592" l="7910" r="97740">
                          <a14:foregroundMark x1="56256" y1="92122" x2="62158" y2="92698"/>
                          <a14:foregroundMark x1="10734" y1="87676" x2="21934" y2="88770"/>
                          <a14:foregroundMark x1="89933" y1="52806" x2="92122" y2="62177"/>
                          <a14:foregroundMark x1="63277" y1="39085" x2="78522" y2="38491"/>
                          <a14:foregroundMark x1="58171" y1="94079" x2="60831" y2="93997"/>
                          <a14:foregroundMark x1="43839" y1="98480" x2="46804" y2="98501"/>
                          <a14:foregroundMark x1="7910" y1="90845" x2="14124" y2="89085"/>
                          <a14:foregroundMark x1="39548" y1="40141" x2="40678" y2="52817"/>
                          <a14:foregroundMark x1="50847" y1="41197" x2="62712" y2="42958"/>
                          <a14:foregroundMark x1="33898" y1="53521" x2="32768" y2="50000"/>
                          <a14:backgroundMark x1="97740" y1="39789" x2="95480" y2="53169"/>
                          <a14:backgroundMark x1="97740" y1="36972" x2="97740" y2="43310"/>
                          <a14:backgroundMark x1="99435" y1="62324" x2="98305" y2="84155"/>
                          <a14:backgroundMark x1="97175" y1="97887" x2="75706" y2="99296"/>
                          <a14:backgroundMark x1="63277" y1="99296" x2="46893" y2="98592"/>
                          <a14:backgroundMark x1="6444" y1="98646" x2="29379" y2="99296"/>
                          <a14:backgroundMark x1="29379" y1="99296" x2="44068" y2="98239"/>
                          <a14:backgroundMark x1="56497" y1="98239" x2="69492" y2="98239"/>
                        </a14:backgroundRemoval>
                      </a14:imgEffect>
                    </a14:imgLayer>
                  </a14:imgProps>
                </a:ext>
                <a:ext uri="{28A0092B-C50C-407E-A947-70E740481C1C}">
                  <a14:useLocalDpi xmlns:a14="http://schemas.microsoft.com/office/drawing/2010/main" val="0"/>
                </a:ext>
              </a:extLst>
            </a:blip>
            <a:srcRect t="3566" r="1" b="7787"/>
            <a:stretch/>
          </p:blipFill>
          <p:spPr bwMode="auto">
            <a:xfrm>
              <a:off x="10888364" y="180566"/>
              <a:ext cx="7101655" cy="101012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525922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D331D6-CC6C-ECA6-F19E-78BF1D37EFD8}"/>
              </a:ext>
            </a:extLst>
          </p:cNvPr>
          <p:cNvSpPr txBox="1"/>
          <p:nvPr/>
        </p:nvSpPr>
        <p:spPr>
          <a:xfrm>
            <a:off x="228600" y="3238500"/>
            <a:ext cx="9982200" cy="3139321"/>
          </a:xfrm>
          <a:prstGeom prst="rect">
            <a:avLst/>
          </a:prstGeom>
          <a:noFill/>
        </p:spPr>
        <p:txBody>
          <a:bodyPr wrap="square" rtlCol="0">
            <a:spAutoFit/>
          </a:bodyPr>
          <a:lstStyle/>
          <a:p>
            <a:pPr algn="ctr"/>
            <a:r>
              <a:rPr lang="en-US" sz="6600" b="1" dirty="0">
                <a:latin typeface="#9Slide07 SVNDessert Menu Scrip" panose="00000500000000000000" pitchFamily="2" charset="0"/>
                <a:cs typeface="Times New Roman" panose="02020603050405020304" pitchFamily="18" charset="0"/>
              </a:rPr>
              <a:t>4. </a:t>
            </a:r>
          </a:p>
          <a:p>
            <a:pPr algn="ctr"/>
            <a:r>
              <a:rPr lang="en-US" sz="6600" b="1" dirty="0" err="1">
                <a:latin typeface="#9Slide07 SVNDessert Menu Scrip" panose="00000500000000000000" pitchFamily="2" charset="0"/>
                <a:cs typeface="Times New Roman" panose="02020603050405020304" pitchFamily="18" charset="0"/>
              </a:rPr>
              <a:t>Nghệ</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thuật</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kể</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chuyện</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trong</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tác</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phẩm</a:t>
            </a:r>
            <a:endParaRPr lang="en-US" sz="6600" b="1" dirty="0">
              <a:latin typeface="#9Slide07 SVNDessert Menu Scrip" panose="00000500000000000000" pitchFamily="2" charset="0"/>
              <a:cs typeface="Times New Roman" panose="02020603050405020304" pitchFamily="18" charset="0"/>
            </a:endParaRPr>
          </a:p>
        </p:txBody>
      </p:sp>
      <p:sp>
        <p:nvSpPr>
          <p:cNvPr id="4" name="Freeform 4">
            <a:extLst>
              <a:ext uri="{FF2B5EF4-FFF2-40B4-BE49-F238E27FC236}">
                <a16:creationId xmlns:a16="http://schemas.microsoft.com/office/drawing/2014/main" id="{AA04E57F-2A1E-DBE7-9AD1-8B42094FE131}"/>
              </a:ext>
            </a:extLst>
          </p:cNvPr>
          <p:cNvSpPr/>
          <p:nvPr/>
        </p:nvSpPr>
        <p:spPr>
          <a:xfrm>
            <a:off x="9906000" y="-190500"/>
            <a:ext cx="8610600" cy="10210800"/>
          </a:xfrm>
          <a:custGeom>
            <a:avLst/>
            <a:gdLst/>
            <a:ahLst/>
            <a:cxnLst/>
            <a:rect l="l" t="t" r="r" b="b"/>
            <a:pathLst>
              <a:path w="4330827" h="8229600">
                <a:moveTo>
                  <a:pt x="0" y="0"/>
                </a:moveTo>
                <a:lnTo>
                  <a:pt x="4330827" y="0"/>
                </a:lnTo>
                <a:lnTo>
                  <a:pt x="4330827"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252460467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D331D6-CC6C-ECA6-F19E-78BF1D37EFD8}"/>
              </a:ext>
            </a:extLst>
          </p:cNvPr>
          <p:cNvSpPr txBox="1"/>
          <p:nvPr/>
        </p:nvSpPr>
        <p:spPr>
          <a:xfrm>
            <a:off x="7391400" y="3695700"/>
            <a:ext cx="9982200" cy="2123658"/>
          </a:xfrm>
          <a:prstGeom prst="rect">
            <a:avLst/>
          </a:prstGeom>
          <a:noFill/>
        </p:spPr>
        <p:txBody>
          <a:bodyPr wrap="square" rtlCol="0">
            <a:spAutoFit/>
          </a:bodyPr>
          <a:lstStyle/>
          <a:p>
            <a:pPr algn="ctr"/>
            <a:r>
              <a:rPr lang="en-US" sz="6600" b="1" dirty="0">
                <a:latin typeface="#9Slide07 SVNDessert Menu Scrip" panose="00000500000000000000" pitchFamily="2" charset="0"/>
                <a:cs typeface="Times New Roman" panose="02020603050405020304" pitchFamily="18" charset="0"/>
              </a:rPr>
              <a:t>5.</a:t>
            </a:r>
          </a:p>
          <a:p>
            <a:pPr algn="ctr"/>
            <a:r>
              <a:rPr lang="en-US" sz="6600" b="1" dirty="0" err="1">
                <a:latin typeface="#9Slide07 SVNDessert Menu Scrip" panose="00000500000000000000" pitchFamily="2" charset="0"/>
                <a:cs typeface="Times New Roman" panose="02020603050405020304" pitchFamily="18" charset="0"/>
              </a:rPr>
              <a:t>Chủ</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đề</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của</a:t>
            </a:r>
            <a:r>
              <a:rPr lang="en-US" sz="6600" b="1" dirty="0">
                <a:latin typeface="#9Slide07 SVNDessert Menu Scrip" panose="00000500000000000000" pitchFamily="2" charset="0"/>
                <a:cs typeface="Times New Roman" panose="02020603050405020304" pitchFamily="18" charset="0"/>
              </a:rPr>
              <a:t> </a:t>
            </a:r>
            <a:r>
              <a:rPr lang="en-US" sz="6600" b="1" dirty="0" err="1">
                <a:latin typeface="#9Slide07 SVNDessert Menu Scrip" panose="00000500000000000000" pitchFamily="2" charset="0"/>
                <a:cs typeface="Times New Roman" panose="02020603050405020304" pitchFamily="18" charset="0"/>
              </a:rPr>
              <a:t>truyện</a:t>
            </a:r>
            <a:endParaRPr lang="en-US" sz="6600" b="1" dirty="0">
              <a:latin typeface="#9Slide07 SVNDessert Menu Scrip" panose="00000500000000000000" pitchFamily="2" charset="0"/>
              <a:cs typeface="Times New Roman" panose="02020603050405020304" pitchFamily="18" charset="0"/>
            </a:endParaRPr>
          </a:p>
        </p:txBody>
      </p:sp>
      <p:sp>
        <p:nvSpPr>
          <p:cNvPr id="3" name="Freeform 6">
            <a:extLst>
              <a:ext uri="{FF2B5EF4-FFF2-40B4-BE49-F238E27FC236}">
                <a16:creationId xmlns:a16="http://schemas.microsoft.com/office/drawing/2014/main" id="{F5A60200-C167-8A24-873A-B96FC4F8759B}"/>
              </a:ext>
            </a:extLst>
          </p:cNvPr>
          <p:cNvSpPr/>
          <p:nvPr/>
        </p:nvSpPr>
        <p:spPr>
          <a:xfrm>
            <a:off x="762000" y="-11305"/>
            <a:ext cx="7467600" cy="101078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112805637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873624-BFC8-0556-BE64-0C4FF583DA71}"/>
              </a:ext>
            </a:extLst>
          </p:cNvPr>
          <p:cNvSpPr txBox="1"/>
          <p:nvPr/>
        </p:nvSpPr>
        <p:spPr>
          <a:xfrm>
            <a:off x="457200" y="29337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Kết</a:t>
            </a:r>
            <a:endPar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6" name="Group 5">
            <a:extLst>
              <a:ext uri="{FF2B5EF4-FFF2-40B4-BE49-F238E27FC236}">
                <a16:creationId xmlns:a16="http://schemas.microsoft.com/office/drawing/2014/main" id="{67A85B0D-7030-186F-0572-C52F31C97643}"/>
              </a:ext>
            </a:extLst>
          </p:cNvPr>
          <p:cNvGrpSpPr/>
          <p:nvPr/>
        </p:nvGrpSpPr>
        <p:grpSpPr>
          <a:xfrm>
            <a:off x="9862010" y="-2781300"/>
            <a:ext cx="8425990" cy="18565590"/>
            <a:chOff x="9660782" y="-2803055"/>
            <a:chExt cx="8425990" cy="18565590"/>
          </a:xfrm>
        </p:grpSpPr>
        <p:sp>
          <p:nvSpPr>
            <p:cNvPr id="5" name="Freeform 3">
              <a:extLst>
                <a:ext uri="{FF2B5EF4-FFF2-40B4-BE49-F238E27FC236}">
                  <a16:creationId xmlns:a16="http://schemas.microsoft.com/office/drawing/2014/main" id="{2279ADE3-30A5-4823-4D3C-6D43A3EA6309}"/>
                </a:ext>
              </a:extLst>
            </p:cNvPr>
            <p:cNvSpPr/>
            <p:nvPr/>
          </p:nvSpPr>
          <p:spPr>
            <a:xfrm>
              <a:off x="10850191" y="-190500"/>
              <a:ext cx="4370772" cy="12855212"/>
            </a:xfrm>
            <a:custGeom>
              <a:avLst/>
              <a:gdLst/>
              <a:ahLst/>
              <a:cxnLst/>
              <a:rect l="l" t="t" r="r" b="b"/>
              <a:pathLst>
                <a:path w="2798064" h="8229600">
                  <a:moveTo>
                    <a:pt x="0" y="0"/>
                  </a:moveTo>
                  <a:lnTo>
                    <a:pt x="2798064" y="0"/>
                  </a:lnTo>
                  <a:lnTo>
                    <a:pt x="2798064" y="8229600"/>
                  </a:lnTo>
                  <a:lnTo>
                    <a:pt x="0" y="8229600"/>
                  </a:lnTo>
                  <a:lnTo>
                    <a:pt x="0" y="0"/>
                  </a:lnTo>
                  <a:close/>
                </a:path>
              </a:pathLst>
            </a:custGeom>
            <a:blipFill>
              <a:blip r:embed="rId3"/>
              <a:stretch>
                <a:fillRect/>
              </a:stretch>
            </a:blipFill>
          </p:spPr>
        </p:sp>
        <p:sp>
          <p:nvSpPr>
            <p:cNvPr id="2" name="Freeform 3">
              <a:extLst>
                <a:ext uri="{FF2B5EF4-FFF2-40B4-BE49-F238E27FC236}">
                  <a16:creationId xmlns:a16="http://schemas.microsoft.com/office/drawing/2014/main" id="{BDFC2DE2-5DD4-25FB-5828-DAC0B5685AC3}"/>
                </a:ext>
              </a:extLst>
            </p:cNvPr>
            <p:cNvSpPr/>
            <p:nvPr/>
          </p:nvSpPr>
          <p:spPr>
            <a:xfrm>
              <a:off x="13716000" y="-2803055"/>
              <a:ext cx="4370772" cy="12855212"/>
            </a:xfrm>
            <a:custGeom>
              <a:avLst/>
              <a:gdLst/>
              <a:ahLst/>
              <a:cxnLst/>
              <a:rect l="l" t="t" r="r" b="b"/>
              <a:pathLst>
                <a:path w="2798064" h="8229600">
                  <a:moveTo>
                    <a:pt x="0" y="0"/>
                  </a:moveTo>
                  <a:lnTo>
                    <a:pt x="2798064" y="0"/>
                  </a:lnTo>
                  <a:lnTo>
                    <a:pt x="2798064" y="8229600"/>
                  </a:lnTo>
                  <a:lnTo>
                    <a:pt x="0" y="8229600"/>
                  </a:lnTo>
                  <a:lnTo>
                    <a:pt x="0" y="0"/>
                  </a:lnTo>
                  <a:close/>
                </a:path>
              </a:pathLst>
            </a:custGeom>
            <a:blipFill>
              <a:blip r:embed="rId3"/>
              <a:stretch>
                <a:fillRect/>
              </a:stretch>
            </a:blipFill>
          </p:spPr>
        </p:sp>
        <p:sp>
          <p:nvSpPr>
            <p:cNvPr id="3" name="Freeform 3">
              <a:extLst>
                <a:ext uri="{FF2B5EF4-FFF2-40B4-BE49-F238E27FC236}">
                  <a16:creationId xmlns:a16="http://schemas.microsoft.com/office/drawing/2014/main" id="{02019FA2-EF2B-EE37-0D47-D5E459D6ECAE}"/>
                </a:ext>
              </a:extLst>
            </p:cNvPr>
            <p:cNvSpPr/>
            <p:nvPr/>
          </p:nvSpPr>
          <p:spPr>
            <a:xfrm>
              <a:off x="12039600" y="1562100"/>
              <a:ext cx="4370772" cy="12855212"/>
            </a:xfrm>
            <a:custGeom>
              <a:avLst/>
              <a:gdLst/>
              <a:ahLst/>
              <a:cxnLst/>
              <a:rect l="l" t="t" r="r" b="b"/>
              <a:pathLst>
                <a:path w="2798064" h="8229600">
                  <a:moveTo>
                    <a:pt x="0" y="0"/>
                  </a:moveTo>
                  <a:lnTo>
                    <a:pt x="2798064" y="0"/>
                  </a:lnTo>
                  <a:lnTo>
                    <a:pt x="2798064" y="8229600"/>
                  </a:lnTo>
                  <a:lnTo>
                    <a:pt x="0" y="8229600"/>
                  </a:lnTo>
                  <a:lnTo>
                    <a:pt x="0" y="0"/>
                  </a:lnTo>
                  <a:close/>
                </a:path>
              </a:pathLst>
            </a:custGeom>
            <a:blipFill>
              <a:blip r:embed="rId3"/>
              <a:stretch>
                <a:fillRect/>
              </a:stretch>
            </a:blipFill>
          </p:spPr>
        </p:sp>
        <p:sp>
          <p:nvSpPr>
            <p:cNvPr id="4" name="Freeform 3">
              <a:extLst>
                <a:ext uri="{FF2B5EF4-FFF2-40B4-BE49-F238E27FC236}">
                  <a16:creationId xmlns:a16="http://schemas.microsoft.com/office/drawing/2014/main" id="{B1ED57C0-F651-7012-38F1-CE67F00D2F0F}"/>
                </a:ext>
              </a:extLst>
            </p:cNvPr>
            <p:cNvSpPr/>
            <p:nvPr/>
          </p:nvSpPr>
          <p:spPr>
            <a:xfrm>
              <a:off x="9660782" y="2907323"/>
              <a:ext cx="4370772" cy="12855212"/>
            </a:xfrm>
            <a:custGeom>
              <a:avLst/>
              <a:gdLst/>
              <a:ahLst/>
              <a:cxnLst/>
              <a:rect l="l" t="t" r="r" b="b"/>
              <a:pathLst>
                <a:path w="2798064" h="8229600">
                  <a:moveTo>
                    <a:pt x="0" y="0"/>
                  </a:moveTo>
                  <a:lnTo>
                    <a:pt x="2798064" y="0"/>
                  </a:lnTo>
                  <a:lnTo>
                    <a:pt x="2798064" y="8229600"/>
                  </a:lnTo>
                  <a:lnTo>
                    <a:pt x="0" y="8229600"/>
                  </a:lnTo>
                  <a:lnTo>
                    <a:pt x="0" y="0"/>
                  </a:lnTo>
                  <a:close/>
                </a:path>
              </a:pathLst>
            </a:custGeom>
            <a:blipFill>
              <a:blip r:embed="rId3"/>
              <a:stretch>
                <a:fillRect/>
              </a:stretch>
            </a:blipFill>
          </p:spPr>
        </p:sp>
      </p:grpSp>
      <p:sp>
        <p:nvSpPr>
          <p:cNvPr id="7" name="Freeform 5">
            <a:extLst>
              <a:ext uri="{FF2B5EF4-FFF2-40B4-BE49-F238E27FC236}">
                <a16:creationId xmlns:a16="http://schemas.microsoft.com/office/drawing/2014/main" id="{BE050FEF-363E-24BF-1788-544CF6326171}"/>
              </a:ext>
            </a:extLst>
          </p:cNvPr>
          <p:cNvSpPr/>
          <p:nvPr/>
        </p:nvSpPr>
        <p:spPr>
          <a:xfrm flipH="1">
            <a:off x="9149862" y="6258861"/>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497023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9E50904-DF67-20D5-6990-48E424FA3A32}"/>
              </a:ext>
            </a:extLst>
          </p:cNvPr>
          <p:cNvGrpSpPr/>
          <p:nvPr/>
        </p:nvGrpSpPr>
        <p:grpSpPr>
          <a:xfrm>
            <a:off x="1295400" y="2209401"/>
            <a:ext cx="4839783" cy="5860045"/>
            <a:chOff x="1295400" y="2209401"/>
            <a:chExt cx="4839783" cy="5860045"/>
          </a:xfrm>
        </p:grpSpPr>
        <p:grpSp>
          <p:nvGrpSpPr>
            <p:cNvPr id="5" name="Group 6">
              <a:extLst>
                <a:ext uri="{FF2B5EF4-FFF2-40B4-BE49-F238E27FC236}">
                  <a16:creationId xmlns:a16="http://schemas.microsoft.com/office/drawing/2014/main" id="{534B7B39-D11D-9C96-DE17-499BF27AE2B8}"/>
                </a:ext>
              </a:extLst>
            </p:cNvPr>
            <p:cNvGrpSpPr/>
            <p:nvPr/>
          </p:nvGrpSpPr>
          <p:grpSpPr>
            <a:xfrm>
              <a:off x="1295400" y="2209401"/>
              <a:ext cx="4839783" cy="5860045"/>
              <a:chOff x="0" y="0"/>
              <a:chExt cx="1274675" cy="1543386"/>
            </a:xfrm>
          </p:grpSpPr>
          <p:sp>
            <p:nvSpPr>
              <p:cNvPr id="6" name="Freeform 7">
                <a:extLst>
                  <a:ext uri="{FF2B5EF4-FFF2-40B4-BE49-F238E27FC236}">
                    <a16:creationId xmlns:a16="http://schemas.microsoft.com/office/drawing/2014/main" id="{2992470A-5F02-276A-0950-67A4152D8520}"/>
                  </a:ext>
                </a:extLst>
              </p:cNvPr>
              <p:cNvSpPr/>
              <p:nvPr/>
            </p:nvSpPr>
            <p:spPr>
              <a:xfrm>
                <a:off x="0" y="0"/>
                <a:ext cx="1274675" cy="1543386"/>
              </a:xfrm>
              <a:custGeom>
                <a:avLst/>
                <a:gdLst/>
                <a:ahLst/>
                <a:cxnLst/>
                <a:rect l="l" t="t" r="r" b="b"/>
                <a:pathLst>
                  <a:path w="1274675" h="1543386">
                    <a:moveTo>
                      <a:pt x="0" y="0"/>
                    </a:moveTo>
                    <a:lnTo>
                      <a:pt x="1274675" y="0"/>
                    </a:lnTo>
                    <a:lnTo>
                      <a:pt x="1274675" y="1543386"/>
                    </a:lnTo>
                    <a:lnTo>
                      <a:pt x="0" y="1543386"/>
                    </a:lnTo>
                    <a:close/>
                  </a:path>
                </a:pathLst>
              </a:custGeom>
              <a:solidFill>
                <a:srgbClr val="000000">
                  <a:alpha val="0"/>
                </a:srgbClr>
              </a:solidFill>
              <a:ln w="57150" cap="sq">
                <a:solidFill>
                  <a:srgbClr val="D1BF68">
                    <a:alpha val="83922"/>
                  </a:srgbClr>
                </a:solidFill>
                <a:prstDash val="solid"/>
                <a:miter/>
              </a:ln>
            </p:spPr>
          </p:sp>
          <p:sp>
            <p:nvSpPr>
              <p:cNvPr id="7" name="TextBox 8">
                <a:extLst>
                  <a:ext uri="{FF2B5EF4-FFF2-40B4-BE49-F238E27FC236}">
                    <a16:creationId xmlns:a16="http://schemas.microsoft.com/office/drawing/2014/main" id="{97D28EFD-CDCC-4773-7941-DBB87AC8E8F5}"/>
                  </a:ext>
                </a:extLst>
              </p:cNvPr>
              <p:cNvSpPr txBox="1"/>
              <p:nvPr/>
            </p:nvSpPr>
            <p:spPr>
              <a:xfrm>
                <a:off x="0" y="-38100"/>
                <a:ext cx="1274675" cy="1581486"/>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C7A3DC8F-74BC-007C-48AA-113D5E088311}"/>
                </a:ext>
              </a:extLst>
            </p:cNvPr>
            <p:cNvSpPr txBox="1"/>
            <p:nvPr/>
          </p:nvSpPr>
          <p:spPr>
            <a:xfrm>
              <a:off x="1695991" y="3563975"/>
              <a:ext cx="4038600" cy="2554545"/>
            </a:xfrm>
            <a:prstGeom prst="rect">
              <a:avLst/>
            </a:prstGeom>
            <a:noFill/>
          </p:spPr>
          <p:txBody>
            <a:bodyPr wrap="square" rtlCol="0">
              <a:spAutoFit/>
            </a:bodyPr>
            <a:lstStyle/>
            <a:p>
              <a:pPr algn="ctr"/>
              <a:r>
                <a:rPr lang="vi-VN" sz="8000" b="1" dirty="0">
                  <a:latin typeface="#9Slide05 Braxton Regular" panose="03060000000000000000" pitchFamily="66" charset="0"/>
                  <a:cs typeface="Times New Roman" panose="02020603050405020304" pitchFamily="18" charset="0"/>
                </a:rPr>
                <a:t>Chân dung cuộc sống</a:t>
              </a:r>
              <a:endParaRPr lang="en-US" sz="8000" b="1" dirty="0">
                <a:latin typeface="#9Slide05 Braxton Regular" panose="03060000000000000000" pitchFamily="66" charset="0"/>
                <a:cs typeface="Times New Roman" panose="02020603050405020304" pitchFamily="18" charset="0"/>
              </a:endParaRPr>
            </a:p>
          </p:txBody>
        </p:sp>
      </p:grpSp>
      <p:sp>
        <p:nvSpPr>
          <p:cNvPr id="3" name="TextBox 2">
            <a:extLst>
              <a:ext uri="{FF2B5EF4-FFF2-40B4-BE49-F238E27FC236}">
                <a16:creationId xmlns:a16="http://schemas.microsoft.com/office/drawing/2014/main" id="{F739DD46-3DBD-1045-D0B3-9560A58F055A}"/>
              </a:ext>
            </a:extLst>
          </p:cNvPr>
          <p:cNvSpPr txBox="1"/>
          <p:nvPr/>
        </p:nvSpPr>
        <p:spPr>
          <a:xfrm>
            <a:off x="7467600" y="361485"/>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1. </a:t>
            </a:r>
            <a:r>
              <a:rPr lang="vi-VN" sz="4800" b="1" dirty="0">
                <a:latin typeface="Times New Roman" panose="02020603050405020304" pitchFamily="18" charset="0"/>
                <a:cs typeface="Times New Roman" panose="02020603050405020304" pitchFamily="18" charset="0"/>
              </a:rPr>
              <a:t>Chủ đề</a:t>
            </a:r>
            <a:endParaRPr lang="en-US" sz="4800" b="1" dirty="0">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8B36E021-976F-1DC8-BE19-B4589F803E7C}"/>
              </a:ext>
            </a:extLst>
          </p:cNvPr>
          <p:cNvSpPr/>
          <p:nvPr/>
        </p:nvSpPr>
        <p:spPr>
          <a:xfrm rot="-585275">
            <a:off x="-826701" y="7007638"/>
            <a:ext cx="3710801" cy="4114800"/>
          </a:xfrm>
          <a:custGeom>
            <a:avLst/>
            <a:gdLst/>
            <a:ahLst/>
            <a:cxnLst/>
            <a:rect l="l" t="t" r="r" b="b"/>
            <a:pathLst>
              <a:path w="3710801" h="4114800">
                <a:moveTo>
                  <a:pt x="0" y="0"/>
                </a:moveTo>
                <a:lnTo>
                  <a:pt x="3710802" y="0"/>
                </a:lnTo>
                <a:lnTo>
                  <a:pt x="37108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12">
            <a:extLst>
              <a:ext uri="{FF2B5EF4-FFF2-40B4-BE49-F238E27FC236}">
                <a16:creationId xmlns:a16="http://schemas.microsoft.com/office/drawing/2014/main" id="{EE73DDD5-BBB3-4B78-2EC6-83C8D74CE149}"/>
              </a:ext>
            </a:extLst>
          </p:cNvPr>
          <p:cNvSpPr/>
          <p:nvPr/>
        </p:nvSpPr>
        <p:spPr>
          <a:xfrm rot="-1058321" flipH="1">
            <a:off x="15395191" y="-1477615"/>
            <a:ext cx="3710801" cy="4114800"/>
          </a:xfrm>
          <a:custGeom>
            <a:avLst/>
            <a:gdLst/>
            <a:ahLst/>
            <a:cxnLst/>
            <a:rect l="l" t="t" r="r" b="b"/>
            <a:pathLst>
              <a:path w="3710801" h="4114800">
                <a:moveTo>
                  <a:pt x="3710801" y="0"/>
                </a:moveTo>
                <a:lnTo>
                  <a:pt x="0" y="0"/>
                </a:lnTo>
                <a:lnTo>
                  <a:pt x="0" y="4114800"/>
                </a:lnTo>
                <a:lnTo>
                  <a:pt x="3710801" y="4114800"/>
                </a:lnTo>
                <a:lnTo>
                  <a:pt x="371080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id="{4C65E73D-F80E-5665-B6A1-DC59C403AEF1}"/>
              </a:ext>
            </a:extLst>
          </p:cNvPr>
          <p:cNvSpPr txBox="1"/>
          <p:nvPr/>
        </p:nvSpPr>
        <p:spPr>
          <a:xfrm>
            <a:off x="6818819" y="2069889"/>
            <a:ext cx="10668000" cy="686341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khấu</a:t>
            </a:r>
            <a:r>
              <a:rPr lang="en-US" sz="4400" dirty="0">
                <a:latin typeface="Times New Roman" panose="02020603050405020304" pitchFamily="18" charset="0"/>
                <a:cs typeface="Times New Roman" panose="02020603050405020304" pitchFamily="18" charset="0"/>
              </a:rPr>
              <a:t>,… Trong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482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8DBC1F9-DAD5-F409-B366-59FBC6894370}"/>
              </a:ext>
            </a:extLst>
          </p:cNvPr>
          <p:cNvGrpSpPr/>
          <p:nvPr/>
        </p:nvGrpSpPr>
        <p:grpSpPr>
          <a:xfrm>
            <a:off x="1524000" y="2019300"/>
            <a:ext cx="4493176" cy="6511849"/>
            <a:chOff x="1524000" y="2019300"/>
            <a:chExt cx="4493176" cy="6511849"/>
          </a:xfrm>
        </p:grpSpPr>
        <p:sp>
          <p:nvSpPr>
            <p:cNvPr id="2" name="Freeform 2">
              <a:extLst>
                <a:ext uri="{FF2B5EF4-FFF2-40B4-BE49-F238E27FC236}">
                  <a16:creationId xmlns:a16="http://schemas.microsoft.com/office/drawing/2014/main" id="{F62DC6F4-CD45-7F2C-66F7-7D5C4BD1C792}"/>
                </a:ext>
              </a:extLst>
            </p:cNvPr>
            <p:cNvSpPr/>
            <p:nvPr/>
          </p:nvSpPr>
          <p:spPr>
            <a:xfrm>
              <a:off x="1524000" y="2019300"/>
              <a:ext cx="4493176" cy="6511849"/>
            </a:xfrm>
            <a:custGeom>
              <a:avLst/>
              <a:gdLst/>
              <a:ahLst/>
              <a:cxnLst/>
              <a:rect l="l" t="t" r="r" b="b"/>
              <a:pathLst>
                <a:path w="2839212" h="4114800">
                  <a:moveTo>
                    <a:pt x="0" y="0"/>
                  </a:moveTo>
                  <a:lnTo>
                    <a:pt x="2839212" y="0"/>
                  </a:lnTo>
                  <a:lnTo>
                    <a:pt x="283921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2D9A479D-88C5-E279-0BB5-9CAA9CAA6FD2}"/>
                </a:ext>
              </a:extLst>
            </p:cNvPr>
            <p:cNvSpPr txBox="1"/>
            <p:nvPr/>
          </p:nvSpPr>
          <p:spPr>
            <a:xfrm>
              <a:off x="2057401" y="3040176"/>
              <a:ext cx="3660223" cy="2800767"/>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Mắt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a:t>
              </a:r>
            </a:p>
            <a:p>
              <a:pPr algn="ctr"/>
              <a:r>
                <a:rPr lang="en-US" sz="4400" dirty="0" err="1">
                  <a:latin typeface="Times New Roman" panose="02020603050405020304" pitchFamily="18" charset="0"/>
                  <a:cs typeface="Times New Roman" panose="02020603050405020304" pitchFamily="18" charset="0"/>
                </a:rPr>
                <a:t>Đa-ni-en</a:t>
              </a:r>
              <a:r>
                <a:rPr lang="en-US" sz="4400" dirty="0">
                  <a:latin typeface="Times New Roman" panose="02020603050405020304" pitchFamily="18" charset="0"/>
                  <a:cs typeface="Times New Roman" panose="02020603050405020304" pitchFamily="18" charset="0"/>
                </a:rPr>
                <a:t> Pen-</a:t>
              </a:r>
              <a:r>
                <a:rPr lang="en-US" sz="4400" dirty="0" err="1">
                  <a:latin typeface="Times New Roman" panose="02020603050405020304" pitchFamily="18" charset="0"/>
                  <a:cs typeface="Times New Roman" panose="02020603050405020304" pitchFamily="18" charset="0"/>
                </a:rPr>
                <a:t>nắc</a:t>
              </a:r>
              <a:r>
                <a:rPr lang="en-US" sz="4400" dirty="0">
                  <a:latin typeface="Times New Roman" panose="02020603050405020304" pitchFamily="18" charset="0"/>
                  <a:cs typeface="Times New Roman" panose="02020603050405020304" pitchFamily="18" charset="0"/>
                </a:rPr>
                <a:t> (Daniel Penna)</a:t>
              </a:r>
            </a:p>
          </p:txBody>
        </p:sp>
      </p:grpSp>
      <p:sp>
        <p:nvSpPr>
          <p:cNvPr id="4" name="TextBox 3">
            <a:extLst>
              <a:ext uri="{FF2B5EF4-FFF2-40B4-BE49-F238E27FC236}">
                <a16:creationId xmlns:a16="http://schemas.microsoft.com/office/drawing/2014/main" id="{EFA95CAE-DEC3-1BEF-7400-0F0C30BF55E4}"/>
              </a:ext>
            </a:extLst>
          </p:cNvPr>
          <p:cNvSpPr txBox="1"/>
          <p:nvPr/>
        </p:nvSpPr>
        <p:spPr>
          <a:xfrm>
            <a:off x="6934200" y="6056708"/>
            <a:ext cx="4724399" cy="769441"/>
          </a:xfrm>
          <a:prstGeom prst="rect">
            <a:avLst/>
          </a:prstGeom>
          <a:noFill/>
        </p:spPr>
        <p:txBody>
          <a:bodyPr wrap="square" rtlCol="0">
            <a:spAutoFit/>
          </a:bodyPr>
          <a:lstStyle/>
          <a:p>
            <a:pPr algn="just"/>
            <a:r>
              <a:rPr lang="vi-VN"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ngắn</a:t>
            </a:r>
            <a:endParaRPr lang="en-US" sz="4400" b="1" dirty="0">
              <a:solidFill>
                <a:srgbClr val="FF0000"/>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B2764D06-919B-AB43-8C17-B2D6F8361DED}"/>
              </a:ext>
            </a:extLst>
          </p:cNvPr>
          <p:cNvGrpSpPr/>
          <p:nvPr/>
        </p:nvGrpSpPr>
        <p:grpSpPr>
          <a:xfrm>
            <a:off x="12192000" y="2019299"/>
            <a:ext cx="4493176" cy="6511849"/>
            <a:chOff x="12192000" y="2019299"/>
            <a:chExt cx="4493176" cy="6511849"/>
          </a:xfrm>
        </p:grpSpPr>
        <p:sp>
          <p:nvSpPr>
            <p:cNvPr id="11" name="Freeform 2">
              <a:extLst>
                <a:ext uri="{FF2B5EF4-FFF2-40B4-BE49-F238E27FC236}">
                  <a16:creationId xmlns:a16="http://schemas.microsoft.com/office/drawing/2014/main" id="{1D742AEA-4B9A-CD6C-6ADD-4B91DD59EE9F}"/>
                </a:ext>
              </a:extLst>
            </p:cNvPr>
            <p:cNvSpPr/>
            <p:nvPr/>
          </p:nvSpPr>
          <p:spPr>
            <a:xfrm>
              <a:off x="12192000" y="2019299"/>
              <a:ext cx="4493176" cy="6511849"/>
            </a:xfrm>
            <a:custGeom>
              <a:avLst/>
              <a:gdLst/>
              <a:ahLst/>
              <a:cxnLst/>
              <a:rect l="l" t="t" r="r" b="b"/>
              <a:pathLst>
                <a:path w="2839212" h="4114800">
                  <a:moveTo>
                    <a:pt x="0" y="0"/>
                  </a:moveTo>
                  <a:lnTo>
                    <a:pt x="2839212" y="0"/>
                  </a:lnTo>
                  <a:lnTo>
                    <a:pt x="283921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16E30E15-88C1-A3F1-67A3-8FDB31EB1792}"/>
                </a:ext>
              </a:extLst>
            </p:cNvPr>
            <p:cNvSpPr txBox="1"/>
            <p:nvPr/>
          </p:nvSpPr>
          <p:spPr>
            <a:xfrm>
              <a:off x="12687765" y="3040176"/>
              <a:ext cx="3695235" cy="1446550"/>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Bếp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lửa</a:t>
              </a:r>
              <a:r>
                <a:rPr lang="en-US" sz="4400" i="1" dirty="0">
                  <a:latin typeface="Times New Roman" panose="02020603050405020304" pitchFamily="18" charset="0"/>
                  <a:cs typeface="Times New Roman" panose="02020603050405020304" pitchFamily="18" charset="0"/>
                </a:rPr>
                <a:t>,</a:t>
              </a:r>
            </a:p>
            <a:p>
              <a:pPr algn="ct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endParaRPr lang="vi-VN" sz="4400" dirty="0">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AA53BE6B-762E-B2BE-2C4D-847078BD03DC}"/>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loại</a:t>
            </a:r>
            <a:endParaRPr lang="en-US" sz="4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940B96E-5A2A-D077-D765-13089943489C}"/>
              </a:ext>
            </a:extLst>
          </p:cNvPr>
          <p:cNvSpPr txBox="1"/>
          <p:nvPr/>
        </p:nvSpPr>
        <p:spPr>
          <a:xfrm>
            <a:off x="2057401" y="6056707"/>
            <a:ext cx="4953000" cy="769441"/>
          </a:xfrm>
          <a:prstGeom prst="rect">
            <a:avLst/>
          </a:prstGeom>
          <a:noFill/>
        </p:spPr>
        <p:txBody>
          <a:bodyPr wrap="square" rtlCol="0">
            <a:spAutoFit/>
          </a:bodyPr>
          <a:lstStyle/>
          <a:p>
            <a:pPr algn="just"/>
            <a:r>
              <a:rPr lang="vi-VN"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Tiểu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thuyết</a:t>
            </a:r>
            <a:endParaRPr lang="en-US" sz="4400" b="1" dirty="0">
              <a:solidFill>
                <a:srgbClr val="FF0000"/>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78EECEFC-C1FC-1E00-D6FE-1976E9E8B445}"/>
              </a:ext>
            </a:extLst>
          </p:cNvPr>
          <p:cNvGrpSpPr/>
          <p:nvPr/>
        </p:nvGrpSpPr>
        <p:grpSpPr>
          <a:xfrm>
            <a:off x="6708224" y="2019299"/>
            <a:ext cx="4493176" cy="6511849"/>
            <a:chOff x="6708224" y="2019299"/>
            <a:chExt cx="4493176" cy="6511849"/>
          </a:xfrm>
        </p:grpSpPr>
        <p:sp>
          <p:nvSpPr>
            <p:cNvPr id="10" name="Freeform 2">
              <a:extLst>
                <a:ext uri="{FF2B5EF4-FFF2-40B4-BE49-F238E27FC236}">
                  <a16:creationId xmlns:a16="http://schemas.microsoft.com/office/drawing/2014/main" id="{D6D505E4-DF07-5E77-1B84-3747BFA3FCCE}"/>
                </a:ext>
              </a:extLst>
            </p:cNvPr>
            <p:cNvSpPr/>
            <p:nvPr/>
          </p:nvSpPr>
          <p:spPr>
            <a:xfrm>
              <a:off x="6708224" y="2019299"/>
              <a:ext cx="4493176" cy="6511849"/>
            </a:xfrm>
            <a:custGeom>
              <a:avLst/>
              <a:gdLst/>
              <a:ahLst/>
              <a:cxnLst/>
              <a:rect l="l" t="t" r="r" b="b"/>
              <a:pathLst>
                <a:path w="2839212" h="4114800">
                  <a:moveTo>
                    <a:pt x="0" y="0"/>
                  </a:moveTo>
                  <a:lnTo>
                    <a:pt x="2839212" y="0"/>
                  </a:lnTo>
                  <a:lnTo>
                    <a:pt x="283921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8" name="TextBox 7">
              <a:extLst>
                <a:ext uri="{FF2B5EF4-FFF2-40B4-BE49-F238E27FC236}">
                  <a16:creationId xmlns:a16="http://schemas.microsoft.com/office/drawing/2014/main" id="{DFC46BCA-510C-7194-0477-573CAF87A018}"/>
                </a:ext>
              </a:extLst>
            </p:cNvPr>
            <p:cNvSpPr txBox="1"/>
            <p:nvPr/>
          </p:nvSpPr>
          <p:spPr>
            <a:xfrm>
              <a:off x="7317824" y="3122383"/>
              <a:ext cx="3426376" cy="2800767"/>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Lặng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lẽ</a:t>
              </a:r>
              <a:r>
                <a:rPr lang="en-US" sz="4400" i="1" dirty="0">
                  <a:latin typeface="Times New Roman" panose="02020603050405020304" pitchFamily="18" charset="0"/>
                  <a:cs typeface="Times New Roman" panose="02020603050405020304" pitchFamily="18" charset="0"/>
                </a:rPr>
                <a:t> Sa Pa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a:t>
              </a:r>
            </a:p>
            <a:p>
              <a:pPr algn="ct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Thành Long</a:t>
              </a:r>
              <a:endParaRPr lang="vi-VN" sz="44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51C9C94A-3592-0552-C0B2-42A260494364}"/>
              </a:ext>
            </a:extLst>
          </p:cNvPr>
          <p:cNvSpPr txBox="1"/>
          <p:nvPr/>
        </p:nvSpPr>
        <p:spPr>
          <a:xfrm>
            <a:off x="12781698" y="6056707"/>
            <a:ext cx="4953000" cy="769441"/>
          </a:xfrm>
          <a:prstGeom prst="rect">
            <a:avLst/>
          </a:prstGeom>
          <a:noFill/>
        </p:spPr>
        <p:txBody>
          <a:bodyPr wrap="square" rtlCol="0">
            <a:spAutoFit/>
          </a:bodyPr>
          <a:lstStyle/>
          <a:p>
            <a:pPr algn="just"/>
            <a:r>
              <a:rPr lang="vi-VN"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do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FC1AB8A-384B-7AB0-613C-C8A01C959DFF}"/>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6105443" y="-1310972"/>
            <a:ext cx="4365114" cy="4694327"/>
          </a:xfrm>
          <a:prstGeom prst="rect">
            <a:avLst/>
          </a:prstGeom>
        </p:spPr>
      </p:pic>
    </p:spTree>
    <p:extLst>
      <p:ext uri="{BB962C8B-B14F-4D97-AF65-F5344CB8AC3E}">
        <p14:creationId xmlns:p14="http://schemas.microsoft.com/office/powerpoint/2010/main" val="66228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59BDB9B7-AA0B-BA5D-7D4C-DE012FE5C981}"/>
              </a:ext>
            </a:extLst>
          </p:cNvPr>
          <p:cNvSpPr/>
          <p:nvPr/>
        </p:nvSpPr>
        <p:spPr>
          <a:xfrm>
            <a:off x="0" y="2019300"/>
            <a:ext cx="18288000" cy="8267700"/>
          </a:xfrm>
          <a:custGeom>
            <a:avLst/>
            <a:gdLst/>
            <a:ahLst/>
            <a:cxnLst/>
            <a:rect l="l" t="t" r="r" b="b"/>
            <a:pathLst>
              <a:path w="5903797" h="3549658">
                <a:moveTo>
                  <a:pt x="0" y="0"/>
                </a:moveTo>
                <a:lnTo>
                  <a:pt x="5903797" y="0"/>
                </a:lnTo>
                <a:lnTo>
                  <a:pt x="5903797" y="3549658"/>
                </a:lnTo>
                <a:lnTo>
                  <a:pt x="0" y="3549658"/>
                </a:lnTo>
                <a:lnTo>
                  <a:pt x="0" y="0"/>
                </a:lnTo>
                <a:close/>
              </a:path>
            </a:pathLst>
          </a:custGeom>
          <a:blipFill>
            <a:blip r:embed="rId3"/>
            <a:stretch>
              <a:fillRect/>
            </a:stretch>
          </a:blipFill>
        </p:spPr>
      </p:sp>
      <p:sp>
        <p:nvSpPr>
          <p:cNvPr id="2" name="TextBox 5">
            <a:extLst>
              <a:ext uri="{FF2B5EF4-FFF2-40B4-BE49-F238E27FC236}">
                <a16:creationId xmlns:a16="http://schemas.microsoft.com/office/drawing/2014/main" id="{CEFCAF8A-4490-0C42-B67E-F6E7611F95B5}"/>
              </a:ext>
            </a:extLst>
          </p:cNvPr>
          <p:cNvSpPr txBox="1"/>
          <p:nvPr/>
        </p:nvSpPr>
        <p:spPr>
          <a:xfrm>
            <a:off x="2285999" y="1333500"/>
            <a:ext cx="13716001" cy="3539430"/>
          </a:xfrm>
          <a:prstGeom prst="rect">
            <a:avLst/>
          </a:prstGeom>
        </p:spPr>
        <p:txBody>
          <a:bodyPr wrap="square" lIns="0" tIns="0" rIns="0" bIns="0" rtlCol="0" anchor="t">
            <a:spAutoFit/>
          </a:bodyPr>
          <a:lstStyle/>
          <a:p>
            <a:pPr algn="ctr"/>
            <a:r>
              <a:rPr lang="en-US" sz="11500" dirty="0">
                <a:solidFill>
                  <a:schemeClr val="bg2">
                    <a:lumMod val="25000"/>
                  </a:schemeClr>
                </a:solidFill>
                <a:latin typeface="#9Slide07 SVNGuerrilla" panose="00000500000000000000" pitchFamily="2" charset="0"/>
              </a:rPr>
              <a:t>II.</a:t>
            </a:r>
          </a:p>
          <a:p>
            <a:pPr algn="ctr"/>
            <a:r>
              <a:rPr lang="en-US" sz="11500" dirty="0">
                <a:solidFill>
                  <a:schemeClr val="bg2">
                    <a:lumMod val="25000"/>
                  </a:schemeClr>
                </a:solidFill>
                <a:latin typeface="#9Slide07 SVNGuerrilla" panose="00000500000000000000" pitchFamily="2" charset="0"/>
              </a:rPr>
              <a:t>Tri </a:t>
            </a:r>
            <a:r>
              <a:rPr lang="en-US" sz="11500" dirty="0" err="1">
                <a:solidFill>
                  <a:schemeClr val="bg2">
                    <a:lumMod val="25000"/>
                  </a:schemeClr>
                </a:solidFill>
                <a:latin typeface="#9Slide07 SVNGuerrilla" panose="00000500000000000000" pitchFamily="2" charset="0"/>
              </a:rPr>
              <a:t>thức</a:t>
            </a:r>
            <a:r>
              <a:rPr lang="en-US" sz="11500" dirty="0">
                <a:solidFill>
                  <a:schemeClr val="bg2">
                    <a:lumMod val="25000"/>
                  </a:schemeClr>
                </a:solidFill>
                <a:latin typeface="#9Slide07 SVNGuerrilla" panose="00000500000000000000" pitchFamily="2" charset="0"/>
              </a:rPr>
              <a:t> </a:t>
            </a:r>
            <a:r>
              <a:rPr lang="en-US" sz="11500" dirty="0" err="1">
                <a:solidFill>
                  <a:schemeClr val="bg2">
                    <a:lumMod val="25000"/>
                  </a:schemeClr>
                </a:solidFill>
                <a:latin typeface="#9Slide07 SVNGuerrilla" panose="00000500000000000000" pitchFamily="2" charset="0"/>
              </a:rPr>
              <a:t>ngữ</a:t>
            </a:r>
            <a:r>
              <a:rPr lang="en-US" sz="11500" dirty="0">
                <a:solidFill>
                  <a:schemeClr val="bg2">
                    <a:lumMod val="25000"/>
                  </a:schemeClr>
                </a:solidFill>
                <a:latin typeface="#9Slide07 SVNGuerrilla" panose="00000500000000000000" pitchFamily="2" charset="0"/>
              </a:rPr>
              <a:t> </a:t>
            </a:r>
            <a:r>
              <a:rPr lang="en-US" sz="11500" dirty="0" err="1">
                <a:solidFill>
                  <a:schemeClr val="bg2">
                    <a:lumMod val="25000"/>
                  </a:schemeClr>
                </a:solidFill>
                <a:latin typeface="#9Slide07 SVNGuerrilla" panose="00000500000000000000" pitchFamily="2" charset="0"/>
              </a:rPr>
              <a:t>văn</a:t>
            </a:r>
            <a:endParaRPr lang="en-US" sz="11500" dirty="0">
              <a:solidFill>
                <a:schemeClr val="bg2">
                  <a:lumMod val="25000"/>
                </a:schemeClr>
              </a:solidFill>
              <a:latin typeface="#9Slide07 SVNGuerrilla" panose="00000500000000000000" pitchFamily="2" charset="0"/>
            </a:endParaRPr>
          </a:p>
        </p:txBody>
      </p:sp>
    </p:spTree>
    <p:extLst>
      <p:ext uri="{BB962C8B-B14F-4D97-AF65-F5344CB8AC3E}">
        <p14:creationId xmlns:p14="http://schemas.microsoft.com/office/powerpoint/2010/main" val="32036836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77FD01-072B-F169-C1D4-402E65B87B7C}"/>
              </a:ext>
            </a:extLst>
          </p:cNvPr>
          <p:cNvGraphicFramePr>
            <a:graphicFrameLocks noGrp="1"/>
          </p:cNvGraphicFramePr>
          <p:nvPr>
            <p:extLst>
              <p:ext uri="{D42A27DB-BD31-4B8C-83A1-F6EECF244321}">
                <p14:modId xmlns:p14="http://schemas.microsoft.com/office/powerpoint/2010/main" val="3127220128"/>
              </p:ext>
            </p:extLst>
          </p:nvPr>
        </p:nvGraphicFramePr>
        <p:xfrm>
          <a:off x="1295400" y="1028702"/>
          <a:ext cx="14325601" cy="8229599"/>
        </p:xfrm>
        <a:graphic>
          <a:graphicData uri="http://schemas.openxmlformats.org/drawingml/2006/table">
            <a:tbl>
              <a:tblPr>
                <a:tableStyleId>{5940675A-B579-460E-94D1-54222C63F5DA}</a:tableStyleId>
              </a:tblPr>
              <a:tblGrid>
                <a:gridCol w="3803257">
                  <a:extLst>
                    <a:ext uri="{9D8B030D-6E8A-4147-A177-3AD203B41FA5}">
                      <a16:colId xmlns:a16="http://schemas.microsoft.com/office/drawing/2014/main" val="3640288380"/>
                    </a:ext>
                  </a:extLst>
                </a:gridCol>
                <a:gridCol w="4944234">
                  <a:extLst>
                    <a:ext uri="{9D8B030D-6E8A-4147-A177-3AD203B41FA5}">
                      <a16:colId xmlns:a16="http://schemas.microsoft.com/office/drawing/2014/main" val="20000"/>
                    </a:ext>
                  </a:extLst>
                </a:gridCol>
                <a:gridCol w="5578110">
                  <a:extLst>
                    <a:ext uri="{9D8B030D-6E8A-4147-A177-3AD203B41FA5}">
                      <a16:colId xmlns:a16="http://schemas.microsoft.com/office/drawing/2014/main" val="20001"/>
                    </a:ext>
                  </a:extLst>
                </a:gridCol>
              </a:tblGrid>
              <a:tr h="3487575">
                <a:tc>
                  <a:txBody>
                    <a:bodyPr/>
                    <a:lstStyle/>
                    <a:p>
                      <a:pPr algn="ctr"/>
                      <a:endParaRPr lang="vi-VN" sz="4400" b="1"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accent3">
                        <a:lumMod val="20000"/>
                        <a:lumOff val="80000"/>
                      </a:schemeClr>
                    </a:solidFill>
                  </a:tcPr>
                </a:tc>
                <a:tc>
                  <a:txBody>
                    <a:bodyPr/>
                    <a:lstStyle/>
                    <a:p>
                      <a:pPr algn="ctr"/>
                      <a:r>
                        <a:rPr lang="en-US" sz="4400" b="1" dirty="0" err="1">
                          <a:solidFill>
                            <a:schemeClr val="tx1"/>
                          </a:solidFill>
                          <a:effectLst/>
                          <a:latin typeface="Times New Roman" panose="02020603050405020304" pitchFamily="18" charset="0"/>
                          <a:cs typeface="Times New Roman" panose="02020603050405020304" pitchFamily="18" charset="0"/>
                        </a:rPr>
                        <a:t>Cốt</a:t>
                      </a:r>
                      <a:r>
                        <a:rPr lang="en-US" sz="4400" b="1" dirty="0">
                          <a:solidFill>
                            <a:schemeClr val="tx1"/>
                          </a:solidFill>
                          <a:effectLst/>
                          <a:latin typeface="Times New Roman" panose="02020603050405020304" pitchFamily="18" charset="0"/>
                          <a:cs typeface="Times New Roman" panose="02020603050405020304" pitchFamily="18" charset="0"/>
                        </a:rPr>
                        <a:t> </a:t>
                      </a:r>
                      <a:r>
                        <a:rPr lang="en-US" sz="4400" b="1" dirty="0" err="1">
                          <a:solidFill>
                            <a:schemeClr val="tx1"/>
                          </a:solidFill>
                          <a:effectLst/>
                          <a:latin typeface="Times New Roman" panose="02020603050405020304" pitchFamily="18" charset="0"/>
                          <a:cs typeface="Times New Roman" panose="02020603050405020304" pitchFamily="18" charset="0"/>
                        </a:rPr>
                        <a:t>truyện</a:t>
                      </a:r>
                      <a:r>
                        <a:rPr lang="en-US" sz="4400" b="1" dirty="0">
                          <a:solidFill>
                            <a:schemeClr val="tx1"/>
                          </a:solidFill>
                          <a:effectLst/>
                          <a:latin typeface="Times New Roman" panose="02020603050405020304" pitchFamily="18" charset="0"/>
                          <a:cs typeface="Times New Roman" panose="02020603050405020304" pitchFamily="18" charset="0"/>
                        </a:rPr>
                        <a:t> </a:t>
                      </a:r>
                      <a:r>
                        <a:rPr lang="en-US" sz="4400" b="1" dirty="0" err="1">
                          <a:solidFill>
                            <a:schemeClr val="tx1"/>
                          </a:solidFill>
                          <a:effectLst/>
                          <a:latin typeface="Times New Roman" panose="02020603050405020304" pitchFamily="18" charset="0"/>
                          <a:cs typeface="Times New Roman" panose="02020603050405020304" pitchFamily="18" charset="0"/>
                        </a:rPr>
                        <a:t>đơn</a:t>
                      </a:r>
                      <a:r>
                        <a:rPr lang="en-US" sz="4400" b="1" dirty="0">
                          <a:solidFill>
                            <a:schemeClr val="tx1"/>
                          </a:solidFill>
                          <a:effectLst/>
                          <a:latin typeface="Times New Roman" panose="02020603050405020304" pitchFamily="18" charset="0"/>
                          <a:cs typeface="Times New Roman" panose="02020603050405020304" pitchFamily="18" charset="0"/>
                        </a:rPr>
                        <a:t> </a:t>
                      </a:r>
                      <a:r>
                        <a:rPr lang="en-US" sz="4400" b="1" dirty="0" err="1">
                          <a:solidFill>
                            <a:schemeClr val="tx1"/>
                          </a:solidFill>
                          <a:effectLst/>
                          <a:latin typeface="Times New Roman" panose="02020603050405020304" pitchFamily="18" charset="0"/>
                          <a:cs typeface="Times New Roman" panose="02020603050405020304" pitchFamily="18" charset="0"/>
                        </a:rPr>
                        <a:t>tuyến</a:t>
                      </a:r>
                      <a:endParaRPr lang="vi-VN" sz="4400" b="1"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accent3">
                        <a:lumMod val="20000"/>
                        <a:lumOff val="80000"/>
                      </a:schemeClr>
                    </a:solidFill>
                  </a:tcPr>
                </a:tc>
                <a:tc>
                  <a:txBody>
                    <a:bodyPr/>
                    <a:lstStyle/>
                    <a:p>
                      <a:pPr algn="ctr"/>
                      <a:r>
                        <a:rPr lang="en-US" sz="4400" b="1" dirty="0" err="1">
                          <a:solidFill>
                            <a:schemeClr val="tx1"/>
                          </a:solidFill>
                          <a:effectLst/>
                          <a:latin typeface="Times New Roman" panose="02020603050405020304" pitchFamily="18" charset="0"/>
                          <a:cs typeface="Times New Roman" panose="02020603050405020304" pitchFamily="18" charset="0"/>
                        </a:rPr>
                        <a:t>Cốt</a:t>
                      </a:r>
                      <a:r>
                        <a:rPr lang="en-US" sz="4400" b="1" dirty="0">
                          <a:solidFill>
                            <a:schemeClr val="tx1"/>
                          </a:solidFill>
                          <a:effectLst/>
                          <a:latin typeface="Times New Roman" panose="02020603050405020304" pitchFamily="18" charset="0"/>
                          <a:cs typeface="Times New Roman" panose="02020603050405020304" pitchFamily="18" charset="0"/>
                        </a:rPr>
                        <a:t> </a:t>
                      </a:r>
                      <a:r>
                        <a:rPr lang="en-US" sz="4400" b="1" dirty="0" err="1">
                          <a:solidFill>
                            <a:schemeClr val="tx1"/>
                          </a:solidFill>
                          <a:effectLst/>
                          <a:latin typeface="Times New Roman" panose="02020603050405020304" pitchFamily="18" charset="0"/>
                          <a:cs typeface="Times New Roman" panose="02020603050405020304" pitchFamily="18" charset="0"/>
                        </a:rPr>
                        <a:t>truyện</a:t>
                      </a:r>
                      <a:r>
                        <a:rPr lang="en-US" sz="4400" b="1" dirty="0">
                          <a:solidFill>
                            <a:schemeClr val="tx1"/>
                          </a:solidFill>
                          <a:effectLst/>
                          <a:latin typeface="Times New Roman" panose="02020603050405020304" pitchFamily="18" charset="0"/>
                          <a:cs typeface="Times New Roman" panose="02020603050405020304" pitchFamily="18" charset="0"/>
                        </a:rPr>
                        <a:t> </a:t>
                      </a:r>
                      <a:r>
                        <a:rPr lang="en-US" sz="4400" b="1" dirty="0" err="1">
                          <a:solidFill>
                            <a:schemeClr val="tx1"/>
                          </a:solidFill>
                          <a:effectLst/>
                          <a:latin typeface="Times New Roman" panose="02020603050405020304" pitchFamily="18" charset="0"/>
                          <a:cs typeface="Times New Roman" panose="02020603050405020304" pitchFamily="18" charset="0"/>
                        </a:rPr>
                        <a:t>đa</a:t>
                      </a:r>
                      <a:r>
                        <a:rPr lang="en-US" sz="4400" b="1" dirty="0">
                          <a:solidFill>
                            <a:schemeClr val="tx1"/>
                          </a:solidFill>
                          <a:effectLst/>
                          <a:latin typeface="Times New Roman" panose="02020603050405020304" pitchFamily="18" charset="0"/>
                          <a:cs typeface="Times New Roman" panose="02020603050405020304" pitchFamily="18" charset="0"/>
                        </a:rPr>
                        <a:t> </a:t>
                      </a:r>
                      <a:r>
                        <a:rPr lang="en-US" sz="4400" b="1" dirty="0" err="1">
                          <a:solidFill>
                            <a:schemeClr val="tx1"/>
                          </a:solidFill>
                          <a:effectLst/>
                          <a:latin typeface="Times New Roman" panose="02020603050405020304" pitchFamily="18" charset="0"/>
                          <a:cs typeface="Times New Roman" panose="02020603050405020304" pitchFamily="18" charset="0"/>
                        </a:rPr>
                        <a:t>tuyến</a:t>
                      </a:r>
                      <a:endParaRPr lang="en-US" sz="4400" b="1"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accent3">
                        <a:lumMod val="20000"/>
                        <a:lumOff val="80000"/>
                      </a:schemeClr>
                    </a:solidFill>
                  </a:tcPr>
                </a:tc>
                <a:extLst>
                  <a:ext uri="{0D108BD9-81ED-4DB2-BD59-A6C34878D82A}">
                    <a16:rowId xmlns:a16="http://schemas.microsoft.com/office/drawing/2014/main" val="10000"/>
                  </a:ext>
                </a:extLst>
              </a:tr>
              <a:tr h="2371012">
                <a:tc>
                  <a:txBody>
                    <a:bodyPr/>
                    <a:lstStyle/>
                    <a:p>
                      <a:pPr algn="ctr"/>
                      <a:r>
                        <a:rPr lang="en-US" sz="4400" dirty="0" err="1">
                          <a:solidFill>
                            <a:schemeClr val="tx1"/>
                          </a:solidFill>
                          <a:effectLst/>
                          <a:latin typeface="Times New Roman" panose="02020603050405020304" pitchFamily="18" charset="0"/>
                          <a:cs typeface="Times New Roman" panose="02020603050405020304" pitchFamily="18" charset="0"/>
                        </a:rPr>
                        <a:t>Mạch</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sự</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kiện</a:t>
                      </a:r>
                      <a:endParaRPr lang="en-US" sz="44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bg1"/>
                    </a:solidFill>
                  </a:tcPr>
                </a:tc>
                <a:tc>
                  <a:txBody>
                    <a:bodyPr/>
                    <a:lstStyle/>
                    <a:p>
                      <a:pPr algn="ctr"/>
                      <a:endParaRPr lang="en-US" sz="44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bg1"/>
                    </a:solidFill>
                  </a:tcPr>
                </a:tc>
                <a:tc>
                  <a:txBody>
                    <a:bodyPr/>
                    <a:lstStyle/>
                    <a:p>
                      <a:pPr algn="ctr"/>
                      <a:endParaRPr lang="en-US" sz="44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bg1"/>
                    </a:solidFill>
                  </a:tcPr>
                </a:tc>
                <a:extLst>
                  <a:ext uri="{0D108BD9-81ED-4DB2-BD59-A6C34878D82A}">
                    <a16:rowId xmlns:a16="http://schemas.microsoft.com/office/drawing/2014/main" val="10001"/>
                  </a:ext>
                </a:extLst>
              </a:tr>
              <a:tr h="2371012">
                <a:tc>
                  <a:txBody>
                    <a:bodyPr/>
                    <a:lstStyle/>
                    <a:p>
                      <a:pPr algn="ctr"/>
                      <a:r>
                        <a:rPr lang="en-US" sz="4400" dirty="0" err="1">
                          <a:solidFill>
                            <a:schemeClr val="tx1"/>
                          </a:solidFill>
                          <a:effectLst/>
                          <a:latin typeface="Times New Roman" panose="02020603050405020304" pitchFamily="18" charset="0"/>
                          <a:cs typeface="Times New Roman" panose="02020603050405020304" pitchFamily="18" charset="0"/>
                        </a:rPr>
                        <a:t>Hệ</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thống</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sự</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kiện</a:t>
                      </a:r>
                      <a:endParaRPr lang="en-US" sz="44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bg1"/>
                    </a:solidFill>
                  </a:tcPr>
                </a:tc>
                <a:tc>
                  <a:txBody>
                    <a:bodyPr/>
                    <a:lstStyle/>
                    <a:p>
                      <a:pPr algn="ctr"/>
                      <a:endParaRPr lang="en-US" sz="44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bg1"/>
                    </a:solidFill>
                  </a:tcPr>
                </a:tc>
                <a:tc>
                  <a:txBody>
                    <a:bodyPr/>
                    <a:lstStyle/>
                    <a:p>
                      <a:pPr algn="ctr"/>
                      <a:endParaRPr lang="en-US" sz="44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bg1"/>
                    </a:solidFill>
                  </a:tcPr>
                </a:tc>
                <a:extLst>
                  <a:ext uri="{0D108BD9-81ED-4DB2-BD59-A6C34878D82A}">
                    <a16:rowId xmlns:a16="http://schemas.microsoft.com/office/drawing/2014/main" val="607915993"/>
                  </a:ext>
                </a:extLst>
              </a:tr>
            </a:tbl>
          </a:graphicData>
        </a:graphic>
      </p:graphicFrame>
      <p:sp>
        <p:nvSpPr>
          <p:cNvPr id="5" name="Freeform 2">
            <a:extLst>
              <a:ext uri="{FF2B5EF4-FFF2-40B4-BE49-F238E27FC236}">
                <a16:creationId xmlns:a16="http://schemas.microsoft.com/office/drawing/2014/main" id="{9392BAB9-CF36-D360-2245-B6D9C9AF94D1}"/>
              </a:ext>
            </a:extLst>
          </p:cNvPr>
          <p:cNvSpPr/>
          <p:nvPr/>
        </p:nvSpPr>
        <p:spPr>
          <a:xfrm>
            <a:off x="13106400" y="4991100"/>
            <a:ext cx="8126730" cy="8229600"/>
          </a:xfrm>
          <a:custGeom>
            <a:avLst/>
            <a:gdLst/>
            <a:ahLst/>
            <a:cxnLst/>
            <a:rect l="l" t="t" r="r" b="b"/>
            <a:pathLst>
              <a:path w="8126730" h="8229600">
                <a:moveTo>
                  <a:pt x="0" y="0"/>
                </a:moveTo>
                <a:lnTo>
                  <a:pt x="8126730" y="0"/>
                </a:lnTo>
                <a:lnTo>
                  <a:pt x="8126730" y="8229600"/>
                </a:lnTo>
                <a:lnTo>
                  <a:pt x="0" y="8229600"/>
                </a:lnTo>
                <a:lnTo>
                  <a:pt x="0" y="0"/>
                </a:lnTo>
                <a:close/>
              </a:path>
            </a:pathLst>
          </a:custGeom>
          <a:blipFill>
            <a:blip r:embed="rId3">
              <a:duotone>
                <a:schemeClr val="bg2">
                  <a:shade val="45000"/>
                  <a:satMod val="135000"/>
                </a:schemeClr>
                <a:prstClr val="white"/>
              </a:duotone>
            </a:blip>
            <a:stretch>
              <a:fillRect/>
            </a:stretch>
          </a:blipFill>
        </p:spPr>
      </p:sp>
    </p:spTree>
    <p:extLst>
      <p:ext uri="{BB962C8B-B14F-4D97-AF65-F5344CB8AC3E}">
        <p14:creationId xmlns:p14="http://schemas.microsoft.com/office/powerpoint/2010/main" val="146087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B3778C4-1255-2C61-D76D-80454D59ED7F}"/>
              </a:ext>
            </a:extLst>
          </p:cNvPr>
          <p:cNvSpPr txBox="1"/>
          <p:nvPr/>
        </p:nvSpPr>
        <p:spPr>
          <a:xfrm>
            <a:off x="1438227" y="2632132"/>
            <a:ext cx="6781799" cy="769441"/>
          </a:xfrm>
          <a:prstGeom prst="rect">
            <a:avLst/>
          </a:prstGeom>
          <a:solidFill>
            <a:schemeClr val="accent3">
              <a:lumMod val="20000"/>
              <a:lumOff val="80000"/>
            </a:schemeClr>
          </a:solid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endParaRPr lang="en-US"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749D875-975F-3EF6-8938-63CE72EE786B}"/>
              </a:ext>
            </a:extLst>
          </p:cNvPr>
          <p:cNvSpPr txBox="1"/>
          <p:nvPr/>
        </p:nvSpPr>
        <p:spPr>
          <a:xfrm>
            <a:off x="1438227" y="5657354"/>
            <a:ext cx="7772400" cy="2123658"/>
          </a:xfrm>
          <a:prstGeom prst="rect">
            <a:avLst/>
          </a:prstGeom>
          <a:solidFill>
            <a:schemeClr val="accent3">
              <a:lumMod val="20000"/>
              <a:lumOff val="80000"/>
            </a:schemeClr>
          </a:solid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DA08862D-FA06-F63F-AADC-C61AA9DADB97}"/>
              </a:ext>
            </a:extLst>
          </p:cNvPr>
          <p:cNvSpPr txBox="1"/>
          <p:nvPr/>
        </p:nvSpPr>
        <p:spPr>
          <a:xfrm>
            <a:off x="1438227" y="3667627"/>
            <a:ext cx="6781799" cy="769441"/>
          </a:xfrm>
          <a:prstGeom prst="rect">
            <a:avLst/>
          </a:prstGeom>
          <a:solidFill>
            <a:schemeClr val="accent3">
              <a:lumMod val="20000"/>
              <a:lumOff val="80000"/>
            </a:schemeClr>
          </a:solid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endParaRPr lang="en-US" sz="4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EC7A95C-77FD-6710-B0AD-FEDDC8AE89C4}"/>
              </a:ext>
            </a:extLst>
          </p:cNvPr>
          <p:cNvSpPr txBox="1"/>
          <p:nvPr/>
        </p:nvSpPr>
        <p:spPr>
          <a:xfrm>
            <a:off x="9525000" y="4707466"/>
            <a:ext cx="7534227" cy="2123658"/>
          </a:xfrm>
          <a:prstGeom prst="rect">
            <a:avLst/>
          </a:prstGeom>
          <a:solidFill>
            <a:schemeClr val="accent3">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tái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59B2C38-EC23-AFF6-1A1C-640CAF1EA6AA}"/>
              </a:ext>
            </a:extLst>
          </p:cNvPr>
          <p:cNvSpPr txBox="1"/>
          <p:nvPr/>
        </p:nvSpPr>
        <p:spPr>
          <a:xfrm>
            <a:off x="8677227" y="3648892"/>
            <a:ext cx="6858000" cy="769441"/>
          </a:xfrm>
          <a:prstGeom prst="rect">
            <a:avLst/>
          </a:prstGeom>
          <a:solidFill>
            <a:schemeClr val="accent3">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chéo</a:t>
            </a:r>
            <a:endParaRPr lang="en-US" sz="4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A878307-40BC-11C3-2FA1-F6975F22CCA5}"/>
              </a:ext>
            </a:extLst>
          </p:cNvPr>
          <p:cNvSpPr txBox="1"/>
          <p:nvPr/>
        </p:nvSpPr>
        <p:spPr>
          <a:xfrm>
            <a:off x="9525000" y="6995955"/>
            <a:ext cx="7534227" cy="2123658"/>
          </a:xfrm>
          <a:prstGeom prst="rect">
            <a:avLst/>
          </a:prstGeom>
          <a:solidFill>
            <a:schemeClr val="accent3">
              <a:lumMod val="20000"/>
              <a:lumOff val="80000"/>
            </a:schemeClr>
          </a:solid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26501FEB-FD08-7711-6B90-EABC38CCA26D}"/>
              </a:ext>
            </a:extLst>
          </p:cNvPr>
          <p:cNvSpPr txBox="1"/>
          <p:nvPr/>
        </p:nvSpPr>
        <p:spPr>
          <a:xfrm>
            <a:off x="8677227" y="2632132"/>
            <a:ext cx="7010400" cy="769441"/>
          </a:xfrm>
          <a:prstGeom prst="rect">
            <a:avLst/>
          </a:prstGeom>
          <a:solidFill>
            <a:schemeClr val="accent3">
              <a:lumMod val="20000"/>
              <a:lumOff val="80000"/>
            </a:schemeClr>
          </a:solid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Andecxen</a:t>
            </a:r>
            <a:r>
              <a:rPr lang="en-US" sz="44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15E0DAF8-AB52-DC7C-F971-1E5B9D7E8678}"/>
              </a:ext>
            </a:extLst>
          </p:cNvPr>
          <p:cNvSpPr txBox="1"/>
          <p:nvPr/>
        </p:nvSpPr>
        <p:spPr>
          <a:xfrm>
            <a:off x="1438227" y="4703122"/>
            <a:ext cx="7772400" cy="769441"/>
          </a:xfrm>
          <a:prstGeom prst="rect">
            <a:avLst/>
          </a:prstGeom>
          <a:solidFill>
            <a:schemeClr val="accent3">
              <a:lumMod val="20000"/>
              <a:lumOff val="80000"/>
            </a:schemeClr>
          </a:solid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Gió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Thạch</a:t>
            </a:r>
            <a:r>
              <a:rPr lang="en-US" sz="4400" dirty="0">
                <a:latin typeface="Times New Roman" panose="02020603050405020304" pitchFamily="18" charset="0"/>
                <a:cs typeface="Times New Roman" panose="02020603050405020304" pitchFamily="18" charset="0"/>
              </a:rPr>
              <a:t> Lam)</a:t>
            </a:r>
          </a:p>
        </p:txBody>
      </p:sp>
      <p:sp>
        <p:nvSpPr>
          <p:cNvPr id="20" name="TextBox 19">
            <a:extLst>
              <a:ext uri="{FF2B5EF4-FFF2-40B4-BE49-F238E27FC236}">
                <a16:creationId xmlns:a16="http://schemas.microsoft.com/office/drawing/2014/main" id="{034E3F44-EF45-4271-8BFE-A2B9C521D66C}"/>
              </a:ext>
            </a:extLst>
          </p:cNvPr>
          <p:cNvSpPr txBox="1"/>
          <p:nvPr/>
        </p:nvSpPr>
        <p:spPr>
          <a:xfrm>
            <a:off x="1438227" y="7964773"/>
            <a:ext cx="7772400" cy="769441"/>
          </a:xfrm>
          <a:prstGeom prst="rect">
            <a:avLst/>
          </a:prstGeom>
          <a:solidFill>
            <a:schemeClr val="accent3">
              <a:lumMod val="20000"/>
              <a:lumOff val="80000"/>
            </a:schemeClr>
          </a:solid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Đa-ni-en</a:t>
            </a:r>
            <a:r>
              <a:rPr lang="en-US" sz="4400" dirty="0">
                <a:latin typeface="Times New Roman" panose="02020603050405020304" pitchFamily="18" charset="0"/>
                <a:cs typeface="Times New Roman" panose="02020603050405020304" pitchFamily="18" charset="0"/>
              </a:rPr>
              <a:t> Pen-</a:t>
            </a:r>
            <a:r>
              <a:rPr lang="en-US" sz="4400" dirty="0" err="1">
                <a:latin typeface="Times New Roman" panose="02020603050405020304" pitchFamily="18" charset="0"/>
                <a:cs typeface="Times New Roman" panose="02020603050405020304" pitchFamily="18" charset="0"/>
              </a:rPr>
              <a:t>nắc</a:t>
            </a:r>
            <a:r>
              <a:rPr lang="en-US" sz="4400" dirty="0">
                <a:latin typeface="Times New Roman" panose="020206030504050203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12BD7948-53BB-641B-78D9-61409A6786DA}"/>
              </a:ext>
            </a:extLst>
          </p:cNvPr>
          <p:cNvPicPr>
            <a:picLocks noChangeAspect="1"/>
          </p:cNvPicPr>
          <p:nvPr/>
        </p:nvPicPr>
        <p:blipFill>
          <a:blip r:embed="rId3">
            <a:duotone>
              <a:schemeClr val="bg2">
                <a:shade val="45000"/>
                <a:satMod val="135000"/>
              </a:schemeClr>
              <a:prstClr val="white"/>
            </a:duotone>
          </a:blip>
          <a:stretch>
            <a:fillRect/>
          </a:stretch>
        </p:blipFill>
        <p:spPr>
          <a:xfrm>
            <a:off x="11430000" y="-99217"/>
            <a:ext cx="7315834" cy="1530229"/>
          </a:xfrm>
          <a:prstGeom prst="rect">
            <a:avLst/>
          </a:prstGeom>
        </p:spPr>
      </p:pic>
    </p:spTree>
    <p:extLst>
      <p:ext uri="{BB962C8B-B14F-4D97-AF65-F5344CB8AC3E}">
        <p14:creationId xmlns:p14="http://schemas.microsoft.com/office/powerpoint/2010/main" val="2156246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8EE45083-E2BC-E99B-465A-3D44383F2306}"/>
              </a:ext>
            </a:extLst>
          </p:cNvPr>
          <p:cNvSpPr/>
          <p:nvPr/>
        </p:nvSpPr>
        <p:spPr>
          <a:xfrm>
            <a:off x="5181600" y="1714500"/>
            <a:ext cx="6191768" cy="5181600"/>
          </a:xfrm>
          <a:custGeom>
            <a:avLst/>
            <a:gdLst/>
            <a:ahLst/>
            <a:cxnLst/>
            <a:rect l="l" t="t" r="r" b="b"/>
            <a:pathLst>
              <a:path w="4972568" h="4114800">
                <a:moveTo>
                  <a:pt x="0" y="0"/>
                </a:moveTo>
                <a:lnTo>
                  <a:pt x="4972568" y="0"/>
                </a:lnTo>
                <a:lnTo>
                  <a:pt x="49725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D16870BC-1605-75E5-E8B7-8CD3EECCED67}"/>
              </a:ext>
            </a:extLst>
          </p:cNvPr>
          <p:cNvSpPr txBox="1"/>
          <p:nvPr/>
        </p:nvSpPr>
        <p:spPr>
          <a:xfrm>
            <a:off x="5154827" y="7266906"/>
            <a:ext cx="6781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tuyến</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94A8B11-006D-13F9-9377-F3C64DE16F0A}"/>
              </a:ext>
            </a:extLst>
          </p:cNvPr>
          <p:cNvSpPr txBox="1"/>
          <p:nvPr/>
        </p:nvSpPr>
        <p:spPr>
          <a:xfrm>
            <a:off x="3581400" y="1519185"/>
            <a:ext cx="4038600" cy="769441"/>
          </a:xfrm>
          <a:prstGeom prst="rect">
            <a:avLst/>
          </a:prstGeom>
          <a:noFill/>
        </p:spPr>
        <p:txBody>
          <a:bodyPr wrap="square" rtlCol="0">
            <a:spAutoFit/>
          </a:bodyPr>
          <a:lstStyle/>
          <a:p>
            <a:pPr algn="just"/>
            <a:r>
              <a:rPr lang="en-US" sz="4400" b="1" dirty="0" err="1">
                <a:solidFill>
                  <a:schemeClr val="tx2"/>
                </a:solidFill>
                <a:latin typeface="Times New Roman" panose="02020603050405020304" pitchFamily="18" charset="0"/>
                <a:cs typeface="Times New Roman" panose="02020603050405020304" pitchFamily="18" charset="0"/>
              </a:rPr>
              <a:t>Mạch</a:t>
            </a:r>
            <a:r>
              <a:rPr lang="en-US" sz="4400" b="1" dirty="0">
                <a:solidFill>
                  <a:schemeClr val="tx2"/>
                </a:solidFill>
                <a:latin typeface="Times New Roman" panose="02020603050405020304" pitchFamily="18" charset="0"/>
                <a:cs typeface="Times New Roman" panose="02020603050405020304" pitchFamily="18" charset="0"/>
              </a:rPr>
              <a:t> </a:t>
            </a:r>
            <a:r>
              <a:rPr lang="en-US" sz="4400" b="1" dirty="0" err="1">
                <a:solidFill>
                  <a:schemeClr val="tx2"/>
                </a:solidFill>
                <a:latin typeface="Times New Roman" panose="02020603050405020304" pitchFamily="18" charset="0"/>
                <a:cs typeface="Times New Roman" panose="02020603050405020304" pitchFamily="18" charset="0"/>
              </a:rPr>
              <a:t>sự</a:t>
            </a:r>
            <a:r>
              <a:rPr lang="en-US" sz="4400" b="1" dirty="0">
                <a:solidFill>
                  <a:schemeClr val="tx2"/>
                </a:solidFill>
                <a:latin typeface="Times New Roman" panose="02020603050405020304" pitchFamily="18" charset="0"/>
                <a:cs typeface="Times New Roman" panose="02020603050405020304" pitchFamily="18" charset="0"/>
              </a:rPr>
              <a:t> </a:t>
            </a:r>
            <a:r>
              <a:rPr lang="en-US" sz="4400" b="1" dirty="0" err="1">
                <a:solidFill>
                  <a:schemeClr val="tx2"/>
                </a:solidFill>
                <a:latin typeface="Times New Roman" panose="02020603050405020304" pitchFamily="18" charset="0"/>
                <a:cs typeface="Times New Roman" panose="02020603050405020304" pitchFamily="18" charset="0"/>
              </a:rPr>
              <a:t>kiện</a:t>
            </a:r>
            <a:endParaRPr lang="en-US" sz="4400" b="1" dirty="0">
              <a:solidFill>
                <a:schemeClr val="tx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6D59B77-0E15-EBF2-89D7-7F916DF22246}"/>
              </a:ext>
            </a:extLst>
          </p:cNvPr>
          <p:cNvSpPr txBox="1"/>
          <p:nvPr/>
        </p:nvSpPr>
        <p:spPr>
          <a:xfrm>
            <a:off x="11582400" y="3635282"/>
            <a:ext cx="4495800" cy="769441"/>
          </a:xfrm>
          <a:prstGeom prst="rect">
            <a:avLst/>
          </a:prstGeom>
          <a:noFill/>
        </p:spPr>
        <p:txBody>
          <a:bodyPr wrap="square" rtlCol="0">
            <a:spAutoFit/>
          </a:bodyPr>
          <a:lstStyle/>
          <a:p>
            <a:pPr algn="just"/>
            <a:r>
              <a:rPr lang="en-US" sz="4400" b="1" dirty="0" err="1">
                <a:solidFill>
                  <a:schemeClr val="tx2"/>
                </a:solidFill>
                <a:latin typeface="Times New Roman" panose="02020603050405020304" pitchFamily="18" charset="0"/>
                <a:cs typeface="Times New Roman" panose="02020603050405020304" pitchFamily="18" charset="0"/>
              </a:rPr>
              <a:t>Hệ</a:t>
            </a:r>
            <a:r>
              <a:rPr lang="en-US" sz="4400" b="1" dirty="0">
                <a:solidFill>
                  <a:schemeClr val="tx2"/>
                </a:solidFill>
                <a:latin typeface="Times New Roman" panose="02020603050405020304" pitchFamily="18" charset="0"/>
                <a:cs typeface="Times New Roman" panose="02020603050405020304" pitchFamily="18" charset="0"/>
              </a:rPr>
              <a:t> </a:t>
            </a:r>
            <a:r>
              <a:rPr lang="en-US" sz="4400" b="1" dirty="0" err="1">
                <a:solidFill>
                  <a:schemeClr val="tx2"/>
                </a:solidFill>
                <a:latin typeface="Times New Roman" panose="02020603050405020304" pitchFamily="18" charset="0"/>
                <a:cs typeface="Times New Roman" panose="02020603050405020304" pitchFamily="18" charset="0"/>
              </a:rPr>
              <a:t>thống</a:t>
            </a:r>
            <a:r>
              <a:rPr lang="en-US" sz="4400" b="1" dirty="0">
                <a:solidFill>
                  <a:schemeClr val="tx2"/>
                </a:solidFill>
                <a:latin typeface="Times New Roman" panose="02020603050405020304" pitchFamily="18" charset="0"/>
                <a:cs typeface="Times New Roman" panose="02020603050405020304" pitchFamily="18" charset="0"/>
              </a:rPr>
              <a:t> </a:t>
            </a:r>
            <a:r>
              <a:rPr lang="en-US" sz="4400" b="1" dirty="0" err="1">
                <a:solidFill>
                  <a:schemeClr val="tx2"/>
                </a:solidFill>
                <a:latin typeface="Times New Roman" panose="02020603050405020304" pitchFamily="18" charset="0"/>
                <a:cs typeface="Times New Roman" panose="02020603050405020304" pitchFamily="18" charset="0"/>
              </a:rPr>
              <a:t>sự</a:t>
            </a:r>
            <a:r>
              <a:rPr lang="en-US" sz="4400" b="1" dirty="0">
                <a:solidFill>
                  <a:schemeClr val="tx2"/>
                </a:solidFill>
                <a:latin typeface="Times New Roman" panose="02020603050405020304" pitchFamily="18" charset="0"/>
                <a:cs typeface="Times New Roman" panose="02020603050405020304" pitchFamily="18" charset="0"/>
              </a:rPr>
              <a:t> </a:t>
            </a:r>
            <a:r>
              <a:rPr lang="en-US" sz="4400" b="1" dirty="0" err="1">
                <a:solidFill>
                  <a:schemeClr val="tx2"/>
                </a:solidFill>
                <a:latin typeface="Times New Roman" panose="02020603050405020304" pitchFamily="18" charset="0"/>
                <a:cs typeface="Times New Roman" panose="02020603050405020304" pitchFamily="18" charset="0"/>
              </a:rPr>
              <a:t>kiện</a:t>
            </a:r>
            <a:endParaRPr lang="en-US" sz="4400" b="1" dirty="0">
              <a:solidFill>
                <a:schemeClr val="tx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002782E-DAA6-9C78-E8D7-9C60A5748CD0}"/>
              </a:ext>
            </a:extLst>
          </p:cNvPr>
          <p:cNvSpPr txBox="1"/>
          <p:nvPr/>
        </p:nvSpPr>
        <p:spPr>
          <a:xfrm>
            <a:off x="1600200" y="2573452"/>
            <a:ext cx="37338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endParaRPr lang="en-US"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5E4D602-7D4A-71A1-4991-EF242840269E}"/>
              </a:ext>
            </a:extLst>
          </p:cNvPr>
          <p:cNvSpPr txBox="1"/>
          <p:nvPr/>
        </p:nvSpPr>
        <p:spPr>
          <a:xfrm>
            <a:off x="12065346" y="4686300"/>
            <a:ext cx="5085832"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a:t>
            </a:r>
          </a:p>
        </p:txBody>
      </p:sp>
      <p:sp>
        <p:nvSpPr>
          <p:cNvPr id="8" name="Freeform 5">
            <a:extLst>
              <a:ext uri="{FF2B5EF4-FFF2-40B4-BE49-F238E27FC236}">
                <a16:creationId xmlns:a16="http://schemas.microsoft.com/office/drawing/2014/main" id="{2488749D-3D22-15F4-7D67-0BAF30B76428}"/>
              </a:ext>
            </a:extLst>
          </p:cNvPr>
          <p:cNvSpPr/>
          <p:nvPr/>
        </p:nvSpPr>
        <p:spPr>
          <a:xfrm>
            <a:off x="-1143000" y="4304828"/>
            <a:ext cx="5225796" cy="8229600"/>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5">
              <a:duotone>
                <a:schemeClr val="bg2">
                  <a:shade val="45000"/>
                  <a:satMod val="135000"/>
                </a:schemeClr>
                <a:prstClr val="white"/>
              </a:duotone>
            </a:blip>
            <a:stretch>
              <a:fillRect/>
            </a:stretch>
          </a:blipFill>
        </p:spPr>
      </p:sp>
    </p:spTree>
    <p:extLst>
      <p:ext uri="{BB962C8B-B14F-4D97-AF65-F5344CB8AC3E}">
        <p14:creationId xmlns:p14="http://schemas.microsoft.com/office/powerpoint/2010/main" val="14071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1265</TotalTime>
  <Words>3333</Words>
  <Application>Microsoft Office PowerPoint</Application>
  <PresentationFormat>Custom</PresentationFormat>
  <Paragraphs>219</Paragraphs>
  <Slides>37</Slides>
  <Notes>36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#9Slide05 Braxton Regular</vt:lpstr>
      <vt:lpstr>#9Slide05 VL Fadilla</vt:lpstr>
      <vt:lpstr>Calibri</vt:lpstr>
      <vt:lpstr>#9Slide07 SVNDessert Menu Scrip</vt:lpstr>
      <vt:lpstr>#9Slide05 FS Blonde Script</vt:lpstr>
      <vt:lpstr>Arial</vt:lpstr>
      <vt:lpstr>#9Slide05 Stalemate</vt:lpstr>
      <vt:lpstr>#9Slide07 IcielNabila</vt:lpstr>
      <vt:lpstr>#9Slide05 SVNVanilla Daisy Pro</vt:lpstr>
      <vt:lpstr>Times New Roman</vt:lpstr>
      <vt:lpstr>#9Slide07 SVNGuerrilla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Đọc – chú thích</vt:lpstr>
      <vt:lpstr>1. Đọc – chú thích</vt:lpstr>
      <vt:lpstr>2. Tìm hiểu chung</vt:lpstr>
      <vt:lpstr>PowerPoint Presentation</vt:lpstr>
      <vt:lpstr>2. Tìm hiểu chung</vt:lpstr>
      <vt:lpstr>PowerPoint Presentation</vt:lpstr>
      <vt:lpstr>2. Tìm hiểu chung</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Green Gold Aesthetic Elegant Portfolio Presentation</dc:title>
  <cp:lastModifiedBy>Đỗ Tuấn Hiệp</cp:lastModifiedBy>
  <cp:revision>97</cp:revision>
  <dcterms:created xsi:type="dcterms:W3CDTF">2006-08-16T00:00:00Z</dcterms:created>
  <dcterms:modified xsi:type="dcterms:W3CDTF">2024-05-29T15:59:48Z</dcterms:modified>
  <dc:identifier>DAFzQ9C69MQ</dc:identifier>
</cp:coreProperties>
</file>