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59" r:id="rId3"/>
    <p:sldId id="268" r:id="rId4"/>
    <p:sldId id="257" r:id="rId5"/>
    <p:sldId id="360" r:id="rId6"/>
    <p:sldId id="258" r:id="rId7"/>
    <p:sldId id="259" r:id="rId8"/>
    <p:sldId id="261" r:id="rId9"/>
    <p:sldId id="344" r:id="rId10"/>
    <p:sldId id="270" r:id="rId11"/>
    <p:sldId id="361" r:id="rId12"/>
    <p:sldId id="363" r:id="rId13"/>
    <p:sldId id="273" r:id="rId14"/>
    <p:sldId id="274" r:id="rId15"/>
    <p:sldId id="275" r:id="rId16"/>
    <p:sldId id="277" r:id="rId17"/>
    <p:sldId id="278" r:id="rId18"/>
    <p:sldId id="279" r:id="rId19"/>
    <p:sldId id="280" r:id="rId20"/>
    <p:sldId id="262" r:id="rId21"/>
    <p:sldId id="271" r:id="rId22"/>
    <p:sldId id="358" r:id="rId23"/>
    <p:sldId id="284" r:id="rId24"/>
    <p:sldId id="265" r:id="rId25"/>
    <p:sldId id="282" r:id="rId26"/>
    <p:sldId id="283" r:id="rId27"/>
    <p:sldId id="266"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C8FDA-F00B-4A49-849A-93D225D2BE44}"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4ABAE-F2A8-4F90-91A2-807708D2EA19}" type="slidenum">
              <a:rPr lang="en-US" smtClean="0"/>
              <a:t>‹#›</a:t>
            </a:fld>
            <a:endParaRPr lang="en-US"/>
          </a:p>
        </p:txBody>
      </p:sp>
    </p:spTree>
    <p:extLst>
      <p:ext uri="{BB962C8B-B14F-4D97-AF65-F5344CB8AC3E}">
        <p14:creationId xmlns:p14="http://schemas.microsoft.com/office/powerpoint/2010/main" val="264366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US" dirty="0"/>
          </a:p>
        </p:txBody>
      </p:sp>
    </p:spTree>
    <p:extLst>
      <p:ext uri="{BB962C8B-B14F-4D97-AF65-F5344CB8AC3E}">
        <p14:creationId xmlns:p14="http://schemas.microsoft.com/office/powerpoint/2010/main" val="369887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US" dirty="0"/>
          </a:p>
          <a:p>
            <a:endParaRPr lang="en-US" dirty="0"/>
          </a:p>
        </p:txBody>
      </p:sp>
    </p:spTree>
    <p:extLst>
      <p:ext uri="{BB962C8B-B14F-4D97-AF65-F5344CB8AC3E}">
        <p14:creationId xmlns:p14="http://schemas.microsoft.com/office/powerpoint/2010/main" val="3989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7DD9-73F5-1F88-071E-7FEDAD74A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1D0031-BB4E-2FCE-A506-82B56F6EF9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FD372-1854-9462-0D34-F5550C193491}"/>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5" name="Footer Placeholder 4">
            <a:extLst>
              <a:ext uri="{FF2B5EF4-FFF2-40B4-BE49-F238E27FC236}">
                <a16:creationId xmlns:a16="http://schemas.microsoft.com/office/drawing/2014/main" id="{FD308545-220B-25E9-FFC6-118369201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709D7-1CFB-3AAF-A45B-54F9D48E10EF}"/>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119909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8B7A-A2EF-7C55-45DC-7699DFC357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46C98F-251D-E5D4-474B-548D446B6C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E3C69-4DE5-4FB0-6C5E-77B1DE1BA2F0}"/>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5" name="Footer Placeholder 4">
            <a:extLst>
              <a:ext uri="{FF2B5EF4-FFF2-40B4-BE49-F238E27FC236}">
                <a16:creationId xmlns:a16="http://schemas.microsoft.com/office/drawing/2014/main" id="{2AF6CF65-9DF2-8F31-30C7-6A16C3479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B6BE3-7BC8-B62B-66D2-B1DD50D62061}"/>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387498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0B800-C875-244E-3EEC-85B3B9DB64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4EC476-5DB2-4B2F-E1F1-88F89FE155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25B57-DB4B-C1BB-0584-7EF3DE035F46}"/>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5" name="Footer Placeholder 4">
            <a:extLst>
              <a:ext uri="{FF2B5EF4-FFF2-40B4-BE49-F238E27FC236}">
                <a16:creationId xmlns:a16="http://schemas.microsoft.com/office/drawing/2014/main" id="{6D65C49D-9D57-FB7B-CCB9-2305F52E6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2354C-E651-41CF-4CA0-6D0DE1F67EA2}"/>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369175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p17"/>
          <p:cNvSpPr/>
          <p:nvPr/>
        </p:nvSpPr>
        <p:spPr>
          <a:xfrm>
            <a:off x="384568" y="283935"/>
            <a:ext cx="11422939" cy="629009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AF2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7"/>
          <p:cNvSpPr txBox="1">
            <a:spLocks noGrp="1"/>
          </p:cNvSpPr>
          <p:nvPr>
            <p:ph type="title"/>
          </p:nvPr>
        </p:nvSpPr>
        <p:spPr>
          <a:xfrm>
            <a:off x="1090800" y="716233"/>
            <a:ext cx="1001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3" name="Google Shape;73;p17"/>
          <p:cNvSpPr txBox="1">
            <a:spLocks noGrp="1"/>
          </p:cNvSpPr>
          <p:nvPr>
            <p:ph type="body" idx="1"/>
          </p:nvPr>
        </p:nvSpPr>
        <p:spPr>
          <a:xfrm>
            <a:off x="1090800" y="1547967"/>
            <a:ext cx="10014800" cy="4596800"/>
          </a:xfrm>
          <a:prstGeom prst="rect">
            <a:avLst/>
          </a:prstGeom>
        </p:spPr>
        <p:txBody>
          <a:bodyPr spcFirstLastPara="1" wrap="square" lIns="91425" tIns="91425" rIns="91425" bIns="91425" anchor="t" anchorCtr="0">
            <a:noAutofit/>
          </a:bodyPr>
          <a:lstStyle>
            <a:lvl1pPr marL="609616" lvl="0" indent="-457212" rtl="0">
              <a:lnSpc>
                <a:spcPct val="100000"/>
              </a:lnSpc>
              <a:spcBef>
                <a:spcPts val="0"/>
              </a:spcBef>
              <a:spcAft>
                <a:spcPts val="0"/>
              </a:spcAft>
              <a:buSzPts val="1800"/>
              <a:buAutoNum type="arabicPeriod"/>
              <a:defRPr sz="1600"/>
            </a:lvl1pPr>
            <a:lvl2pPr marL="1219231" lvl="1" indent="-423344" rtl="0">
              <a:spcBef>
                <a:spcPts val="0"/>
              </a:spcBef>
              <a:spcAft>
                <a:spcPts val="0"/>
              </a:spcAft>
              <a:buSzPts val="1400"/>
              <a:buAutoNum type="alphaLcPeriod"/>
              <a:defRPr/>
            </a:lvl2pPr>
            <a:lvl3pPr marL="1828845" lvl="2" indent="-423344" rtl="0">
              <a:spcBef>
                <a:spcPts val="0"/>
              </a:spcBef>
              <a:spcAft>
                <a:spcPts val="0"/>
              </a:spcAft>
              <a:buSzPts val="1400"/>
              <a:buAutoNum type="romanLcPeriod"/>
              <a:defRPr/>
            </a:lvl3pPr>
            <a:lvl4pPr marL="2438461" lvl="3" indent="-423344" rtl="0">
              <a:spcBef>
                <a:spcPts val="0"/>
              </a:spcBef>
              <a:spcAft>
                <a:spcPts val="0"/>
              </a:spcAft>
              <a:buSzPts val="1400"/>
              <a:buAutoNum type="arabicPeriod"/>
              <a:defRPr/>
            </a:lvl4pPr>
            <a:lvl5pPr marL="3048076" lvl="4" indent="-423344" rtl="0">
              <a:spcBef>
                <a:spcPts val="0"/>
              </a:spcBef>
              <a:spcAft>
                <a:spcPts val="0"/>
              </a:spcAft>
              <a:buSzPts val="1400"/>
              <a:buAutoNum type="alphaLcPeriod"/>
              <a:defRPr/>
            </a:lvl5pPr>
            <a:lvl6pPr marL="3657692" lvl="5" indent="-423344" rtl="0">
              <a:spcBef>
                <a:spcPts val="0"/>
              </a:spcBef>
              <a:spcAft>
                <a:spcPts val="0"/>
              </a:spcAft>
              <a:buSzPts val="1400"/>
              <a:buAutoNum type="romanLcPeriod"/>
              <a:defRPr/>
            </a:lvl6pPr>
            <a:lvl7pPr marL="4267307" lvl="6" indent="-423344" rtl="0">
              <a:spcBef>
                <a:spcPts val="0"/>
              </a:spcBef>
              <a:spcAft>
                <a:spcPts val="0"/>
              </a:spcAft>
              <a:buSzPts val="1400"/>
              <a:buAutoNum type="arabicPeriod"/>
              <a:defRPr/>
            </a:lvl7pPr>
            <a:lvl8pPr marL="4876922" lvl="7" indent="-423344" rtl="0">
              <a:spcBef>
                <a:spcPts val="0"/>
              </a:spcBef>
              <a:spcAft>
                <a:spcPts val="0"/>
              </a:spcAft>
              <a:buSzPts val="1400"/>
              <a:buAutoNum type="alphaLcPeriod"/>
              <a:defRPr/>
            </a:lvl8pPr>
            <a:lvl9pPr marL="5486538" lvl="8" indent="-423344" rtl="0">
              <a:spcBef>
                <a:spcPts val="0"/>
              </a:spcBef>
              <a:spcAft>
                <a:spcPts val="0"/>
              </a:spcAft>
              <a:buSzPts val="1400"/>
              <a:buAutoNum type="romanLcPeriod"/>
              <a:defRPr/>
            </a:lvl9pPr>
          </a:lstStyle>
          <a:p>
            <a:endParaRPr/>
          </a:p>
        </p:txBody>
      </p:sp>
    </p:spTree>
    <p:extLst>
      <p:ext uri="{BB962C8B-B14F-4D97-AF65-F5344CB8AC3E}">
        <p14:creationId xmlns:p14="http://schemas.microsoft.com/office/powerpoint/2010/main" val="157473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E993-4CD0-8F42-6830-5A21C5E8F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11E91-7100-8C01-859B-A01ED936C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61AD8-6A2C-F5C9-C588-0A4C257BEF0E}"/>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5" name="Footer Placeholder 4">
            <a:extLst>
              <a:ext uri="{FF2B5EF4-FFF2-40B4-BE49-F238E27FC236}">
                <a16:creationId xmlns:a16="http://schemas.microsoft.com/office/drawing/2014/main" id="{5D5C43A0-6C93-4881-A232-290462A9E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65840-038B-48F1-7F75-D8918A44046E}"/>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156196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8F25-833E-61A2-DF59-3A29F342F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7E80BD-472B-9B6E-A8A5-3B96F134F3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9E2990-F407-D3B1-1CAD-D83908BAD418}"/>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5" name="Footer Placeholder 4">
            <a:extLst>
              <a:ext uri="{FF2B5EF4-FFF2-40B4-BE49-F238E27FC236}">
                <a16:creationId xmlns:a16="http://schemas.microsoft.com/office/drawing/2014/main" id="{53947810-1494-9224-244D-ED9F3964C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4D542-D96C-41FF-62BE-D939BF25A391}"/>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8656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3B4E-D0EA-F715-E6D3-51BB1A583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B9CDBE-0326-A2B5-AD15-7B0E25F28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8EAE55-9853-A0B9-E561-A378BA1CB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2AE60-8D45-09F5-F72B-7EF342084455}"/>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6" name="Footer Placeholder 5">
            <a:extLst>
              <a:ext uri="{FF2B5EF4-FFF2-40B4-BE49-F238E27FC236}">
                <a16:creationId xmlns:a16="http://schemas.microsoft.com/office/drawing/2014/main" id="{CFF6E08D-2859-CD60-E3DE-F20A99817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2E2A7-97F1-D26C-BE76-413DD3EC3F93}"/>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8517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52E5-2BEE-F570-4820-EA3A92FCFA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AB600F-814F-C58C-3F8F-61809D0F7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8359A8-CF57-70F0-980A-9A8C95C5E1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BF002-4EAC-4401-BAAE-B49C24782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8FA0A-0020-8C7F-E91D-D35234B8B5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FD196-95B6-1CD2-9948-5B50E50D537D}"/>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8" name="Footer Placeholder 7">
            <a:extLst>
              <a:ext uri="{FF2B5EF4-FFF2-40B4-BE49-F238E27FC236}">
                <a16:creationId xmlns:a16="http://schemas.microsoft.com/office/drawing/2014/main" id="{B9CEC9F4-0B16-0A08-C252-D913B6675E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5F3965-7038-1E49-E4DB-6142C98F3589}"/>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364428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9E67-2750-0BF8-6E03-5FCBA08EC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0E9C7B-ECAD-BFBA-F747-9051DCF688A5}"/>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4" name="Footer Placeholder 3">
            <a:extLst>
              <a:ext uri="{FF2B5EF4-FFF2-40B4-BE49-F238E27FC236}">
                <a16:creationId xmlns:a16="http://schemas.microsoft.com/office/drawing/2014/main" id="{DCAC794F-9135-24AA-2596-25F10736BD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C9594-2DFF-F613-9AF2-0E82461D7831}"/>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355479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36BD1-5D95-FE4A-A59F-105E6A281418}"/>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3" name="Footer Placeholder 2">
            <a:extLst>
              <a:ext uri="{FF2B5EF4-FFF2-40B4-BE49-F238E27FC236}">
                <a16:creationId xmlns:a16="http://schemas.microsoft.com/office/drawing/2014/main" id="{2556D1EB-ED7C-543A-C469-CB0D5F337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935959-CBB1-5AC3-0098-AEF10620D3F2}"/>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287564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FA91-47AB-626A-B5C7-43C192C34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34A91-0F50-3925-26A9-B95E7891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36314E-08B4-D5BF-772D-818EA82A1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2AA2C-D1D3-E726-B170-812A98043444}"/>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6" name="Footer Placeholder 5">
            <a:extLst>
              <a:ext uri="{FF2B5EF4-FFF2-40B4-BE49-F238E27FC236}">
                <a16:creationId xmlns:a16="http://schemas.microsoft.com/office/drawing/2014/main" id="{DAF01886-C09A-CC23-8A4D-66DEFE1E8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08EB2-6C19-AF9A-1E9E-1F5A856B1FC8}"/>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273500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DD73-0F98-FFA6-0E6E-C8DD90D52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8CA6C8-6D5C-59AF-CD8E-5D5B2225F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2AADF-93D0-FB63-6291-F52847035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C0084-E0A8-B4D1-097F-F1EDC28E9B8E}"/>
              </a:ext>
            </a:extLst>
          </p:cNvPr>
          <p:cNvSpPr>
            <a:spLocks noGrp="1"/>
          </p:cNvSpPr>
          <p:nvPr>
            <p:ph type="dt" sz="half" idx="10"/>
          </p:nvPr>
        </p:nvSpPr>
        <p:spPr/>
        <p:txBody>
          <a:bodyPr/>
          <a:lstStyle/>
          <a:p>
            <a:fld id="{903C8FF7-9466-4D9D-869A-DA69AD89D5CD}" type="datetimeFigureOut">
              <a:rPr lang="en-US" smtClean="0"/>
              <a:t>5/7/2024</a:t>
            </a:fld>
            <a:endParaRPr lang="en-US"/>
          </a:p>
        </p:txBody>
      </p:sp>
      <p:sp>
        <p:nvSpPr>
          <p:cNvPr id="6" name="Footer Placeholder 5">
            <a:extLst>
              <a:ext uri="{FF2B5EF4-FFF2-40B4-BE49-F238E27FC236}">
                <a16:creationId xmlns:a16="http://schemas.microsoft.com/office/drawing/2014/main" id="{B78FB3CF-39DB-49B4-2273-67FFFA084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D5C54-A018-0E52-B11F-48D5F4E14A62}"/>
              </a:ext>
            </a:extLst>
          </p:cNvPr>
          <p:cNvSpPr>
            <a:spLocks noGrp="1"/>
          </p:cNvSpPr>
          <p:nvPr>
            <p:ph type="sldNum" sz="quarter" idx="12"/>
          </p:nvPr>
        </p:nvSpPr>
        <p:spPr/>
        <p:txBody>
          <a:bodyPr/>
          <a:lstStyle/>
          <a:p>
            <a:fld id="{8F361011-B354-4C67-BEC6-0C5FF541CED7}" type="slidenum">
              <a:rPr lang="en-US" smtClean="0"/>
              <a:t>‹#›</a:t>
            </a:fld>
            <a:endParaRPr lang="en-US"/>
          </a:p>
        </p:txBody>
      </p:sp>
    </p:spTree>
    <p:extLst>
      <p:ext uri="{BB962C8B-B14F-4D97-AF65-F5344CB8AC3E}">
        <p14:creationId xmlns:p14="http://schemas.microsoft.com/office/powerpoint/2010/main" val="32232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21B3A-5ACA-7133-0120-D04CC79C1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ED1D4F-8455-0834-9511-A57DE13BE2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7EADF-BAA9-BBCA-BE34-D9B1BEAAA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3C8FF7-9466-4D9D-869A-DA69AD89D5CD}" type="datetimeFigureOut">
              <a:rPr lang="en-US" smtClean="0"/>
              <a:t>5/7/2024</a:t>
            </a:fld>
            <a:endParaRPr lang="en-US"/>
          </a:p>
        </p:txBody>
      </p:sp>
      <p:sp>
        <p:nvSpPr>
          <p:cNvPr id="5" name="Footer Placeholder 4">
            <a:extLst>
              <a:ext uri="{FF2B5EF4-FFF2-40B4-BE49-F238E27FC236}">
                <a16:creationId xmlns:a16="http://schemas.microsoft.com/office/drawing/2014/main" id="{F8130555-E605-39C1-4A9E-372291F40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DF34E3-8F0E-FEDF-2D31-A4B79DCA0A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361011-B354-4C67-BEC6-0C5FF541CED7}" type="slidenum">
              <a:rPr lang="en-US" smtClean="0"/>
              <a:t>‹#›</a:t>
            </a:fld>
            <a:endParaRPr lang="en-US"/>
          </a:p>
        </p:txBody>
      </p:sp>
    </p:spTree>
    <p:extLst>
      <p:ext uri="{BB962C8B-B14F-4D97-AF65-F5344CB8AC3E}">
        <p14:creationId xmlns:p14="http://schemas.microsoft.com/office/powerpoint/2010/main" val="114642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8.sv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68.sv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7.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6.jpg"/><Relationship Id="rId5" Type="http://schemas.openxmlformats.org/officeDocument/2006/relationships/image" Target="../media/image68.sv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8.jpg"/><Relationship Id="rId5" Type="http://schemas.openxmlformats.org/officeDocument/2006/relationships/image" Target="../media/image68.sv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80.jp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9.jpg"/><Relationship Id="rId5" Type="http://schemas.openxmlformats.org/officeDocument/2006/relationships/image" Target="../media/image68.sv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3.jp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81.jpg"/><Relationship Id="rId5" Type="http://schemas.openxmlformats.org/officeDocument/2006/relationships/image" Target="../media/image68.sv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sv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svg"/><Relationship Id="rId18" Type="http://schemas.openxmlformats.org/officeDocument/2006/relationships/image" Target="../media/image55.svg"/><Relationship Id="rId3" Type="http://schemas.openxmlformats.org/officeDocument/2006/relationships/image" Target="../media/image53.svg"/><Relationship Id="rId7" Type="http://schemas.openxmlformats.org/officeDocument/2006/relationships/image" Target="../media/image85.svg"/><Relationship Id="rId12" Type="http://schemas.openxmlformats.org/officeDocument/2006/relationships/image" Target="../media/image90.png"/><Relationship Id="rId17" Type="http://schemas.openxmlformats.org/officeDocument/2006/relationships/image" Target="../media/image54.png"/><Relationship Id="rId2" Type="http://schemas.openxmlformats.org/officeDocument/2006/relationships/image" Target="../media/image52.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svg"/><Relationship Id="rId5" Type="http://schemas.openxmlformats.org/officeDocument/2006/relationships/image" Target="../media/image83.svg"/><Relationship Id="rId15" Type="http://schemas.openxmlformats.org/officeDocument/2006/relationships/image" Target="../media/image93.sv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92.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97.svg"/><Relationship Id="rId7" Type="http://schemas.openxmlformats.org/officeDocument/2006/relationships/image" Target="../media/image99.svg"/><Relationship Id="rId12" Type="http://schemas.openxmlformats.org/officeDocument/2006/relationships/image" Target="../media/image29.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1.svg"/><Relationship Id="rId5" Type="http://schemas.openxmlformats.org/officeDocument/2006/relationships/image" Target="../media/image41.svg"/><Relationship Id="rId10" Type="http://schemas.openxmlformats.org/officeDocument/2006/relationships/image" Target="../media/image100.png"/><Relationship Id="rId4" Type="http://schemas.openxmlformats.org/officeDocument/2006/relationships/image" Target="../media/image40.png"/><Relationship Id="rId9" Type="http://schemas.openxmlformats.org/officeDocument/2006/relationships/image" Target="../media/image68.sv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3.svg"/><Relationship Id="rId7" Type="http://schemas.openxmlformats.org/officeDocument/2006/relationships/image" Target="../media/image103.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39.svg"/><Relationship Id="rId5" Type="http://schemas.openxmlformats.org/officeDocument/2006/relationships/image" Target="../media/image20.svg"/><Relationship Id="rId10" Type="http://schemas.openxmlformats.org/officeDocument/2006/relationships/image" Target="../media/image38.png"/><Relationship Id="rId4" Type="http://schemas.openxmlformats.org/officeDocument/2006/relationships/image" Target="../media/image19.png"/><Relationship Id="rId9" Type="http://schemas.openxmlformats.org/officeDocument/2006/relationships/image" Target="../media/image63.sv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70.svg"/><Relationship Id="rId3" Type="http://schemas.openxmlformats.org/officeDocument/2006/relationships/image" Target="../media/image53.svg"/><Relationship Id="rId7" Type="http://schemas.openxmlformats.org/officeDocument/2006/relationships/image" Target="../media/image103.svg"/><Relationship Id="rId12" Type="http://schemas.openxmlformats.org/officeDocument/2006/relationships/image" Target="../media/image69.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39.svg"/><Relationship Id="rId5" Type="http://schemas.openxmlformats.org/officeDocument/2006/relationships/image" Target="../media/image20.svg"/><Relationship Id="rId10" Type="http://schemas.openxmlformats.org/officeDocument/2006/relationships/image" Target="../media/image38.png"/><Relationship Id="rId4" Type="http://schemas.openxmlformats.org/officeDocument/2006/relationships/image" Target="../media/image19.png"/><Relationship Id="rId9" Type="http://schemas.openxmlformats.org/officeDocument/2006/relationships/image" Target="../media/image63.sv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3.svg"/><Relationship Id="rId7" Type="http://schemas.openxmlformats.org/officeDocument/2006/relationships/image" Target="../media/image103.svg"/><Relationship Id="rId12" Type="http://schemas.openxmlformats.org/officeDocument/2006/relationships/image" Target="../media/image29.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39.svg"/><Relationship Id="rId5" Type="http://schemas.openxmlformats.org/officeDocument/2006/relationships/image" Target="../media/image20.svg"/><Relationship Id="rId10" Type="http://schemas.openxmlformats.org/officeDocument/2006/relationships/image" Target="../media/image38.png"/><Relationship Id="rId4" Type="http://schemas.openxmlformats.org/officeDocument/2006/relationships/image" Target="../media/image19.png"/><Relationship Id="rId9" Type="http://schemas.openxmlformats.org/officeDocument/2006/relationships/image" Target="../media/image63.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svg"/><Relationship Id="rId18" Type="http://schemas.openxmlformats.org/officeDocument/2006/relationships/image" Target="../media/image8.png"/><Relationship Id="rId3" Type="http://schemas.openxmlformats.org/officeDocument/2006/relationships/image" Target="../media/image105.svg"/><Relationship Id="rId21" Type="http://schemas.openxmlformats.org/officeDocument/2006/relationships/image" Target="../media/image113.svg"/><Relationship Id="rId7" Type="http://schemas.openxmlformats.org/officeDocument/2006/relationships/image" Target="../media/image109.svg"/><Relationship Id="rId12" Type="http://schemas.openxmlformats.org/officeDocument/2006/relationships/image" Target="../media/image14.png"/><Relationship Id="rId17" Type="http://schemas.openxmlformats.org/officeDocument/2006/relationships/image" Target="../media/image111.svg"/><Relationship Id="rId2" Type="http://schemas.openxmlformats.org/officeDocument/2006/relationships/image" Target="../media/image104.png"/><Relationship Id="rId16" Type="http://schemas.openxmlformats.org/officeDocument/2006/relationships/image" Target="../media/image110.png"/><Relationship Id="rId20"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57.svg"/><Relationship Id="rId5" Type="http://schemas.openxmlformats.org/officeDocument/2006/relationships/image" Target="../media/image107.svg"/><Relationship Id="rId15" Type="http://schemas.openxmlformats.org/officeDocument/2006/relationships/image" Target="../media/image91.svg"/><Relationship Id="rId10" Type="http://schemas.openxmlformats.org/officeDocument/2006/relationships/image" Target="../media/image56.png"/><Relationship Id="rId19" Type="http://schemas.openxmlformats.org/officeDocument/2006/relationships/image" Target="../media/image9.svg"/><Relationship Id="rId4" Type="http://schemas.openxmlformats.org/officeDocument/2006/relationships/image" Target="../media/image106.png"/><Relationship Id="rId9" Type="http://schemas.openxmlformats.org/officeDocument/2006/relationships/image" Target="../media/image13.svg"/><Relationship Id="rId14" Type="http://schemas.openxmlformats.org/officeDocument/2006/relationships/image" Target="../media/image90.png"/></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7.svg"/><Relationship Id="rId18" Type="http://schemas.openxmlformats.org/officeDocument/2006/relationships/image" Target="../media/image12.png"/><Relationship Id="rId3" Type="http://schemas.openxmlformats.org/officeDocument/2006/relationships/image" Target="../media/image115.svg"/><Relationship Id="rId21" Type="http://schemas.openxmlformats.org/officeDocument/2006/relationships/image" Target="../media/image15.svg"/><Relationship Id="rId7" Type="http://schemas.openxmlformats.org/officeDocument/2006/relationships/image" Target="../media/image119.svg"/><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image" Target="../media/image114.png"/><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5.svg"/><Relationship Id="rId5" Type="http://schemas.openxmlformats.org/officeDocument/2006/relationships/image" Target="../media/image117.svg"/><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3.svg"/><Relationship Id="rId4" Type="http://schemas.openxmlformats.org/officeDocument/2006/relationships/image" Target="../media/image116.png"/><Relationship Id="rId9" Type="http://schemas.openxmlformats.org/officeDocument/2006/relationships/image" Target="../media/image121.sv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sv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png"/><Relationship Id="rId16"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svg"/><Relationship Id="rId7" Type="http://schemas.openxmlformats.org/officeDocument/2006/relationships/image" Target="../media/image45.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2.svg"/><Relationship Id="rId10"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47.sv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8.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6.sv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8.svg"/><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1CE7-812A-F50D-9268-D1056B8986F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DE614B-DA5A-76EA-70AF-EB1A0E61A8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282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29689">
            <a:off x="4955871" y="-362122"/>
            <a:ext cx="4353639" cy="75541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618946">
            <a:off x="5065724" y="-305318"/>
            <a:ext cx="4353639" cy="7571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69838" y="1225083"/>
            <a:ext cx="1755394" cy="135317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719273"/>
            <a:ext cx="1597041" cy="69571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575030" y="5054601"/>
            <a:ext cx="1281433" cy="125813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33290">
            <a:off x="11140263" y="4963798"/>
            <a:ext cx="809506" cy="2069025"/>
          </a:xfrm>
          <a:prstGeom prst="rect">
            <a:avLst/>
          </a:prstGeom>
        </p:spPr>
      </p:pic>
      <p:sp>
        <p:nvSpPr>
          <p:cNvPr id="19" name="TextBox 19"/>
          <p:cNvSpPr txBox="1"/>
          <p:nvPr/>
        </p:nvSpPr>
        <p:spPr>
          <a:xfrm>
            <a:off x="3823415" y="3036253"/>
            <a:ext cx="7721600" cy="739048"/>
          </a:xfrm>
          <a:prstGeom prst="rect">
            <a:avLst/>
          </a:prstGeom>
        </p:spPr>
        <p:txBody>
          <a:bodyPr wrap="square" lIns="0" tIns="0" rIns="0" bIns="0" rtlCol="0" anchor="t">
            <a:spAutoFit/>
          </a:bodyPr>
          <a:lstStyle/>
          <a:p>
            <a:pPr>
              <a:lnSpc>
                <a:spcPts val="5334"/>
              </a:lnSpc>
            </a:pPr>
            <a:r>
              <a:rPr lang="vi-VN" sz="7667" b="1" dirty="0">
                <a:solidFill>
                  <a:srgbClr val="333034"/>
                </a:solidFill>
                <a:latin typeface="Times New Roman" panose="02020603050405020304" pitchFamily="18" charset="0"/>
                <a:cs typeface="Times New Roman" panose="02020603050405020304" pitchFamily="18" charset="0"/>
              </a:rPr>
              <a:t>II. </a:t>
            </a:r>
            <a:r>
              <a:rPr lang="en-US" sz="7667" b="1" dirty="0">
                <a:solidFill>
                  <a:srgbClr val="333034"/>
                </a:solidFill>
                <a:latin typeface="UTM Silk Script" panose="02040603050506020204" pitchFamily="18" charset="0"/>
                <a:cs typeface="Times New Roman" panose="02020603050405020304" pitchFamily="18" charset="0"/>
              </a:rPr>
              <a:t>Doc </a:t>
            </a:r>
            <a:r>
              <a:rPr lang="en-US" sz="7667" b="1" dirty="0" err="1">
                <a:solidFill>
                  <a:srgbClr val="333034"/>
                </a:solidFill>
                <a:latin typeface="UTM Silk Script" panose="02040603050506020204" pitchFamily="18" charset="0"/>
                <a:cs typeface="Times New Roman" panose="02020603050405020304" pitchFamily="18" charset="0"/>
              </a:rPr>
              <a:t>hieu</a:t>
            </a:r>
            <a:r>
              <a:rPr lang="en-US" sz="7667" b="1" dirty="0">
                <a:solidFill>
                  <a:srgbClr val="333034"/>
                </a:solidFill>
                <a:latin typeface="UTM Silk Script" panose="02040603050506020204" pitchFamily="18" charset="0"/>
                <a:cs typeface="Times New Roman" panose="02020603050405020304" pitchFamily="18" charset="0"/>
              </a:rPr>
              <a:t> van ban</a:t>
            </a:r>
          </a:p>
        </p:txBody>
      </p:sp>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21945">
            <a:off x="7099520" y="880555"/>
            <a:ext cx="1859437" cy="862103"/>
          </a:xfrm>
          <a:prstGeom prst="rect">
            <a:avLst/>
          </a:prstGeom>
        </p:spPr>
      </p:pic>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9922" y="2413000"/>
            <a:ext cx="3857875" cy="4582280"/>
          </a:xfrm>
          <a:prstGeom prst="rect">
            <a:avLst/>
          </a:prstGeom>
        </p:spPr>
      </p:pic>
    </p:spTree>
    <p:extLst>
      <p:ext uri="{BB962C8B-B14F-4D97-AF65-F5344CB8AC3E}">
        <p14:creationId xmlns:p14="http://schemas.microsoft.com/office/powerpoint/2010/main" val="1651822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4E2C37-DB4D-D9F2-0C44-BDFD5E933605}"/>
              </a:ext>
            </a:extLst>
          </p:cNvPr>
          <p:cNvSpPr txBox="1"/>
          <p:nvPr/>
        </p:nvSpPr>
        <p:spPr>
          <a:xfrm>
            <a:off x="108347" y="1714501"/>
            <a:ext cx="6863953" cy="5262979"/>
          </a:xfrm>
          <a:prstGeom prst="rect">
            <a:avLst/>
          </a:prstGeom>
          <a:noFill/>
        </p:spPr>
        <p:txBody>
          <a:bodyPr wrap="square" rtlCol="0">
            <a:spAutoFit/>
          </a:bodyPr>
          <a:lstStyle/>
          <a:p>
            <a:pPr marL="685834" indent="-685834">
              <a:buFontTx/>
              <a:buChar char="-"/>
            </a:pPr>
            <a:r>
              <a:rPr lang="en-US" sz="4800" dirty="0">
                <a:latin typeface="UtM Beautiful Caps" panose="02040603050506020204" pitchFamily="18" charset="0"/>
              </a:rPr>
              <a:t>Nhan </a:t>
            </a:r>
            <a:r>
              <a:rPr lang="en-US" sz="4800" dirty="0" err="1">
                <a:latin typeface="UtM Beautiful Caps" panose="02040603050506020204" pitchFamily="18" charset="0"/>
              </a:rPr>
              <a:t>đề</a:t>
            </a:r>
            <a:r>
              <a:rPr lang="en-US" sz="4800" dirty="0">
                <a:latin typeface="UtM Beautiful Caps" panose="02040603050506020204" pitchFamily="18" charset="0"/>
              </a:rPr>
              <a:t> </a:t>
            </a:r>
            <a:r>
              <a:rPr lang="en-US" sz="4800" dirty="0" err="1">
                <a:latin typeface="UtM Beautiful Caps" panose="02040603050506020204" pitchFamily="18" charset="0"/>
              </a:rPr>
              <a:t>nằm</a:t>
            </a:r>
            <a:r>
              <a:rPr lang="en-US" sz="4800" dirty="0">
                <a:latin typeface="UtM Beautiful Caps" panose="02040603050506020204" pitchFamily="18" charset="0"/>
              </a:rPr>
              <a:t> </a:t>
            </a:r>
            <a:r>
              <a:rPr lang="en-US" sz="4800" dirty="0" err="1">
                <a:latin typeface="UtM Beautiful Caps" panose="02040603050506020204" pitchFamily="18" charset="0"/>
              </a:rPr>
              <a:t>ngay</a:t>
            </a:r>
            <a:r>
              <a:rPr lang="en-US" sz="4800" dirty="0">
                <a:latin typeface="UtM Beautiful Caps" panose="02040603050506020204" pitchFamily="18" charset="0"/>
              </a:rPr>
              <a:t> </a:t>
            </a:r>
            <a:r>
              <a:rPr lang="en-US" sz="4800" dirty="0" err="1">
                <a:latin typeface="UtM Beautiful Caps" panose="02040603050506020204" pitchFamily="18" charset="0"/>
              </a:rPr>
              <a:t>đầu</a:t>
            </a:r>
            <a:endParaRPr lang="en-US" sz="4800" dirty="0">
              <a:latin typeface="UtM Beautiful Caps" panose="02040603050506020204" pitchFamily="18" charset="0"/>
            </a:endParaRPr>
          </a:p>
          <a:p>
            <a:r>
              <a:rPr lang="en-US" sz="4800" dirty="0">
                <a:latin typeface="UtM Beautiful Caps" panose="02040603050506020204" pitchFamily="18" charset="0"/>
              </a:rPr>
              <a:t> </a:t>
            </a:r>
          </a:p>
          <a:p>
            <a:r>
              <a:rPr lang="en-US" sz="4800" dirty="0">
                <a:latin typeface="UtM Beautiful Caps" panose="02040603050506020204" pitchFamily="18" charset="0"/>
              </a:rPr>
              <a:t> </a:t>
            </a:r>
            <a:r>
              <a:rPr lang="en-US" sz="4800" dirty="0" err="1">
                <a:latin typeface="UtM Beautiful Caps" panose="02040603050506020204" pitchFamily="18" charset="0"/>
              </a:rPr>
              <a:t>văn</a:t>
            </a:r>
            <a:r>
              <a:rPr lang="en-US" sz="4800" dirty="0">
                <a:latin typeface="UtM Beautiful Caps" panose="02040603050506020204" pitchFamily="18" charset="0"/>
              </a:rPr>
              <a:t> </a:t>
            </a:r>
            <a:r>
              <a:rPr lang="en-US" sz="4800" dirty="0" err="1">
                <a:latin typeface="UtM Beautiful Caps" panose="02040603050506020204" pitchFamily="18" charset="0"/>
              </a:rPr>
              <a:t>bản</a:t>
            </a:r>
            <a:r>
              <a:rPr lang="en-US" sz="4800" dirty="0">
                <a:latin typeface="UtM Beautiful Caps" panose="02040603050506020204" pitchFamily="18" charset="0"/>
              </a:rPr>
              <a:t> , in </a:t>
            </a:r>
            <a:r>
              <a:rPr lang="en-US" sz="4800" dirty="0" err="1">
                <a:latin typeface="UtM Beautiful Caps" panose="02040603050506020204" pitchFamily="18" charset="0"/>
              </a:rPr>
              <a:t>khổ</a:t>
            </a:r>
            <a:r>
              <a:rPr lang="en-US" sz="4800" dirty="0">
                <a:latin typeface="UtM Beautiful Caps" panose="02040603050506020204" pitchFamily="18" charset="0"/>
              </a:rPr>
              <a:t> </a:t>
            </a:r>
            <a:r>
              <a:rPr lang="en-US" sz="4800" dirty="0" err="1">
                <a:latin typeface="UtM Beautiful Caps" panose="02040603050506020204" pitchFamily="18" charset="0"/>
              </a:rPr>
              <a:t>chữ</a:t>
            </a:r>
            <a:r>
              <a:rPr lang="en-US" sz="4800" dirty="0">
                <a:latin typeface="UtM Beautiful Caps" panose="02040603050506020204" pitchFamily="18" charset="0"/>
              </a:rPr>
              <a:t> to , </a:t>
            </a:r>
            <a:r>
              <a:rPr lang="en-US" sz="4800" dirty="0" err="1">
                <a:latin typeface="UtM Beautiful Caps" panose="02040603050506020204" pitchFamily="18" charset="0"/>
              </a:rPr>
              <a:t>có</a:t>
            </a:r>
            <a:endParaRPr lang="en-US" sz="4800" dirty="0">
              <a:latin typeface="UtM Beautiful Caps" panose="02040603050506020204" pitchFamily="18" charset="0"/>
            </a:endParaRPr>
          </a:p>
          <a:p>
            <a:endParaRPr lang="en-US" sz="4800" dirty="0">
              <a:latin typeface="UtM Beautiful Caps" panose="02040603050506020204" pitchFamily="18" charset="0"/>
            </a:endParaRPr>
          </a:p>
          <a:p>
            <a:r>
              <a:rPr lang="en-US" sz="4800" dirty="0">
                <a:latin typeface="UtM Beautiful Caps" panose="02040603050506020204" pitchFamily="18" charset="0"/>
              </a:rPr>
              <a:t> </a:t>
            </a:r>
            <a:r>
              <a:rPr lang="en-US" sz="4800" dirty="0" err="1">
                <a:latin typeface="UtM Beautiful Caps" panose="02040603050506020204" pitchFamily="18" charset="0"/>
              </a:rPr>
              <a:t>màu</a:t>
            </a:r>
            <a:r>
              <a:rPr lang="en-US" sz="4800" dirty="0">
                <a:latin typeface="UtM Beautiful Caps" panose="02040603050506020204" pitchFamily="18" charset="0"/>
              </a:rPr>
              <a:t> . </a:t>
            </a:r>
            <a:r>
              <a:rPr lang="en-US" sz="4800" dirty="0" err="1">
                <a:latin typeface="UtM Beautiful Caps" panose="02040603050506020204" pitchFamily="18" charset="0"/>
              </a:rPr>
              <a:t>Nêu</a:t>
            </a:r>
            <a:r>
              <a:rPr lang="en-US" sz="4800" dirty="0">
                <a:latin typeface="UtM Beautiful Caps" panose="02040603050506020204" pitchFamily="18" charset="0"/>
              </a:rPr>
              <a:t> </a:t>
            </a:r>
            <a:r>
              <a:rPr lang="en-US" sz="4800" dirty="0" err="1">
                <a:latin typeface="UtM Beautiful Caps" panose="02040603050506020204" pitchFamily="18" charset="0"/>
              </a:rPr>
              <a:t>nội</a:t>
            </a:r>
            <a:r>
              <a:rPr lang="en-US" sz="4800" dirty="0">
                <a:latin typeface="UtM Beautiful Caps" panose="02040603050506020204" pitchFamily="18" charset="0"/>
              </a:rPr>
              <a:t> dung </a:t>
            </a:r>
            <a:r>
              <a:rPr lang="en-US" sz="4800" dirty="0" err="1">
                <a:latin typeface="UtM Beautiful Caps" panose="02040603050506020204" pitchFamily="18" charset="0"/>
              </a:rPr>
              <a:t>văn</a:t>
            </a:r>
            <a:r>
              <a:rPr lang="en-US" sz="4800" dirty="0">
                <a:latin typeface="UtM Beautiful Caps" panose="02040603050506020204" pitchFamily="18" charset="0"/>
              </a:rPr>
              <a:t>    </a:t>
            </a:r>
          </a:p>
          <a:p>
            <a:endParaRPr lang="en-US" sz="4800" dirty="0">
              <a:latin typeface="UtM Beautiful Caps" panose="02040603050506020204" pitchFamily="18" charset="0"/>
            </a:endParaRPr>
          </a:p>
          <a:p>
            <a:r>
              <a:rPr lang="en-US" sz="4800" dirty="0" err="1">
                <a:latin typeface="UtM Beautiful Caps" panose="02040603050506020204" pitchFamily="18" charset="0"/>
              </a:rPr>
              <a:t>bản</a:t>
            </a:r>
            <a:r>
              <a:rPr lang="en-US" sz="4800" dirty="0">
                <a:latin typeface="UtM Beautiful Caps" panose="02040603050506020204" pitchFamily="18" charset="0"/>
              </a:rPr>
              <a:t> </a:t>
            </a:r>
            <a:r>
              <a:rPr lang="en-US" sz="4800" dirty="0" err="1">
                <a:latin typeface="UtM Beautiful Caps" panose="02040603050506020204" pitchFamily="18" charset="0"/>
              </a:rPr>
              <a:t>muốn</a:t>
            </a:r>
            <a:r>
              <a:rPr lang="en-US" sz="4800" dirty="0">
                <a:latin typeface="UtM Beautiful Caps" panose="02040603050506020204" pitchFamily="18" charset="0"/>
              </a:rPr>
              <a:t> </a:t>
            </a:r>
            <a:r>
              <a:rPr lang="en-US" sz="4800" dirty="0" err="1">
                <a:latin typeface="UtM Beautiful Caps" panose="02040603050506020204" pitchFamily="18" charset="0"/>
              </a:rPr>
              <a:t>đề</a:t>
            </a:r>
            <a:r>
              <a:rPr lang="en-US" sz="4800" dirty="0">
                <a:latin typeface="UtM Beautiful Caps" panose="02040603050506020204" pitchFamily="18" charset="0"/>
              </a:rPr>
              <a:t> </a:t>
            </a:r>
            <a:r>
              <a:rPr lang="en-US" sz="4800" dirty="0" err="1">
                <a:latin typeface="UtM Beautiful Caps" panose="02040603050506020204" pitchFamily="18" charset="0"/>
              </a:rPr>
              <a:t>cập</a:t>
            </a:r>
            <a:endParaRPr lang="en-US" sz="4800" dirty="0">
              <a:latin typeface="UtM Beautiful Caps" panose="02040603050506020204" pitchFamily="18" charset="0"/>
            </a:endParaRPr>
          </a:p>
        </p:txBody>
      </p:sp>
      <p:sp>
        <p:nvSpPr>
          <p:cNvPr id="5" name="TextBox 4">
            <a:extLst>
              <a:ext uri="{FF2B5EF4-FFF2-40B4-BE49-F238E27FC236}">
                <a16:creationId xmlns:a16="http://schemas.microsoft.com/office/drawing/2014/main" id="{EF2B94AC-9FCF-AD40-B723-C717B354F8CD}"/>
              </a:ext>
            </a:extLst>
          </p:cNvPr>
          <p:cNvSpPr txBox="1"/>
          <p:nvPr/>
        </p:nvSpPr>
        <p:spPr>
          <a:xfrm>
            <a:off x="328613" y="262533"/>
            <a:ext cx="9124614" cy="1754326"/>
          </a:xfrm>
          <a:prstGeom prst="rect">
            <a:avLst/>
          </a:prstGeom>
          <a:noFill/>
        </p:spPr>
        <p:txBody>
          <a:bodyPr wrap="none" rtlCol="0">
            <a:spAutoFit/>
          </a:bodyPr>
          <a:lstStyle/>
          <a:p>
            <a:r>
              <a:rPr lang="en-US" sz="5400" dirty="0">
                <a:solidFill>
                  <a:srgbClr val="FF0000"/>
                </a:solidFill>
                <a:latin typeface="UtM Beautiful Caps" panose="02040603050506020204" pitchFamily="18" charset="0"/>
              </a:rPr>
              <a:t>*) Nhan </a:t>
            </a:r>
            <a:r>
              <a:rPr lang="en-US" sz="5400" dirty="0" err="1">
                <a:solidFill>
                  <a:srgbClr val="FF0000"/>
                </a:solidFill>
                <a:latin typeface="UtM Beautiful Caps" panose="02040603050506020204" pitchFamily="18" charset="0"/>
              </a:rPr>
              <a:t>đề</a:t>
            </a:r>
            <a:r>
              <a:rPr lang="en-US" sz="5400" dirty="0">
                <a:solidFill>
                  <a:srgbClr val="FF0000"/>
                </a:solidFill>
                <a:latin typeface="UtM Beautiful Caps" panose="02040603050506020204" pitchFamily="18" charset="0"/>
              </a:rPr>
              <a:t> </a:t>
            </a:r>
            <a:r>
              <a:rPr lang="en-US" sz="5400" dirty="0" err="1">
                <a:solidFill>
                  <a:srgbClr val="FF0000"/>
                </a:solidFill>
                <a:latin typeface="UtM Beautiful Caps" panose="02040603050506020204" pitchFamily="18" charset="0"/>
              </a:rPr>
              <a:t>và</a:t>
            </a:r>
            <a:r>
              <a:rPr lang="en-US" sz="5400" dirty="0">
                <a:solidFill>
                  <a:srgbClr val="FF0000"/>
                </a:solidFill>
                <a:latin typeface="UtM Beautiful Caps" panose="02040603050506020204" pitchFamily="18" charset="0"/>
              </a:rPr>
              <a:t> </a:t>
            </a:r>
            <a:r>
              <a:rPr lang="en-US" sz="5400" dirty="0" err="1">
                <a:solidFill>
                  <a:srgbClr val="FF0000"/>
                </a:solidFill>
                <a:latin typeface="UtM Beautiful Caps" panose="02040603050506020204" pitchFamily="18" charset="0"/>
              </a:rPr>
              <a:t>sa</a:t>
            </a:r>
            <a:r>
              <a:rPr lang="en-US" sz="5400" dirty="0">
                <a:solidFill>
                  <a:srgbClr val="FF0000"/>
                </a:solidFill>
                <a:latin typeface="UtM Beautiful Caps" panose="02040603050506020204" pitchFamily="18" charset="0"/>
              </a:rPr>
              <a:t> </a:t>
            </a:r>
            <a:r>
              <a:rPr lang="en-US" sz="5400" dirty="0" err="1">
                <a:solidFill>
                  <a:srgbClr val="FF0000"/>
                </a:solidFill>
                <a:latin typeface="UtM Beautiful Caps" panose="02040603050506020204" pitchFamily="18" charset="0"/>
              </a:rPr>
              <a:t>pô</a:t>
            </a:r>
            <a:r>
              <a:rPr lang="en-US" sz="5400" dirty="0">
                <a:solidFill>
                  <a:srgbClr val="FF0000"/>
                </a:solidFill>
                <a:latin typeface="UtM Beautiful Caps" panose="02040603050506020204" pitchFamily="18" charset="0"/>
              </a:rPr>
              <a:t> :</a:t>
            </a:r>
          </a:p>
          <a:p>
            <a:r>
              <a:rPr lang="en-US" sz="5400" dirty="0">
                <a:solidFill>
                  <a:srgbClr val="FF0000"/>
                </a:solidFill>
                <a:latin typeface="UtM Beautiful Caps" panose="02040603050506020204" pitchFamily="18" charset="0"/>
              </a:rPr>
              <a:t>                           a) Nhan </a:t>
            </a:r>
            <a:r>
              <a:rPr lang="en-US" sz="5400" dirty="0" err="1">
                <a:solidFill>
                  <a:srgbClr val="FF0000"/>
                </a:solidFill>
                <a:latin typeface="UtM Beautiful Caps" panose="02040603050506020204" pitchFamily="18" charset="0"/>
              </a:rPr>
              <a:t>đề</a:t>
            </a:r>
            <a:endParaRPr lang="en-US" sz="5400" dirty="0">
              <a:solidFill>
                <a:srgbClr val="FF0000"/>
              </a:solidFill>
              <a:latin typeface="UtM Beautiful Caps" panose="02040603050506020204" pitchFamily="18" charset="0"/>
            </a:endParaRPr>
          </a:p>
        </p:txBody>
      </p:sp>
      <p:pic>
        <p:nvPicPr>
          <p:cNvPr id="2" name="Picture 1">
            <a:extLst>
              <a:ext uri="{FF2B5EF4-FFF2-40B4-BE49-F238E27FC236}">
                <a16:creationId xmlns:a16="http://schemas.microsoft.com/office/drawing/2014/main" id="{29538DFD-A9CF-9F4F-E5FA-456D037E3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493" y="2718792"/>
            <a:ext cx="5688507" cy="38766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37106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6A7A4-9540-8E30-EB65-62C6724E73C5}"/>
              </a:ext>
            </a:extLst>
          </p:cNvPr>
          <p:cNvSpPr txBox="1"/>
          <p:nvPr/>
        </p:nvSpPr>
        <p:spPr>
          <a:xfrm>
            <a:off x="355601" y="551588"/>
            <a:ext cx="6195387" cy="5785623"/>
          </a:xfrm>
          <a:prstGeom prst="rect">
            <a:avLst/>
          </a:prstGeom>
          <a:noFill/>
        </p:spPr>
        <p:txBody>
          <a:bodyPr wrap="square">
            <a:spAutoFit/>
          </a:bodyPr>
          <a:lstStyle/>
          <a:p>
            <a:pPr algn="just">
              <a:lnSpc>
                <a:spcPct val="200000"/>
              </a:lnSpc>
            </a:pP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_ Sa-</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pô</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nằm</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sau</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nhan</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đề</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giới</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thiệu</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về</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thời</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gian</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đăng</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tải</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và</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giới</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thiệu</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bao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quát</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về</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sự</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kiện</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định</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thuật</a:t>
            </a:r>
            <a:r>
              <a:rPr lang="en-US" sz="4800" dirty="0">
                <a:latin typeface="UtM Beautiful Caps" panose="02040603050506020204" pitchFamily="18" charset="0"/>
                <a:ea typeface="Times New Roman" panose="02020603050405020304" pitchFamily="18" charset="0"/>
                <a:cs typeface="Times New Roman" panose="02020603050405020304" pitchFamily="18" charset="0"/>
              </a:rPr>
              <a:t> </a:t>
            </a:r>
            <a:r>
              <a:rPr lang="en-US" sz="4800" dirty="0" err="1">
                <a:latin typeface="UtM Beautiful Caps" panose="02040603050506020204" pitchFamily="18" charset="0"/>
                <a:ea typeface="Times New Roman" panose="02020603050405020304" pitchFamily="18" charset="0"/>
                <a:cs typeface="Times New Roman" panose="02020603050405020304" pitchFamily="18" charset="0"/>
              </a:rPr>
              <a:t>lại</a:t>
            </a:r>
            <a:endParaRPr lang="en-US" sz="4800" dirty="0">
              <a:latin typeface="UtM Beautiful Caps" panose="020406030505060202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50E5E3C-11F2-1BDC-E6D9-6991CB0BDB8E}"/>
              </a:ext>
            </a:extLst>
          </p:cNvPr>
          <p:cNvSpPr txBox="1"/>
          <p:nvPr/>
        </p:nvSpPr>
        <p:spPr>
          <a:xfrm>
            <a:off x="1400614" y="120690"/>
            <a:ext cx="3867462" cy="830997"/>
          </a:xfrm>
          <a:prstGeom prst="rect">
            <a:avLst/>
          </a:prstGeom>
          <a:noFill/>
        </p:spPr>
        <p:txBody>
          <a:bodyPr wrap="square" rtlCol="0">
            <a:spAutoFit/>
          </a:bodyPr>
          <a:lstStyle/>
          <a:p>
            <a:r>
              <a:rPr lang="en-US" sz="4800" dirty="0">
                <a:solidFill>
                  <a:srgbClr val="FF0000"/>
                </a:solidFill>
                <a:latin typeface="UtM Beautiful Caps" panose="02040603050506020204" pitchFamily="18" charset="0"/>
              </a:rPr>
              <a:t>b) Sa-</a:t>
            </a:r>
            <a:r>
              <a:rPr lang="en-US" sz="4800" dirty="0" err="1">
                <a:solidFill>
                  <a:srgbClr val="FF0000"/>
                </a:solidFill>
                <a:latin typeface="UtM Beautiful Caps" panose="02040603050506020204" pitchFamily="18" charset="0"/>
              </a:rPr>
              <a:t>pô</a:t>
            </a:r>
            <a:endParaRPr lang="en-US" sz="4800" dirty="0">
              <a:solidFill>
                <a:srgbClr val="FF0000"/>
              </a:solidFill>
              <a:latin typeface="UtM Beautiful Caps" panose="02040603050506020204" pitchFamily="18" charset="0"/>
            </a:endParaRPr>
          </a:p>
        </p:txBody>
      </p:sp>
      <p:pic>
        <p:nvPicPr>
          <p:cNvPr id="5" name="Picture 4">
            <a:extLst>
              <a:ext uri="{FF2B5EF4-FFF2-40B4-BE49-F238E27FC236}">
                <a16:creationId xmlns:a16="http://schemas.microsoft.com/office/drawing/2014/main" id="{036A561B-FEEA-2388-7662-7D4E7E127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476" y="1041401"/>
            <a:ext cx="5080000" cy="39877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6210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895292"/>
            <a:ext cx="1830604" cy="1963114"/>
          </a:xfrm>
          <a:prstGeom prst="rect">
            <a:avLst/>
          </a:prstGeom>
        </p:spPr>
      </p:pic>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53711" y="4336086"/>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1026886" y="5407047"/>
            <a:ext cx="723597" cy="1397231"/>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7892" t="18254" r="16422" b="14099"/>
          <a:stretch/>
        </p:blipFill>
        <p:spPr>
          <a:xfrm>
            <a:off x="354698" y="939800"/>
            <a:ext cx="2438018" cy="2510795"/>
          </a:xfrm>
          <a:prstGeom prst="rect">
            <a:avLst/>
          </a:prstGeom>
        </p:spPr>
      </p:pic>
      <p:sp>
        <p:nvSpPr>
          <p:cNvPr id="12" name="Rounded Rectangular Callout 11"/>
          <p:cNvSpPr/>
          <p:nvPr/>
        </p:nvSpPr>
        <p:spPr>
          <a:xfrm>
            <a:off x="3556000" y="431800"/>
            <a:ext cx="8331200" cy="2692400"/>
          </a:xfrm>
          <a:prstGeom prst="wedgeRoundRectCallout">
            <a:avLst>
              <a:gd name="adj1" fmla="val -59082"/>
              <a:gd name="adj2" fmla="val 43232"/>
              <a:gd name="adj3" fmla="val 16667"/>
            </a:avLst>
          </a:prstGeom>
          <a:solidFill>
            <a:schemeClr val="accent2">
              <a:lumMod val="20000"/>
              <a:lumOff val="80000"/>
            </a:schemeClr>
          </a:solidFill>
          <a:ln w="38100">
            <a:solidFill>
              <a:schemeClr val="accent4">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33" dirty="0">
                <a:solidFill>
                  <a:schemeClr val="tx1"/>
                </a:solidFill>
                <a:latin typeface="Times New Roman" panose="02020603050405020304" pitchFamily="18" charset="0"/>
              </a:rPr>
              <a:t>Với mỗi phát minh, văn bản cho viết những thông tin cụ thể nào? Việc lặp các cách trình bày thông tin ở các phần phát minh trong văn bản trên có tác dụng gì?</a:t>
            </a:r>
          </a:p>
        </p:txBody>
      </p:sp>
      <p:sp>
        <p:nvSpPr>
          <p:cNvPr id="13" name="Right Arrow 12"/>
          <p:cNvSpPr/>
          <p:nvPr/>
        </p:nvSpPr>
        <p:spPr>
          <a:xfrm>
            <a:off x="363587" y="5065765"/>
            <a:ext cx="660400" cy="45720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ounded Rectangle 13"/>
          <p:cNvSpPr/>
          <p:nvPr/>
        </p:nvSpPr>
        <p:spPr>
          <a:xfrm>
            <a:off x="1273278" y="3702472"/>
            <a:ext cx="10560089" cy="1363293"/>
          </a:xfrm>
          <a:prstGeom prst="roundRect">
            <a:avLst/>
          </a:prstGeom>
          <a:solidFill>
            <a:schemeClr val="bg1"/>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533" b="1" dirty="0">
                <a:solidFill>
                  <a:srgbClr val="FF0000"/>
                </a:solidFill>
                <a:latin typeface="Times New Roman" panose="02020603050405020304" pitchFamily="18" charset="0"/>
                <a:cs typeface="Times New Roman" panose="02020603050405020304" pitchFamily="18" charset="0"/>
              </a:rPr>
              <a:t>Thông tin </a:t>
            </a:r>
            <a:r>
              <a:rPr lang="vi-VN" sz="2533" dirty="0">
                <a:solidFill>
                  <a:schemeClr val="tx1"/>
                </a:solidFill>
                <a:latin typeface="Times New Roman" panose="02020603050405020304" pitchFamily="18" charset="0"/>
                <a:cs typeface="Times New Roman" panose="02020603050405020304" pitchFamily="18" charset="0"/>
              </a:rPr>
              <a:t>về nhà phát minh, mục đích ban đầu phát minh và kết quả bất ngờ đạt được.</a:t>
            </a:r>
          </a:p>
        </p:txBody>
      </p:sp>
      <p:sp>
        <p:nvSpPr>
          <p:cNvPr id="15" name="Rounded Rectangle 14"/>
          <p:cNvSpPr/>
          <p:nvPr/>
        </p:nvSpPr>
        <p:spPr>
          <a:xfrm>
            <a:off x="1285410" y="5317643"/>
            <a:ext cx="10560089" cy="1363293"/>
          </a:xfrm>
          <a:prstGeom prst="roundRect">
            <a:avLst/>
          </a:prstGeom>
          <a:solidFill>
            <a:schemeClr val="bg1"/>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667" b="1" dirty="0">
                <a:solidFill>
                  <a:srgbClr val="FF0000"/>
                </a:solidFill>
                <a:latin typeface="Times New Roman" panose="02020603050405020304" pitchFamily="18" charset="0"/>
                <a:cs typeface="Times New Roman" panose="02020603050405020304" pitchFamily="18" charset="0"/>
              </a:rPr>
              <a:t>Tác dụng của việc lặp: </a:t>
            </a:r>
            <a:r>
              <a:rPr lang="vi-VN" sz="2667" dirty="0">
                <a:solidFill>
                  <a:schemeClr val="tx1"/>
                </a:solidFill>
                <a:latin typeface="Times New Roman" panose="02020603050405020304" pitchFamily="18" charset="0"/>
                <a:cs typeface="Times New Roman" panose="02020603050405020304" pitchFamily="18" charset="0"/>
              </a:rPr>
              <a:t>giúp người đọc dễ nắm bắt được nội dung trọng tâm, dễ hiểu và có thể so sánh các phát minh đó với nhau.</a:t>
            </a:r>
          </a:p>
        </p:txBody>
      </p:sp>
    </p:spTree>
    <p:extLst>
      <p:ext uri="{BB962C8B-B14F-4D97-AF65-F5344CB8AC3E}">
        <p14:creationId xmlns:p14="http://schemas.microsoft.com/office/powerpoint/2010/main" val="286674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895292"/>
            <a:ext cx="1830604" cy="1963114"/>
          </a:xfrm>
          <a:prstGeom prst="rect">
            <a:avLst/>
          </a:prstGeom>
        </p:spPr>
      </p:pic>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53711" y="4336086"/>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0903628" y="5817011"/>
            <a:ext cx="723597" cy="1397231"/>
          </a:xfrm>
          <a:prstGeom prst="rect">
            <a:avLst/>
          </a:prstGeom>
        </p:spPr>
      </p:pic>
      <p:sp>
        <p:nvSpPr>
          <p:cNvPr id="10" name="TextBox 9">
            <a:extLst>
              <a:ext uri="{FF2B5EF4-FFF2-40B4-BE49-F238E27FC236}">
                <a16:creationId xmlns:a16="http://schemas.microsoft.com/office/drawing/2014/main" id="{5B142EDF-CA74-4E21-86ED-04F7D6704DD3}"/>
              </a:ext>
            </a:extLst>
          </p:cNvPr>
          <p:cNvSpPr txBox="1"/>
          <p:nvPr/>
        </p:nvSpPr>
        <p:spPr>
          <a:xfrm>
            <a:off x="1871542" y="701005"/>
            <a:ext cx="4191001" cy="543675"/>
          </a:xfrm>
          <a:prstGeom prst="rect">
            <a:avLst/>
          </a:prstGeom>
          <a:noFill/>
        </p:spPr>
        <p:txBody>
          <a:bodyPr wrap="square" rtlCol="0">
            <a:spAutoFit/>
          </a:bodyPr>
          <a:lstStyle/>
          <a:p>
            <a:pPr algn="l"/>
            <a:r>
              <a:rPr lang="en-US" sz="2933" b="1" dirty="0">
                <a:solidFill>
                  <a:srgbClr val="FF0000"/>
                </a:solidFill>
                <a:latin typeface="Times New Roman" panose="02020603050405020304" pitchFamily="18" charset="0"/>
                <a:cs typeface="Times New Roman" panose="02020603050405020304" pitchFamily="18" charset="0"/>
              </a:rPr>
              <a:t>THẢO LUẬN </a:t>
            </a:r>
            <a:r>
              <a:rPr lang="vi-VN" sz="2933" b="1" dirty="0">
                <a:solidFill>
                  <a:srgbClr val="FF0000"/>
                </a:solidFill>
                <a:latin typeface="Times New Roman" panose="02020603050405020304" pitchFamily="18" charset="0"/>
                <a:cs typeface="Times New Roman" panose="02020603050405020304" pitchFamily="18" charset="0"/>
              </a:rPr>
              <a:t>CẶP ĐÔI</a:t>
            </a:r>
            <a:endParaRPr lang="en-US" sz="2933"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31407" y="1101214"/>
            <a:ext cx="6271269" cy="661207"/>
          </a:xfrm>
          <a:prstGeom prst="rect">
            <a:avLst/>
          </a:prstGeom>
        </p:spPr>
        <p:txBody>
          <a:bodyPr wrap="none">
            <a:spAutoFit/>
          </a:bodyPr>
          <a:lstStyle/>
          <a:p>
            <a:pPr algn="just">
              <a:lnSpc>
                <a:spcPct val="150000"/>
              </a:lnSpc>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thành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917" t="5000" r="-2917" b="15972"/>
          <a:stretch/>
        </p:blipFill>
        <p:spPr>
          <a:xfrm>
            <a:off x="7773917" y="1438096"/>
            <a:ext cx="4858104" cy="3839251"/>
          </a:xfrm>
          <a:prstGeom prst="rect">
            <a:avLst/>
          </a:prstGeom>
        </p:spPr>
      </p:pic>
      <p:graphicFrame>
        <p:nvGraphicFramePr>
          <p:cNvPr id="3" name="Table 2"/>
          <p:cNvGraphicFramePr>
            <a:graphicFrameLocks noGrp="1"/>
          </p:cNvGraphicFramePr>
          <p:nvPr/>
        </p:nvGraphicFramePr>
        <p:xfrm>
          <a:off x="299572" y="1873070"/>
          <a:ext cx="7334942" cy="4376518"/>
        </p:xfrm>
        <a:graphic>
          <a:graphicData uri="http://schemas.openxmlformats.org/drawingml/2006/table">
            <a:tbl>
              <a:tblPr firstRow="1" bandRow="1">
                <a:tableStyleId>{5940675A-B579-460E-94D1-54222C63F5DA}</a:tableStyleId>
              </a:tblPr>
              <a:tblGrid>
                <a:gridCol w="2966141">
                  <a:extLst>
                    <a:ext uri="{9D8B030D-6E8A-4147-A177-3AD203B41FA5}">
                      <a16:colId xmlns:a16="http://schemas.microsoft.com/office/drawing/2014/main" val="2782090124"/>
                    </a:ext>
                  </a:extLst>
                </a:gridCol>
                <a:gridCol w="2336800">
                  <a:extLst>
                    <a:ext uri="{9D8B030D-6E8A-4147-A177-3AD203B41FA5}">
                      <a16:colId xmlns:a16="http://schemas.microsoft.com/office/drawing/2014/main" val="2062501870"/>
                    </a:ext>
                  </a:extLst>
                </a:gridCol>
                <a:gridCol w="2032001">
                  <a:extLst>
                    <a:ext uri="{9D8B030D-6E8A-4147-A177-3AD203B41FA5}">
                      <a16:colId xmlns:a16="http://schemas.microsoft.com/office/drawing/2014/main" val="2428850531"/>
                    </a:ext>
                  </a:extLst>
                </a:gridCol>
              </a:tblGrid>
              <a:tr h="1018540">
                <a:tc>
                  <a:txBody>
                    <a:bodyPr/>
                    <a:lstStyle/>
                    <a:p>
                      <a:pPr marL="0" marR="0" algn="ctr">
                        <a:lnSpc>
                          <a:spcPct val="150000"/>
                        </a:lnSpc>
                        <a:spcBef>
                          <a:spcPts val="0"/>
                        </a:spcBef>
                        <a:spcAft>
                          <a:spcPts val="0"/>
                        </a:spcAft>
                      </a:pPr>
                      <a:r>
                        <a:rPr lang="en-US" sz="2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phát minh – </a:t>
                      </a:r>
                      <a:endParaRPr lang="vi-VN"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phát minh</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solidFill>
                      <a:schemeClr val="accent2">
                        <a:lumMod val="20000"/>
                        <a:lumOff val="80000"/>
                      </a:schemeClr>
                    </a:solidFill>
                  </a:tcPr>
                </a:tc>
                <a:tc>
                  <a:txBody>
                    <a:bodyPr/>
                    <a:lstStyle/>
                    <a:p>
                      <a:pPr marL="0" marR="0" algn="ctr">
                        <a:lnSpc>
                          <a:spcPct val="150000"/>
                        </a:lnSpc>
                        <a:spcBef>
                          <a:spcPts val="0"/>
                        </a:spcBef>
                        <a:spcAft>
                          <a:spcPts val="0"/>
                        </a:spcAft>
                      </a:pP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lang="en-US" sz="2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solidFill>
                      <a:schemeClr val="accent2">
                        <a:lumMod val="20000"/>
                        <a:lumOff val="80000"/>
                      </a:schemeClr>
                    </a:solidFill>
                  </a:tcPr>
                </a:tc>
                <a:tc>
                  <a:txBody>
                    <a:bodyPr/>
                    <a:lstStyle/>
                    <a:p>
                      <a:pPr marL="0" marR="0" algn="ctr">
                        <a:lnSpc>
                          <a:spcPct val="150000"/>
                        </a:lnSpc>
                        <a:spcBef>
                          <a:spcPts val="0"/>
                        </a:spcBef>
                        <a:spcAft>
                          <a:spcPts val="0"/>
                        </a:spcAft>
                      </a:pPr>
                      <a:r>
                        <a:rPr lang="en-US" sz="2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quả</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solidFill>
                      <a:schemeClr val="accent2">
                        <a:lumMod val="20000"/>
                        <a:lumOff val="80000"/>
                      </a:schemeClr>
                    </a:solidFill>
                  </a:tcPr>
                </a:tc>
                <a:extLst>
                  <a:ext uri="{0D108BD9-81ED-4DB2-BD59-A6C34878D82A}">
                    <a16:rowId xmlns:a16="http://schemas.microsoft.com/office/drawing/2014/main" val="3707325129"/>
                  </a:ext>
                </a:extLst>
              </a:tr>
              <a:tr h="903901">
                <a:tc>
                  <a:txBody>
                    <a:bodyPr/>
                    <a:lstStyle/>
                    <a:p>
                      <a:pPr marL="0" marR="0" algn="l">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Đất nặn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Giô-sép</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Vích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698299740"/>
                  </a:ext>
                </a:extLst>
              </a:tr>
              <a:tr h="760715">
                <a:tc>
                  <a:txBody>
                    <a:bodyPr/>
                    <a:lstStyle/>
                    <a:p>
                      <a:pPr marL="0" marR="0" algn="l">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(Ep-</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xơn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3031874133"/>
                  </a:ext>
                </a:extLst>
              </a:tr>
              <a:tr h="903901">
                <a:tc>
                  <a:txBody>
                    <a:bodyPr/>
                    <a:lstStyle/>
                    <a:p>
                      <a:pPr marL="0" marR="0" algn="l">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tây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chiên</a:t>
                      </a:r>
                      <a:r>
                        <a:rPr lang="vi-VN" sz="19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(Cram).</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3924970663"/>
                  </a:ext>
                </a:extLst>
              </a:tr>
              <a:tr h="760715">
                <a:tc>
                  <a:txBody>
                    <a:bodyPr/>
                    <a:lstStyle/>
                    <a:p>
                      <a:pPr marL="0" marR="0" algn="l">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Giấy nhớ (Xin-</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vơ</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803033945"/>
                  </a:ext>
                </a:extLst>
              </a:tr>
            </a:tbl>
          </a:graphicData>
        </a:graphic>
      </p:graphicFrame>
    </p:spTree>
    <p:extLst>
      <p:ext uri="{BB962C8B-B14F-4D97-AF65-F5344CB8AC3E}">
        <p14:creationId xmlns:p14="http://schemas.microsoft.com/office/powerpoint/2010/main" val="175819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Scale>
                                      <p:cBhvr>
                                        <p:cTn id="2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
                                        </p:tgtEl>
                                        <p:attrNameLst>
                                          <p:attrName>ppt_x</p:attrName>
                                          <p:attrName>ppt_y</p:attrName>
                                        </p:attrNameLst>
                                      </p:cBhvr>
                                    </p:animMotion>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895292"/>
            <a:ext cx="1830604" cy="1963114"/>
          </a:xfrm>
          <a:prstGeom prst="rect">
            <a:avLst/>
          </a:prstGeom>
        </p:spPr>
      </p:pic>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53711" y="4336086"/>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0903628" y="5817011"/>
            <a:ext cx="723597" cy="1397231"/>
          </a:xfrm>
          <a:prstGeom prst="rect">
            <a:avLst/>
          </a:prstGeom>
        </p:spPr>
      </p:pic>
      <p:sp>
        <p:nvSpPr>
          <p:cNvPr id="4" name="TextBox 3"/>
          <p:cNvSpPr txBox="1"/>
          <p:nvPr/>
        </p:nvSpPr>
        <p:spPr>
          <a:xfrm>
            <a:off x="2336800" y="177800"/>
            <a:ext cx="6756400" cy="1015663"/>
          </a:xfrm>
          <a:prstGeom prst="rect">
            <a:avLst/>
          </a:prstGeom>
          <a:noFill/>
        </p:spPr>
        <p:txBody>
          <a:bodyPr wrap="square" rtlCol="0">
            <a:spAutoFit/>
          </a:bodyPr>
          <a:lstStyle/>
          <a:p>
            <a:pPr algn="ctr">
              <a:lnSpc>
                <a:spcPct val="150000"/>
              </a:lnSpc>
            </a:pPr>
            <a:r>
              <a:rPr lang="vi-VN" sz="3200" b="1" dirty="0">
                <a:latin typeface="Times New Roman" panose="02020603050405020304" pitchFamily="18" charset="0"/>
              </a:rPr>
              <a:t>1.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 nặn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Giô-sép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Vích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1200" dirty="0">
                <a:latin typeface="Times New Roman" panose="02020603050405020304" pitchFamily="18" charset="0"/>
              </a:rPr>
              <a:t> </a:t>
            </a:r>
            <a:endParaRPr lang="en-US" sz="12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225115"/>
            <a:ext cx="3624618" cy="24701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9015" y="4346246"/>
            <a:ext cx="4485564" cy="2470150"/>
          </a:xfrm>
          <a:prstGeom prst="rect">
            <a:avLst/>
          </a:prstGeom>
        </p:spPr>
      </p:pic>
      <p:sp>
        <p:nvSpPr>
          <p:cNvPr id="7" name="Rectangle 6"/>
          <p:cNvSpPr/>
          <p:nvPr/>
        </p:nvSpPr>
        <p:spPr>
          <a:xfrm>
            <a:off x="4169666" y="1097679"/>
            <a:ext cx="7651835" cy="2956002"/>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Người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dân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thay</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vì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đất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sét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để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nấu</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sưởi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ấm</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thì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thay</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vào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đó</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dùng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ga</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khiến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ông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thua</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lỗ</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nhớ về bài học chị dạy ông cách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bột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nhão</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mô</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phỏng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độ</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dẻo</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của đất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sét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a:t>
            </a:r>
            <a:endParaRPr lang="en-US" sz="2533" dirty="0">
              <a:latin typeface="UTM Silk Script" panose="02040603050506020204" pitchFamily="18" charset="0"/>
              <a:cs typeface="Times New Roman" panose="02020603050405020304" pitchFamily="18" charset="0"/>
            </a:endParaRPr>
          </a:p>
        </p:txBody>
      </p:sp>
      <p:sp>
        <p:nvSpPr>
          <p:cNvPr id="13" name="Rectangle 12"/>
          <p:cNvSpPr/>
          <p:nvPr/>
        </p:nvSpPr>
        <p:spPr>
          <a:xfrm>
            <a:off x="254000" y="4152060"/>
            <a:ext cx="5539307" cy="2482924"/>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 quả:</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Trở</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thành</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loại</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đồ</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chơi</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dành</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cho</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trẻ</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em</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với</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nhiều</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màu</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sắc</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và</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thu</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về</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nhiều</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latin typeface="UTM Silk Script" panose="02040603050506020204" pitchFamily="18" charset="0"/>
                <a:ea typeface="Times New Roman" panose="02020603050405020304" pitchFamily="18" charset="0"/>
                <a:cs typeface="Times New Roman" panose="02020603050405020304" pitchFamily="18" charset="0"/>
              </a:rPr>
              <a:t>đô</a:t>
            </a:r>
            <a:r>
              <a:rPr lang="en-US" sz="3600" dirty="0">
                <a:latin typeface="UTM Silk Script" panose="02040603050506020204" pitchFamily="18" charset="0"/>
                <a:ea typeface="Times New Roman" panose="02020603050405020304" pitchFamily="18" charset="0"/>
                <a:cs typeface="Times New Roman" panose="02020603050405020304" pitchFamily="18" charset="0"/>
              </a:rPr>
              <a:t> la</a:t>
            </a:r>
            <a:endParaRPr lang="en-US" sz="2533" dirty="0">
              <a:latin typeface="UTM Silk Script"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842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895292"/>
            <a:ext cx="1830604" cy="1963114"/>
          </a:xfrm>
          <a:prstGeom prst="rect">
            <a:avLst/>
          </a:prstGeom>
        </p:spPr>
      </p:pic>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53711" y="4336086"/>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0903628" y="5817011"/>
            <a:ext cx="723597" cy="1397231"/>
          </a:xfrm>
          <a:prstGeom prst="rect">
            <a:avLst/>
          </a:prstGeom>
        </p:spPr>
      </p:pic>
      <p:sp>
        <p:nvSpPr>
          <p:cNvPr id="4" name="TextBox 3"/>
          <p:cNvSpPr txBox="1"/>
          <p:nvPr/>
        </p:nvSpPr>
        <p:spPr>
          <a:xfrm>
            <a:off x="2336800" y="177801"/>
            <a:ext cx="6756400" cy="742511"/>
          </a:xfrm>
          <a:prstGeom prst="rect">
            <a:avLst/>
          </a:prstGeom>
          <a:noFill/>
        </p:spPr>
        <p:txBody>
          <a:bodyPr wrap="square" rtlCol="0">
            <a:spAutoFit/>
          </a:bodyPr>
          <a:lstStyle/>
          <a:p>
            <a:pPr algn="ctr">
              <a:lnSpc>
                <a:spcPct val="150000"/>
              </a:lnSpc>
            </a:pPr>
            <a:r>
              <a:rPr lang="vi-VN" sz="3200" b="1" dirty="0">
                <a:latin typeface="Times New Roman" panose="02020603050405020304" pitchFamily="18" charset="0"/>
              </a:rPr>
              <a:t>2. Kem que (Ep-po-xơn).</a:t>
            </a:r>
            <a:r>
              <a:rPr lang="vi-VN" sz="1200" dirty="0">
                <a:latin typeface="Times New Roman" panose="02020603050405020304" pitchFamily="18" charset="0"/>
              </a:rPr>
              <a:t> </a:t>
            </a:r>
            <a:endParaRPr lang="en-US" sz="1200" dirty="0"/>
          </a:p>
        </p:txBody>
      </p:sp>
      <p:sp>
        <p:nvSpPr>
          <p:cNvPr id="7" name="Rectangle 6"/>
          <p:cNvSpPr/>
          <p:nvPr/>
        </p:nvSpPr>
        <p:spPr>
          <a:xfrm>
            <a:off x="4292535" y="1104548"/>
            <a:ext cx="7804235" cy="3098028"/>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Ep-po-</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xơn</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vô</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tình</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dùng</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chiếc</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que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trộn</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bột</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soda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khô</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và</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nước</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lại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với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nhau</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trong</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một</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cái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cốc</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để</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đùa</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nghịch</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và</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để</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quên</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ngoài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trời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a:t>
            </a:r>
            <a:endParaRPr lang="en-US" sz="3600" dirty="0">
              <a:latin typeface="UTM Silk Script" panose="02040603050506020204" pitchFamily="18" charset="0"/>
              <a:ea typeface="Times New Roman" panose="02020603050405020304" pitchFamily="18" charset="0"/>
              <a:cs typeface="Times New Roman" panose="02020603050405020304" pitchFamily="18" charset="0"/>
            </a:endParaRPr>
          </a:p>
          <a:p>
            <a:pPr marL="381019" indent="-381019" algn="just">
              <a:lnSpc>
                <a:spcPct val="150000"/>
              </a:lnSpc>
              <a:buFont typeface="Wingdings" panose="05000000000000000000" pitchFamily="2" charset="2"/>
              <a:buChar char="v"/>
            </a:pPr>
            <a:endParaRPr lang="en-US" sz="2533" dirty="0">
              <a:latin typeface="UTM Silk Script" panose="02040603050506020204" pitchFamily="18" charset="0"/>
              <a:cs typeface="Times New Roman" panose="02020603050405020304" pitchFamily="18" charset="0"/>
            </a:endParaRPr>
          </a:p>
        </p:txBody>
      </p:sp>
      <p:sp>
        <p:nvSpPr>
          <p:cNvPr id="13" name="Rectangle 12"/>
          <p:cNvSpPr/>
          <p:nvPr/>
        </p:nvSpPr>
        <p:spPr>
          <a:xfrm>
            <a:off x="914400" y="3883855"/>
            <a:ext cx="10668000" cy="1438086"/>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 quả: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Trở</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thành</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sản</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phẩm</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bán</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chạy</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nhất</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mọi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thời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đại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khi</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hè</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đến</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a:t>
            </a:r>
            <a:endParaRPr lang="en-US" sz="3600" dirty="0">
              <a:latin typeface="UTM Silk Script" panose="02040603050506020204" pitchFamily="18" charset="0"/>
              <a:ea typeface="Times New Roman" panose="02020603050405020304" pitchFamily="18" charset="0"/>
              <a:cs typeface="Times New Roman" panose="02020603050405020304" pitchFamily="18" charset="0"/>
            </a:endParaRPr>
          </a:p>
          <a:p>
            <a:pPr marL="381019" indent="-381019" algn="just">
              <a:lnSpc>
                <a:spcPct val="150000"/>
              </a:lnSpc>
              <a:buFont typeface="Wingdings" panose="05000000000000000000" pitchFamily="2" charset="2"/>
              <a:buChar char="v"/>
            </a:pPr>
            <a:endParaRPr lang="en-US" sz="2533"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955" y="1053054"/>
            <a:ext cx="3641690" cy="2470150"/>
          </a:xfrm>
          <a:prstGeom prst="rect">
            <a:avLst/>
          </a:prstGeom>
        </p:spPr>
      </p:pic>
    </p:spTree>
    <p:extLst>
      <p:ext uri="{BB962C8B-B14F-4D97-AF65-F5344CB8AC3E}">
        <p14:creationId xmlns:p14="http://schemas.microsoft.com/office/powerpoint/2010/main" val="268950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895292"/>
            <a:ext cx="1830604" cy="1963114"/>
          </a:xfrm>
          <a:prstGeom prst="rect">
            <a:avLst/>
          </a:prstGeom>
        </p:spPr>
      </p:pic>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99951" y="4699000"/>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0903628" y="5817011"/>
            <a:ext cx="723597" cy="1397231"/>
          </a:xfrm>
          <a:prstGeom prst="rect">
            <a:avLst/>
          </a:prstGeom>
        </p:spPr>
      </p:pic>
      <p:sp>
        <p:nvSpPr>
          <p:cNvPr id="4" name="TextBox 3"/>
          <p:cNvSpPr txBox="1"/>
          <p:nvPr/>
        </p:nvSpPr>
        <p:spPr>
          <a:xfrm>
            <a:off x="2336800" y="177801"/>
            <a:ext cx="6756400" cy="742511"/>
          </a:xfrm>
          <a:prstGeom prst="rect">
            <a:avLst/>
          </a:prstGeom>
          <a:noFill/>
        </p:spPr>
        <p:txBody>
          <a:bodyPr wrap="square" rtlCol="0">
            <a:spAutoFit/>
          </a:bodyPr>
          <a:lstStyle/>
          <a:p>
            <a:pPr algn="ctr">
              <a:lnSpc>
                <a:spcPct val="150000"/>
              </a:lnSpc>
            </a:pPr>
            <a:r>
              <a:rPr lang="vi-VN" sz="3200" b="1" dirty="0">
                <a:latin typeface="Times New Roman" panose="02020603050405020304" pitchFamily="18" charset="0"/>
              </a:rPr>
              <a:t>3. Lát khoai tây chiên (Cram).</a:t>
            </a:r>
          </a:p>
        </p:txBody>
      </p:sp>
      <p:sp>
        <p:nvSpPr>
          <p:cNvPr id="7" name="Rectangle 6"/>
          <p:cNvSpPr/>
          <p:nvPr/>
        </p:nvSpPr>
        <p:spPr>
          <a:xfrm>
            <a:off x="355601" y="1142792"/>
            <a:ext cx="7347035" cy="2217338"/>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Cram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đã</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mất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bình</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tĩnh</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khách</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hàng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liên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tục</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gửi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lại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món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ăn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cắt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lát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khoai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mỏng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đến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nỗi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thể</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mỏng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hơn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chiên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chúng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khô</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cứng</a:t>
            </a:r>
            <a:r>
              <a:rPr lang="en-US" sz="2667"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a:t>
            </a:r>
            <a:endParaRPr lang="en-US" sz="2533" dirty="0">
              <a:latin typeface="Times New Roman" panose="02020603050405020304" pitchFamily="18" charset="0"/>
              <a:cs typeface="Times New Roman" panose="02020603050405020304" pitchFamily="18" charset="0"/>
            </a:endParaRPr>
          </a:p>
        </p:txBody>
      </p:sp>
      <p:sp>
        <p:nvSpPr>
          <p:cNvPr id="13" name="Rectangle 12"/>
          <p:cNvSpPr/>
          <p:nvPr/>
        </p:nvSpPr>
        <p:spPr>
          <a:xfrm>
            <a:off x="5638800" y="3931355"/>
            <a:ext cx="5748361" cy="1827744"/>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 quả:</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Nhiều</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người</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thích</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nó</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và</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đặt</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mua</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rất</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nhiều</a:t>
            </a:r>
            <a:r>
              <a:rPr lang="en-US" sz="40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a:t>
            </a:r>
            <a:endParaRPr lang="en-US" sz="2533"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5424" r="13499"/>
          <a:stretch/>
        </p:blipFill>
        <p:spPr>
          <a:xfrm>
            <a:off x="7929549" y="1289225"/>
            <a:ext cx="3499883" cy="238609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8400" y="3860712"/>
            <a:ext cx="4165600" cy="2607877"/>
          </a:xfrm>
          <a:prstGeom prst="rect">
            <a:avLst/>
          </a:prstGeom>
        </p:spPr>
      </p:pic>
    </p:spTree>
    <p:extLst>
      <p:ext uri="{BB962C8B-B14F-4D97-AF65-F5344CB8AC3E}">
        <p14:creationId xmlns:p14="http://schemas.microsoft.com/office/powerpoint/2010/main" val="168845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895292"/>
            <a:ext cx="1830604" cy="1963114"/>
          </a:xfrm>
          <a:prstGeom prst="rect">
            <a:avLst/>
          </a:prstGeom>
        </p:spPr>
      </p:pic>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99951" y="4699000"/>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0903628" y="5817011"/>
            <a:ext cx="723597" cy="1397231"/>
          </a:xfrm>
          <a:prstGeom prst="rect">
            <a:avLst/>
          </a:prstGeom>
        </p:spPr>
      </p:pic>
      <p:sp>
        <p:nvSpPr>
          <p:cNvPr id="4" name="TextBox 3"/>
          <p:cNvSpPr txBox="1"/>
          <p:nvPr/>
        </p:nvSpPr>
        <p:spPr>
          <a:xfrm>
            <a:off x="2336800" y="177801"/>
            <a:ext cx="6756400" cy="742511"/>
          </a:xfrm>
          <a:prstGeom prst="rect">
            <a:avLst/>
          </a:prstGeom>
          <a:noFill/>
        </p:spPr>
        <p:txBody>
          <a:bodyPr wrap="square" rtlCol="0">
            <a:spAutoFit/>
          </a:bodyPr>
          <a:lstStyle/>
          <a:p>
            <a:pPr algn="ctr">
              <a:lnSpc>
                <a:spcPct val="150000"/>
              </a:lnSpc>
            </a:pPr>
            <a:r>
              <a:rPr lang="vi-VN" sz="3200" b="1" dirty="0">
                <a:latin typeface="Times New Roman" panose="02020603050405020304" pitchFamily="18" charset="0"/>
              </a:rPr>
              <a:t>4. Giấy nhớ (Xin-vơ).</a:t>
            </a:r>
          </a:p>
        </p:txBody>
      </p:sp>
      <p:sp>
        <p:nvSpPr>
          <p:cNvPr id="7" name="Rectangle 6"/>
          <p:cNvSpPr/>
          <p:nvPr/>
        </p:nvSpPr>
        <p:spPr>
          <a:xfrm>
            <a:off x="4629625" y="1205568"/>
            <a:ext cx="6940635" cy="4300408"/>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Xin-</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vơ</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tạo</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ra</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chất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dính</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tạm</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phòng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thí</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nghiệm</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nhưng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biết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ứng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Vài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năm</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sau</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đồng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nghiệp</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ông</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đã</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tìm</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ra</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cách</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dán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giấy</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nhớ</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lên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cuốn</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sách</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ca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mình</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tại</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thờ</a:t>
            </a:r>
            <a:r>
              <a:rPr lang="en-US" sz="32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a:t>
            </a:r>
            <a:endParaRPr lang="en-US" sz="3200" dirty="0">
              <a:latin typeface="UTM Silk Script" panose="02040603050506020204" pitchFamily="18" charset="0"/>
              <a:ea typeface="Times New Roman" panose="02020603050405020304" pitchFamily="18" charset="0"/>
              <a:cs typeface="Times New Roman" panose="02020603050405020304" pitchFamily="18" charset="0"/>
            </a:endParaRPr>
          </a:p>
          <a:p>
            <a:pPr marL="381019" indent="-381019" algn="just">
              <a:lnSpc>
                <a:spcPct val="150000"/>
              </a:lnSpc>
              <a:buFont typeface="Wingdings" panose="05000000000000000000" pitchFamily="2" charset="2"/>
              <a:buChar char="v"/>
            </a:pPr>
            <a:endParaRPr lang="vi-VN"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4779863" y="5162461"/>
            <a:ext cx="6814024" cy="820930"/>
          </a:xfrm>
          <a:prstGeom prst="rect">
            <a:avLst/>
          </a:prstGeom>
        </p:spPr>
        <p:txBody>
          <a:bodyPr wrap="square">
            <a:spAutoFit/>
          </a:bodyPr>
          <a:lstStyle/>
          <a:p>
            <a:pPr marL="381019" indent="-381019" algn="just">
              <a:lnSpc>
                <a:spcPct val="150000"/>
              </a:lnSpc>
              <a:buFont typeface="Wingdings" panose="05000000000000000000" pitchFamily="2" charset="2"/>
              <a:buChar char="v"/>
            </a:pPr>
            <a:r>
              <a:rPr lang="vi-VN" sz="25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 quả: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Phổ</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biến</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rộng</a:t>
            </a:r>
            <a:r>
              <a:rPr lang="en-US" sz="3600" dirty="0">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UTM Silk Script" panose="02040603050506020204" pitchFamily="18" charset="0"/>
                <a:ea typeface="Times New Roman" panose="02020603050405020304" pitchFamily="18" charset="0"/>
                <a:cs typeface="Times New Roman" panose="02020603050405020304" pitchFamily="18" charset="0"/>
              </a:rPr>
              <a:t>rãi</a:t>
            </a:r>
            <a:r>
              <a:rPr lang="vi-VN"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33"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8824" b="20588"/>
          <a:stretch/>
        </p:blipFill>
        <p:spPr>
          <a:xfrm>
            <a:off x="272965" y="1080332"/>
            <a:ext cx="4216400" cy="24892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965" y="3721515"/>
            <a:ext cx="4216400" cy="2674731"/>
          </a:xfrm>
          <a:prstGeom prst="rect">
            <a:avLst/>
          </a:prstGeom>
        </p:spPr>
      </p:pic>
    </p:spTree>
    <p:extLst>
      <p:ext uri="{BB962C8B-B14F-4D97-AF65-F5344CB8AC3E}">
        <p14:creationId xmlns:p14="http://schemas.microsoft.com/office/powerpoint/2010/main" val="22639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558160"/>
            <a:ext cx="1830604" cy="1963114"/>
          </a:xfrm>
          <a:prstGeom prst="rect">
            <a:avLst/>
          </a:prstGeom>
        </p:spPr>
      </p:pic>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99951" y="5036132"/>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0903628" y="6154143"/>
            <a:ext cx="723597" cy="139723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516485889"/>
              </p:ext>
            </p:extLst>
          </p:nvPr>
        </p:nvGraphicFramePr>
        <p:xfrm>
          <a:off x="0" y="0"/>
          <a:ext cx="12191999" cy="7162476"/>
        </p:xfrm>
        <a:graphic>
          <a:graphicData uri="http://schemas.openxmlformats.org/drawingml/2006/table">
            <a:tbl>
              <a:tblPr firstRow="1" bandRow="1">
                <a:tableStyleId>{5940675A-B579-460E-94D1-54222C63F5DA}</a:tableStyleId>
              </a:tblPr>
              <a:tblGrid>
                <a:gridCol w="2232361">
                  <a:extLst>
                    <a:ext uri="{9D8B030D-6E8A-4147-A177-3AD203B41FA5}">
                      <a16:colId xmlns:a16="http://schemas.microsoft.com/office/drawing/2014/main" val="2782090124"/>
                    </a:ext>
                  </a:extLst>
                </a:gridCol>
                <a:gridCol w="6204365">
                  <a:extLst>
                    <a:ext uri="{9D8B030D-6E8A-4147-A177-3AD203B41FA5}">
                      <a16:colId xmlns:a16="http://schemas.microsoft.com/office/drawing/2014/main" val="2062501870"/>
                    </a:ext>
                  </a:extLst>
                </a:gridCol>
                <a:gridCol w="3755273">
                  <a:extLst>
                    <a:ext uri="{9D8B030D-6E8A-4147-A177-3AD203B41FA5}">
                      <a16:colId xmlns:a16="http://schemas.microsoft.com/office/drawing/2014/main" val="2428850531"/>
                    </a:ext>
                  </a:extLst>
                </a:gridCol>
              </a:tblGrid>
              <a:tr h="2029460">
                <a:tc>
                  <a:txBody>
                    <a:bodyPr/>
                    <a:lstStyle/>
                    <a:p>
                      <a:pPr marL="0" marR="0" algn="ctr">
                        <a:lnSpc>
                          <a:spcPct val="150000"/>
                        </a:lnSpc>
                        <a:spcBef>
                          <a:spcPts val="0"/>
                        </a:spcBef>
                        <a:spcAft>
                          <a:spcPts val="0"/>
                        </a:spcAft>
                      </a:pPr>
                      <a:r>
                        <a:rPr lang="vi-VN" sz="4000" dirty="0">
                          <a:effectLst/>
                          <a:latin typeface=".VnCommercial Script" panose="020B7200000000000000" pitchFamily="34" charset="0"/>
                          <a:ea typeface="Times New Roman" panose="02020603050405020304" pitchFamily="18" charset="0"/>
                          <a:cs typeface="Times New Roman" panose="02020603050405020304" pitchFamily="18" charset="0"/>
                        </a:rPr>
                        <a:t>Ten </a:t>
                      </a:r>
                      <a:r>
                        <a:rPr lang="vi-VN" sz="4000" dirty="0" err="1">
                          <a:effectLst/>
                          <a:latin typeface=".VnCommercial Script" panose="020B7200000000000000" pitchFamily="34" charset="0"/>
                          <a:ea typeface="Times New Roman" panose="02020603050405020304" pitchFamily="18" charset="0"/>
                          <a:cs typeface="Times New Roman" panose="02020603050405020304" pitchFamily="18" charset="0"/>
                        </a:rPr>
                        <a:t>nguoi</a:t>
                      </a:r>
                      <a:r>
                        <a:rPr lang="vi-VN" sz="4000" dirty="0">
                          <a:effectLst/>
                          <a:latin typeface=".VnCommercial Script" panose="020B7200000000000000" pitchFamily="34" charset="0"/>
                          <a:ea typeface="Times New Roman" panose="02020603050405020304" pitchFamily="18" charset="0"/>
                          <a:cs typeface="Times New Roman" panose="02020603050405020304" pitchFamily="18" charset="0"/>
                        </a:rPr>
                        <a:t> </a:t>
                      </a:r>
                      <a:r>
                        <a:rPr lang="vi-VN" sz="4000" dirty="0" err="1">
                          <a:effectLst/>
                          <a:latin typeface=".VnCommercial Script" panose="020B7200000000000000" pitchFamily="34" charset="0"/>
                          <a:ea typeface="Times New Roman" panose="02020603050405020304" pitchFamily="18" charset="0"/>
                          <a:cs typeface="Times New Roman" panose="02020603050405020304" pitchFamily="18" charset="0"/>
                        </a:rPr>
                        <a:t>phat</a:t>
                      </a:r>
                      <a:r>
                        <a:rPr lang="vi-VN" sz="4000" dirty="0">
                          <a:effectLst/>
                          <a:latin typeface=".VnCommercial Script" panose="020B7200000000000000" pitchFamily="34" charset="0"/>
                          <a:ea typeface="Times New Roman" panose="02020603050405020304" pitchFamily="18" charset="0"/>
                          <a:cs typeface="Times New Roman" panose="02020603050405020304" pitchFamily="18" charset="0"/>
                        </a:rPr>
                        <a:t> minh</a:t>
                      </a:r>
                      <a:endParaRPr lang="en-US" sz="40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solidFill>
                      <a:schemeClr val="accent2">
                        <a:lumMod val="20000"/>
                        <a:lumOff val="80000"/>
                      </a:schemeClr>
                    </a:solidFill>
                  </a:tcPr>
                </a:tc>
                <a:tc>
                  <a:txBody>
                    <a:bodyPr/>
                    <a:lstStyle/>
                    <a:p>
                      <a:pPr marL="0" marR="0" algn="ctr">
                        <a:lnSpc>
                          <a:spcPct val="150000"/>
                        </a:lnSpc>
                        <a:spcBef>
                          <a:spcPts val="0"/>
                        </a:spcBef>
                        <a:spcAft>
                          <a:spcPts val="0"/>
                        </a:spcAft>
                      </a:pPr>
                      <a:r>
                        <a:rPr lang="vi-VN" sz="7700" dirty="0" err="1">
                          <a:effectLst/>
                          <a:latin typeface=".VnCommercial Script" panose="020B7200000000000000" pitchFamily="34" charset="0"/>
                          <a:ea typeface="Times New Roman" panose="02020603050405020304" pitchFamily="18" charset="0"/>
                          <a:cs typeface="Times New Roman" panose="02020603050405020304" pitchFamily="18" charset="0"/>
                        </a:rPr>
                        <a:t>Nguyen</a:t>
                      </a:r>
                      <a:r>
                        <a:rPr lang="vi-VN" sz="7700" dirty="0">
                          <a:effectLst/>
                          <a:latin typeface=".VnCommercial Script" panose="020B7200000000000000" pitchFamily="34" charset="0"/>
                          <a:ea typeface="Times New Roman" panose="02020603050405020304" pitchFamily="18" charset="0"/>
                          <a:cs typeface="Times New Roman" panose="02020603050405020304" pitchFamily="18" charset="0"/>
                        </a:rPr>
                        <a:t> nhan</a:t>
                      </a:r>
                      <a:endParaRPr lang="en-US" sz="77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solidFill>
                      <a:schemeClr val="accent2">
                        <a:lumMod val="20000"/>
                        <a:lumOff val="80000"/>
                      </a:schemeClr>
                    </a:solidFill>
                  </a:tcPr>
                </a:tc>
                <a:tc>
                  <a:txBody>
                    <a:bodyPr/>
                    <a:lstStyle/>
                    <a:p>
                      <a:pPr marL="0" marR="0" algn="ctr">
                        <a:lnSpc>
                          <a:spcPct val="150000"/>
                        </a:lnSpc>
                        <a:spcBef>
                          <a:spcPts val="0"/>
                        </a:spcBef>
                        <a:spcAft>
                          <a:spcPts val="0"/>
                        </a:spcAft>
                      </a:pPr>
                      <a:r>
                        <a:rPr lang="vi-VN" sz="9200" b="0" dirty="0" err="1">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rPr>
                        <a:t>Ket</a:t>
                      </a:r>
                      <a:r>
                        <a:rPr lang="vi-VN" sz="9200" b="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rPr>
                        <a:t> qua</a:t>
                      </a:r>
                      <a:endParaRPr lang="en-US" sz="9200" b="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solidFill>
                      <a:schemeClr val="accent2">
                        <a:lumMod val="20000"/>
                        <a:lumOff val="80000"/>
                      </a:schemeClr>
                    </a:solidFill>
                  </a:tcPr>
                </a:tc>
                <a:extLst>
                  <a:ext uri="{0D108BD9-81ED-4DB2-BD59-A6C34878D82A}">
                    <a16:rowId xmlns:a16="http://schemas.microsoft.com/office/drawing/2014/main" val="3707325129"/>
                  </a:ext>
                </a:extLst>
              </a:tr>
              <a:tr h="1375833">
                <a:tc>
                  <a:txBody>
                    <a:bodyPr/>
                    <a:lstStyle/>
                    <a:p>
                      <a:pPr marL="0" marR="0" algn="l">
                        <a:lnSpc>
                          <a:spcPct val="150000"/>
                        </a:lnSpc>
                        <a:spcBef>
                          <a:spcPts val="0"/>
                        </a:spcBef>
                        <a:spcAft>
                          <a:spcPts val="0"/>
                        </a:spcAft>
                      </a:pP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1. Đất nặn </a:t>
                      </a:r>
                      <a:endParaRPr lang="en-US" sz="1900" dirty="0">
                        <a:effectLst/>
                        <a:latin typeface="UTM Azuki" panose="02040603050506020204" pitchFamily="18" charset="0"/>
                        <a:ea typeface="Times New Roman" panose="02020603050405020304" pitchFamily="18" charset="0"/>
                        <a:cs typeface="Times New Roman" panose="02020603050405020304" pitchFamily="18" charset="0"/>
                      </a:endParaRPr>
                    </a:p>
                    <a:p>
                      <a:pPr marL="0" marR="0" algn="l">
                        <a:lnSpc>
                          <a:spcPct val="150000"/>
                        </a:lnSpc>
                        <a:spcBef>
                          <a:spcPts val="0"/>
                        </a:spcBef>
                        <a:spcAft>
                          <a:spcPts val="0"/>
                        </a:spcAft>
                      </a:pP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Giô-sép</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Mác</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Vích</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-cơ).</a:t>
                      </a:r>
                      <a:endParaRPr lang="en-US" sz="19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Người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dân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thay</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vì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sử</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dụng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đất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sét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để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nấu</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sưởi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ấm</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thì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thay</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vào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đó</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dùng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ga</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khiến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ông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thua</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lỗ</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nhớ về bài học chị dạy ông cách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sử</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dụng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bột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nhão</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mô</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phỏng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độ</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dẻo</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của đất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sét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Trở</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thành</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loại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đồ</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chơi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cho</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trẻ</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em</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với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nhiều</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sắc</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hấp</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dẫn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thu</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về</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hàng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triệu</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đô</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la.</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698299740"/>
                  </a:ext>
                </a:extLst>
              </a:tr>
              <a:tr h="1132691">
                <a:tc>
                  <a:txBody>
                    <a:bodyPr/>
                    <a:lstStyle/>
                    <a:p>
                      <a:pPr marL="0" marR="0" algn="l">
                        <a:lnSpc>
                          <a:spcPct val="150000"/>
                        </a:lnSpc>
                        <a:spcBef>
                          <a:spcPts val="0"/>
                        </a:spcBef>
                        <a:spcAft>
                          <a:spcPts val="0"/>
                        </a:spcAft>
                      </a:pP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2. </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Kem</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que </a:t>
                      </a:r>
                      <a:endParaRPr lang="vi-V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50000"/>
                        </a:lnSpc>
                        <a:spcBef>
                          <a:spcPts val="0"/>
                        </a:spcBef>
                        <a:spcAft>
                          <a:spcPts val="0"/>
                        </a:spcAft>
                      </a:pP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(Ep-</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po</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xơn</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endParaRPr lang="en-US" sz="19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Ep-</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po</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xơn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vô</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tình</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dùng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chiếc</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que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trộn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bột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soda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khô</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nước</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lại với nhau trong một cái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cốc</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để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đùa</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nghịch</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để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quên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ngoài trời.</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Trở</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thành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sản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phẩm</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bán chạy nhất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mọi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thời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đại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khi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hè</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đến.</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3031874133"/>
                  </a:ext>
                </a:extLst>
              </a:tr>
              <a:tr h="1132691">
                <a:tc>
                  <a:txBody>
                    <a:bodyPr/>
                    <a:lstStyle/>
                    <a:p>
                      <a:pPr marL="0" marR="0" algn="l">
                        <a:lnSpc>
                          <a:spcPct val="150000"/>
                        </a:lnSpc>
                        <a:spcBef>
                          <a:spcPts val="0"/>
                        </a:spcBef>
                        <a:spcAft>
                          <a:spcPts val="0"/>
                        </a:spcAft>
                      </a:pP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3. </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Lát</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khoai</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tây </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chiên</a:t>
                      </a:r>
                      <a:r>
                        <a:rPr lang="vi-VN" sz="19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(Cram).</a:t>
                      </a:r>
                      <a:endParaRPr lang="en-US" sz="19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Cram đã mất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bình</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tĩnh</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khi khách hàng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liên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tục</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gửi lại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món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ăn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cắt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lát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khoai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mỏng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đến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nỗi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không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thể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mỏng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hơn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chiên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chúng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khô</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cứng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Nhiều người thích nó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đặt mua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rất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nhiều.</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3924970663"/>
                  </a:ext>
                </a:extLst>
              </a:tr>
              <a:tr h="1491801">
                <a:tc>
                  <a:txBody>
                    <a:bodyPr/>
                    <a:lstStyle/>
                    <a:p>
                      <a:pPr marL="0" marR="0" algn="l">
                        <a:lnSpc>
                          <a:spcPct val="150000"/>
                        </a:lnSpc>
                        <a:spcBef>
                          <a:spcPts val="0"/>
                        </a:spcBef>
                        <a:spcAft>
                          <a:spcPts val="0"/>
                        </a:spcAft>
                      </a:pP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4. Giấy nhớ </a:t>
                      </a:r>
                      <a:endParaRPr lang="vi-V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50000"/>
                        </a:lnSpc>
                        <a:spcBef>
                          <a:spcPts val="0"/>
                        </a:spcBef>
                        <a:spcAft>
                          <a:spcPts val="0"/>
                        </a:spcAft>
                      </a:pP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(Xin-</a:t>
                      </a:r>
                      <a:r>
                        <a:rPr lang="en-US" sz="19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vơ</a:t>
                      </a:r>
                      <a:r>
                        <a:rPr lang="en-US" sz="19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endParaRPr lang="en-US" sz="19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Xin-</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vơ</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tạo</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ra</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một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chất</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dính</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tạm</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trong phòng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thí</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nghiệm</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nhưng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không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biết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ứng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dụng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r>
                        <a:rPr lang="vi-VN" sz="16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Vài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năm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sau</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đồng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nghiệp của ông đã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tìm</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ra</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cách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dán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một số giấy nhớ lên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cuốn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sách</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hợp ca của mình tại nhà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thờ</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tc>
                  <a:txBody>
                    <a:bodyPr/>
                    <a:lstStyle/>
                    <a:p>
                      <a:pPr marL="0" marR="0" algn="just">
                        <a:lnSpc>
                          <a:spcPct val="150000"/>
                        </a:lnSpc>
                        <a:spcBef>
                          <a:spcPts val="0"/>
                        </a:spcBef>
                        <a:spcAft>
                          <a:spcPts val="0"/>
                        </a:spcAft>
                      </a:pP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Phổ</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biến</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rộng</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rãi</a:t>
                      </a:r>
                      <a:r>
                        <a:rPr lang="en-US" sz="1600" dirty="0">
                          <a:solidFill>
                            <a:srgbClr val="000000"/>
                          </a:solidFill>
                          <a:effectLst/>
                          <a:latin typeface="UTM Azuki" panose="02040603050506020204" pitchFamily="18" charset="0"/>
                          <a:ea typeface="Times New Roman" panose="02020603050405020304" pitchFamily="18" charset="0"/>
                          <a:cs typeface="Times New Roman" panose="02020603050405020304" pitchFamily="18" charset="0"/>
                        </a:rPr>
                        <a:t>.</a:t>
                      </a:r>
                      <a:endParaRPr lang="en-US" sz="1600" dirty="0">
                        <a:effectLst/>
                        <a:latin typeface="UTM Azuki" panose="02040603050506020204" pitchFamily="18" charset="0"/>
                        <a:ea typeface="Times New Roman" panose="02020603050405020304" pitchFamily="18" charset="0"/>
                        <a:cs typeface="Times New Roman" panose="02020603050405020304" pitchFamily="18" charset="0"/>
                      </a:endParaRPr>
                    </a:p>
                  </a:txBody>
                  <a:tcPr marL="76200" marR="76200" marT="50800" marB="50800" anchor="ctr"/>
                </a:tc>
                <a:extLst>
                  <a:ext uri="{0D108BD9-81ED-4DB2-BD59-A6C34878D82A}">
                    <a16:rowId xmlns:a16="http://schemas.microsoft.com/office/drawing/2014/main" val="803033945"/>
                  </a:ext>
                </a:extLst>
              </a:tr>
            </a:tbl>
          </a:graphicData>
        </a:graphic>
      </p:graphicFrame>
    </p:spTree>
    <p:extLst>
      <p:ext uri="{BB962C8B-B14F-4D97-AF65-F5344CB8AC3E}">
        <p14:creationId xmlns:p14="http://schemas.microsoft.com/office/powerpoint/2010/main" val="3411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47A70-59CD-85EB-2ABA-CFB6D63512CB}"/>
              </a:ext>
            </a:extLst>
          </p:cNvPr>
          <p:cNvSpPr txBox="1"/>
          <p:nvPr/>
        </p:nvSpPr>
        <p:spPr>
          <a:xfrm>
            <a:off x="3962400" y="443024"/>
            <a:ext cx="9448800" cy="7150932"/>
          </a:xfrm>
          <a:prstGeom prst="rect">
            <a:avLst/>
          </a:prstGeom>
          <a:noFill/>
        </p:spPr>
        <p:txBody>
          <a:bodyPr wrap="square" rtlCol="0">
            <a:spAutoFit/>
          </a:bodyPr>
          <a:lstStyle/>
          <a:p>
            <a:r>
              <a:rPr lang="en-US" sz="22934" dirty="0" err="1">
                <a:latin typeface="UTM Ong Do Gia" panose="02040603050506020204" pitchFamily="18" charset="0"/>
              </a:rPr>
              <a:t>Kiểm</a:t>
            </a:r>
            <a:r>
              <a:rPr lang="en-US" sz="22934" dirty="0">
                <a:latin typeface="UTM Ong Do Gia" panose="02040603050506020204" pitchFamily="18" charset="0"/>
              </a:rPr>
              <a:t> </a:t>
            </a:r>
            <a:r>
              <a:rPr lang="en-US" sz="22934" dirty="0" err="1">
                <a:latin typeface="UTM Ong Do Gia" panose="02040603050506020204" pitchFamily="18" charset="0"/>
              </a:rPr>
              <a:t>tra</a:t>
            </a:r>
            <a:r>
              <a:rPr lang="en-US" sz="22934" dirty="0">
                <a:latin typeface="UTM Ong Do Gia" panose="02040603050506020204" pitchFamily="18" charset="0"/>
              </a:rPr>
              <a:t> </a:t>
            </a:r>
            <a:r>
              <a:rPr lang="en-US" sz="22934" dirty="0" err="1">
                <a:latin typeface="UTM Ong Do Gia" panose="02040603050506020204" pitchFamily="18" charset="0"/>
              </a:rPr>
              <a:t>bài</a:t>
            </a:r>
            <a:r>
              <a:rPr lang="en-US" sz="22934" dirty="0">
                <a:latin typeface="UTM Ong Do Gia" panose="02040603050506020204" pitchFamily="18" charset="0"/>
              </a:rPr>
              <a:t> </a:t>
            </a:r>
            <a:r>
              <a:rPr lang="en-US" sz="22934" dirty="0" err="1">
                <a:latin typeface="UTM Ong Do Gia" panose="02040603050506020204" pitchFamily="18" charset="0"/>
              </a:rPr>
              <a:t>cũ</a:t>
            </a:r>
            <a:endParaRPr lang="en-US" sz="22934" dirty="0">
              <a:latin typeface="UTM Ong Do Gia" panose="02040603050506020204" pitchFamily="18" charset="0"/>
            </a:endParaRPr>
          </a:p>
        </p:txBody>
      </p:sp>
      <p:pic>
        <p:nvPicPr>
          <p:cNvPr id="3" name="Picture 96">
            <a:extLst>
              <a:ext uri="{FF2B5EF4-FFF2-40B4-BE49-F238E27FC236}">
                <a16:creationId xmlns:a16="http://schemas.microsoft.com/office/drawing/2014/main" id="{F7E005B7-1573-3BFA-B03C-187304E7D3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431800"/>
            <a:ext cx="4357035" cy="4301583"/>
          </a:xfrm>
          <a:prstGeom prst="rect">
            <a:avLst/>
          </a:prstGeom>
        </p:spPr>
      </p:pic>
      <p:pic>
        <p:nvPicPr>
          <p:cNvPr id="4" name="Picture 3">
            <a:extLst>
              <a:ext uri="{FF2B5EF4-FFF2-40B4-BE49-F238E27FC236}">
                <a16:creationId xmlns:a16="http://schemas.microsoft.com/office/drawing/2014/main" id="{103815F0-C808-AC4B-9C27-D161056E501D}"/>
              </a:ext>
            </a:extLst>
          </p:cNvPr>
          <p:cNvPicPr>
            <a:picLocks noChangeAspect="1"/>
          </p:cNvPicPr>
          <p:nvPr/>
        </p:nvPicPr>
        <p:blipFill rotWithShape="1">
          <a:blip r:embed="rId4">
            <a:extLst>
              <a:ext uri="{28A0092B-C50C-407E-A947-70E740481C1C}">
                <a14:useLocalDpi xmlns:a14="http://schemas.microsoft.com/office/drawing/2010/main" val="0"/>
              </a:ext>
            </a:extLst>
          </a:blip>
          <a:srcRect l="18000" t="8399" r="18000" b="10000"/>
          <a:stretch/>
        </p:blipFill>
        <p:spPr>
          <a:xfrm>
            <a:off x="9245600" y="2311401"/>
            <a:ext cx="3306980" cy="4487591"/>
          </a:xfrm>
          <a:prstGeom prst="rect">
            <a:avLst/>
          </a:prstGeom>
        </p:spPr>
      </p:pic>
    </p:spTree>
    <p:extLst>
      <p:ext uri="{BB962C8B-B14F-4D97-AF65-F5344CB8AC3E}">
        <p14:creationId xmlns:p14="http://schemas.microsoft.com/office/powerpoint/2010/main" val="311759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036"/>
          <a:stretch>
            <a:fillRect/>
          </a:stretch>
        </p:blipFill>
        <p:spPr>
          <a:xfrm rot="-5400000">
            <a:off x="1675321" y="-429102"/>
            <a:ext cx="1543640" cy="3300242"/>
          </a:xfrm>
          <a:prstGeom prst="rect">
            <a:avLst/>
          </a:prstGeom>
        </p:spPr>
      </p:pic>
      <p:pic>
        <p:nvPicPr>
          <p:cNvPr id="112" name="Picture 1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56710">
            <a:off x="3304804" y="1624876"/>
            <a:ext cx="1102974" cy="298806"/>
          </a:xfrm>
          <a:prstGeom prst="rect">
            <a:avLst/>
          </a:prstGeom>
        </p:spPr>
      </p:pic>
      <p:pic>
        <p:nvPicPr>
          <p:cNvPr id="113" name="Picture 1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20929" y="128109"/>
            <a:ext cx="656683" cy="656683"/>
          </a:xfrm>
          <a:prstGeom prst="rect">
            <a:avLst/>
          </a:prstGeom>
        </p:spPr>
      </p:pic>
      <p:pic>
        <p:nvPicPr>
          <p:cNvPr id="114" name="Picture 1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43447">
            <a:off x="-42938" y="39557"/>
            <a:ext cx="1253178" cy="430780"/>
          </a:xfrm>
          <a:prstGeom prst="rect">
            <a:avLst/>
          </a:prstGeom>
        </p:spPr>
      </p:pic>
      <p:pic>
        <p:nvPicPr>
          <p:cNvPr id="115" name="Picture 1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36767" y="1652286"/>
            <a:ext cx="852104" cy="995026"/>
          </a:xfrm>
          <a:prstGeom prst="rect">
            <a:avLst/>
          </a:prstGeom>
        </p:spPr>
      </p:pic>
      <p:pic>
        <p:nvPicPr>
          <p:cNvPr id="116" name="Picture 1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3650" y="119007"/>
            <a:ext cx="1011096" cy="1102012"/>
          </a:xfrm>
          <a:prstGeom prst="rect">
            <a:avLst/>
          </a:prstGeom>
        </p:spPr>
      </p:pic>
      <p:sp>
        <p:nvSpPr>
          <p:cNvPr id="122" name="TextBox 122"/>
          <p:cNvSpPr txBox="1"/>
          <p:nvPr/>
        </p:nvSpPr>
        <p:spPr>
          <a:xfrm>
            <a:off x="1218103" y="1103671"/>
            <a:ext cx="2524348" cy="483915"/>
          </a:xfrm>
          <a:prstGeom prst="rect">
            <a:avLst/>
          </a:prstGeom>
        </p:spPr>
        <p:txBody>
          <a:bodyPr wrap="square" lIns="0" tIns="0" rIns="0" bIns="0" rtlCol="0" anchor="t">
            <a:spAutoFit/>
          </a:bodyPr>
          <a:lstStyle/>
          <a:p>
            <a:pPr algn="ctr">
              <a:lnSpc>
                <a:spcPts val="3734"/>
              </a:lnSpc>
            </a:pPr>
            <a:r>
              <a:rPr lang="vi-VN" sz="3734" b="1" dirty="0">
                <a:solidFill>
                  <a:srgbClr val="FF0000"/>
                </a:solidFill>
                <a:latin typeface="Times New Roman" panose="02020603050405020304" pitchFamily="18" charset="0"/>
              </a:rPr>
              <a:t>NHẬN XÉT</a:t>
            </a:r>
            <a:endParaRPr lang="en-US" sz="3734" b="1" dirty="0">
              <a:solidFill>
                <a:srgbClr val="FF0000"/>
              </a:solidFill>
            </a:endParaRPr>
          </a:p>
        </p:txBody>
      </p:sp>
      <p:pic>
        <p:nvPicPr>
          <p:cNvPr id="129" name="Picture 1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5814816"/>
            <a:ext cx="1311096" cy="1032190"/>
          </a:xfrm>
          <a:prstGeom prst="rect">
            <a:avLst/>
          </a:prstGeom>
        </p:spPr>
      </p:pic>
      <p:sp>
        <p:nvSpPr>
          <p:cNvPr id="130" name="Rectangle 129"/>
          <p:cNvSpPr/>
          <p:nvPr/>
        </p:nvSpPr>
        <p:spPr>
          <a:xfrm>
            <a:off x="3796243" y="4165883"/>
            <a:ext cx="7682538" cy="1838132"/>
          </a:xfrm>
          <a:prstGeom prst="rect">
            <a:avLst/>
          </a:prstGeom>
          <a:solidFill>
            <a:schemeClr val="bg1"/>
          </a:solidFill>
        </p:spPr>
        <p:txBody>
          <a:bodyPr wrap="square">
            <a:spAutoFit/>
          </a:bodyPr>
          <a:lstStyle/>
          <a:p>
            <a:pPr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văn bản </a:t>
            </a:r>
            <a:r>
              <a:rPr lang="en-US" sz="2533"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533"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minh "</a:t>
            </a:r>
            <a:r>
              <a:rPr lang="en-US" sz="2533"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533"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533"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33"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533"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2533"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bằng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kê</a:t>
            </a:r>
            <a:r>
              <a:rPr lang="vi-VN"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33"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1" name="Picture 130"/>
          <p:cNvPicPr>
            <a:picLocks noChangeAspect="1"/>
          </p:cNvPicPr>
          <p:nvPr/>
        </p:nvPicPr>
        <p:blipFill rotWithShape="1">
          <a:blip r:embed="rId16" cstate="print">
            <a:extLst>
              <a:ext uri="{28A0092B-C50C-407E-A947-70E740481C1C}">
                <a14:useLocalDpi xmlns:a14="http://schemas.microsoft.com/office/drawing/2010/main" val="0"/>
              </a:ext>
            </a:extLst>
          </a:blip>
          <a:srcRect l="17892" t="18254" r="16422" b="14099"/>
          <a:stretch/>
        </p:blipFill>
        <p:spPr>
          <a:xfrm>
            <a:off x="994890" y="2506801"/>
            <a:ext cx="2438018" cy="2510795"/>
          </a:xfrm>
          <a:prstGeom prst="rect">
            <a:avLst/>
          </a:prstGeom>
        </p:spPr>
      </p:pic>
      <p:sp>
        <p:nvSpPr>
          <p:cNvPr id="132" name="Rounded Rectangular Callout 131"/>
          <p:cNvSpPr/>
          <p:nvPr/>
        </p:nvSpPr>
        <p:spPr>
          <a:xfrm>
            <a:off x="4094087" y="2201666"/>
            <a:ext cx="7384694" cy="1414836"/>
          </a:xfrm>
          <a:prstGeom prst="wedgeRoundRectCallout">
            <a:avLst>
              <a:gd name="adj1" fmla="val -59082"/>
              <a:gd name="adj2" fmla="val 43232"/>
              <a:gd name="adj3" fmla="val 16667"/>
            </a:avLst>
          </a:prstGeom>
          <a:solidFill>
            <a:schemeClr val="accent2">
              <a:lumMod val="20000"/>
              <a:lumOff val="80000"/>
            </a:schemeClr>
          </a:solidFill>
          <a:ln w="38100">
            <a:solidFill>
              <a:schemeClr val="accent4">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33" dirty="0">
                <a:solidFill>
                  <a:schemeClr val="tx1"/>
                </a:solidFill>
                <a:latin typeface="Times New Roman" panose="02020603050405020304" pitchFamily="18" charset="0"/>
              </a:rPr>
              <a:t>Em có nhận xét gì về cách trình bày các thông tin trong văn bản?</a:t>
            </a:r>
          </a:p>
        </p:txBody>
      </p:sp>
      <p:pic>
        <p:nvPicPr>
          <p:cNvPr id="133" name="Picture 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363200" y="299109"/>
            <a:ext cx="1755394" cy="1353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anim calcmode="lin" valueType="num">
                                      <p:cBhvr>
                                        <p:cTn id="8" dur="1000" fill="hold"/>
                                        <p:tgtEl>
                                          <p:spTgt spid="131"/>
                                        </p:tgtEl>
                                        <p:attrNameLst>
                                          <p:attrName>ppt_x</p:attrName>
                                        </p:attrNameLst>
                                      </p:cBhvr>
                                      <p:tavLst>
                                        <p:tav tm="0">
                                          <p:val>
                                            <p:strVal val="#ppt_x"/>
                                          </p:val>
                                        </p:tav>
                                        <p:tav tm="100000">
                                          <p:val>
                                            <p:strVal val="#ppt_x"/>
                                          </p:val>
                                        </p:tav>
                                      </p:tavLst>
                                    </p:anim>
                                    <p:anim calcmode="lin" valueType="num">
                                      <p:cBhvr>
                                        <p:cTn id="9" dur="900" decel="100000" fill="hold"/>
                                        <p:tgtEl>
                                          <p:spTgt spid="1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1000"/>
                                        <p:tgtEl>
                                          <p:spTgt spid="132"/>
                                        </p:tgtEl>
                                      </p:cBhvr>
                                    </p:animEffect>
                                    <p:anim calcmode="lin" valueType="num">
                                      <p:cBhvr>
                                        <p:cTn id="14" dur="1000" fill="hold"/>
                                        <p:tgtEl>
                                          <p:spTgt spid="132"/>
                                        </p:tgtEl>
                                        <p:attrNameLst>
                                          <p:attrName>ppt_x</p:attrName>
                                        </p:attrNameLst>
                                      </p:cBhvr>
                                      <p:tavLst>
                                        <p:tav tm="0">
                                          <p:val>
                                            <p:strVal val="#ppt_x"/>
                                          </p:val>
                                        </p:tav>
                                        <p:tav tm="100000">
                                          <p:val>
                                            <p:strVal val="#ppt_x"/>
                                          </p:val>
                                        </p:tav>
                                      </p:tavLst>
                                    </p:anim>
                                    <p:anim calcmode="lin" valueType="num">
                                      <p:cBhvr>
                                        <p:cTn id="15" dur="900" decel="100000" fill="hold"/>
                                        <p:tgtEl>
                                          <p:spTgt spid="13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arn(inVertical)">
                                      <p:cBhvr>
                                        <p:cTn id="2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29689">
            <a:off x="4955871" y="-362122"/>
            <a:ext cx="4353639" cy="75541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618946">
            <a:off x="5065724" y="-305318"/>
            <a:ext cx="4353639" cy="7571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69838" y="1225083"/>
            <a:ext cx="1755394" cy="135317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719273"/>
            <a:ext cx="1597041" cy="69571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575030" y="5054601"/>
            <a:ext cx="1281433" cy="125813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33290">
            <a:off x="11140263" y="4963798"/>
            <a:ext cx="809506" cy="2069025"/>
          </a:xfrm>
          <a:prstGeom prst="rect">
            <a:avLst/>
          </a:prstGeom>
        </p:spPr>
      </p:pic>
      <p:sp>
        <p:nvSpPr>
          <p:cNvPr id="19" name="TextBox 19"/>
          <p:cNvSpPr txBox="1"/>
          <p:nvPr/>
        </p:nvSpPr>
        <p:spPr>
          <a:xfrm>
            <a:off x="4198185" y="3505886"/>
            <a:ext cx="6254508" cy="898066"/>
          </a:xfrm>
          <a:prstGeom prst="rect">
            <a:avLst/>
          </a:prstGeom>
        </p:spPr>
        <p:txBody>
          <a:bodyPr wrap="square" lIns="0" tIns="0" rIns="0" bIns="0" rtlCol="0" anchor="t">
            <a:spAutoFit/>
          </a:bodyPr>
          <a:lstStyle/>
          <a:p>
            <a:pPr algn="ctr">
              <a:lnSpc>
                <a:spcPts val="5334"/>
              </a:lnSpc>
            </a:pPr>
            <a:r>
              <a:rPr lang="vi-VN" sz="4400" b="1" dirty="0">
                <a:solidFill>
                  <a:srgbClr val="333034"/>
                </a:solidFill>
                <a:latin typeface="Times New Roman" panose="02020603050405020304" pitchFamily="18" charset="0"/>
                <a:cs typeface="Times New Roman" panose="02020603050405020304" pitchFamily="18" charset="0"/>
              </a:rPr>
              <a:t>III. </a:t>
            </a:r>
            <a:r>
              <a:rPr lang="en-US" sz="13267" b="1" dirty="0">
                <a:solidFill>
                  <a:srgbClr val="333034"/>
                </a:solidFill>
                <a:latin typeface="UTM Silk Script" panose="02040603050506020204" pitchFamily="18" charset="0"/>
                <a:cs typeface="Times New Roman" panose="02020603050405020304" pitchFamily="18" charset="0"/>
              </a:rPr>
              <a:t>Tong </a:t>
            </a:r>
            <a:r>
              <a:rPr lang="en-US" sz="13267" b="1" dirty="0" err="1">
                <a:solidFill>
                  <a:srgbClr val="333034"/>
                </a:solidFill>
                <a:latin typeface="UTM Silk Script" panose="02040603050506020204" pitchFamily="18" charset="0"/>
                <a:cs typeface="Times New Roman" panose="02020603050405020304" pitchFamily="18" charset="0"/>
              </a:rPr>
              <a:t>ket</a:t>
            </a:r>
            <a:endParaRPr lang="en-US" sz="4400" b="1" dirty="0">
              <a:solidFill>
                <a:srgbClr val="333034"/>
              </a:solidFill>
              <a:latin typeface="UTM Silk Script" panose="02040603050506020204" pitchFamily="18" charset="0"/>
              <a:cs typeface="Times New Roman" panose="02020603050405020304" pitchFamily="18" charset="0"/>
            </a:endParaRPr>
          </a:p>
        </p:txBody>
      </p:sp>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21945">
            <a:off x="7099520" y="880555"/>
            <a:ext cx="1859437" cy="862103"/>
          </a:xfrm>
          <a:prstGeom prst="rect">
            <a:avLst/>
          </a:prstGeom>
        </p:spPr>
      </p:pic>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9922" y="2413000"/>
            <a:ext cx="3857875" cy="4582280"/>
          </a:xfrm>
          <a:prstGeom prst="rect">
            <a:avLst/>
          </a:prstGeom>
        </p:spPr>
      </p:pic>
    </p:spTree>
    <p:extLst>
      <p:ext uri="{BB962C8B-B14F-4D97-AF65-F5344CB8AC3E}">
        <p14:creationId xmlns:p14="http://schemas.microsoft.com/office/powerpoint/2010/main" val="3363159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43A13D-50AA-A584-95CD-A548888571DE}"/>
              </a:ext>
            </a:extLst>
          </p:cNvPr>
          <p:cNvPicPr>
            <a:picLocks noChangeAspect="1"/>
          </p:cNvPicPr>
          <p:nvPr/>
        </p:nvPicPr>
        <p:blipFill rotWithShape="1">
          <a:blip r:embed="rId3"/>
          <a:srcRect r="46012"/>
          <a:stretch/>
        </p:blipFill>
        <p:spPr>
          <a:xfrm>
            <a:off x="75527" y="286810"/>
            <a:ext cx="5111797" cy="6111751"/>
          </a:xfrm>
          <a:prstGeom prst="rect">
            <a:avLst/>
          </a:prstGeom>
        </p:spPr>
      </p:pic>
      <p:pic>
        <p:nvPicPr>
          <p:cNvPr id="4" name="Picture 3">
            <a:extLst>
              <a:ext uri="{FF2B5EF4-FFF2-40B4-BE49-F238E27FC236}">
                <a16:creationId xmlns:a16="http://schemas.microsoft.com/office/drawing/2014/main" id="{D834D5F6-7C21-8CED-C327-0B512B4DA7B2}"/>
              </a:ext>
            </a:extLst>
          </p:cNvPr>
          <p:cNvPicPr>
            <a:picLocks noChangeAspect="1"/>
          </p:cNvPicPr>
          <p:nvPr/>
        </p:nvPicPr>
        <p:blipFill>
          <a:blip r:embed="rId4"/>
          <a:stretch>
            <a:fillRect/>
          </a:stretch>
        </p:blipFill>
        <p:spPr>
          <a:xfrm>
            <a:off x="5381062" y="416277"/>
            <a:ext cx="6129367" cy="5852352"/>
          </a:xfrm>
          <a:prstGeom prst="rect">
            <a:avLst/>
          </a:prstGeom>
        </p:spPr>
      </p:pic>
      <p:sp>
        <p:nvSpPr>
          <p:cNvPr id="5" name="Rectangle 4">
            <a:extLst>
              <a:ext uri="{FF2B5EF4-FFF2-40B4-BE49-F238E27FC236}">
                <a16:creationId xmlns:a16="http://schemas.microsoft.com/office/drawing/2014/main" id="{BD72F74A-879E-35D8-C935-6A2CAF39F441}"/>
              </a:ext>
            </a:extLst>
          </p:cNvPr>
          <p:cNvSpPr/>
          <p:nvPr/>
        </p:nvSpPr>
        <p:spPr>
          <a:xfrm>
            <a:off x="6467055" y="1807765"/>
            <a:ext cx="3957377" cy="2308324"/>
          </a:xfrm>
          <a:prstGeom prst="rect">
            <a:avLst/>
          </a:prstGeom>
        </p:spPr>
        <p:txBody>
          <a:bodyPr wrap="square">
            <a:spAutoFit/>
          </a:bodyPr>
          <a:lstStyle/>
          <a:p>
            <a:pPr algn="ctr" defTabSz="1219231">
              <a:buClr>
                <a:srgbClr val="000000"/>
              </a:buClr>
            </a:pPr>
            <a:r>
              <a:rPr lang="en-US" sz="4800" kern="0" dirty="0" err="1">
                <a:solidFill>
                  <a:srgbClr val="000000"/>
                </a:solidFill>
                <a:latin typeface="Times New Roman" panose="02020603050405020304" pitchFamily="18" charset="0"/>
                <a:cs typeface="Times New Roman" panose="02020603050405020304" pitchFamily="18" charset="0"/>
                <a:sym typeface="Arial"/>
              </a:rPr>
              <a:t>Nêu</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nội</a:t>
            </a:r>
            <a:r>
              <a:rPr lang="en-US" sz="4800" kern="0" dirty="0">
                <a:solidFill>
                  <a:srgbClr val="000000"/>
                </a:solidFill>
                <a:latin typeface="Times New Roman" panose="02020603050405020304" pitchFamily="18" charset="0"/>
                <a:cs typeface="Times New Roman" panose="02020603050405020304" pitchFamily="18" charset="0"/>
                <a:sym typeface="Arial"/>
              </a:rPr>
              <a:t> dung </a:t>
            </a:r>
            <a:r>
              <a:rPr lang="en-US" sz="4800" kern="0" dirty="0" err="1">
                <a:solidFill>
                  <a:srgbClr val="000000"/>
                </a:solidFill>
                <a:latin typeface="Times New Roman" panose="02020603050405020304" pitchFamily="18" charset="0"/>
                <a:cs typeface="Times New Roman" panose="02020603050405020304" pitchFamily="18" charset="0"/>
                <a:sym typeface="Arial"/>
              </a:rPr>
              <a:t>và</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nghệ</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thuật</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của</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văn</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bản</a:t>
            </a:r>
            <a:endParaRPr lang="en-US" sz="48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59567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41787">
            <a:off x="627531" y="2683796"/>
            <a:ext cx="449242" cy="1046962"/>
          </a:xfrm>
          <a:prstGeom prst="rect">
            <a:avLst/>
          </a:prstGeom>
        </p:spPr>
      </p:pic>
      <p:grpSp>
        <p:nvGrpSpPr>
          <p:cNvPr id="36" name="Group 36"/>
          <p:cNvGrpSpPr/>
          <p:nvPr/>
        </p:nvGrpSpPr>
        <p:grpSpPr>
          <a:xfrm>
            <a:off x="294691" y="549367"/>
            <a:ext cx="9906000" cy="3295610"/>
            <a:chOff x="0" y="0"/>
            <a:chExt cx="1566422" cy="2184399"/>
          </a:xfrm>
        </p:grpSpPr>
        <p:sp>
          <p:nvSpPr>
            <p:cNvPr id="37" name="Freeform 37"/>
            <p:cNvSpPr/>
            <p:nvPr/>
          </p:nvSpPr>
          <p:spPr>
            <a:xfrm>
              <a:off x="0" y="0"/>
              <a:ext cx="1566422" cy="2184399"/>
            </a:xfrm>
            <a:custGeom>
              <a:avLst/>
              <a:gdLst/>
              <a:ahLst/>
              <a:cxnLst/>
              <a:rect l="l" t="t" r="r" b="b"/>
              <a:pathLst>
                <a:path w="1566422" h="2184399">
                  <a:moveTo>
                    <a:pt x="0" y="0"/>
                  </a:moveTo>
                  <a:lnTo>
                    <a:pt x="1566422" y="0"/>
                  </a:lnTo>
                  <a:lnTo>
                    <a:pt x="1566422" y="2184399"/>
                  </a:lnTo>
                  <a:lnTo>
                    <a:pt x="0" y="2184399"/>
                  </a:lnTo>
                  <a:close/>
                </a:path>
              </a:pathLst>
            </a:custGeom>
            <a:solidFill>
              <a:srgbClr val="F4BEBE"/>
            </a:solidFill>
          </p:spPr>
          <p:txBody>
            <a:bodyPr/>
            <a:lstStyle/>
            <a:p>
              <a:endParaRPr lang="en-US" sz="1200">
                <a:latin typeface="UTM Silk Script" panose="02040603050506020204" pitchFamily="18" charset="0"/>
              </a:endParaRPr>
            </a:p>
          </p:txBody>
        </p:sp>
      </p:grpSp>
      <p:pic>
        <p:nvPicPr>
          <p:cNvPr id="38" name="Picture 3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615919">
            <a:off x="6480513" y="52038"/>
            <a:ext cx="978245" cy="1054711"/>
          </a:xfrm>
          <a:prstGeom prst="rect">
            <a:avLst/>
          </a:prstGeom>
        </p:spPr>
      </p:pic>
      <p:grpSp>
        <p:nvGrpSpPr>
          <p:cNvPr id="41" name="Group 41"/>
          <p:cNvGrpSpPr/>
          <p:nvPr/>
        </p:nvGrpSpPr>
        <p:grpSpPr>
          <a:xfrm>
            <a:off x="294691" y="669876"/>
            <a:ext cx="9804400" cy="3066110"/>
            <a:chOff x="0" y="0"/>
            <a:chExt cx="1722188" cy="2068867"/>
          </a:xfrm>
        </p:grpSpPr>
        <p:sp>
          <p:nvSpPr>
            <p:cNvPr id="42" name="Freeform 42"/>
            <p:cNvSpPr/>
            <p:nvPr/>
          </p:nvSpPr>
          <p:spPr>
            <a:xfrm>
              <a:off x="0" y="0"/>
              <a:ext cx="1722188" cy="2068867"/>
            </a:xfrm>
            <a:custGeom>
              <a:avLst/>
              <a:gdLst/>
              <a:ahLst/>
              <a:cxnLst/>
              <a:rect l="l" t="t" r="r" b="b"/>
              <a:pathLst>
                <a:path w="1722188" h="2068867">
                  <a:moveTo>
                    <a:pt x="0" y="0"/>
                  </a:moveTo>
                  <a:lnTo>
                    <a:pt x="1722188" y="0"/>
                  </a:lnTo>
                  <a:lnTo>
                    <a:pt x="1722188" y="2068867"/>
                  </a:lnTo>
                  <a:lnTo>
                    <a:pt x="0" y="2068867"/>
                  </a:lnTo>
                  <a:close/>
                </a:path>
              </a:pathLst>
            </a:custGeom>
            <a:solidFill>
              <a:srgbClr val="FFFFFF"/>
            </a:solidFill>
          </p:spPr>
          <p:txBody>
            <a:bodyPr/>
            <a:lstStyle/>
            <a:p>
              <a:endParaRPr lang="en-US" sz="1200">
                <a:latin typeface="UTM Silk Script" panose="02040603050506020204" pitchFamily="18" charset="0"/>
              </a:endParaRPr>
            </a:p>
          </p:txBody>
        </p:sp>
      </p:grpSp>
      <p:pic>
        <p:nvPicPr>
          <p:cNvPr id="105" name="Picture 10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3787" y="6438015"/>
            <a:ext cx="1500286" cy="198788"/>
          </a:xfrm>
          <a:prstGeom prst="rect">
            <a:avLst/>
          </a:prstGeom>
        </p:spPr>
      </p:pic>
      <p:grpSp>
        <p:nvGrpSpPr>
          <p:cNvPr id="122" name="Group 39"/>
          <p:cNvGrpSpPr/>
          <p:nvPr/>
        </p:nvGrpSpPr>
        <p:grpSpPr>
          <a:xfrm>
            <a:off x="3653336" y="398738"/>
            <a:ext cx="3087109" cy="772649"/>
            <a:chOff x="0" y="0"/>
            <a:chExt cx="1566422" cy="491452"/>
          </a:xfrm>
        </p:grpSpPr>
        <p:sp>
          <p:nvSpPr>
            <p:cNvPr id="123" name="Freeform 40"/>
            <p:cNvSpPr/>
            <p:nvPr/>
          </p:nvSpPr>
          <p:spPr>
            <a:xfrm>
              <a:off x="0" y="0"/>
              <a:ext cx="1566422" cy="491452"/>
            </a:xfrm>
            <a:custGeom>
              <a:avLst/>
              <a:gdLst/>
              <a:ahLst/>
              <a:cxnLst/>
              <a:rect l="l" t="t" r="r" b="b"/>
              <a:pathLst>
                <a:path w="1566422" h="491452">
                  <a:moveTo>
                    <a:pt x="0" y="0"/>
                  </a:moveTo>
                  <a:lnTo>
                    <a:pt x="1566422" y="0"/>
                  </a:lnTo>
                  <a:lnTo>
                    <a:pt x="1566422" y="491452"/>
                  </a:lnTo>
                  <a:lnTo>
                    <a:pt x="0" y="491452"/>
                  </a:lnTo>
                  <a:close/>
                </a:path>
              </a:pathLst>
            </a:custGeom>
            <a:solidFill>
              <a:srgbClr val="D6E3F1"/>
            </a:solidFill>
          </p:spPr>
          <p:txBody>
            <a:bodyPr/>
            <a:lstStyle/>
            <a:p>
              <a:endParaRPr lang="en-US" sz="1200">
                <a:latin typeface="UTM Silk Script" panose="02040603050506020204" pitchFamily="18" charset="0"/>
              </a:endParaRPr>
            </a:p>
          </p:txBody>
        </p:sp>
      </p:grpSp>
      <p:sp>
        <p:nvSpPr>
          <p:cNvPr id="124" name="Rectangle 123"/>
          <p:cNvSpPr/>
          <p:nvPr/>
        </p:nvSpPr>
        <p:spPr>
          <a:xfrm>
            <a:off x="485518" y="1335329"/>
            <a:ext cx="9217207" cy="2360839"/>
          </a:xfrm>
          <a:prstGeom prst="rect">
            <a:avLst/>
          </a:prstGeom>
        </p:spPr>
        <p:txBody>
          <a:bodyPr wrap="square">
            <a:spAutoFit/>
          </a:bodyPr>
          <a:lstStyle/>
          <a:p>
            <a:pPr algn="just">
              <a:lnSpc>
                <a:spcPct val="150000"/>
              </a:lnSpc>
            </a:pPr>
            <a:r>
              <a:rPr lang="vi-VN"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cung cấp thông tin về những phát minh tình cờ và bất ngờ bao gồm: đất nặn, kem que, lát khoai tây chiên, giấy nhớ. Dù là những phát minh tình cờ hay dùng nhiều thời gian nghiên cứu thì chúng ta cũng nên trân trọng.</a:t>
            </a:r>
            <a:endParaRPr lang="en-US" sz="2533" dirty="0">
              <a:latin typeface="UTM Silk Script" panose="02040603050506020204" pitchFamily="18" charset="0"/>
              <a:ea typeface="Times New Roman" panose="02020603050405020304" pitchFamily="18" charset="0"/>
              <a:cs typeface="Times New Roman" panose="02020603050405020304" pitchFamily="18" charset="0"/>
            </a:endParaRPr>
          </a:p>
        </p:txBody>
      </p:sp>
      <p:pic>
        <p:nvPicPr>
          <p:cNvPr id="125"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00000">
            <a:off x="9489821" y="2907151"/>
            <a:ext cx="822175" cy="1397231"/>
          </a:xfrm>
          <a:prstGeom prst="rect">
            <a:avLst/>
          </a:prstGeom>
        </p:spPr>
      </p:pic>
      <p:pic>
        <p:nvPicPr>
          <p:cNvPr id="126"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4788">
            <a:off x="1851850" y="444929"/>
            <a:ext cx="742366" cy="760337"/>
          </a:xfrm>
          <a:prstGeom prst="rect">
            <a:avLst/>
          </a:prstGeom>
        </p:spPr>
      </p:pic>
      <p:sp>
        <p:nvSpPr>
          <p:cNvPr id="15" name="TextBox 118"/>
          <p:cNvSpPr txBox="1"/>
          <p:nvPr/>
        </p:nvSpPr>
        <p:spPr>
          <a:xfrm>
            <a:off x="3857446" y="475382"/>
            <a:ext cx="2864131" cy="615553"/>
          </a:xfrm>
          <a:prstGeom prst="rect">
            <a:avLst/>
          </a:prstGeom>
        </p:spPr>
        <p:txBody>
          <a:bodyPr wrap="square" lIns="0" tIns="0" rIns="0" bIns="0" rtlCol="0" anchor="t">
            <a:spAutoFit/>
          </a:bodyPr>
          <a:lstStyle/>
          <a:p>
            <a:pPr algn="ctr">
              <a:lnSpc>
                <a:spcPts val="4800"/>
              </a:lnSpc>
            </a:pPr>
            <a:r>
              <a:rPr lang="vi-VN" sz="4267" b="1" dirty="0">
                <a:solidFill>
                  <a:srgbClr val="FF0000"/>
                </a:solidFill>
                <a:latin typeface="Times New Roman" panose="02020603050405020304" pitchFamily="18" charset="0"/>
              </a:rPr>
              <a:t>NỘI DUNG</a:t>
            </a:r>
            <a:endParaRPr lang="en-US" sz="4267" b="1" dirty="0">
              <a:solidFill>
                <a:srgbClr val="FF0000"/>
              </a:solidFill>
              <a:latin typeface="UTM Silk Script" panose="02040603050506020204" pitchFamily="18" charset="0"/>
            </a:endParaRPr>
          </a:p>
        </p:txBody>
      </p:sp>
      <p:grpSp>
        <p:nvGrpSpPr>
          <p:cNvPr id="17" name="Group 36"/>
          <p:cNvGrpSpPr/>
          <p:nvPr/>
        </p:nvGrpSpPr>
        <p:grpSpPr>
          <a:xfrm>
            <a:off x="1971091" y="4254480"/>
            <a:ext cx="9906000" cy="2152510"/>
            <a:chOff x="0" y="0"/>
            <a:chExt cx="1566422" cy="2184399"/>
          </a:xfrm>
        </p:grpSpPr>
        <p:sp>
          <p:nvSpPr>
            <p:cNvPr id="18" name="Freeform 37"/>
            <p:cNvSpPr/>
            <p:nvPr/>
          </p:nvSpPr>
          <p:spPr>
            <a:xfrm>
              <a:off x="0" y="0"/>
              <a:ext cx="1566422" cy="2184399"/>
            </a:xfrm>
            <a:custGeom>
              <a:avLst/>
              <a:gdLst/>
              <a:ahLst/>
              <a:cxnLst/>
              <a:rect l="l" t="t" r="r" b="b"/>
              <a:pathLst>
                <a:path w="1566422" h="2184399">
                  <a:moveTo>
                    <a:pt x="0" y="0"/>
                  </a:moveTo>
                  <a:lnTo>
                    <a:pt x="1566422" y="0"/>
                  </a:lnTo>
                  <a:lnTo>
                    <a:pt x="1566422" y="2184399"/>
                  </a:lnTo>
                  <a:lnTo>
                    <a:pt x="0" y="2184399"/>
                  </a:lnTo>
                  <a:close/>
                </a:path>
              </a:pathLst>
            </a:custGeom>
            <a:solidFill>
              <a:srgbClr val="F4BEBE"/>
            </a:solidFill>
          </p:spPr>
          <p:txBody>
            <a:bodyPr/>
            <a:lstStyle/>
            <a:p>
              <a:endParaRPr lang="en-US" sz="1200">
                <a:latin typeface="UTM Silk Script" panose="02040603050506020204" pitchFamily="18" charset="0"/>
              </a:endParaRPr>
            </a:p>
          </p:txBody>
        </p:sp>
      </p:grpSp>
      <p:grpSp>
        <p:nvGrpSpPr>
          <p:cNvPr id="19" name="Group 41"/>
          <p:cNvGrpSpPr/>
          <p:nvPr/>
        </p:nvGrpSpPr>
        <p:grpSpPr>
          <a:xfrm>
            <a:off x="1971091" y="4374990"/>
            <a:ext cx="9804400" cy="1936295"/>
            <a:chOff x="0" y="0"/>
            <a:chExt cx="1722188" cy="2068867"/>
          </a:xfrm>
        </p:grpSpPr>
        <p:sp>
          <p:nvSpPr>
            <p:cNvPr id="20" name="Freeform 42"/>
            <p:cNvSpPr/>
            <p:nvPr/>
          </p:nvSpPr>
          <p:spPr>
            <a:xfrm>
              <a:off x="0" y="0"/>
              <a:ext cx="1722188" cy="2068867"/>
            </a:xfrm>
            <a:custGeom>
              <a:avLst/>
              <a:gdLst/>
              <a:ahLst/>
              <a:cxnLst/>
              <a:rect l="l" t="t" r="r" b="b"/>
              <a:pathLst>
                <a:path w="1722188" h="2068867">
                  <a:moveTo>
                    <a:pt x="0" y="0"/>
                  </a:moveTo>
                  <a:lnTo>
                    <a:pt x="1722188" y="0"/>
                  </a:lnTo>
                  <a:lnTo>
                    <a:pt x="1722188" y="2068867"/>
                  </a:lnTo>
                  <a:lnTo>
                    <a:pt x="0" y="2068867"/>
                  </a:lnTo>
                  <a:close/>
                </a:path>
              </a:pathLst>
            </a:custGeom>
            <a:solidFill>
              <a:srgbClr val="FFFFFF"/>
            </a:solidFill>
          </p:spPr>
          <p:txBody>
            <a:bodyPr/>
            <a:lstStyle/>
            <a:p>
              <a:endParaRPr lang="en-US" sz="1200">
                <a:latin typeface="UTM Silk Script" panose="02040603050506020204" pitchFamily="18" charset="0"/>
              </a:endParaRPr>
            </a:p>
          </p:txBody>
        </p:sp>
      </p:grpSp>
      <p:grpSp>
        <p:nvGrpSpPr>
          <p:cNvPr id="21" name="Group 39"/>
          <p:cNvGrpSpPr/>
          <p:nvPr/>
        </p:nvGrpSpPr>
        <p:grpSpPr>
          <a:xfrm>
            <a:off x="4968291" y="4103851"/>
            <a:ext cx="4046339" cy="772649"/>
            <a:chOff x="0" y="0"/>
            <a:chExt cx="1566422" cy="491452"/>
          </a:xfrm>
        </p:grpSpPr>
        <p:sp>
          <p:nvSpPr>
            <p:cNvPr id="22" name="Freeform 40"/>
            <p:cNvSpPr/>
            <p:nvPr/>
          </p:nvSpPr>
          <p:spPr>
            <a:xfrm>
              <a:off x="0" y="0"/>
              <a:ext cx="1566422" cy="491452"/>
            </a:xfrm>
            <a:custGeom>
              <a:avLst/>
              <a:gdLst/>
              <a:ahLst/>
              <a:cxnLst/>
              <a:rect l="l" t="t" r="r" b="b"/>
              <a:pathLst>
                <a:path w="1566422" h="491452">
                  <a:moveTo>
                    <a:pt x="0" y="0"/>
                  </a:moveTo>
                  <a:lnTo>
                    <a:pt x="1566422" y="0"/>
                  </a:lnTo>
                  <a:lnTo>
                    <a:pt x="1566422" y="491452"/>
                  </a:lnTo>
                  <a:lnTo>
                    <a:pt x="0" y="491452"/>
                  </a:lnTo>
                  <a:close/>
                </a:path>
              </a:pathLst>
            </a:custGeom>
            <a:solidFill>
              <a:srgbClr val="D6E3F1"/>
            </a:solidFill>
          </p:spPr>
          <p:txBody>
            <a:bodyPr/>
            <a:lstStyle/>
            <a:p>
              <a:endParaRPr lang="en-US" sz="1200">
                <a:latin typeface="UTM Silk Script" panose="02040603050506020204" pitchFamily="18" charset="0"/>
              </a:endParaRPr>
            </a:p>
          </p:txBody>
        </p:sp>
      </p:grpSp>
      <p:pic>
        <p:nvPicPr>
          <p:cNvPr id="24"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4788">
            <a:off x="3528250" y="4150042"/>
            <a:ext cx="742366" cy="760337"/>
          </a:xfrm>
          <a:prstGeom prst="rect">
            <a:avLst/>
          </a:prstGeom>
        </p:spPr>
      </p:pic>
      <p:sp>
        <p:nvSpPr>
          <p:cNvPr id="25" name="TextBox 118"/>
          <p:cNvSpPr txBox="1"/>
          <p:nvPr/>
        </p:nvSpPr>
        <p:spPr>
          <a:xfrm>
            <a:off x="5289512" y="4202653"/>
            <a:ext cx="3650845" cy="1231106"/>
          </a:xfrm>
          <a:prstGeom prst="rect">
            <a:avLst/>
          </a:prstGeom>
        </p:spPr>
        <p:txBody>
          <a:bodyPr wrap="square" lIns="0" tIns="0" rIns="0" bIns="0" rtlCol="0" anchor="t">
            <a:spAutoFit/>
          </a:bodyPr>
          <a:lstStyle/>
          <a:p>
            <a:pPr algn="ctr">
              <a:lnSpc>
                <a:spcPts val="4800"/>
              </a:lnSpc>
            </a:pPr>
            <a:r>
              <a:rPr lang="vi-VN" sz="4267" b="1" dirty="0">
                <a:solidFill>
                  <a:srgbClr val="FF0000"/>
                </a:solidFill>
                <a:latin typeface="Times New Roman" panose="02020603050405020304" pitchFamily="18" charset="0"/>
              </a:rPr>
              <a:t>NGHỆ THUẬT</a:t>
            </a:r>
            <a:endParaRPr lang="en-US" sz="4267" b="1" dirty="0">
              <a:solidFill>
                <a:srgbClr val="FF0000"/>
              </a:solidFill>
              <a:latin typeface="UTM Silk Script" panose="02040603050506020204" pitchFamily="18" charset="0"/>
            </a:endParaRPr>
          </a:p>
        </p:txBody>
      </p:sp>
      <p:sp>
        <p:nvSpPr>
          <p:cNvPr id="26" name="Rectangle 25"/>
          <p:cNvSpPr/>
          <p:nvPr/>
        </p:nvSpPr>
        <p:spPr>
          <a:xfrm>
            <a:off x="2580691" y="5113610"/>
            <a:ext cx="8839200" cy="606705"/>
          </a:xfrm>
          <a:prstGeom prst="rect">
            <a:avLst/>
          </a:prstGeom>
        </p:spPr>
        <p:txBody>
          <a:bodyPr wrap="square">
            <a:spAutoFit/>
          </a:bodyPr>
          <a:lstStyle/>
          <a:p>
            <a:pPr algn="ctr">
              <a:lnSpc>
                <a:spcPct val="150000"/>
              </a:lnSpc>
            </a:pPr>
            <a:r>
              <a:rPr lang="vi-VN" sz="25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thông tin rõ ràng, lập luận logic, chặt chẽ.</a:t>
            </a:r>
            <a:endParaRPr lang="en-US" sz="2533" dirty="0">
              <a:latin typeface="UTM Silk Script" panose="02040603050506020204" pitchFamily="18" charset="0"/>
              <a:ea typeface="Times New Roman" panose="02020603050405020304" pitchFamily="18" charset="0"/>
              <a:cs typeface="Times New Roman" panose="02020603050405020304" pitchFamily="18" charset="0"/>
            </a:endParaRPr>
          </a:p>
        </p:txBody>
      </p:sp>
      <p:pic>
        <p:nvPicPr>
          <p:cNvPr id="27"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41787">
            <a:off x="1293849" y="4236399"/>
            <a:ext cx="449242" cy="1046962"/>
          </a:xfrm>
          <a:prstGeom prst="rect">
            <a:avLst/>
          </a:prstGeom>
        </p:spPr>
      </p:pic>
      <p:pic>
        <p:nvPicPr>
          <p:cNvPr id="3" name="Picture 2">
            <a:extLst>
              <a:ext uri="{FF2B5EF4-FFF2-40B4-BE49-F238E27FC236}">
                <a16:creationId xmlns:a16="http://schemas.microsoft.com/office/drawing/2014/main" id="{8FD2B8FB-B81A-226D-BC92-0D6FFA777C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06674" y="75938"/>
            <a:ext cx="2539489" cy="2539489"/>
          </a:xfrm>
          <a:prstGeom prst="rect">
            <a:avLst/>
          </a:prstGeom>
        </p:spPr>
      </p:pic>
    </p:spTree>
    <p:extLst>
      <p:ext uri="{BB962C8B-B14F-4D97-AF65-F5344CB8AC3E}">
        <p14:creationId xmlns:p14="http://schemas.microsoft.com/office/powerpoint/2010/main" val="24242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par>
                                <p:cTn id="8" presetID="21"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8)">
                                      <p:cBhvr>
                                        <p:cTn id="10" dur="1000"/>
                                        <p:tgtEl>
                                          <p:spTgt spid="36"/>
                                        </p:tgtEl>
                                      </p:cBhvr>
                                    </p:animEffect>
                                  </p:childTnLst>
                                </p:cTn>
                              </p:par>
                              <p:par>
                                <p:cTn id="11" presetID="21"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heel(8)">
                                      <p:cBhvr>
                                        <p:cTn id="13" dur="1000"/>
                                        <p:tgtEl>
                                          <p:spTgt spid="38"/>
                                        </p:tgtEl>
                                      </p:cBhvr>
                                    </p:animEffect>
                                  </p:childTnLst>
                                </p:cTn>
                              </p:par>
                              <p:par>
                                <p:cTn id="14" presetID="21" presetClass="entr" presetSubtype="8"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heel(8)">
                                      <p:cBhvr>
                                        <p:cTn id="16" dur="1000"/>
                                        <p:tgtEl>
                                          <p:spTgt spid="41"/>
                                        </p:tgtEl>
                                      </p:cBhvr>
                                    </p:animEffect>
                                  </p:childTnLst>
                                </p:cTn>
                              </p:par>
                              <p:par>
                                <p:cTn id="17" presetID="21" presetClass="entr" presetSubtype="8"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wheel(8)">
                                      <p:cBhvr>
                                        <p:cTn id="19" dur="1000"/>
                                        <p:tgtEl>
                                          <p:spTgt spid="122"/>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wheel(8)">
                                      <p:cBhvr>
                                        <p:cTn id="22" dur="1000"/>
                                        <p:tgtEl>
                                          <p:spTgt spid="124"/>
                                        </p:tgtEl>
                                      </p:cBhvr>
                                    </p:animEffect>
                                  </p:childTnLst>
                                </p:cTn>
                              </p:par>
                              <p:par>
                                <p:cTn id="23" presetID="21" presetClass="entr" presetSubtype="8"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heel(8)">
                                      <p:cBhvr>
                                        <p:cTn id="25" dur="1000"/>
                                        <p:tgtEl>
                                          <p:spTgt spid="126"/>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8)">
                                      <p:cBhvr>
                                        <p:cTn id="28" dur="1000"/>
                                        <p:tgtEl>
                                          <p:spTgt spid="15"/>
                                        </p:tgtEl>
                                      </p:cBhvr>
                                    </p:animEffect>
                                  </p:childTnLst>
                                </p:cTn>
                              </p:par>
                              <p:par>
                                <p:cTn id="29" presetID="21" presetClass="entr" presetSubtype="8"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wheel(8)">
                                      <p:cBhvr>
                                        <p:cTn id="31" dur="1000"/>
                                        <p:tgtEl>
                                          <p:spTgt spid="12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8)">
                                      <p:cBhvr>
                                        <p:cTn id="36" dur="1000"/>
                                        <p:tgtEl>
                                          <p:spTgt spid="17"/>
                                        </p:tgtEl>
                                      </p:cBhvr>
                                    </p:animEffect>
                                  </p:childTnLst>
                                </p:cTn>
                              </p:par>
                              <p:par>
                                <p:cTn id="37" presetID="21"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8)">
                                      <p:cBhvr>
                                        <p:cTn id="39" dur="1000"/>
                                        <p:tgtEl>
                                          <p:spTgt spid="19"/>
                                        </p:tgtEl>
                                      </p:cBhvr>
                                    </p:animEffect>
                                  </p:childTnLst>
                                </p:cTn>
                              </p:par>
                              <p:par>
                                <p:cTn id="40" presetID="21"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8)">
                                      <p:cBhvr>
                                        <p:cTn id="42" dur="1000"/>
                                        <p:tgtEl>
                                          <p:spTgt spid="21"/>
                                        </p:tgtEl>
                                      </p:cBhvr>
                                    </p:animEffect>
                                  </p:childTnLst>
                                </p:cTn>
                              </p:par>
                              <p:par>
                                <p:cTn id="43" presetID="21" presetClass="entr" presetSubtype="8"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heel(8)">
                                      <p:cBhvr>
                                        <p:cTn id="45" dur="1000"/>
                                        <p:tgtEl>
                                          <p:spTgt spid="24"/>
                                        </p:tgtEl>
                                      </p:cBhvr>
                                    </p:animEffect>
                                  </p:childTnLst>
                                </p:cTn>
                              </p:par>
                              <p:par>
                                <p:cTn id="46" presetID="21" presetClass="entr" presetSubtype="8"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heel(8)">
                                      <p:cBhvr>
                                        <p:cTn id="48" dur="1000"/>
                                        <p:tgtEl>
                                          <p:spTgt spid="25"/>
                                        </p:tgtEl>
                                      </p:cBhvr>
                                    </p:animEffect>
                                  </p:childTnLst>
                                </p:cTn>
                              </p:par>
                              <p:par>
                                <p:cTn id="49" presetID="21"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8)">
                                      <p:cBhvr>
                                        <p:cTn id="51" dur="1000"/>
                                        <p:tgtEl>
                                          <p:spTgt spid="26"/>
                                        </p:tgtEl>
                                      </p:cBhvr>
                                    </p:animEffect>
                                  </p:childTnLst>
                                </p:cTn>
                              </p:par>
                              <p:par>
                                <p:cTn id="52" presetID="21" presetClass="entr" presetSubtype="8"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heel(8)">
                                      <p:cBhvr>
                                        <p:cTn id="54" dur="1000"/>
                                        <p:tgtEl>
                                          <p:spTgt spid="27"/>
                                        </p:tgtEl>
                                      </p:cBhvr>
                                    </p:animEffect>
                                  </p:childTnLst>
                                </p:cTn>
                              </p:par>
                              <p:par>
                                <p:cTn id="55" presetID="47"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5"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6516" b="51511"/>
          <a:stretch>
            <a:fillRect/>
          </a:stretch>
        </p:blipFill>
        <p:spPr>
          <a:xfrm rot="-5400000">
            <a:off x="2010764" y="-1062638"/>
            <a:ext cx="1459434" cy="42726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85512" y="1598986"/>
            <a:ext cx="1251595" cy="400511"/>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65823" y="168512"/>
            <a:ext cx="1545487" cy="1392610"/>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77467">
            <a:off x="282793" y="269879"/>
            <a:ext cx="1073231" cy="497589"/>
          </a:xfrm>
          <a:prstGeom prst="rect">
            <a:avLst/>
          </a:prstGeom>
        </p:spPr>
      </p:pic>
      <p:pic>
        <p:nvPicPr>
          <p:cNvPr id="37" name="Picture 3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5200" y="5442278"/>
            <a:ext cx="1861132" cy="344309"/>
          </a:xfrm>
          <a:prstGeom prst="rect">
            <a:avLst/>
          </a:prstGeom>
        </p:spPr>
      </p:pic>
      <p:sp>
        <p:nvSpPr>
          <p:cNvPr id="38" name="TextBox 38"/>
          <p:cNvSpPr txBox="1"/>
          <p:nvPr/>
        </p:nvSpPr>
        <p:spPr>
          <a:xfrm>
            <a:off x="1409001" y="1057272"/>
            <a:ext cx="3195040" cy="502189"/>
          </a:xfrm>
          <a:prstGeom prst="rect">
            <a:avLst/>
          </a:prstGeom>
        </p:spPr>
        <p:txBody>
          <a:bodyPr wrap="square" lIns="0" tIns="0" rIns="0" bIns="0" rtlCol="0" anchor="t">
            <a:spAutoFit/>
          </a:bodyPr>
          <a:lstStyle/>
          <a:p>
            <a:pPr algn="ctr">
              <a:lnSpc>
                <a:spcPts val="3734"/>
              </a:lnSpc>
            </a:pPr>
            <a:r>
              <a:rPr lang="vi-VN" sz="4267" b="1" dirty="0">
                <a:solidFill>
                  <a:srgbClr val="FF0000"/>
                </a:solidFill>
                <a:latin typeface="Times New Roman" panose="02020603050405020304" pitchFamily="18" charset="0"/>
              </a:rPr>
              <a:t>LUYỆN TẬP</a:t>
            </a:r>
            <a:endParaRPr lang="en-US" sz="4267" b="1" dirty="0">
              <a:solidFill>
                <a:srgbClr val="FF0000"/>
              </a:solidFill>
            </a:endParaRPr>
          </a:p>
        </p:txBody>
      </p:sp>
      <p:sp>
        <p:nvSpPr>
          <p:cNvPr id="53" name="Rectangle 52"/>
          <p:cNvSpPr/>
          <p:nvPr/>
        </p:nvSpPr>
        <p:spPr>
          <a:xfrm>
            <a:off x="711200" y="2148389"/>
            <a:ext cx="10817565" cy="2600199"/>
          </a:xfrm>
          <a:prstGeom prst="rect">
            <a:avLst/>
          </a:prstGeom>
        </p:spPr>
        <p:txBody>
          <a:bodyPr wrap="square">
            <a:spAutoFit/>
          </a:bodyPr>
          <a:lstStyle/>
          <a:p>
            <a:pPr algn="just">
              <a:lnSpc>
                <a:spcPct val="150000"/>
              </a:lnSpc>
            </a:pP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Chỉ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khác nhau trong cách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văn bản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phát minh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văn bản </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Phạm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mừng</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gì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nam</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Cách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của mỗi văn bản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hợp với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của văn bản như thế nào?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6516" b="51511"/>
          <a:stretch>
            <a:fillRect/>
          </a:stretch>
        </p:blipFill>
        <p:spPr>
          <a:xfrm rot="-5400000">
            <a:off x="2092404" y="-1079050"/>
            <a:ext cx="1307034" cy="42726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85512" y="1598986"/>
            <a:ext cx="1251595" cy="400511"/>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65823" y="168512"/>
            <a:ext cx="1545487" cy="1392610"/>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77467">
            <a:off x="282793" y="269879"/>
            <a:ext cx="1073231" cy="497589"/>
          </a:xfrm>
          <a:prstGeom prst="rect">
            <a:avLst/>
          </a:prstGeom>
        </p:spPr>
      </p:pic>
      <p:pic>
        <p:nvPicPr>
          <p:cNvPr id="37" name="Picture 3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2674" y="6526832"/>
            <a:ext cx="1861132" cy="344309"/>
          </a:xfrm>
          <a:prstGeom prst="rect">
            <a:avLst/>
          </a:prstGeom>
        </p:spPr>
      </p:pic>
      <p:sp>
        <p:nvSpPr>
          <p:cNvPr id="38" name="TextBox 38"/>
          <p:cNvSpPr txBox="1"/>
          <p:nvPr/>
        </p:nvSpPr>
        <p:spPr>
          <a:xfrm>
            <a:off x="1440797" y="835909"/>
            <a:ext cx="3195040" cy="502189"/>
          </a:xfrm>
          <a:prstGeom prst="rect">
            <a:avLst/>
          </a:prstGeom>
        </p:spPr>
        <p:txBody>
          <a:bodyPr wrap="square" lIns="0" tIns="0" rIns="0" bIns="0" rtlCol="0" anchor="t">
            <a:spAutoFit/>
          </a:bodyPr>
          <a:lstStyle/>
          <a:p>
            <a:pPr algn="ctr">
              <a:lnSpc>
                <a:spcPts val="3734"/>
              </a:lnSpc>
            </a:pPr>
            <a:r>
              <a:rPr lang="vi-VN" sz="4267" b="1" dirty="0">
                <a:solidFill>
                  <a:srgbClr val="FF0000"/>
                </a:solidFill>
                <a:latin typeface="Times New Roman" panose="02020603050405020304" pitchFamily="18" charset="0"/>
              </a:rPr>
              <a:t>LUYỆN TẬP</a:t>
            </a:r>
            <a:endParaRPr lang="en-US" sz="4267" b="1" dirty="0">
              <a:solidFill>
                <a:srgbClr val="FF0000"/>
              </a:solidFill>
            </a:endParaRPr>
          </a:p>
        </p:txBody>
      </p:sp>
      <p:grpSp>
        <p:nvGrpSpPr>
          <p:cNvPr id="9" name="Group 3"/>
          <p:cNvGrpSpPr>
            <a:grpSpLocks noChangeAspect="1"/>
          </p:cNvGrpSpPr>
          <p:nvPr/>
        </p:nvGrpSpPr>
        <p:grpSpPr>
          <a:xfrm>
            <a:off x="749183" y="2145191"/>
            <a:ext cx="802898" cy="802898"/>
            <a:chOff x="0" y="0"/>
            <a:chExt cx="495300" cy="495300"/>
          </a:xfrm>
        </p:grpSpPr>
        <p:sp>
          <p:nvSpPr>
            <p:cNvPr id="10" name="Freeform 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6ECBA6"/>
            </a:solidFill>
          </p:spPr>
          <p:txBody>
            <a:bodyPr/>
            <a:lstStyle/>
            <a:p>
              <a:endParaRPr lang="en-US" sz="1200"/>
            </a:p>
          </p:txBody>
        </p:sp>
        <p:sp>
          <p:nvSpPr>
            <p:cNvPr id="11" name="Freeform 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pic>
        <p:nvPicPr>
          <p:cNvPr id="12"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59722" y="2094088"/>
            <a:ext cx="695938" cy="723993"/>
          </a:xfrm>
          <a:prstGeom prst="rect">
            <a:avLst/>
          </a:prstGeom>
        </p:spPr>
      </p:pic>
      <p:sp>
        <p:nvSpPr>
          <p:cNvPr id="2" name="Rectangle 1"/>
          <p:cNvSpPr/>
          <p:nvPr/>
        </p:nvSpPr>
        <p:spPr>
          <a:xfrm>
            <a:off x="1781579" y="1930940"/>
            <a:ext cx="9245600" cy="2681503"/>
          </a:xfrm>
          <a:prstGeom prst="rect">
            <a:avLst/>
          </a:prstGeom>
        </p:spPr>
        <p:txBody>
          <a:bodyPr wrap="square">
            <a:spAutoFit/>
          </a:bodyPr>
          <a:lstStyle/>
          <a:p>
            <a:pPr algn="just">
              <a:lnSpc>
                <a:spcPct val="150000"/>
              </a:lnSpc>
            </a:pPr>
            <a:r>
              <a:rPr lang="vi-VN" sz="2533" dirty="0">
                <a:solidFill>
                  <a:srgbClr val="000000"/>
                </a:solidFill>
                <a:latin typeface="Times New Roman" panose="02020603050405020304" pitchFamily="18" charset="0"/>
              </a:rPr>
              <a:t>Cách trình bày thông tin giữa văn bản </a:t>
            </a:r>
            <a:r>
              <a:rPr lang="vi-VN" sz="2533" i="1" dirty="0">
                <a:solidFill>
                  <a:srgbClr val="000000"/>
                </a:solidFill>
                <a:latin typeface="Times New Roman" panose="02020603050405020304" pitchFamily="18" charset="0"/>
              </a:rPr>
              <a:t>Những phát minh “tình cờ và bất ngờ”</a:t>
            </a:r>
            <a:r>
              <a:rPr lang="vi-VN" sz="2533" dirty="0">
                <a:solidFill>
                  <a:srgbClr val="000000"/>
                </a:solidFill>
                <a:latin typeface="Times New Roman" panose="02020603050405020304" pitchFamily="18" charset="0"/>
              </a:rPr>
              <a:t> và hai văn bản kia một chỗ là văn bản này sử dụng bằng phương pháp tóm tắt, liệt kê trong khi các văn bản còn lại trình bày theo phương pháp trình bày nguyên nhân kết quả.</a:t>
            </a:r>
            <a:br>
              <a:rPr lang="vi-VN" sz="1200" dirty="0">
                <a:solidFill>
                  <a:srgbClr val="000000"/>
                </a:solidFill>
                <a:latin typeface="Times New Roman" panose="02020603050405020304" pitchFamily="18" charset="0"/>
              </a:rPr>
            </a:br>
            <a:endParaRPr lang="en-US" sz="1200" dirty="0"/>
          </a:p>
        </p:txBody>
      </p:sp>
      <p:grpSp>
        <p:nvGrpSpPr>
          <p:cNvPr id="14" name="Group 3"/>
          <p:cNvGrpSpPr>
            <a:grpSpLocks noChangeAspect="1"/>
          </p:cNvGrpSpPr>
          <p:nvPr/>
        </p:nvGrpSpPr>
        <p:grpSpPr>
          <a:xfrm>
            <a:off x="700405" y="4578508"/>
            <a:ext cx="802898" cy="802898"/>
            <a:chOff x="0" y="0"/>
            <a:chExt cx="495300" cy="495300"/>
          </a:xfrm>
        </p:grpSpPr>
        <p:sp>
          <p:nvSpPr>
            <p:cNvPr id="15" name="Freeform 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6ECBA6"/>
            </a:solidFill>
          </p:spPr>
          <p:txBody>
            <a:bodyPr/>
            <a:lstStyle/>
            <a:p>
              <a:endParaRPr lang="en-US" sz="1200"/>
            </a:p>
          </p:txBody>
        </p:sp>
        <p:sp>
          <p:nvSpPr>
            <p:cNvPr id="16" name="Freeform 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pic>
        <p:nvPicPr>
          <p:cNvPr id="17"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10944" y="4527405"/>
            <a:ext cx="695938" cy="723993"/>
          </a:xfrm>
          <a:prstGeom prst="rect">
            <a:avLst/>
          </a:prstGeom>
        </p:spPr>
      </p:pic>
      <p:sp>
        <p:nvSpPr>
          <p:cNvPr id="6" name="Rectangle 5"/>
          <p:cNvSpPr/>
          <p:nvPr/>
        </p:nvSpPr>
        <p:spPr>
          <a:xfrm>
            <a:off x="1778000" y="4527405"/>
            <a:ext cx="9200401" cy="1776512"/>
          </a:xfrm>
          <a:prstGeom prst="rect">
            <a:avLst/>
          </a:prstGeom>
        </p:spPr>
        <p:txBody>
          <a:bodyPr wrap="square">
            <a:spAutoFit/>
          </a:bodyPr>
          <a:lstStyle/>
          <a:p>
            <a:pPr algn="just">
              <a:lnSpc>
                <a:spcPct val="150000"/>
              </a:lnSpc>
            </a:pPr>
            <a:r>
              <a:rPr lang="vi-VN" sz="2533" dirty="0">
                <a:latin typeface="Times New Roman" panose="02020603050405020304" pitchFamily="18" charset="0"/>
              </a:rPr>
              <a:t>Cách trình bày của mỗi văn bản phù hợp với mục đích, nội dung của văn bản đó. Bởi mỗi văn bản cung cấp những nội dung và có đặc trưng riêng.</a:t>
            </a:r>
          </a:p>
        </p:txBody>
      </p:sp>
    </p:spTree>
    <p:extLst>
      <p:ext uri="{BB962C8B-B14F-4D97-AF65-F5344CB8AC3E}">
        <p14:creationId xmlns:p14="http://schemas.microsoft.com/office/powerpoint/2010/main" val="374202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6516" b="51511"/>
          <a:stretch>
            <a:fillRect/>
          </a:stretch>
        </p:blipFill>
        <p:spPr>
          <a:xfrm rot="-5400000">
            <a:off x="2010764" y="-1062638"/>
            <a:ext cx="1459434" cy="42726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85512" y="1598986"/>
            <a:ext cx="1251595" cy="400511"/>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65823" y="168512"/>
            <a:ext cx="1545487" cy="1392610"/>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77467">
            <a:off x="282793" y="269879"/>
            <a:ext cx="1073231" cy="497589"/>
          </a:xfrm>
          <a:prstGeom prst="rect">
            <a:avLst/>
          </a:prstGeom>
        </p:spPr>
      </p:pic>
      <p:pic>
        <p:nvPicPr>
          <p:cNvPr id="37" name="Picture 3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5200" y="5442278"/>
            <a:ext cx="1861132" cy="344309"/>
          </a:xfrm>
          <a:prstGeom prst="rect">
            <a:avLst/>
          </a:prstGeom>
        </p:spPr>
      </p:pic>
      <p:sp>
        <p:nvSpPr>
          <p:cNvPr id="38" name="TextBox 38"/>
          <p:cNvSpPr txBox="1"/>
          <p:nvPr/>
        </p:nvSpPr>
        <p:spPr>
          <a:xfrm>
            <a:off x="1391329" y="939800"/>
            <a:ext cx="3195040" cy="502189"/>
          </a:xfrm>
          <a:prstGeom prst="rect">
            <a:avLst/>
          </a:prstGeom>
        </p:spPr>
        <p:txBody>
          <a:bodyPr wrap="square" lIns="0" tIns="0" rIns="0" bIns="0" rtlCol="0" anchor="t">
            <a:spAutoFit/>
          </a:bodyPr>
          <a:lstStyle/>
          <a:p>
            <a:pPr algn="ctr">
              <a:lnSpc>
                <a:spcPts val="3734"/>
              </a:lnSpc>
            </a:pPr>
            <a:r>
              <a:rPr lang="vi-VN" sz="4267" b="1" dirty="0">
                <a:solidFill>
                  <a:srgbClr val="FF0000"/>
                </a:solidFill>
                <a:latin typeface="Times New Roman" panose="02020603050405020304" pitchFamily="18" charset="0"/>
              </a:rPr>
              <a:t>VẬN DỤNG</a:t>
            </a:r>
            <a:endParaRPr lang="en-US" sz="4267" b="1" dirty="0">
              <a:solidFill>
                <a:srgbClr val="FF0000"/>
              </a:solidFill>
            </a:endParaRPr>
          </a:p>
        </p:txBody>
      </p:sp>
      <p:sp>
        <p:nvSpPr>
          <p:cNvPr id="53" name="Rectangle 52"/>
          <p:cNvSpPr/>
          <p:nvPr/>
        </p:nvSpPr>
        <p:spPr>
          <a:xfrm>
            <a:off x="627663" y="1980163"/>
            <a:ext cx="10668000" cy="1307537"/>
          </a:xfrm>
          <a:prstGeom prst="rect">
            <a:avLst/>
          </a:prstGeom>
        </p:spPr>
        <p:txBody>
          <a:bodyPr wrap="square">
            <a:spAutoFit/>
          </a:bodyPr>
          <a:lstStyle/>
          <a:p>
            <a:pPr algn="just">
              <a:lnSpc>
                <a:spcPct val="150000"/>
              </a:lnSpc>
            </a:pPr>
            <a:r>
              <a:rPr lang="vi-VN" sz="28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Trong số những phát minh được nhắc đến trong văn bản trên em thích phát minh nào nhất? Vì sao?</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56000" y="3160666"/>
            <a:ext cx="4563225" cy="4563225"/>
          </a:xfrm>
          <a:prstGeom prst="rect">
            <a:avLst/>
          </a:prstGeom>
        </p:spPr>
      </p:pic>
    </p:spTree>
    <p:extLst>
      <p:ext uri="{BB962C8B-B14F-4D97-AF65-F5344CB8AC3E}">
        <p14:creationId xmlns:p14="http://schemas.microsoft.com/office/powerpoint/2010/main" val="337021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46369">
            <a:off x="444742" y="2221610"/>
            <a:ext cx="4439325" cy="3254829"/>
            <a:chOff x="0" y="0"/>
            <a:chExt cx="2400107" cy="1651524"/>
          </a:xfrm>
        </p:grpSpPr>
        <p:sp>
          <p:nvSpPr>
            <p:cNvPr id="3" name="Freeform 3"/>
            <p:cNvSpPr/>
            <p:nvPr/>
          </p:nvSpPr>
          <p:spPr>
            <a:xfrm>
              <a:off x="0" y="0"/>
              <a:ext cx="2400107" cy="1651524"/>
            </a:xfrm>
            <a:custGeom>
              <a:avLst/>
              <a:gdLst/>
              <a:ahLst/>
              <a:cxnLst/>
              <a:rect l="l" t="t" r="r" b="b"/>
              <a:pathLst>
                <a:path w="2400107" h="1651524">
                  <a:moveTo>
                    <a:pt x="0" y="0"/>
                  </a:moveTo>
                  <a:lnTo>
                    <a:pt x="2400107" y="0"/>
                  </a:lnTo>
                  <a:lnTo>
                    <a:pt x="2400107" y="1651524"/>
                  </a:lnTo>
                  <a:lnTo>
                    <a:pt x="0" y="1651524"/>
                  </a:lnTo>
                  <a:close/>
                </a:path>
              </a:pathLst>
            </a:custGeom>
            <a:solidFill>
              <a:srgbClr val="C2D2E4"/>
            </a:solidFill>
          </p:spPr>
          <p:txBody>
            <a:bodyPr/>
            <a:lstStyle/>
            <a:p>
              <a:endParaRPr lang="en-US" sz="1200"/>
            </a:p>
          </p:txBody>
        </p:sp>
      </p:grpSp>
      <p:grpSp>
        <p:nvGrpSpPr>
          <p:cNvPr id="4" name="Group 4"/>
          <p:cNvGrpSpPr/>
          <p:nvPr/>
        </p:nvGrpSpPr>
        <p:grpSpPr>
          <a:xfrm>
            <a:off x="413557" y="2150058"/>
            <a:ext cx="4439325" cy="3254829"/>
            <a:chOff x="0" y="0"/>
            <a:chExt cx="2400107" cy="1651524"/>
          </a:xfrm>
        </p:grpSpPr>
        <p:sp>
          <p:nvSpPr>
            <p:cNvPr id="5" name="Freeform 5"/>
            <p:cNvSpPr/>
            <p:nvPr/>
          </p:nvSpPr>
          <p:spPr>
            <a:xfrm>
              <a:off x="0" y="0"/>
              <a:ext cx="2400107" cy="1651524"/>
            </a:xfrm>
            <a:custGeom>
              <a:avLst/>
              <a:gdLst/>
              <a:ahLst/>
              <a:cxnLst/>
              <a:rect l="l" t="t" r="r" b="b"/>
              <a:pathLst>
                <a:path w="2400107" h="1651524">
                  <a:moveTo>
                    <a:pt x="0" y="0"/>
                  </a:moveTo>
                  <a:lnTo>
                    <a:pt x="2400107" y="0"/>
                  </a:lnTo>
                  <a:lnTo>
                    <a:pt x="2400107" y="1651524"/>
                  </a:lnTo>
                  <a:lnTo>
                    <a:pt x="0" y="1651524"/>
                  </a:lnTo>
                  <a:close/>
                </a:path>
              </a:pathLst>
            </a:custGeom>
            <a:solidFill>
              <a:srgbClr val="FFCECE"/>
            </a:solidFill>
          </p:spPr>
          <p:txBody>
            <a:bodyPr/>
            <a:lstStyle/>
            <a:p>
              <a:endParaRPr lang="en-US" sz="1200"/>
            </a:p>
          </p:txBody>
        </p:sp>
      </p:grpSp>
      <p:grpSp>
        <p:nvGrpSpPr>
          <p:cNvPr id="6" name="Group 6"/>
          <p:cNvGrpSpPr/>
          <p:nvPr/>
        </p:nvGrpSpPr>
        <p:grpSpPr>
          <a:xfrm rot="-459279">
            <a:off x="5704695" y="1487140"/>
            <a:ext cx="6253331" cy="3254829"/>
            <a:chOff x="0" y="0"/>
            <a:chExt cx="2400107" cy="1651524"/>
          </a:xfrm>
        </p:grpSpPr>
        <p:sp>
          <p:nvSpPr>
            <p:cNvPr id="7" name="Freeform 7"/>
            <p:cNvSpPr/>
            <p:nvPr/>
          </p:nvSpPr>
          <p:spPr>
            <a:xfrm>
              <a:off x="0" y="0"/>
              <a:ext cx="2400107" cy="1651524"/>
            </a:xfrm>
            <a:custGeom>
              <a:avLst/>
              <a:gdLst/>
              <a:ahLst/>
              <a:cxnLst/>
              <a:rect l="l" t="t" r="r" b="b"/>
              <a:pathLst>
                <a:path w="2400107" h="1651524">
                  <a:moveTo>
                    <a:pt x="0" y="0"/>
                  </a:moveTo>
                  <a:lnTo>
                    <a:pt x="2400107" y="0"/>
                  </a:lnTo>
                  <a:lnTo>
                    <a:pt x="2400107" y="1651524"/>
                  </a:lnTo>
                  <a:lnTo>
                    <a:pt x="0" y="1651524"/>
                  </a:lnTo>
                  <a:close/>
                </a:path>
              </a:pathLst>
            </a:custGeom>
            <a:solidFill>
              <a:srgbClr val="C2D2E4"/>
            </a:solidFill>
          </p:spPr>
          <p:txBody>
            <a:bodyPr/>
            <a:lstStyle/>
            <a:p>
              <a:endParaRPr lang="en-US" sz="1200"/>
            </a:p>
          </p:txBody>
        </p:sp>
      </p:grpSp>
      <p:grpSp>
        <p:nvGrpSpPr>
          <p:cNvPr id="8" name="Group 8"/>
          <p:cNvGrpSpPr/>
          <p:nvPr/>
        </p:nvGrpSpPr>
        <p:grpSpPr>
          <a:xfrm>
            <a:off x="5735469" y="1471810"/>
            <a:ext cx="6253331" cy="3254829"/>
            <a:chOff x="0" y="0"/>
            <a:chExt cx="2400107" cy="1651524"/>
          </a:xfrm>
        </p:grpSpPr>
        <p:sp>
          <p:nvSpPr>
            <p:cNvPr id="9" name="Freeform 9"/>
            <p:cNvSpPr/>
            <p:nvPr/>
          </p:nvSpPr>
          <p:spPr>
            <a:xfrm>
              <a:off x="0" y="0"/>
              <a:ext cx="2400107" cy="1651524"/>
            </a:xfrm>
            <a:custGeom>
              <a:avLst/>
              <a:gdLst/>
              <a:ahLst/>
              <a:cxnLst/>
              <a:rect l="l" t="t" r="r" b="b"/>
              <a:pathLst>
                <a:path w="2400107" h="1651524">
                  <a:moveTo>
                    <a:pt x="0" y="0"/>
                  </a:moveTo>
                  <a:lnTo>
                    <a:pt x="2400107" y="0"/>
                  </a:lnTo>
                  <a:lnTo>
                    <a:pt x="2400107" y="1651524"/>
                  </a:lnTo>
                  <a:lnTo>
                    <a:pt x="0" y="1651524"/>
                  </a:lnTo>
                  <a:close/>
                </a:path>
              </a:pathLst>
            </a:custGeom>
            <a:solidFill>
              <a:srgbClr val="F8F7CB"/>
            </a:solidFill>
          </p:spPr>
          <p:txBody>
            <a:bodyPr/>
            <a:lstStyle/>
            <a:p>
              <a:endParaRPr lang="en-US" sz="1200"/>
            </a:p>
          </p:txBody>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975">
            <a:off x="2277735" y="1849528"/>
            <a:ext cx="1391767" cy="645273"/>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58146" y="1328352"/>
            <a:ext cx="1759573" cy="42549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85148">
            <a:off x="-1188133" y="-428886"/>
            <a:ext cx="2376267" cy="2229371"/>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97554" y="830006"/>
            <a:ext cx="1198446" cy="92384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338041" y="5064640"/>
            <a:ext cx="1792939" cy="781051"/>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29036">
            <a:off x="8882701" y="5290240"/>
            <a:ext cx="985093" cy="972555"/>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78642" y="413243"/>
            <a:ext cx="764761" cy="833527"/>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803786" y="5272179"/>
            <a:ext cx="1388214" cy="1928075"/>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01888" y="5363712"/>
            <a:ext cx="1550877" cy="1745009"/>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512827" y="2621401"/>
            <a:ext cx="592491" cy="507388"/>
          </a:xfrm>
          <a:prstGeom prst="rect">
            <a:avLst/>
          </a:prstGeom>
        </p:spPr>
      </p:pic>
      <p:sp>
        <p:nvSpPr>
          <p:cNvPr id="22" name="TextBox 22"/>
          <p:cNvSpPr txBox="1"/>
          <p:nvPr/>
        </p:nvSpPr>
        <p:spPr>
          <a:xfrm>
            <a:off x="660400" y="3120039"/>
            <a:ext cx="3976559" cy="1870127"/>
          </a:xfrm>
          <a:prstGeom prst="rect">
            <a:avLst/>
          </a:prstGeom>
        </p:spPr>
        <p:txBody>
          <a:bodyPr lIns="0" tIns="0" rIns="0" bIns="0" rtlCol="0" anchor="t">
            <a:spAutoFit/>
          </a:bodyPr>
          <a:lstStyle/>
          <a:p>
            <a:pPr algn="ctr">
              <a:lnSpc>
                <a:spcPct val="150000"/>
              </a:lnSpc>
            </a:pPr>
            <a:r>
              <a:rPr lang="vi-VN" sz="4267" b="1" dirty="0">
                <a:solidFill>
                  <a:srgbClr val="333034"/>
                </a:solidFill>
                <a:latin typeface="Times New Roman" panose="02020603050405020304" pitchFamily="18" charset="0"/>
              </a:rPr>
              <a:t>HƯỚNG DẪN VỀ NHÀ</a:t>
            </a:r>
            <a:endParaRPr lang="en-US" sz="4267" b="1" dirty="0">
              <a:solidFill>
                <a:srgbClr val="333034"/>
              </a:solidFill>
            </a:endParaRPr>
          </a:p>
        </p:txBody>
      </p:sp>
      <p:sp>
        <p:nvSpPr>
          <p:cNvPr id="23" name="TextBox 22"/>
          <p:cNvSpPr txBox="1"/>
          <p:nvPr/>
        </p:nvSpPr>
        <p:spPr>
          <a:xfrm>
            <a:off x="6024879" y="1867789"/>
            <a:ext cx="5609868" cy="2503506"/>
          </a:xfrm>
          <a:prstGeom prst="rect">
            <a:avLst/>
          </a:prstGeom>
          <a:noFill/>
        </p:spPr>
        <p:txBody>
          <a:bodyPr wrap="square" rtlCol="0">
            <a:spAutoFit/>
          </a:bodyPr>
          <a:lstStyle/>
          <a:p>
            <a:pPr marL="381019" indent="-381019" algn="just">
              <a:lnSpc>
                <a:spcPct val="150000"/>
              </a:lnSpc>
              <a:buFont typeface="Wingdings" panose="05000000000000000000" pitchFamily="2" charset="2"/>
              <a:buChar char="ü"/>
            </a:pPr>
            <a:r>
              <a:rPr lang="vi-VN" sz="3000" dirty="0">
                <a:latin typeface="Times New Roman" panose="02020603050405020304" pitchFamily="18" charset="0"/>
              </a:rPr>
              <a:t>Ôn lại nội dung bài học.</a:t>
            </a:r>
          </a:p>
          <a:p>
            <a:pPr marL="381019" indent="-381019" algn="just">
              <a:lnSpc>
                <a:spcPct val="200000"/>
              </a:lnSpc>
              <a:buFont typeface="Wingdings" panose="05000000000000000000" pitchFamily="2" charset="2"/>
              <a:buChar char="ü"/>
            </a:pPr>
            <a:r>
              <a:rPr lang="vi-VN" sz="3000" dirty="0">
                <a:latin typeface="Times New Roman" panose="02020603050405020304" pitchFamily="18" charset="0"/>
              </a:rPr>
              <a:t>Học và chuẩn bị bài mới: </a:t>
            </a:r>
            <a:r>
              <a:rPr lang="vi-VN" sz="3000" b="1" i="1" dirty="0">
                <a:latin typeface="Times New Roman" panose="02020603050405020304" pitchFamily="18" charset="0"/>
              </a:rPr>
              <a:t>Viết – Tóm tắt văn bản thông tin.</a:t>
            </a:r>
            <a:endParaRPr lang="en-US" sz="3000" b="1" i="1"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967766">
            <a:off x="4051753" y="-1231505"/>
            <a:ext cx="4547985" cy="93790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4031098" y="-1035510"/>
            <a:ext cx="4547985" cy="8929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07512" y="782996"/>
            <a:ext cx="776976" cy="77981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347200" y="3770174"/>
            <a:ext cx="2662155" cy="312193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0" y="1490496"/>
            <a:ext cx="2186372" cy="344557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61734">
            <a:off x="8407226" y="4479603"/>
            <a:ext cx="1477812" cy="40639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145422" y="4900818"/>
            <a:ext cx="1550877" cy="1745009"/>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752973">
            <a:off x="-403839" y="329149"/>
            <a:ext cx="2040041" cy="1150073"/>
          </a:xfrm>
          <a:prstGeom prst="rect">
            <a:avLst/>
          </a:prstGeom>
        </p:spPr>
      </p:pic>
      <p:sp>
        <p:nvSpPr>
          <p:cNvPr id="12" name="TextBox 12"/>
          <p:cNvSpPr txBox="1"/>
          <p:nvPr/>
        </p:nvSpPr>
        <p:spPr>
          <a:xfrm>
            <a:off x="2249329" y="2150216"/>
            <a:ext cx="8114952" cy="1852045"/>
          </a:xfrm>
          <a:prstGeom prst="rect">
            <a:avLst/>
          </a:prstGeom>
        </p:spPr>
        <p:txBody>
          <a:bodyPr wrap="square" lIns="0" tIns="0" rIns="0" bIns="0" rtlCol="0" anchor="t">
            <a:spAutoFit/>
          </a:bodyPr>
          <a:lstStyle/>
          <a:p>
            <a:pPr algn="ctr">
              <a:lnSpc>
                <a:spcPct val="150000"/>
              </a:lnSpc>
            </a:pPr>
            <a:r>
              <a:rPr lang="vi-VN" sz="4267" b="1" dirty="0">
                <a:solidFill>
                  <a:srgbClr val="333034"/>
                </a:solidFill>
                <a:latin typeface="Times New Roman" panose="02020603050405020304" pitchFamily="18" charset="0"/>
                <a:cs typeface="Times New Roman" panose="02020603050405020304" pitchFamily="18" charset="0"/>
              </a:rPr>
              <a:t>CẢM ƠN CÁC EM ĐÃ </a:t>
            </a:r>
          </a:p>
          <a:p>
            <a:pPr algn="ctr">
              <a:lnSpc>
                <a:spcPct val="150000"/>
              </a:lnSpc>
            </a:pPr>
            <a:r>
              <a:rPr lang="vi-VN" sz="4267" b="1" dirty="0">
                <a:solidFill>
                  <a:srgbClr val="333034"/>
                </a:solidFill>
                <a:latin typeface="Times New Roman" panose="02020603050405020304" pitchFamily="18" charset="0"/>
                <a:cs typeface="Times New Roman" panose="02020603050405020304" pitchFamily="18" charset="0"/>
              </a:rPr>
              <a:t>LẮNG NGHE BÀI GIẢNG!</a:t>
            </a:r>
            <a:endParaRPr lang="en-US" sz="4267" b="1" dirty="0">
              <a:solidFill>
                <a:srgbClr val="333034"/>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67460" y="5319363"/>
            <a:ext cx="1198446" cy="923843"/>
          </a:xfrm>
          <a:prstGeom prst="rect">
            <a:avLst/>
          </a:prstGeom>
        </p:spPr>
      </p:pic>
      <p:pic>
        <p:nvPicPr>
          <p:cNvPr id="14"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829036">
            <a:off x="10277054" y="486691"/>
            <a:ext cx="985093" cy="972555"/>
          </a:xfrm>
          <a:prstGeom prst="rect">
            <a:avLst/>
          </a:prstGeom>
        </p:spPr>
      </p:pic>
    </p:spTree>
    <p:extLst>
      <p:ext uri="{BB962C8B-B14F-4D97-AF65-F5344CB8AC3E}">
        <p14:creationId xmlns:p14="http://schemas.microsoft.com/office/powerpoint/2010/main" val="232386965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73496" y="-38427"/>
            <a:ext cx="2186372" cy="344557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61734">
            <a:off x="8407226" y="4479603"/>
            <a:ext cx="1477812" cy="40639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45422" y="4900818"/>
            <a:ext cx="1550877" cy="1745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752973">
            <a:off x="-403839" y="329149"/>
            <a:ext cx="2040041" cy="1150073"/>
          </a:xfrm>
          <a:prstGeom prst="rect">
            <a:avLst/>
          </a:prstGeom>
        </p:spPr>
      </p:pic>
      <p:sp>
        <p:nvSpPr>
          <p:cNvPr id="12" name="TextBox 12"/>
          <p:cNvSpPr txBox="1"/>
          <p:nvPr/>
        </p:nvSpPr>
        <p:spPr>
          <a:xfrm>
            <a:off x="1791149" y="41830"/>
            <a:ext cx="10905150" cy="4179286"/>
          </a:xfrm>
          <a:prstGeom prst="rect">
            <a:avLst/>
          </a:prstGeom>
        </p:spPr>
        <p:txBody>
          <a:bodyPr wrap="square" lIns="0" tIns="0" rIns="0" bIns="0" rtlCol="0" anchor="t">
            <a:spAutoFit/>
          </a:bodyPr>
          <a:lstStyle/>
          <a:p>
            <a:pPr algn="ctr">
              <a:lnSpc>
                <a:spcPct val="150000"/>
              </a:lnSpc>
            </a:pPr>
            <a:r>
              <a:rPr lang="en-US" sz="20001" b="1" dirty="0">
                <a:solidFill>
                  <a:srgbClr val="333034"/>
                </a:solidFill>
                <a:latin typeface="Balqis" pitchFamily="2" charset="0"/>
                <a:cs typeface="Times New Roman" panose="02020603050405020304" pitchFamily="18" charset="0"/>
              </a:rPr>
              <a:t>Khoi dong</a:t>
            </a:r>
          </a:p>
        </p:txBody>
      </p:sp>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4220881"/>
            <a:ext cx="1198446" cy="923843"/>
          </a:xfrm>
          <a:prstGeom prst="rect">
            <a:avLst/>
          </a:prstGeom>
        </p:spPr>
      </p:pic>
      <p:pic>
        <p:nvPicPr>
          <p:cNvPr id="14"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29036">
            <a:off x="10277054" y="486691"/>
            <a:ext cx="985093" cy="972555"/>
          </a:xfrm>
          <a:prstGeom prst="rect">
            <a:avLst/>
          </a:prstGeom>
        </p:spPr>
      </p:pic>
      <p:pic>
        <p:nvPicPr>
          <p:cNvPr id="6" name="Picture 5">
            <a:extLst>
              <a:ext uri="{FF2B5EF4-FFF2-40B4-BE49-F238E27FC236}">
                <a16:creationId xmlns:a16="http://schemas.microsoft.com/office/drawing/2014/main" id="{99752ECB-E817-D09F-0DFA-25EEB924B6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44271" y="3899290"/>
            <a:ext cx="3200705" cy="2916881"/>
          </a:xfrm>
          <a:prstGeom prst="rect">
            <a:avLst/>
          </a:prstGeom>
        </p:spPr>
      </p:pic>
      <p:pic>
        <p:nvPicPr>
          <p:cNvPr id="15" name="Picture 14">
            <a:extLst>
              <a:ext uri="{FF2B5EF4-FFF2-40B4-BE49-F238E27FC236}">
                <a16:creationId xmlns:a16="http://schemas.microsoft.com/office/drawing/2014/main" id="{866B99DE-F89F-D641-4782-3522460EBD4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66241" y="7137400"/>
            <a:ext cx="3810305" cy="4228314"/>
          </a:xfrm>
          <a:prstGeom prst="rect">
            <a:avLst/>
          </a:prstGeom>
        </p:spPr>
      </p:pic>
      <p:pic>
        <p:nvPicPr>
          <p:cNvPr id="16" name="Picture 15">
            <a:extLst>
              <a:ext uri="{FF2B5EF4-FFF2-40B4-BE49-F238E27FC236}">
                <a16:creationId xmlns:a16="http://schemas.microsoft.com/office/drawing/2014/main" id="{4443F49C-F48C-B9B2-3C24-6CB7043B2C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19943" y="8153400"/>
            <a:ext cx="3810305" cy="4228314"/>
          </a:xfrm>
          <a:prstGeom prst="rect">
            <a:avLst/>
          </a:prstGeom>
        </p:spPr>
      </p:pic>
    </p:spTree>
    <p:extLst>
      <p:ext uri="{BB962C8B-B14F-4D97-AF65-F5344CB8AC3E}">
        <p14:creationId xmlns:p14="http://schemas.microsoft.com/office/powerpoint/2010/main" val="2621309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63673">
            <a:off x="2888479" y="1808841"/>
            <a:ext cx="7114939" cy="2674440"/>
            <a:chOff x="0" y="0"/>
            <a:chExt cx="2052598" cy="2387422"/>
          </a:xfrm>
        </p:grpSpPr>
        <p:sp>
          <p:nvSpPr>
            <p:cNvPr id="3" name="Freeform 3"/>
            <p:cNvSpPr/>
            <p:nvPr/>
          </p:nvSpPr>
          <p:spPr>
            <a:xfrm>
              <a:off x="0" y="0"/>
              <a:ext cx="2052598" cy="2387422"/>
            </a:xfrm>
            <a:custGeom>
              <a:avLst/>
              <a:gdLst/>
              <a:ahLst/>
              <a:cxnLst/>
              <a:rect l="l" t="t" r="r" b="b"/>
              <a:pathLst>
                <a:path w="2052598" h="2387422">
                  <a:moveTo>
                    <a:pt x="0" y="0"/>
                  </a:moveTo>
                  <a:lnTo>
                    <a:pt x="2052598" y="0"/>
                  </a:lnTo>
                  <a:lnTo>
                    <a:pt x="2052598" y="2387422"/>
                  </a:lnTo>
                  <a:lnTo>
                    <a:pt x="0" y="2387422"/>
                  </a:lnTo>
                  <a:close/>
                </a:path>
              </a:pathLst>
            </a:custGeom>
            <a:solidFill>
              <a:srgbClr val="EDDFC2"/>
            </a:solidFill>
          </p:spPr>
          <p:txBody>
            <a:bodyPr/>
            <a:lstStyle/>
            <a:p>
              <a:endParaRPr lang="en-US" sz="1200"/>
            </a:p>
          </p:txBody>
        </p:sp>
      </p:grpSp>
      <p:grpSp>
        <p:nvGrpSpPr>
          <p:cNvPr id="4" name="Group 4"/>
          <p:cNvGrpSpPr/>
          <p:nvPr/>
        </p:nvGrpSpPr>
        <p:grpSpPr>
          <a:xfrm>
            <a:off x="1473200" y="1608996"/>
            <a:ext cx="8837518" cy="2886804"/>
            <a:chOff x="0" y="0"/>
            <a:chExt cx="2052598" cy="2387422"/>
          </a:xfrm>
        </p:grpSpPr>
        <p:sp>
          <p:nvSpPr>
            <p:cNvPr id="5" name="Freeform 5"/>
            <p:cNvSpPr/>
            <p:nvPr/>
          </p:nvSpPr>
          <p:spPr>
            <a:xfrm>
              <a:off x="0" y="0"/>
              <a:ext cx="2052598" cy="2387422"/>
            </a:xfrm>
            <a:custGeom>
              <a:avLst/>
              <a:gdLst/>
              <a:ahLst/>
              <a:cxnLst/>
              <a:rect l="l" t="t" r="r" b="b"/>
              <a:pathLst>
                <a:path w="2052598" h="2387422">
                  <a:moveTo>
                    <a:pt x="0" y="0"/>
                  </a:moveTo>
                  <a:lnTo>
                    <a:pt x="2052598" y="0"/>
                  </a:lnTo>
                  <a:lnTo>
                    <a:pt x="2052598" y="2387422"/>
                  </a:lnTo>
                  <a:lnTo>
                    <a:pt x="0" y="2387422"/>
                  </a:lnTo>
                  <a:close/>
                </a:path>
              </a:pathLst>
            </a:custGeom>
            <a:solidFill>
              <a:srgbClr val="FFFFFF"/>
            </a:solidFill>
          </p:spPr>
          <p:txBody>
            <a:bodyPr/>
            <a:lstStyle/>
            <a:p>
              <a:endParaRPr lang="en-US" sz="1200"/>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9289" y="1317323"/>
            <a:ext cx="1645339" cy="583347"/>
          </a:xfrm>
          <a:prstGeom prst="rect">
            <a:avLst/>
          </a:prstGeom>
        </p:spPr>
      </p:pic>
      <p:pic>
        <p:nvPicPr>
          <p:cNvPr id="31" name="Picture 3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2995" y="3281558"/>
            <a:ext cx="1251595" cy="400511"/>
          </a:xfrm>
          <a:prstGeom prst="rect">
            <a:avLst/>
          </a:prstGeom>
        </p:spPr>
      </p:pic>
      <p:pic>
        <p:nvPicPr>
          <p:cNvPr id="32" name="Picture 3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41459" y="1092930"/>
            <a:ext cx="1008416" cy="1006582"/>
          </a:xfrm>
          <a:prstGeom prst="rect">
            <a:avLst/>
          </a:prstGeom>
        </p:spPr>
      </p:pic>
      <p:pic>
        <p:nvPicPr>
          <p:cNvPr id="33"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808" y="5270976"/>
            <a:ext cx="1438646" cy="1561624"/>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4813" y="3913464"/>
            <a:ext cx="729579" cy="1470557"/>
          </a:xfrm>
          <a:prstGeom prst="rect">
            <a:avLst/>
          </a:prstGeom>
        </p:spPr>
      </p:pic>
      <p:sp>
        <p:nvSpPr>
          <p:cNvPr id="35" name="TextBox 35"/>
          <p:cNvSpPr txBox="1"/>
          <p:nvPr/>
        </p:nvSpPr>
        <p:spPr>
          <a:xfrm>
            <a:off x="3577655" y="330852"/>
            <a:ext cx="4628607" cy="695703"/>
          </a:xfrm>
          <a:prstGeom prst="rect">
            <a:avLst/>
          </a:prstGeom>
        </p:spPr>
        <p:txBody>
          <a:bodyPr lIns="0" tIns="0" rIns="0" bIns="0" rtlCol="0" anchor="t">
            <a:spAutoFit/>
          </a:bodyPr>
          <a:lstStyle/>
          <a:p>
            <a:pPr algn="ctr">
              <a:lnSpc>
                <a:spcPts val="5866"/>
              </a:lnSpc>
            </a:pPr>
            <a:r>
              <a:rPr lang="vi-VN" sz="4267" b="1" dirty="0">
                <a:solidFill>
                  <a:srgbClr val="FF0000"/>
                </a:solidFill>
                <a:latin typeface="Times New Roman" panose="02020603050405020304" pitchFamily="18" charset="0"/>
                <a:cs typeface="Times New Roman" panose="02020603050405020304" pitchFamily="18" charset="0"/>
              </a:rPr>
              <a:t>KHỞI ĐỘNG</a:t>
            </a:r>
            <a:endParaRPr lang="en-US" sz="4267" b="1" dirty="0">
              <a:solidFill>
                <a:srgbClr val="FF0000"/>
              </a:solidFill>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5770" y="3143409"/>
            <a:ext cx="3810305" cy="4228314"/>
          </a:xfrm>
          <a:prstGeom prst="rect">
            <a:avLst/>
          </a:prstGeom>
        </p:spPr>
      </p:pic>
      <p:sp>
        <p:nvSpPr>
          <p:cNvPr id="45" name="Rectangle 44"/>
          <p:cNvSpPr/>
          <p:nvPr/>
        </p:nvSpPr>
        <p:spPr>
          <a:xfrm>
            <a:off x="1758776" y="2720174"/>
            <a:ext cx="7468711" cy="553998"/>
          </a:xfrm>
          <a:prstGeom prst="rect">
            <a:avLst/>
          </a:prstGeom>
        </p:spPr>
        <p:txBody>
          <a:bodyPr wrap="none">
            <a:spAutoFit/>
          </a:bodyPr>
          <a:lstStyle/>
          <a:p>
            <a:r>
              <a:rPr lang="en-US" sz="3000" b="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vi-VN" sz="3000" b="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có yêu thích khám phá khoa học không?</a:t>
            </a:r>
            <a:endParaRPr lang="en-US" sz="3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76253">
            <a:off x="1469895" y="1244940"/>
            <a:ext cx="9181458" cy="4765221"/>
            <a:chOff x="0" y="0"/>
            <a:chExt cx="3527991" cy="2417909"/>
          </a:xfrm>
        </p:grpSpPr>
        <p:sp>
          <p:nvSpPr>
            <p:cNvPr id="3" name="Freeform 3"/>
            <p:cNvSpPr/>
            <p:nvPr/>
          </p:nvSpPr>
          <p:spPr>
            <a:xfrm>
              <a:off x="0" y="0"/>
              <a:ext cx="3527991" cy="2417909"/>
            </a:xfrm>
            <a:custGeom>
              <a:avLst/>
              <a:gdLst/>
              <a:ahLst/>
              <a:cxnLst/>
              <a:rect l="l" t="t" r="r" b="b"/>
              <a:pathLst>
                <a:path w="3527991" h="2417909">
                  <a:moveTo>
                    <a:pt x="0" y="0"/>
                  </a:moveTo>
                  <a:lnTo>
                    <a:pt x="3527991" y="0"/>
                  </a:lnTo>
                  <a:lnTo>
                    <a:pt x="3527991" y="2417909"/>
                  </a:lnTo>
                  <a:lnTo>
                    <a:pt x="0" y="2417909"/>
                  </a:lnTo>
                  <a:close/>
                </a:path>
              </a:pathLst>
            </a:custGeom>
            <a:solidFill>
              <a:srgbClr val="F4BEBE"/>
            </a:solidFill>
          </p:spPr>
          <p:txBody>
            <a:bodyPr/>
            <a:lstStyle/>
            <a:p>
              <a:endParaRPr lang="en-US" sz="1200"/>
            </a:p>
          </p:txBody>
        </p:sp>
      </p:grpSp>
      <p:grpSp>
        <p:nvGrpSpPr>
          <p:cNvPr id="4" name="Group 4"/>
          <p:cNvGrpSpPr/>
          <p:nvPr/>
        </p:nvGrpSpPr>
        <p:grpSpPr>
          <a:xfrm>
            <a:off x="1473200" y="1216479"/>
            <a:ext cx="9273501" cy="4765221"/>
            <a:chOff x="0" y="0"/>
            <a:chExt cx="3527991" cy="2417909"/>
          </a:xfrm>
        </p:grpSpPr>
        <p:sp>
          <p:nvSpPr>
            <p:cNvPr id="5" name="Freeform 5"/>
            <p:cNvSpPr/>
            <p:nvPr/>
          </p:nvSpPr>
          <p:spPr>
            <a:xfrm>
              <a:off x="0" y="0"/>
              <a:ext cx="3527991" cy="2417909"/>
            </a:xfrm>
            <a:custGeom>
              <a:avLst/>
              <a:gdLst/>
              <a:ahLst/>
              <a:cxnLst/>
              <a:rect l="l" t="t" r="r" b="b"/>
              <a:pathLst>
                <a:path w="3527991" h="2417909">
                  <a:moveTo>
                    <a:pt x="0" y="0"/>
                  </a:moveTo>
                  <a:lnTo>
                    <a:pt x="3527991" y="0"/>
                  </a:lnTo>
                  <a:lnTo>
                    <a:pt x="3527991" y="2417909"/>
                  </a:lnTo>
                  <a:lnTo>
                    <a:pt x="0" y="2417909"/>
                  </a:lnTo>
                  <a:close/>
                </a:path>
              </a:pathLst>
            </a:custGeom>
            <a:solidFill>
              <a:srgbClr val="FFFFFF"/>
            </a:solidFill>
          </p:spPr>
          <p:txBody>
            <a:bodyPr/>
            <a:lstStyle/>
            <a:p>
              <a:endParaRPr lang="en-US" sz="1200"/>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10757">
            <a:off x="5325726" y="972320"/>
            <a:ext cx="1413549" cy="488317"/>
          </a:xfrm>
          <a:prstGeom prst="rect">
            <a:avLst/>
          </a:prstGeom>
        </p:spPr>
      </p:pic>
      <p:pic>
        <p:nvPicPr>
          <p:cNvPr id="16" name="Picture 15">
            <a:extLst>
              <a:ext uri="{FF2B5EF4-FFF2-40B4-BE49-F238E27FC236}">
                <a16:creationId xmlns:a16="http://schemas.microsoft.com/office/drawing/2014/main" id="{08296FE4-7B57-5E78-E73D-E473C1B86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775" y="3279646"/>
            <a:ext cx="4563225" cy="4563225"/>
          </a:xfrm>
          <a:prstGeom prst="rect">
            <a:avLst/>
          </a:prstGeom>
        </p:spPr>
      </p:pic>
      <p:sp>
        <p:nvSpPr>
          <p:cNvPr id="7" name="TextBox 7"/>
          <p:cNvSpPr txBox="1"/>
          <p:nvPr/>
        </p:nvSpPr>
        <p:spPr>
          <a:xfrm>
            <a:off x="1849758" y="2322152"/>
            <a:ext cx="8421731" cy="2536977"/>
          </a:xfrm>
          <a:prstGeom prst="rect">
            <a:avLst/>
          </a:prstGeom>
        </p:spPr>
        <p:txBody>
          <a:bodyPr wrap="square" lIns="0" tIns="0" rIns="0" bIns="0" rtlCol="0" anchor="t">
            <a:spAutoFit/>
          </a:bodyPr>
          <a:lstStyle/>
          <a:p>
            <a:pPr algn="ctr">
              <a:lnSpc>
                <a:spcPct val="150000"/>
              </a:lnSpc>
            </a:pPr>
            <a:r>
              <a:rPr lang="en-US" sz="5734" dirty="0" err="1">
                <a:solidFill>
                  <a:srgbClr val="333034"/>
                </a:solidFill>
                <a:latin typeface="UTM ThuPhap Thien An" panose="02040603050506020204" pitchFamily="18" charset="0"/>
              </a:rPr>
              <a:t>Những</a:t>
            </a:r>
            <a:r>
              <a:rPr lang="en-US" sz="5734" dirty="0">
                <a:solidFill>
                  <a:srgbClr val="333034"/>
                </a:solidFill>
                <a:latin typeface="UTM ThuPhap Thien An" panose="02040603050506020204" pitchFamily="18" charset="0"/>
              </a:rPr>
              <a:t>  </a:t>
            </a:r>
            <a:r>
              <a:rPr lang="en-US" sz="5734" dirty="0" err="1">
                <a:solidFill>
                  <a:srgbClr val="333034"/>
                </a:solidFill>
                <a:latin typeface="UTM ThuPhap Thien An" panose="02040603050506020204" pitchFamily="18" charset="0"/>
              </a:rPr>
              <a:t>phát</a:t>
            </a:r>
            <a:r>
              <a:rPr lang="en-US" sz="5734" dirty="0">
                <a:solidFill>
                  <a:srgbClr val="333034"/>
                </a:solidFill>
                <a:latin typeface="UTM ThuPhap Thien An" panose="02040603050506020204" pitchFamily="18" charset="0"/>
              </a:rPr>
              <a:t> </a:t>
            </a:r>
            <a:r>
              <a:rPr lang="en-US" sz="5734" dirty="0" err="1">
                <a:solidFill>
                  <a:srgbClr val="333034"/>
                </a:solidFill>
                <a:latin typeface="UTM ThuPhap Thien An" panose="02040603050506020204" pitchFamily="18" charset="0"/>
              </a:rPr>
              <a:t>minh</a:t>
            </a:r>
            <a:r>
              <a:rPr lang="en-US" sz="5734" dirty="0">
                <a:solidFill>
                  <a:srgbClr val="333034"/>
                </a:solidFill>
                <a:latin typeface="UTM ThuPhap Thien An" panose="02040603050506020204" pitchFamily="18" charset="0"/>
              </a:rPr>
              <a:t> </a:t>
            </a:r>
            <a:r>
              <a:rPr lang="en-US" sz="5734" dirty="0" err="1">
                <a:solidFill>
                  <a:srgbClr val="333034"/>
                </a:solidFill>
                <a:latin typeface="UTM ThuPhap Thien An" panose="02040603050506020204" pitchFamily="18" charset="0"/>
              </a:rPr>
              <a:t>tình</a:t>
            </a:r>
            <a:r>
              <a:rPr lang="en-US" sz="5734" dirty="0">
                <a:solidFill>
                  <a:srgbClr val="333034"/>
                </a:solidFill>
                <a:latin typeface="UTM ThuPhap Thien An" panose="02040603050506020204" pitchFamily="18" charset="0"/>
              </a:rPr>
              <a:t> </a:t>
            </a:r>
            <a:r>
              <a:rPr lang="en-US" sz="5734" dirty="0" err="1">
                <a:solidFill>
                  <a:srgbClr val="333034"/>
                </a:solidFill>
                <a:latin typeface="UTM ThuPhap Thien An" panose="02040603050506020204" pitchFamily="18" charset="0"/>
              </a:rPr>
              <a:t>cờ</a:t>
            </a:r>
            <a:r>
              <a:rPr lang="en-US" sz="5734" dirty="0">
                <a:solidFill>
                  <a:srgbClr val="333034"/>
                </a:solidFill>
                <a:latin typeface="UTM ThuPhap Thien An" panose="02040603050506020204" pitchFamily="18" charset="0"/>
              </a:rPr>
              <a:t> </a:t>
            </a:r>
            <a:r>
              <a:rPr lang="en-US" sz="5734" dirty="0" err="1">
                <a:solidFill>
                  <a:srgbClr val="333034"/>
                </a:solidFill>
                <a:latin typeface="UTM ThuPhap Thien An" panose="02040603050506020204" pitchFamily="18" charset="0"/>
              </a:rPr>
              <a:t>và</a:t>
            </a:r>
            <a:r>
              <a:rPr lang="en-US" sz="5734" dirty="0">
                <a:solidFill>
                  <a:srgbClr val="333034"/>
                </a:solidFill>
                <a:latin typeface="UTM ThuPhap Thien An" panose="02040603050506020204" pitchFamily="18" charset="0"/>
              </a:rPr>
              <a:t> </a:t>
            </a:r>
            <a:r>
              <a:rPr lang="en-US" sz="5734" dirty="0" err="1">
                <a:solidFill>
                  <a:srgbClr val="333034"/>
                </a:solidFill>
                <a:latin typeface="UTM ThuPhap Thien An" panose="02040603050506020204" pitchFamily="18" charset="0"/>
              </a:rPr>
              <a:t>bất</a:t>
            </a:r>
            <a:r>
              <a:rPr lang="en-US" sz="5734" dirty="0">
                <a:solidFill>
                  <a:srgbClr val="333034"/>
                </a:solidFill>
                <a:latin typeface="UTM ThuPhap Thien An" panose="02040603050506020204" pitchFamily="18" charset="0"/>
              </a:rPr>
              <a:t> </a:t>
            </a:r>
            <a:r>
              <a:rPr lang="en-US" sz="5734" dirty="0" err="1">
                <a:solidFill>
                  <a:srgbClr val="333034"/>
                </a:solidFill>
                <a:latin typeface="UTM ThuPhap Thien An" panose="02040603050506020204" pitchFamily="18" charset="0"/>
              </a:rPr>
              <a:t>ngờ</a:t>
            </a:r>
            <a:endParaRPr lang="en-US" sz="5734" dirty="0">
              <a:solidFill>
                <a:srgbClr val="333034"/>
              </a:solidFill>
              <a:latin typeface="UTM ThuPhap Thien An" panose="02040603050506020204" pitchFamily="18" charset="0"/>
            </a:endParaRPr>
          </a:p>
        </p:txBody>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29662">
            <a:off x="3578524" y="5593067"/>
            <a:ext cx="1168255" cy="756179"/>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0254" y="810326"/>
            <a:ext cx="1351810" cy="1305111"/>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60123" y="5373325"/>
            <a:ext cx="732075" cy="798875"/>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20647">
            <a:off x="10621037" y="928967"/>
            <a:ext cx="689251" cy="88159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746701" y="6661217"/>
            <a:ext cx="1518999" cy="281015"/>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47915" y="3359424"/>
            <a:ext cx="978245" cy="1054711"/>
          </a:xfrm>
          <a:prstGeom prst="rect">
            <a:avLst/>
          </a:prstGeom>
        </p:spPr>
      </p:pic>
      <p:sp>
        <p:nvSpPr>
          <p:cNvPr id="15" name="TextBox 15"/>
          <p:cNvSpPr txBox="1"/>
          <p:nvPr/>
        </p:nvSpPr>
        <p:spPr>
          <a:xfrm>
            <a:off x="3547030" y="1849178"/>
            <a:ext cx="5125841" cy="546303"/>
          </a:xfrm>
          <a:prstGeom prst="rect">
            <a:avLst/>
          </a:prstGeom>
        </p:spPr>
        <p:txBody>
          <a:bodyPr lIns="0" tIns="0" rIns="0" bIns="0" rtlCol="0" anchor="t">
            <a:spAutoFit/>
          </a:bodyPr>
          <a:lstStyle/>
          <a:p>
            <a:pPr algn="ctr">
              <a:lnSpc>
                <a:spcPts val="3267"/>
              </a:lnSpc>
            </a:pPr>
            <a:r>
              <a:rPr lang="en-US" sz="6400" dirty="0">
                <a:solidFill>
                  <a:srgbClr val="FF0000"/>
                </a:solidFill>
                <a:latin typeface="Anjani Script" pitchFamily="2" charset="0"/>
              </a:rPr>
              <a:t>Thuc </a:t>
            </a:r>
            <a:r>
              <a:rPr lang="en-US" sz="6400" dirty="0" err="1">
                <a:solidFill>
                  <a:srgbClr val="FF0000"/>
                </a:solidFill>
                <a:latin typeface="Anjani Script" pitchFamily="2" charset="0"/>
              </a:rPr>
              <a:t>hanh</a:t>
            </a:r>
            <a:r>
              <a:rPr lang="en-US" sz="6400" dirty="0">
                <a:solidFill>
                  <a:srgbClr val="FF0000"/>
                </a:solidFill>
                <a:latin typeface="Anjani Script" pitchFamily="2" charset="0"/>
              </a:rPr>
              <a:t> doc </a:t>
            </a:r>
            <a:r>
              <a:rPr lang="en-US" sz="6400" dirty="0" err="1">
                <a:solidFill>
                  <a:srgbClr val="FF0000"/>
                </a:solidFill>
                <a:latin typeface="Anjani Script" pitchFamily="2" charset="0"/>
              </a:rPr>
              <a:t>hieu</a:t>
            </a:r>
            <a:endParaRPr lang="en-US" sz="6400" dirty="0">
              <a:solidFill>
                <a:srgbClr val="FF0000"/>
              </a:solidFill>
              <a:latin typeface="Anjani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610" y="5386409"/>
            <a:ext cx="1451299" cy="1646864"/>
          </a:xfrm>
          <a:prstGeom prst="rect">
            <a:avLst/>
          </a:prstGeom>
        </p:spPr>
      </p:pic>
      <p:grpSp>
        <p:nvGrpSpPr>
          <p:cNvPr id="38" name="Group 38"/>
          <p:cNvGrpSpPr/>
          <p:nvPr/>
        </p:nvGrpSpPr>
        <p:grpSpPr>
          <a:xfrm>
            <a:off x="1270000" y="1421371"/>
            <a:ext cx="9855200" cy="4767408"/>
            <a:chOff x="0" y="0"/>
            <a:chExt cx="1722188" cy="2068867"/>
          </a:xfrm>
        </p:grpSpPr>
        <p:sp>
          <p:nvSpPr>
            <p:cNvPr id="39" name="Freeform 39"/>
            <p:cNvSpPr/>
            <p:nvPr/>
          </p:nvSpPr>
          <p:spPr>
            <a:xfrm>
              <a:off x="0" y="0"/>
              <a:ext cx="1722188" cy="2068867"/>
            </a:xfrm>
            <a:custGeom>
              <a:avLst/>
              <a:gdLst/>
              <a:ahLst/>
              <a:cxnLst/>
              <a:rect l="l" t="t" r="r" b="b"/>
              <a:pathLst>
                <a:path w="1722188" h="2068867">
                  <a:moveTo>
                    <a:pt x="0" y="0"/>
                  </a:moveTo>
                  <a:lnTo>
                    <a:pt x="1722188" y="0"/>
                  </a:lnTo>
                  <a:lnTo>
                    <a:pt x="1722188" y="2068867"/>
                  </a:lnTo>
                  <a:lnTo>
                    <a:pt x="0" y="2068867"/>
                  </a:lnTo>
                  <a:close/>
                </a:path>
              </a:pathLst>
            </a:custGeom>
            <a:solidFill>
              <a:srgbClr val="FFFFFF"/>
            </a:solidFill>
          </p:spPr>
          <p:txBody>
            <a:bodyPr/>
            <a:lstStyle/>
            <a:p>
              <a:endParaRPr lang="en-US" sz="1200"/>
            </a:p>
          </p:txBody>
        </p:sp>
      </p:grpSp>
      <p:pic>
        <p:nvPicPr>
          <p:cNvPr id="96" name="Picture 9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6815" y="-364582"/>
            <a:ext cx="1201749" cy="1186454"/>
          </a:xfrm>
          <a:prstGeom prst="rect">
            <a:avLst/>
          </a:prstGeom>
        </p:spPr>
      </p:pic>
      <p:pic>
        <p:nvPicPr>
          <p:cNvPr id="97" name="Picture 9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03110" flipH="1">
            <a:off x="10379508" y="5399431"/>
            <a:ext cx="1083541" cy="659975"/>
          </a:xfrm>
          <a:prstGeom prst="rect">
            <a:avLst/>
          </a:prstGeom>
        </p:spPr>
      </p:pic>
      <p:pic>
        <p:nvPicPr>
          <p:cNvPr id="98" name="Picture 9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5780">
            <a:off x="10702610" y="496915"/>
            <a:ext cx="1031778" cy="1087513"/>
          </a:xfrm>
          <a:prstGeom prst="rect">
            <a:avLst/>
          </a:prstGeom>
        </p:spPr>
      </p:pic>
      <p:sp>
        <p:nvSpPr>
          <p:cNvPr id="99" name="TextBox 99"/>
          <p:cNvSpPr txBox="1"/>
          <p:nvPr/>
        </p:nvSpPr>
        <p:spPr>
          <a:xfrm>
            <a:off x="3140384" y="706092"/>
            <a:ext cx="6176390" cy="444481"/>
          </a:xfrm>
          <a:prstGeom prst="rect">
            <a:avLst/>
          </a:prstGeom>
        </p:spPr>
        <p:txBody>
          <a:bodyPr wrap="square" lIns="0" tIns="0" rIns="0" bIns="0" rtlCol="0" anchor="t">
            <a:spAutoFit/>
          </a:bodyPr>
          <a:lstStyle/>
          <a:p>
            <a:pPr algn="ctr">
              <a:lnSpc>
                <a:spcPts val="3080"/>
              </a:lnSpc>
            </a:pPr>
            <a:r>
              <a:rPr lang="vi-VN" sz="4267" b="1" dirty="0">
                <a:solidFill>
                  <a:srgbClr val="FF0000"/>
                </a:solidFill>
                <a:latin typeface="Times New Roman" panose="02020603050405020304" pitchFamily="18" charset="0"/>
              </a:rPr>
              <a:t>NỘI DUNG BÀI HỌC</a:t>
            </a:r>
            <a:endParaRPr lang="en-US" sz="4267" b="1" dirty="0">
              <a:solidFill>
                <a:srgbClr val="FF0000"/>
              </a:solidFill>
            </a:endParaRPr>
          </a:p>
        </p:txBody>
      </p:sp>
      <p:pic>
        <p:nvPicPr>
          <p:cNvPr id="103" name="Picture 10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84531" y="1221719"/>
            <a:ext cx="2792981" cy="675393"/>
          </a:xfrm>
          <a:prstGeom prst="rect">
            <a:avLst/>
          </a:prstGeom>
        </p:spPr>
      </p:pic>
      <p:sp>
        <p:nvSpPr>
          <p:cNvPr id="104" name="TextBox 103"/>
          <p:cNvSpPr txBox="1"/>
          <p:nvPr/>
        </p:nvSpPr>
        <p:spPr>
          <a:xfrm>
            <a:off x="2549717" y="1537561"/>
            <a:ext cx="7357727" cy="4366260"/>
          </a:xfrm>
          <a:prstGeom prst="rect">
            <a:avLst/>
          </a:prstGeom>
          <a:noFill/>
        </p:spPr>
        <p:txBody>
          <a:bodyPr wrap="square" rtlCol="0">
            <a:spAutoFit/>
          </a:bodyPr>
          <a:lstStyle/>
          <a:p>
            <a:pPr marL="266713" indent="-266713">
              <a:lnSpc>
                <a:spcPct val="150000"/>
              </a:lnSpc>
              <a:buAutoNum type="romanUcPeriod"/>
            </a:pPr>
            <a:r>
              <a:rPr lang="vi-VN" sz="2800" b="1" dirty="0">
                <a:latin typeface="Times New Roman" panose="02020603050405020304" pitchFamily="18" charset="0"/>
              </a:rPr>
              <a:t>TÌM HIỂU CHUNG</a:t>
            </a:r>
          </a:p>
          <a:p>
            <a:pPr marL="266713" indent="-266713">
              <a:lnSpc>
                <a:spcPct val="150000"/>
              </a:lnSpc>
              <a:buAutoNum type="romanUcPeriod"/>
            </a:pPr>
            <a:r>
              <a:rPr lang="vi-VN" sz="2800" b="1" dirty="0">
                <a:latin typeface="Times New Roman" panose="02020603050405020304" pitchFamily="18" charset="0"/>
              </a:rPr>
              <a:t>TÌM HIỂU CHI TIẾT</a:t>
            </a:r>
          </a:p>
          <a:p>
            <a:pPr>
              <a:lnSpc>
                <a:spcPct val="150000"/>
              </a:lnSpc>
            </a:pPr>
            <a:r>
              <a:rPr lang="vi-VN" sz="2800" dirty="0">
                <a:latin typeface="Times New Roman" panose="02020603050405020304" pitchFamily="18" charset="0"/>
              </a:rPr>
              <a:t>	</a:t>
            </a:r>
            <a:r>
              <a:rPr lang="vi-VN" sz="2533" dirty="0">
                <a:latin typeface="Times New Roman" panose="02020603050405020304" pitchFamily="18" charset="0"/>
              </a:rPr>
              <a:t>1. Đất nặn  (Giô-sép Mác Vích-cơ).</a:t>
            </a:r>
          </a:p>
          <a:p>
            <a:pPr>
              <a:lnSpc>
                <a:spcPct val="150000"/>
              </a:lnSpc>
            </a:pPr>
            <a:r>
              <a:rPr lang="vi-VN" sz="2533" dirty="0">
                <a:latin typeface="Times New Roman" panose="02020603050405020304" pitchFamily="18" charset="0"/>
              </a:rPr>
              <a:t>	2. Kem que  (Ep-po-xơn).</a:t>
            </a:r>
          </a:p>
          <a:p>
            <a:pPr>
              <a:lnSpc>
                <a:spcPct val="150000"/>
              </a:lnSpc>
            </a:pPr>
            <a:r>
              <a:rPr lang="vi-VN" sz="2533" dirty="0">
                <a:latin typeface="Times New Roman" panose="02020603050405020304" pitchFamily="18" charset="0"/>
              </a:rPr>
              <a:t>	3. Lát khoai tây chiên (Cram).</a:t>
            </a:r>
          </a:p>
          <a:p>
            <a:pPr>
              <a:lnSpc>
                <a:spcPct val="150000"/>
              </a:lnSpc>
            </a:pPr>
            <a:r>
              <a:rPr lang="vi-VN" sz="2533" dirty="0">
                <a:latin typeface="Times New Roman" panose="02020603050405020304" pitchFamily="18" charset="0"/>
              </a:rPr>
              <a:t>	4. Giấy nhớ (Xin-vơ).</a:t>
            </a:r>
          </a:p>
          <a:p>
            <a:pPr>
              <a:lnSpc>
                <a:spcPct val="150000"/>
              </a:lnSpc>
            </a:pPr>
            <a:r>
              <a:rPr lang="vi-VN" sz="2800" b="1" dirty="0">
                <a:latin typeface="Times New Roman" panose="02020603050405020304" pitchFamily="18" charset="0"/>
              </a:rPr>
              <a:t>III. TỔNG KẾT</a:t>
            </a:r>
            <a:endParaRPr lang="en-US" sz="2800" b="1" dirty="0"/>
          </a:p>
        </p:txBody>
      </p:sp>
      <p:pic>
        <p:nvPicPr>
          <p:cNvPr id="105" name="Picture 10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3732" y="5832378"/>
            <a:ext cx="2792981" cy="675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29689">
            <a:off x="4955871" y="-362122"/>
            <a:ext cx="4353639" cy="75541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618946">
            <a:off x="5579312" y="-852704"/>
            <a:ext cx="4353639" cy="86008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69838" y="1225083"/>
            <a:ext cx="1755394" cy="135317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719273"/>
            <a:ext cx="1597041" cy="69571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575030" y="5054601"/>
            <a:ext cx="1281433" cy="125813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33290">
            <a:off x="11140263" y="4963798"/>
            <a:ext cx="809506" cy="2069025"/>
          </a:xfrm>
          <a:prstGeom prst="rect">
            <a:avLst/>
          </a:prstGeom>
        </p:spPr>
      </p:pic>
      <p:sp>
        <p:nvSpPr>
          <p:cNvPr id="19" name="TextBox 19"/>
          <p:cNvSpPr txBox="1"/>
          <p:nvPr/>
        </p:nvSpPr>
        <p:spPr>
          <a:xfrm>
            <a:off x="3485274" y="3270108"/>
            <a:ext cx="9451959" cy="840743"/>
          </a:xfrm>
          <a:prstGeom prst="rect">
            <a:avLst/>
          </a:prstGeom>
        </p:spPr>
        <p:txBody>
          <a:bodyPr wrap="square" lIns="0" tIns="0" rIns="0" bIns="0" rtlCol="0" anchor="t">
            <a:spAutoFit/>
          </a:bodyPr>
          <a:lstStyle/>
          <a:p>
            <a:pPr>
              <a:lnSpc>
                <a:spcPts val="5334"/>
              </a:lnSpc>
            </a:pPr>
            <a:r>
              <a:rPr lang="vi-VN" sz="5867" b="1" dirty="0">
                <a:solidFill>
                  <a:srgbClr val="333034"/>
                </a:solidFill>
                <a:latin typeface="Times New Roman" panose="02020603050405020304" pitchFamily="18" charset="0"/>
                <a:cs typeface="Times New Roman" panose="02020603050405020304" pitchFamily="18" charset="0"/>
              </a:rPr>
              <a:t>I</a:t>
            </a:r>
            <a:r>
              <a:rPr lang="vi-VN" sz="11067" b="1" dirty="0">
                <a:solidFill>
                  <a:srgbClr val="333034"/>
                </a:solidFill>
                <a:latin typeface="Times New Roman" panose="02020603050405020304" pitchFamily="18" charset="0"/>
                <a:cs typeface="Times New Roman" panose="02020603050405020304" pitchFamily="18" charset="0"/>
              </a:rPr>
              <a:t>. </a:t>
            </a:r>
            <a:r>
              <a:rPr lang="en-US" sz="11067" b="1" dirty="0">
                <a:solidFill>
                  <a:srgbClr val="333034"/>
                </a:solidFill>
                <a:latin typeface="UTM Silk Script" panose="02040603050506020204" pitchFamily="18" charset="0"/>
                <a:cs typeface="Times New Roman" panose="02020603050405020304" pitchFamily="18" charset="0"/>
              </a:rPr>
              <a:t>Tim </a:t>
            </a:r>
            <a:r>
              <a:rPr lang="en-US" sz="11067" b="1" dirty="0" err="1">
                <a:solidFill>
                  <a:srgbClr val="333034"/>
                </a:solidFill>
                <a:latin typeface="UTM Silk Script" panose="02040603050506020204" pitchFamily="18" charset="0"/>
                <a:cs typeface="Times New Roman" panose="02020603050405020304" pitchFamily="18" charset="0"/>
              </a:rPr>
              <a:t>hieu</a:t>
            </a:r>
            <a:r>
              <a:rPr lang="en-US" sz="11067" b="1" dirty="0">
                <a:solidFill>
                  <a:srgbClr val="333034"/>
                </a:solidFill>
                <a:latin typeface="UTM Silk Script" panose="02040603050506020204" pitchFamily="18" charset="0"/>
                <a:cs typeface="Times New Roman" panose="02020603050405020304" pitchFamily="18" charset="0"/>
              </a:rPr>
              <a:t> </a:t>
            </a:r>
            <a:r>
              <a:rPr lang="en-US" sz="11067" b="1" dirty="0" err="1">
                <a:solidFill>
                  <a:srgbClr val="333034"/>
                </a:solidFill>
                <a:latin typeface="UTM Silk Script" panose="02040603050506020204" pitchFamily="18" charset="0"/>
                <a:cs typeface="Times New Roman" panose="02020603050405020304" pitchFamily="18" charset="0"/>
              </a:rPr>
              <a:t>chung</a:t>
            </a:r>
            <a:endParaRPr lang="en-US" sz="11067" b="1" dirty="0">
              <a:solidFill>
                <a:srgbClr val="333034"/>
              </a:solidFill>
              <a:latin typeface="UTM Silk Script" panose="02040603050506020204" pitchFamily="18" charset="0"/>
              <a:cs typeface="Times New Roman" panose="02020603050405020304" pitchFamily="18" charset="0"/>
            </a:endParaRPr>
          </a:p>
        </p:txBody>
      </p:sp>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21945">
            <a:off x="7099520" y="880555"/>
            <a:ext cx="1859437" cy="862103"/>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379" y="2443443"/>
            <a:ext cx="3857875" cy="45822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604" y="-895292"/>
            <a:ext cx="1830604" cy="1963114"/>
          </a:xfrm>
          <a:prstGeom prst="rect">
            <a:avLst/>
          </a:prstGeom>
        </p:spPr>
      </p:pic>
      <p:sp>
        <p:nvSpPr>
          <p:cNvPr id="107" name="TextBox 106"/>
          <p:cNvSpPr txBox="1"/>
          <p:nvPr/>
        </p:nvSpPr>
        <p:spPr>
          <a:xfrm>
            <a:off x="2133600" y="0"/>
            <a:ext cx="6186309" cy="1795428"/>
          </a:xfrm>
          <a:prstGeom prst="rect">
            <a:avLst/>
          </a:prstGeom>
          <a:noFill/>
        </p:spPr>
        <p:txBody>
          <a:bodyPr wrap="none" rtlCol="0">
            <a:spAutoFit/>
          </a:bodyPr>
          <a:lstStyle/>
          <a:p>
            <a:pPr marL="457223" indent="-457223">
              <a:buFont typeface="Wingdings" panose="05000000000000000000" pitchFamily="2" charset="2"/>
              <a:buChar char="Ø"/>
            </a:pPr>
            <a:r>
              <a:rPr lang="vi-VN" sz="11067" b="1" dirty="0">
                <a:solidFill>
                  <a:srgbClr val="FF0000"/>
                </a:solidFill>
                <a:latin typeface=".VnCommercial Script" panose="020B7200000000000000" pitchFamily="34" charset="0"/>
              </a:rPr>
              <a:t>Ve </a:t>
            </a:r>
            <a:r>
              <a:rPr lang="vi-VN" sz="11067" b="1" dirty="0" err="1">
                <a:solidFill>
                  <a:srgbClr val="FF0000"/>
                </a:solidFill>
                <a:latin typeface=".VnCommercial Script" panose="020B7200000000000000" pitchFamily="34" charset="0"/>
              </a:rPr>
              <a:t>tac</a:t>
            </a:r>
            <a:r>
              <a:rPr lang="vi-VN" sz="11067" b="1" dirty="0">
                <a:solidFill>
                  <a:srgbClr val="FF0000"/>
                </a:solidFill>
                <a:latin typeface=".VnCommercial Script" panose="020B7200000000000000" pitchFamily="34" charset="0"/>
              </a:rPr>
              <a:t> </a:t>
            </a:r>
            <a:r>
              <a:rPr lang="vi-VN" sz="11067" b="1" dirty="0" err="1">
                <a:solidFill>
                  <a:srgbClr val="FF0000"/>
                </a:solidFill>
                <a:latin typeface=".VnCommercial Script" panose="020B7200000000000000" pitchFamily="34" charset="0"/>
              </a:rPr>
              <a:t>pham</a:t>
            </a:r>
            <a:endParaRPr lang="en-US" sz="11067" b="1" dirty="0">
              <a:solidFill>
                <a:srgbClr val="FF0000"/>
              </a:solidFill>
              <a:latin typeface=".VnCommercial Script" panose="020B7200000000000000" pitchFamily="34" charset="0"/>
            </a:endParaRPr>
          </a:p>
        </p:txBody>
      </p:sp>
      <p:pic>
        <p:nvPicPr>
          <p:cNvPr id="10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53711" y="4336086"/>
            <a:ext cx="1830604" cy="1963114"/>
          </a:xfrm>
          <a:prstGeom prst="rect">
            <a:avLst/>
          </a:prstGeom>
        </p:spPr>
      </p:pic>
      <p:pic>
        <p:nvPicPr>
          <p:cNvPr id="109"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1026886" y="5407047"/>
            <a:ext cx="723597" cy="1397231"/>
          </a:xfrm>
          <a:prstGeom prst="rect">
            <a:avLst/>
          </a:prstGeom>
        </p:spPr>
      </p:pic>
      <p:sp>
        <p:nvSpPr>
          <p:cNvPr id="110" name="Rectangle 109"/>
          <p:cNvSpPr/>
          <p:nvPr/>
        </p:nvSpPr>
        <p:spPr>
          <a:xfrm>
            <a:off x="1270000" y="1067822"/>
            <a:ext cx="9804400" cy="3644972"/>
          </a:xfrm>
          <a:prstGeom prst="rect">
            <a:avLst/>
          </a:prstGeom>
        </p:spPr>
        <p:txBody>
          <a:bodyPr wrap="square">
            <a:spAutoFit/>
          </a:bodyPr>
          <a:lstStyle/>
          <a:p>
            <a:pPr marL="381019" indent="-381019" algn="just">
              <a:lnSpc>
                <a:spcPct val="200000"/>
              </a:lnSpc>
              <a:buFontTx/>
              <a:buChar char="-"/>
            </a:pP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xứ</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khoahoc.tv</a:t>
            </a:r>
            <a:endParaRPr lang="vi-VN" sz="3000" dirty="0">
              <a:latin typeface="Times New Roman" panose="02020603050405020304" pitchFamily="18" charset="0"/>
              <a:ea typeface="Times New Roman" panose="02020603050405020304" pitchFamily="18" charset="0"/>
              <a:cs typeface="Times New Roman" panose="02020603050405020304" pitchFamily="18" charset="0"/>
            </a:endParaRPr>
          </a:p>
          <a:p>
            <a:pPr marL="381019" indent="-381019" algn="just">
              <a:lnSpc>
                <a:spcPct val="200000"/>
              </a:lnSpc>
              <a:buFontTx/>
              <a:buChar char="-"/>
            </a:pP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loại: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thông tin.</a:t>
            </a:r>
          </a:p>
          <a:p>
            <a:pPr marL="381019" indent="-381019" algn="just">
              <a:lnSpc>
                <a:spcPct val="200000"/>
              </a:lnSpc>
              <a:buFontTx/>
              <a:buChar char="-"/>
            </a:pP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thức biểu đạt: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 minh.</a:t>
            </a:r>
          </a:p>
          <a:p>
            <a:pPr marL="381019" indent="-381019" algn="just">
              <a:lnSpc>
                <a:spcPct val="200000"/>
              </a:lnSpc>
              <a:buFontTx/>
              <a:buChar char="-"/>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về </a:t>
            </a:r>
            <a:r>
              <a:rPr lang="vi-VN" sz="3000" b="1" dirty="0">
                <a:latin typeface="Times New Roman" panose="02020603050405020304" pitchFamily="18" charset="0"/>
                <a:ea typeface="Times New Roman" panose="02020603050405020304" pitchFamily="18" charset="0"/>
                <a:cs typeface="Times New Roman" panose="02020603050405020304" pitchFamily="18" charset="0"/>
              </a:rPr>
              <a:t>4</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phát minh</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1" name="Picture 110"/>
          <p:cNvPicPr>
            <a:picLocks noChangeAspect="1"/>
          </p:cNvPicPr>
          <p:nvPr/>
        </p:nvPicPr>
        <p:blipFill rotWithShape="1">
          <a:blip r:embed="rId6">
            <a:extLst>
              <a:ext uri="{28A0092B-C50C-407E-A947-70E740481C1C}">
                <a14:useLocalDpi xmlns:a14="http://schemas.microsoft.com/office/drawing/2010/main" val="0"/>
              </a:ext>
            </a:extLst>
          </a:blip>
          <a:srcRect l="18000" t="8399" r="18000" b="10000"/>
          <a:stretch/>
        </p:blipFill>
        <p:spPr>
          <a:xfrm>
            <a:off x="7757969" y="1151615"/>
            <a:ext cx="3306980" cy="4216400"/>
          </a:xfrm>
          <a:prstGeom prst="rect">
            <a:avLst/>
          </a:prstGeom>
        </p:spPr>
      </p:pic>
      <p:pic>
        <p:nvPicPr>
          <p:cNvPr id="2" name="Picture 6">
            <a:extLst>
              <a:ext uri="{FF2B5EF4-FFF2-40B4-BE49-F238E27FC236}">
                <a16:creationId xmlns:a16="http://schemas.microsoft.com/office/drawing/2014/main" id="{173344B9-AC98-A4C1-691D-52F9EAF275D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27935" y="2177140"/>
            <a:ext cx="695938" cy="723993"/>
          </a:xfrm>
          <a:prstGeom prst="rect">
            <a:avLst/>
          </a:prstGeom>
        </p:spPr>
      </p:pic>
      <p:pic>
        <p:nvPicPr>
          <p:cNvPr id="3" name="Picture 6">
            <a:extLst>
              <a:ext uri="{FF2B5EF4-FFF2-40B4-BE49-F238E27FC236}">
                <a16:creationId xmlns:a16="http://schemas.microsoft.com/office/drawing/2014/main" id="{4EA6E235-F7A2-3C2E-8522-6AFBFBE9785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5309" y="1235228"/>
            <a:ext cx="695938" cy="723993"/>
          </a:xfrm>
          <a:prstGeom prst="rect">
            <a:avLst/>
          </a:prstGeom>
        </p:spPr>
      </p:pic>
      <p:pic>
        <p:nvPicPr>
          <p:cNvPr id="4" name="Picture 6">
            <a:extLst>
              <a:ext uri="{FF2B5EF4-FFF2-40B4-BE49-F238E27FC236}">
                <a16:creationId xmlns:a16="http://schemas.microsoft.com/office/drawing/2014/main" id="{CCBBDE40-90B5-0058-540C-E561FFF31E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27051" y="3043467"/>
            <a:ext cx="695938" cy="723993"/>
          </a:xfrm>
          <a:prstGeom prst="rect">
            <a:avLst/>
          </a:prstGeom>
        </p:spPr>
      </p:pic>
      <p:pic>
        <p:nvPicPr>
          <p:cNvPr id="5" name="Picture 6">
            <a:extLst>
              <a:ext uri="{FF2B5EF4-FFF2-40B4-BE49-F238E27FC236}">
                <a16:creationId xmlns:a16="http://schemas.microsoft.com/office/drawing/2014/main" id="{4C70F8AE-AA45-1385-A2E4-20A9EAE22BC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5309" y="3896496"/>
            <a:ext cx="695938" cy="72399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barn(inVertical)">
                                      <p:cBhvr>
                                        <p:cTn id="13" dur="500"/>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barn(inVertical)">
                                      <p:cBhvr>
                                        <p:cTn id="18" dur="500"/>
                                        <p:tgtEl>
                                          <p:spTgt spid="1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0">
                                            <p:txEl>
                                              <p:pRg st="1" end="1"/>
                                            </p:txEl>
                                          </p:spTgt>
                                        </p:tgtEl>
                                        <p:attrNameLst>
                                          <p:attrName>style.visibility</p:attrName>
                                        </p:attrNameLst>
                                      </p:cBhvr>
                                      <p:to>
                                        <p:strVal val="visible"/>
                                      </p:to>
                                    </p:set>
                                    <p:animEffect transition="in" filter="barn(inVertical)">
                                      <p:cBhvr>
                                        <p:cTn id="23" dur="500"/>
                                        <p:tgtEl>
                                          <p:spTgt spid="1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0">
                                            <p:txEl>
                                              <p:pRg st="2" end="2"/>
                                            </p:txEl>
                                          </p:spTgt>
                                        </p:tgtEl>
                                        <p:attrNameLst>
                                          <p:attrName>style.visibility</p:attrName>
                                        </p:attrNameLst>
                                      </p:cBhvr>
                                      <p:to>
                                        <p:strVal val="visible"/>
                                      </p:to>
                                    </p:set>
                                    <p:animEffect transition="in" filter="barn(inVertical)">
                                      <p:cBhvr>
                                        <p:cTn id="28" dur="500"/>
                                        <p:tgtEl>
                                          <p:spTgt spid="1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0">
                                            <p:txEl>
                                              <p:pRg st="3" end="3"/>
                                            </p:txEl>
                                          </p:spTgt>
                                        </p:tgtEl>
                                        <p:attrNameLst>
                                          <p:attrName>style.visibility</p:attrName>
                                        </p:attrNameLst>
                                      </p:cBhvr>
                                      <p:to>
                                        <p:strVal val="visible"/>
                                      </p:to>
                                    </p:set>
                                    <p:animEffect transition="in" filter="barn(inVertical)">
                                      <p:cBhvr>
                                        <p:cTn id="33" dur="500"/>
                                        <p:tgtEl>
                                          <p:spTgt spid="1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3958EFE-C726-7D77-EC81-D66C63C0BA44}"/>
              </a:ext>
            </a:extLst>
          </p:cNvPr>
          <p:cNvGrpSpPr/>
          <p:nvPr/>
        </p:nvGrpSpPr>
        <p:grpSpPr>
          <a:xfrm>
            <a:off x="2819654" y="1854200"/>
            <a:ext cx="6752313" cy="4765473"/>
            <a:chOff x="1888742" y="1431986"/>
            <a:chExt cx="5064234" cy="3574105"/>
          </a:xfrm>
        </p:grpSpPr>
        <p:grpSp>
          <p:nvGrpSpPr>
            <p:cNvPr id="4" name="Group 3">
              <a:extLst>
                <a:ext uri="{FF2B5EF4-FFF2-40B4-BE49-F238E27FC236}">
                  <a16:creationId xmlns:a16="http://schemas.microsoft.com/office/drawing/2014/main" id="{4B4D66CD-4964-3943-478B-9B20733BF18A}"/>
                </a:ext>
              </a:extLst>
            </p:cNvPr>
            <p:cNvGrpSpPr/>
            <p:nvPr/>
          </p:nvGrpSpPr>
          <p:grpSpPr>
            <a:xfrm>
              <a:off x="1888742" y="1431986"/>
              <a:ext cx="5064234" cy="3574105"/>
              <a:chOff x="1618196" y="438150"/>
              <a:chExt cx="5895805" cy="4594851"/>
            </a:xfrm>
          </p:grpSpPr>
          <p:pic>
            <p:nvPicPr>
              <p:cNvPr id="5" name="Picture 4">
                <a:extLst>
                  <a:ext uri="{FF2B5EF4-FFF2-40B4-BE49-F238E27FC236}">
                    <a16:creationId xmlns:a16="http://schemas.microsoft.com/office/drawing/2014/main" id="{24A944F7-C506-2B24-CE4E-3CB63A93E6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37" t="14445" r="7037" b="15926"/>
              <a:stretch/>
            </p:blipFill>
            <p:spPr>
              <a:xfrm>
                <a:off x="2625308" y="1921963"/>
                <a:ext cx="3839154" cy="3111038"/>
              </a:xfrm>
              <a:prstGeom prst="rect">
                <a:avLst/>
              </a:prstGeom>
            </p:spPr>
          </p:pic>
          <p:sp>
            <p:nvSpPr>
              <p:cNvPr id="6" name="Freeform: Shape 5">
                <a:extLst>
                  <a:ext uri="{FF2B5EF4-FFF2-40B4-BE49-F238E27FC236}">
                    <a16:creationId xmlns:a16="http://schemas.microsoft.com/office/drawing/2014/main" id="{E29136F2-3A0F-1487-ADA2-98EBB0AB6C9E}"/>
                  </a:ext>
                </a:extLst>
              </p:cNvPr>
              <p:cNvSpPr/>
              <p:nvPr/>
            </p:nvSpPr>
            <p:spPr>
              <a:xfrm>
                <a:off x="1897273" y="804173"/>
                <a:ext cx="5616728" cy="4110727"/>
              </a:xfrm>
              <a:custGeom>
                <a:avLst/>
                <a:gdLst>
                  <a:gd name="connsiteX0" fmla="*/ 0 w 4452182"/>
                  <a:gd name="connsiteY0" fmla="*/ 4414349 h 4414349"/>
                  <a:gd name="connsiteX1" fmla="*/ 2169335 w 4452182"/>
                  <a:gd name="connsiteY1" fmla="*/ 4 h 4414349"/>
                  <a:gd name="connsiteX2" fmla="*/ 4452182 w 4452182"/>
                  <a:gd name="connsiteY2" fmla="*/ 4382818 h 4414349"/>
                  <a:gd name="connsiteX3" fmla="*/ 4452182 w 4452182"/>
                  <a:gd name="connsiteY3" fmla="*/ 4382818 h 4414349"/>
                </a:gdLst>
                <a:ahLst/>
                <a:cxnLst>
                  <a:cxn ang="0">
                    <a:pos x="connsiteX0" y="connsiteY0"/>
                  </a:cxn>
                  <a:cxn ang="0">
                    <a:pos x="connsiteX1" y="connsiteY1"/>
                  </a:cxn>
                  <a:cxn ang="0">
                    <a:pos x="connsiteX2" y="connsiteY2"/>
                  </a:cxn>
                  <a:cxn ang="0">
                    <a:pos x="connsiteX3" y="connsiteY3"/>
                  </a:cxn>
                </a:cxnLst>
                <a:rect l="l" t="t" r="r" b="b"/>
                <a:pathLst>
                  <a:path w="4452182" h="4414349">
                    <a:moveTo>
                      <a:pt x="0" y="4414349"/>
                    </a:moveTo>
                    <a:cubicBezTo>
                      <a:pt x="713652" y="2209804"/>
                      <a:pt x="1427305" y="5259"/>
                      <a:pt x="2169335" y="4"/>
                    </a:cubicBezTo>
                    <a:cubicBezTo>
                      <a:pt x="2911365" y="-5251"/>
                      <a:pt x="4452182" y="4382818"/>
                      <a:pt x="4452182" y="4382818"/>
                    </a:cubicBezTo>
                    <a:lnTo>
                      <a:pt x="4452182" y="438281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2133" kern="0">
                  <a:solidFill>
                    <a:srgbClr val="BBC6F6"/>
                  </a:solidFill>
                  <a:latin typeface="UTM Silk Script" panose="02040603050506020204" pitchFamily="18" charset="0"/>
                  <a:sym typeface="Arial"/>
                </a:endParaRPr>
              </a:p>
            </p:txBody>
          </p:sp>
          <p:grpSp>
            <p:nvGrpSpPr>
              <p:cNvPr id="8" name="Group 7">
                <a:extLst>
                  <a:ext uri="{FF2B5EF4-FFF2-40B4-BE49-F238E27FC236}">
                    <a16:creationId xmlns:a16="http://schemas.microsoft.com/office/drawing/2014/main" id="{1742BE77-9D85-A7BB-4B2D-D6D65E4974F8}"/>
                  </a:ext>
                </a:extLst>
              </p:cNvPr>
              <p:cNvGrpSpPr/>
              <p:nvPr/>
            </p:nvGrpSpPr>
            <p:grpSpPr>
              <a:xfrm>
                <a:off x="1618196" y="1462308"/>
                <a:ext cx="1897320" cy="609600"/>
                <a:chOff x="1082950" y="3674800"/>
                <a:chExt cx="1707476" cy="609600"/>
              </a:xfrm>
            </p:grpSpPr>
            <p:sp>
              <p:nvSpPr>
                <p:cNvPr id="15" name="Rectangle: Rounded Corners 14">
                  <a:extLst>
                    <a:ext uri="{FF2B5EF4-FFF2-40B4-BE49-F238E27FC236}">
                      <a16:creationId xmlns:a16="http://schemas.microsoft.com/office/drawing/2014/main" id="{EFFD8066-8D4A-40B1-FCF0-AB351AA9673F}"/>
                    </a:ext>
                  </a:extLst>
                </p:cNvPr>
                <p:cNvSpPr/>
                <p:nvPr/>
              </p:nvSpPr>
              <p:spPr>
                <a:xfrm>
                  <a:off x="1082950" y="3674800"/>
                  <a:ext cx="1657187" cy="609600"/>
                </a:xfrm>
                <a:prstGeom prst="roundRect">
                  <a:avLst/>
                </a:prstGeom>
                <a:solidFill>
                  <a:schemeClr val="bg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31">
                    <a:buClr>
                      <a:srgbClr val="000000"/>
                    </a:buClr>
                  </a:pPr>
                  <a:endParaRPr lang="en-US" sz="2133" kern="0" dirty="0">
                    <a:solidFill>
                      <a:srgbClr val="352F5D"/>
                    </a:solidFill>
                    <a:latin typeface="UTM Silk Script" panose="02040603050506020204" pitchFamily="18" charset="0"/>
                    <a:sym typeface="Arial"/>
                  </a:endParaRPr>
                </a:p>
              </p:txBody>
            </p:sp>
            <p:sp>
              <p:nvSpPr>
                <p:cNvPr id="16" name="Content Placeholder 2">
                  <a:extLst>
                    <a:ext uri="{FF2B5EF4-FFF2-40B4-BE49-F238E27FC236}">
                      <a16:creationId xmlns:a16="http://schemas.microsoft.com/office/drawing/2014/main" id="{9812334C-EC25-78D0-ECB6-77B9CFD16612}"/>
                    </a:ext>
                  </a:extLst>
                </p:cNvPr>
                <p:cNvSpPr txBox="1">
                  <a:spLocks/>
                </p:cNvSpPr>
                <p:nvPr/>
              </p:nvSpPr>
              <p:spPr>
                <a:xfrm>
                  <a:off x="1133239" y="3727006"/>
                  <a:ext cx="1657187" cy="3725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119380" indent="0" algn="ctr" defTabSz="1219231">
                    <a:lnSpc>
                      <a:spcPct val="115000"/>
                    </a:lnSpc>
                    <a:spcBef>
                      <a:spcPts val="0"/>
                    </a:spcBef>
                    <a:buClr>
                      <a:srgbClr val="000000"/>
                    </a:buClr>
                    <a:buNone/>
                    <a:tabLst>
                      <a:tab pos="3962400" algn="ctr"/>
                      <a:tab pos="7924802" algn="r"/>
                    </a:tabLst>
                  </a:pPr>
                  <a:r>
                    <a:rPr lang="en-US" sz="2400" dirty="0" err="1">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rPr>
                    <a:t>ptbd</a:t>
                  </a:r>
                  <a:endParaRPr lang="en-US" sz="2400" dirty="0">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endParaRPr>
                </a:p>
              </p:txBody>
            </p:sp>
          </p:grpSp>
          <p:grpSp>
            <p:nvGrpSpPr>
              <p:cNvPr id="9" name="Group 8">
                <a:extLst>
                  <a:ext uri="{FF2B5EF4-FFF2-40B4-BE49-F238E27FC236}">
                    <a16:creationId xmlns:a16="http://schemas.microsoft.com/office/drawing/2014/main" id="{3A3C6391-FE0D-BEEB-323F-94E1B4F66FC8}"/>
                  </a:ext>
                </a:extLst>
              </p:cNvPr>
              <p:cNvGrpSpPr/>
              <p:nvPr/>
            </p:nvGrpSpPr>
            <p:grpSpPr>
              <a:xfrm>
                <a:off x="3818107" y="438150"/>
                <a:ext cx="1677165" cy="609600"/>
                <a:chOff x="666765" y="4529564"/>
                <a:chExt cx="1509350" cy="609600"/>
              </a:xfrm>
            </p:grpSpPr>
            <p:sp>
              <p:nvSpPr>
                <p:cNvPr id="13" name="Rectangle: Rounded Corners 12">
                  <a:extLst>
                    <a:ext uri="{FF2B5EF4-FFF2-40B4-BE49-F238E27FC236}">
                      <a16:creationId xmlns:a16="http://schemas.microsoft.com/office/drawing/2014/main" id="{250399EA-B91E-ECFE-225B-FB9DBB8DE4BE}"/>
                    </a:ext>
                  </a:extLst>
                </p:cNvPr>
                <p:cNvSpPr/>
                <p:nvPr/>
              </p:nvSpPr>
              <p:spPr>
                <a:xfrm>
                  <a:off x="666765" y="4529564"/>
                  <a:ext cx="1509349" cy="609600"/>
                </a:xfrm>
                <a:prstGeom prst="roundRect">
                  <a:avLst/>
                </a:prstGeom>
                <a:solidFill>
                  <a:schemeClr val="bg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31">
                    <a:buClr>
                      <a:srgbClr val="000000"/>
                    </a:buClr>
                  </a:pPr>
                  <a:endParaRPr lang="en-US" sz="2133" kern="0" dirty="0">
                    <a:solidFill>
                      <a:srgbClr val="352F5D"/>
                    </a:solidFill>
                    <a:latin typeface="UTM Silk Script" panose="02040603050506020204" pitchFamily="18" charset="0"/>
                    <a:sym typeface="Arial"/>
                  </a:endParaRPr>
                </a:p>
              </p:txBody>
            </p:sp>
            <p:sp>
              <p:nvSpPr>
                <p:cNvPr id="14" name="Content Placeholder 2">
                  <a:extLst>
                    <a:ext uri="{FF2B5EF4-FFF2-40B4-BE49-F238E27FC236}">
                      <a16:creationId xmlns:a16="http://schemas.microsoft.com/office/drawing/2014/main" id="{DB90079F-7D5E-4C46-899E-15DB4C4B296E}"/>
                    </a:ext>
                  </a:extLst>
                </p:cNvPr>
                <p:cNvSpPr txBox="1">
                  <a:spLocks/>
                </p:cNvSpPr>
                <p:nvPr/>
              </p:nvSpPr>
              <p:spPr>
                <a:xfrm>
                  <a:off x="751558" y="4606971"/>
                  <a:ext cx="1424557" cy="4216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119380" indent="0" algn="ctr" defTabSz="1219231">
                    <a:lnSpc>
                      <a:spcPct val="115000"/>
                    </a:lnSpc>
                    <a:spcBef>
                      <a:spcPts val="0"/>
                    </a:spcBef>
                    <a:buClr>
                      <a:srgbClr val="000000"/>
                    </a:buClr>
                    <a:buNone/>
                    <a:tabLst>
                      <a:tab pos="3962400" algn="ctr"/>
                      <a:tab pos="7924802" algn="r"/>
                    </a:tabLst>
                  </a:pPr>
                  <a:r>
                    <a:rPr lang="en-US" sz="2400" dirty="0" err="1">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rPr>
                    <a:t>Xuất</a:t>
                  </a:r>
                  <a:r>
                    <a:rPr lang="en-US" sz="2400" dirty="0">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rPr>
                    <a:t> </a:t>
                  </a:r>
                  <a:r>
                    <a:rPr lang="en-US" sz="2400" dirty="0" err="1">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rPr>
                    <a:t>xứ</a:t>
                  </a:r>
                  <a:endParaRPr lang="en-US" sz="2400" dirty="0">
                    <a:solidFill>
                      <a:srgbClr val="FF0000"/>
                    </a:solidFill>
                    <a:latin typeface="UTM Silk Script" panose="02040603050506020204" pitchFamily="18" charset="0"/>
                    <a:cs typeface="#9Slide03 Arima Madurai Black" panose="00000A00000000000000" pitchFamily="2" charset="0"/>
                    <a:sym typeface="Arial"/>
                  </a:endParaRPr>
                </a:p>
              </p:txBody>
            </p:sp>
          </p:grpSp>
        </p:grpSp>
        <p:sp>
          <p:nvSpPr>
            <p:cNvPr id="20" name="Rectangle: Rounded Corners 19">
              <a:extLst>
                <a:ext uri="{FF2B5EF4-FFF2-40B4-BE49-F238E27FC236}">
                  <a16:creationId xmlns:a16="http://schemas.microsoft.com/office/drawing/2014/main" id="{B3B328F6-A641-1C44-A2E0-9AFA25AF4655}"/>
                </a:ext>
              </a:extLst>
            </p:cNvPr>
            <p:cNvSpPr/>
            <p:nvPr/>
          </p:nvSpPr>
          <p:spPr>
            <a:xfrm>
              <a:off x="4802576" y="2217565"/>
              <a:ext cx="1440609" cy="474177"/>
            </a:xfrm>
            <a:prstGeom prst="roundRect">
              <a:avLst/>
            </a:prstGeom>
            <a:solidFill>
              <a:schemeClr val="bg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31">
                <a:buClr>
                  <a:srgbClr val="000000"/>
                </a:buClr>
              </a:pPr>
              <a:endParaRPr lang="en-US" sz="2133" kern="0">
                <a:solidFill>
                  <a:srgbClr val="352F5D"/>
                </a:solidFill>
                <a:latin typeface="UTM Silk Script" panose="02040603050506020204" pitchFamily="18" charset="0"/>
                <a:sym typeface="Arial"/>
              </a:endParaRPr>
            </a:p>
          </p:txBody>
        </p:sp>
        <p:sp>
          <p:nvSpPr>
            <p:cNvPr id="21" name="Content Placeholder 2">
              <a:extLst>
                <a:ext uri="{FF2B5EF4-FFF2-40B4-BE49-F238E27FC236}">
                  <a16:creationId xmlns:a16="http://schemas.microsoft.com/office/drawing/2014/main" id="{7E12AF95-1E01-D77A-0931-0C7CDDB2A48D}"/>
                </a:ext>
              </a:extLst>
            </p:cNvPr>
            <p:cNvSpPr txBox="1">
              <a:spLocks/>
            </p:cNvSpPr>
            <p:nvPr/>
          </p:nvSpPr>
          <p:spPr>
            <a:xfrm>
              <a:off x="4863434" y="2258193"/>
              <a:ext cx="1359679" cy="3279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119380" indent="0" algn="ctr" defTabSz="1219231">
                <a:lnSpc>
                  <a:spcPct val="115000"/>
                </a:lnSpc>
                <a:spcBef>
                  <a:spcPts val="0"/>
                </a:spcBef>
                <a:buClr>
                  <a:srgbClr val="000000"/>
                </a:buClr>
                <a:buNone/>
                <a:tabLst>
                  <a:tab pos="3962400" algn="ctr"/>
                  <a:tab pos="7924802" algn="r"/>
                </a:tabLst>
              </a:pPr>
              <a:r>
                <a:rPr lang="en-US" sz="2400" dirty="0" err="1">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rPr>
                <a:t>Thể</a:t>
              </a:r>
              <a:r>
                <a:rPr lang="en-US" sz="2400" dirty="0">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rPr>
                <a:t> </a:t>
              </a:r>
              <a:r>
                <a:rPr lang="en-US" sz="2400" dirty="0" err="1">
                  <a:solidFill>
                    <a:srgbClr val="FF0000"/>
                  </a:solidFill>
                  <a:latin typeface="UTM Silk Script" panose="02040603050506020204" pitchFamily="18" charset="0"/>
                  <a:ea typeface="Times New Roman" panose="02020603050405020304" pitchFamily="18" charset="0"/>
                  <a:cs typeface="#9Slide03 Arima Madurai Black" panose="00000A00000000000000" pitchFamily="2" charset="0"/>
                  <a:sym typeface="Arial"/>
                </a:rPr>
                <a:t>loại</a:t>
              </a:r>
              <a:endParaRPr lang="en-US" sz="2400" dirty="0">
                <a:solidFill>
                  <a:srgbClr val="FF0000"/>
                </a:solidFill>
                <a:latin typeface="UTM Silk Script" panose="02040603050506020204" pitchFamily="18" charset="0"/>
                <a:cs typeface="#9Slide03 Arima Madurai Black" panose="00000A00000000000000" pitchFamily="2" charset="0"/>
                <a:sym typeface="Arial"/>
              </a:endParaRPr>
            </a:p>
          </p:txBody>
        </p:sp>
      </p:grpSp>
      <p:sp>
        <p:nvSpPr>
          <p:cNvPr id="26" name="TextBox 25">
            <a:extLst>
              <a:ext uri="{FF2B5EF4-FFF2-40B4-BE49-F238E27FC236}">
                <a16:creationId xmlns:a16="http://schemas.microsoft.com/office/drawing/2014/main" id="{60C0D78E-2D44-73FE-F8D2-81C0A3CB58A1}"/>
              </a:ext>
            </a:extLst>
          </p:cNvPr>
          <p:cNvSpPr txBox="1"/>
          <p:nvPr/>
        </p:nvSpPr>
        <p:spPr>
          <a:xfrm>
            <a:off x="3874130" y="938164"/>
            <a:ext cx="4506306" cy="784638"/>
          </a:xfrm>
          <a:prstGeom prst="rect">
            <a:avLst/>
          </a:prstGeom>
          <a:solidFill>
            <a:schemeClr val="accent2"/>
          </a:solidFill>
        </p:spPr>
        <p:txBody>
          <a:bodyPr wrap="square">
            <a:spAutoFit/>
          </a:bodyPr>
          <a:lstStyle/>
          <a:p>
            <a:pPr marL="381019" indent="-381019" algn="just">
              <a:lnSpc>
                <a:spcPct val="200000"/>
              </a:lnSpc>
              <a:buFontTx/>
              <a:buChar char="-"/>
            </a:pPr>
            <a:r>
              <a:rPr lang="en-US" sz="2667"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Xuất</a:t>
            </a:r>
            <a:r>
              <a:rPr lang="en-US" sz="2667"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667"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xứ</a:t>
            </a:r>
            <a:r>
              <a:rPr lang="en-US" sz="2667"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667"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trích</a:t>
            </a:r>
            <a:r>
              <a:rPr lang="vi-VN" sz="2667" dirty="0">
                <a:solidFill>
                  <a:schemeClr val="bg1"/>
                </a:solidFill>
                <a:latin typeface="Bahnschrift Condensed" panose="020B0502040204020203" pitchFamily="34" charset="0"/>
                <a:ea typeface="Times New Roman" panose="02020603050405020304" pitchFamily="18" charset="0"/>
                <a:cs typeface="Times New Roman" panose="02020603050405020304" pitchFamily="18" charset="0"/>
              </a:rPr>
              <a:t> theo </a:t>
            </a:r>
            <a:r>
              <a:rPr lang="vi-VN" sz="2667" dirty="0" err="1">
                <a:solidFill>
                  <a:schemeClr val="bg1"/>
                </a:solidFill>
                <a:latin typeface="Bahnschrift Condensed" panose="020B0502040204020203" pitchFamily="34" charset="0"/>
                <a:ea typeface="Times New Roman" panose="02020603050405020304" pitchFamily="18" charset="0"/>
                <a:cs typeface="Times New Roman" panose="02020603050405020304" pitchFamily="18" charset="0"/>
              </a:rPr>
              <a:t>khoahoc.tv</a:t>
            </a:r>
            <a:endParaRPr lang="vi-VN" sz="2667" dirty="0">
              <a:solidFill>
                <a:schemeClr val="bg1"/>
              </a:solidFill>
              <a:latin typeface="Bahnschrift Condensed" panose="020B0502040204020203" pitchFamily="34" charset="0"/>
              <a:ea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9F5B6658-85DC-ABCD-DFF5-9FCC3F101C09}"/>
              </a:ext>
            </a:extLst>
          </p:cNvPr>
          <p:cNvSpPr txBox="1"/>
          <p:nvPr/>
        </p:nvSpPr>
        <p:spPr>
          <a:xfrm>
            <a:off x="8907182" y="2224408"/>
            <a:ext cx="3257109" cy="1303883"/>
          </a:xfrm>
          <a:prstGeom prst="rect">
            <a:avLst/>
          </a:prstGeom>
          <a:solidFill>
            <a:schemeClr val="accent2"/>
          </a:solidFill>
        </p:spPr>
        <p:txBody>
          <a:bodyPr wrap="square">
            <a:spAutoFit/>
          </a:bodyPr>
          <a:lstStyle/>
          <a:p>
            <a:pPr marL="381038" indent="-381038" algn="just">
              <a:lnSpc>
                <a:spcPct val="150000"/>
              </a:lnSpc>
              <a:buFontTx/>
              <a:buChar char="-"/>
            </a:pPr>
            <a:r>
              <a:rPr lang="en-US" sz="28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Thể</a:t>
            </a:r>
            <a:r>
              <a:rPr lang="en-US" sz="28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loại</a:t>
            </a:r>
            <a:r>
              <a:rPr lang="en-US" sz="28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Văn </a:t>
            </a:r>
            <a:r>
              <a:rPr lang="en-US" sz="28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bản</a:t>
            </a:r>
            <a:r>
              <a:rPr lang="en-US" sz="28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thông</a:t>
            </a:r>
            <a:r>
              <a:rPr lang="en-US" sz="28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tin.</a:t>
            </a:r>
            <a:endParaRPr lang="vi-VN" sz="2800" dirty="0">
              <a:solidFill>
                <a:schemeClr val="bg1"/>
              </a:solidFill>
              <a:latin typeface="Bahnschrift SemiBold Condensed" panose="020B0502040204020203" pitchFamily="34"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D9E05A31-DF84-29D1-78E1-BA7E518A251F}"/>
              </a:ext>
            </a:extLst>
          </p:cNvPr>
          <p:cNvSpPr/>
          <p:nvPr/>
        </p:nvSpPr>
        <p:spPr>
          <a:xfrm>
            <a:off x="2237140" y="4644815"/>
            <a:ext cx="2108953" cy="632236"/>
          </a:xfrm>
          <a:prstGeom prst="roundRect">
            <a:avLst/>
          </a:prstGeom>
          <a:solidFill>
            <a:schemeClr val="bg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31">
              <a:buClr>
                <a:srgbClr val="000000"/>
              </a:buClr>
            </a:pPr>
            <a:r>
              <a:rPr lang="en-US" sz="2133" kern="0" dirty="0" err="1">
                <a:solidFill>
                  <a:srgbClr val="352F5D"/>
                </a:solidFill>
                <a:latin typeface="UTM Silk Script" panose="02040603050506020204" pitchFamily="18" charset="0"/>
                <a:sym typeface="Arial"/>
              </a:rPr>
              <a:t>Sự</a:t>
            </a:r>
            <a:r>
              <a:rPr lang="en-US" sz="2133" kern="0" dirty="0">
                <a:solidFill>
                  <a:srgbClr val="352F5D"/>
                </a:solidFill>
                <a:latin typeface="UTM Silk Script" panose="02040603050506020204" pitchFamily="18" charset="0"/>
                <a:sym typeface="Arial"/>
              </a:rPr>
              <a:t> </a:t>
            </a:r>
            <a:r>
              <a:rPr lang="en-US" sz="2133" kern="0" dirty="0" err="1">
                <a:solidFill>
                  <a:srgbClr val="352F5D"/>
                </a:solidFill>
                <a:latin typeface="UTM Silk Script" panose="02040603050506020204" pitchFamily="18" charset="0"/>
                <a:sym typeface="Arial"/>
              </a:rPr>
              <a:t>việc</a:t>
            </a:r>
            <a:endParaRPr lang="en-US" sz="2133" kern="0" dirty="0">
              <a:solidFill>
                <a:srgbClr val="352F5D"/>
              </a:solidFill>
              <a:latin typeface="UTM Silk Script" panose="02040603050506020204" pitchFamily="18" charset="0"/>
              <a:sym typeface="Arial"/>
            </a:endParaRPr>
          </a:p>
        </p:txBody>
      </p:sp>
      <p:sp>
        <p:nvSpPr>
          <p:cNvPr id="3" name="Rectangle: Rounded Corners 2">
            <a:extLst>
              <a:ext uri="{FF2B5EF4-FFF2-40B4-BE49-F238E27FC236}">
                <a16:creationId xmlns:a16="http://schemas.microsoft.com/office/drawing/2014/main" id="{84AF4115-CC1E-11AA-8EC4-32ECD6BFE4BC}"/>
              </a:ext>
            </a:extLst>
          </p:cNvPr>
          <p:cNvSpPr/>
          <p:nvPr/>
        </p:nvSpPr>
        <p:spPr>
          <a:xfrm>
            <a:off x="7737533" y="4705135"/>
            <a:ext cx="2108953" cy="632236"/>
          </a:xfrm>
          <a:prstGeom prst="roundRect">
            <a:avLst/>
          </a:prstGeom>
          <a:solidFill>
            <a:schemeClr val="bg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31">
              <a:buClr>
                <a:srgbClr val="000000"/>
              </a:buClr>
            </a:pPr>
            <a:r>
              <a:rPr lang="en-US" sz="2133" kern="0" dirty="0" err="1">
                <a:solidFill>
                  <a:srgbClr val="352F5D"/>
                </a:solidFill>
                <a:latin typeface="UTM Silk Script" panose="02040603050506020204" pitchFamily="18" charset="0"/>
                <a:sym typeface="Arial"/>
              </a:rPr>
              <a:t>Bố</a:t>
            </a:r>
            <a:r>
              <a:rPr lang="en-US" sz="2133" kern="0" dirty="0">
                <a:solidFill>
                  <a:srgbClr val="352F5D"/>
                </a:solidFill>
                <a:latin typeface="UTM Silk Script" panose="02040603050506020204" pitchFamily="18" charset="0"/>
                <a:sym typeface="Arial"/>
              </a:rPr>
              <a:t> </a:t>
            </a:r>
            <a:r>
              <a:rPr lang="en-US" sz="2133" kern="0" dirty="0" err="1">
                <a:solidFill>
                  <a:srgbClr val="352F5D"/>
                </a:solidFill>
                <a:latin typeface="UTM Silk Script" panose="02040603050506020204" pitchFamily="18" charset="0"/>
                <a:sym typeface="Arial"/>
              </a:rPr>
              <a:t>cục</a:t>
            </a:r>
            <a:endParaRPr lang="en-US" sz="2133" kern="0" dirty="0">
              <a:solidFill>
                <a:srgbClr val="352F5D"/>
              </a:solidFill>
              <a:latin typeface="UTM Silk Script" panose="02040603050506020204" pitchFamily="18" charset="0"/>
              <a:sym typeface="Arial"/>
            </a:endParaRPr>
          </a:p>
        </p:txBody>
      </p:sp>
      <p:sp>
        <p:nvSpPr>
          <p:cNvPr id="10" name="TextBox 9">
            <a:extLst>
              <a:ext uri="{FF2B5EF4-FFF2-40B4-BE49-F238E27FC236}">
                <a16:creationId xmlns:a16="http://schemas.microsoft.com/office/drawing/2014/main" id="{78586853-ABF2-D261-3DBF-77703C24155E}"/>
              </a:ext>
            </a:extLst>
          </p:cNvPr>
          <p:cNvSpPr txBox="1"/>
          <p:nvPr/>
        </p:nvSpPr>
        <p:spPr>
          <a:xfrm>
            <a:off x="0" y="3928234"/>
            <a:ext cx="2246514" cy="2192652"/>
          </a:xfrm>
          <a:prstGeom prst="rect">
            <a:avLst/>
          </a:prstGeom>
          <a:solidFill>
            <a:schemeClr val="accent2"/>
          </a:solidFill>
        </p:spPr>
        <p:txBody>
          <a:bodyPr wrap="square">
            <a:spAutoFit/>
          </a:bodyPr>
          <a:lstStyle/>
          <a:p>
            <a:pPr marL="381019" indent="-381019" algn="just">
              <a:lnSpc>
                <a:spcPct val="200000"/>
              </a:lnSpc>
              <a:buFontTx/>
              <a:buChar char="-"/>
            </a:pPr>
            <a:r>
              <a:rPr lang="en-US" sz="24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Văn </a:t>
            </a:r>
            <a:r>
              <a:rPr lang="en-US" sz="24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bản</a:t>
            </a:r>
            <a:r>
              <a:rPr lang="en-US" sz="24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giới</a:t>
            </a:r>
            <a:r>
              <a:rPr lang="en-US" sz="24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thiệu</a:t>
            </a:r>
            <a:r>
              <a:rPr lang="en-US" sz="24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vi-VN" sz="2400" dirty="0">
                <a:solidFill>
                  <a:schemeClr val="bg1"/>
                </a:solidFill>
                <a:latin typeface="Bahnschrift Condensed" panose="020B0502040204020203" pitchFamily="34" charset="0"/>
                <a:ea typeface="Times New Roman" panose="02020603050405020304" pitchFamily="18" charset="0"/>
                <a:cs typeface="Times New Roman" panose="02020603050405020304" pitchFamily="18" charset="0"/>
              </a:rPr>
              <a:t>về 4</a:t>
            </a:r>
            <a:r>
              <a:rPr lang="en-US" sz="24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phát</a:t>
            </a:r>
            <a:r>
              <a:rPr lang="en-US" sz="24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UTM Silk Script" panose="02040603050506020204" pitchFamily="18" charset="0"/>
                <a:ea typeface="Times New Roman" panose="02020603050405020304" pitchFamily="18" charset="0"/>
                <a:cs typeface="Times New Roman" panose="02020603050405020304" pitchFamily="18" charset="0"/>
              </a:rPr>
              <a:t>minh</a:t>
            </a:r>
            <a:r>
              <a:rPr lang="vi-VN" sz="2400" dirty="0">
                <a:solidFill>
                  <a:schemeClr val="bg1"/>
                </a:solidFill>
                <a:latin typeface="Bahnschrift Condensed" panose="020B0502040204020203" pitchFamily="34" charset="0"/>
                <a:ea typeface="Times New Roman" panose="02020603050405020304" pitchFamily="18" charset="0"/>
                <a:cs typeface="Times New Roman" panose="02020603050405020304" pitchFamily="18" charset="0"/>
              </a:rPr>
              <a:t>.</a:t>
            </a:r>
            <a:endParaRPr lang="en-US" sz="2400" dirty="0">
              <a:solidFill>
                <a:schemeClr val="bg1"/>
              </a:solidFill>
              <a:latin typeface="UTM Silk Script" panose="02040603050506020204" pitchFamily="18" charset="0"/>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8435172-BECF-03C3-25C6-84EC23286071}"/>
              </a:ext>
            </a:extLst>
          </p:cNvPr>
          <p:cNvSpPr txBox="1"/>
          <p:nvPr/>
        </p:nvSpPr>
        <p:spPr>
          <a:xfrm>
            <a:off x="79967" y="2293425"/>
            <a:ext cx="2642407" cy="954107"/>
          </a:xfrm>
          <a:prstGeom prst="rect">
            <a:avLst/>
          </a:prstGeom>
          <a:solidFill>
            <a:schemeClr val="accent2"/>
          </a:solidFill>
        </p:spPr>
        <p:txBody>
          <a:bodyPr wrap="square">
            <a:spAutoFit/>
          </a:bodyPr>
          <a:lstStyle/>
          <a:p>
            <a:r>
              <a:rPr lang="en-US" sz="2800" i="1" dirty="0" err="1">
                <a:solidFill>
                  <a:schemeClr val="bg1"/>
                </a:solidFill>
                <a:latin typeface="UTM Silk Script" panose="02040603050506020204" pitchFamily="18" charset="0"/>
                <a:ea typeface="Times New Roman" panose="02020603050405020304" pitchFamily="18" charset="0"/>
              </a:rPr>
              <a:t>Phương</a:t>
            </a:r>
            <a:r>
              <a:rPr lang="en-US" sz="2800" i="1" dirty="0">
                <a:solidFill>
                  <a:schemeClr val="bg1"/>
                </a:solidFill>
                <a:latin typeface="UTM Silk Script" panose="02040603050506020204" pitchFamily="18" charset="0"/>
                <a:ea typeface="Times New Roman" panose="02020603050405020304" pitchFamily="18" charset="0"/>
              </a:rPr>
              <a:t> </a:t>
            </a:r>
            <a:r>
              <a:rPr lang="en-US" sz="2800" i="1" dirty="0" err="1">
                <a:solidFill>
                  <a:schemeClr val="bg1"/>
                </a:solidFill>
                <a:latin typeface="UTM Silk Script" panose="02040603050506020204" pitchFamily="18" charset="0"/>
                <a:ea typeface="Times New Roman" panose="02020603050405020304" pitchFamily="18" charset="0"/>
              </a:rPr>
              <a:t>thức</a:t>
            </a:r>
            <a:r>
              <a:rPr lang="en-US" sz="2800" i="1" dirty="0">
                <a:solidFill>
                  <a:schemeClr val="bg1"/>
                </a:solidFill>
                <a:latin typeface="UTM Silk Script" panose="02040603050506020204" pitchFamily="18" charset="0"/>
                <a:ea typeface="Times New Roman" panose="02020603050405020304" pitchFamily="18" charset="0"/>
              </a:rPr>
              <a:t> </a:t>
            </a:r>
            <a:r>
              <a:rPr lang="en-US" sz="2800" i="1" dirty="0" err="1">
                <a:solidFill>
                  <a:schemeClr val="bg1"/>
                </a:solidFill>
                <a:latin typeface="UTM Silk Script" panose="02040603050506020204" pitchFamily="18" charset="0"/>
                <a:ea typeface="Times New Roman" panose="02020603050405020304" pitchFamily="18" charset="0"/>
              </a:rPr>
              <a:t>biểu</a:t>
            </a:r>
            <a:r>
              <a:rPr lang="en-US" sz="2800" i="1" dirty="0">
                <a:solidFill>
                  <a:schemeClr val="bg1"/>
                </a:solidFill>
                <a:latin typeface="UTM Silk Script" panose="02040603050506020204" pitchFamily="18" charset="0"/>
                <a:ea typeface="Times New Roman" panose="02020603050405020304" pitchFamily="18" charset="0"/>
              </a:rPr>
              <a:t> </a:t>
            </a:r>
            <a:r>
              <a:rPr lang="en-US" sz="2800" i="1" dirty="0" err="1">
                <a:solidFill>
                  <a:schemeClr val="bg1"/>
                </a:solidFill>
                <a:latin typeface="UTM Silk Script" panose="02040603050506020204" pitchFamily="18" charset="0"/>
                <a:ea typeface="Times New Roman" panose="02020603050405020304" pitchFamily="18" charset="0"/>
              </a:rPr>
              <a:t>đạt</a:t>
            </a:r>
            <a:r>
              <a:rPr lang="en-US" sz="2800" i="1" dirty="0">
                <a:solidFill>
                  <a:schemeClr val="bg1"/>
                </a:solidFill>
                <a:latin typeface="UTM Silk Script" panose="02040603050506020204" pitchFamily="18" charset="0"/>
                <a:ea typeface="Times New Roman" panose="02020603050405020304" pitchFamily="18" charset="0"/>
              </a:rPr>
              <a:t>: </a:t>
            </a:r>
            <a:r>
              <a:rPr lang="en-US" sz="2800" dirty="0" err="1">
                <a:solidFill>
                  <a:schemeClr val="bg1"/>
                </a:solidFill>
                <a:latin typeface="UTM Silk Script" panose="02040603050506020204" pitchFamily="18" charset="0"/>
                <a:ea typeface="Times New Roman" panose="02020603050405020304" pitchFamily="18" charset="0"/>
              </a:rPr>
              <a:t>Thuyết</a:t>
            </a:r>
            <a:r>
              <a:rPr lang="en-US" sz="2800" dirty="0">
                <a:solidFill>
                  <a:schemeClr val="bg1"/>
                </a:solidFill>
                <a:latin typeface="UTM Silk Script" panose="02040603050506020204" pitchFamily="18" charset="0"/>
                <a:ea typeface="Times New Roman" panose="02020603050405020304" pitchFamily="18" charset="0"/>
              </a:rPr>
              <a:t> </a:t>
            </a:r>
            <a:r>
              <a:rPr lang="en-US" sz="2800" dirty="0" err="1">
                <a:solidFill>
                  <a:schemeClr val="bg1"/>
                </a:solidFill>
                <a:latin typeface="UTM Silk Script" panose="02040603050506020204" pitchFamily="18" charset="0"/>
                <a:ea typeface="Times New Roman" panose="02020603050405020304" pitchFamily="18" charset="0"/>
              </a:rPr>
              <a:t>minh</a:t>
            </a:r>
            <a:endParaRPr lang="en-US" sz="2800" dirty="0">
              <a:solidFill>
                <a:schemeClr val="bg1"/>
              </a:solidFill>
              <a:latin typeface="UTM Silk Script" panose="02040603050506020204" pitchFamily="18" charset="0"/>
            </a:endParaRPr>
          </a:p>
        </p:txBody>
      </p:sp>
      <p:sp>
        <p:nvSpPr>
          <p:cNvPr id="11" name="TextBox 10">
            <a:extLst>
              <a:ext uri="{FF2B5EF4-FFF2-40B4-BE49-F238E27FC236}">
                <a16:creationId xmlns:a16="http://schemas.microsoft.com/office/drawing/2014/main" id="{6F4B126B-30F5-8969-3606-35A3367AAF7A}"/>
              </a:ext>
            </a:extLst>
          </p:cNvPr>
          <p:cNvSpPr txBox="1"/>
          <p:nvPr/>
        </p:nvSpPr>
        <p:spPr>
          <a:xfrm>
            <a:off x="10083048" y="3751372"/>
            <a:ext cx="2108953" cy="2554545"/>
          </a:xfrm>
          <a:prstGeom prst="rect">
            <a:avLst/>
          </a:prstGeom>
          <a:solidFill>
            <a:schemeClr val="accent2"/>
          </a:solidFill>
        </p:spPr>
        <p:txBody>
          <a:bodyPr wrap="square">
            <a:spAutoFit/>
          </a:bodyPr>
          <a:lstStyle/>
          <a:p>
            <a:r>
              <a:rPr lang="en-US" sz="4000" dirty="0">
                <a:solidFill>
                  <a:schemeClr val="bg1"/>
                </a:solidFill>
                <a:latin typeface="UTM Silk Script" panose="02040603050506020204" pitchFamily="18" charset="0"/>
                <a:ea typeface="Times New Roman" panose="02020603050405020304" pitchFamily="18" charset="0"/>
              </a:rPr>
              <a:t>4 </a:t>
            </a:r>
            <a:r>
              <a:rPr lang="en-US" sz="4000" dirty="0" err="1">
                <a:solidFill>
                  <a:schemeClr val="bg1"/>
                </a:solidFill>
                <a:latin typeface="UTM Silk Script" panose="02040603050506020204" pitchFamily="18" charset="0"/>
                <a:ea typeface="Times New Roman" panose="02020603050405020304" pitchFamily="18" charset="0"/>
              </a:rPr>
              <a:t>phần</a:t>
            </a:r>
            <a:r>
              <a:rPr lang="en-US" sz="4000" dirty="0">
                <a:solidFill>
                  <a:schemeClr val="bg1"/>
                </a:solidFill>
                <a:latin typeface="UTM Silk Script" panose="02040603050506020204" pitchFamily="18" charset="0"/>
                <a:ea typeface="Times New Roman" panose="02020603050405020304" pitchFamily="18" charset="0"/>
              </a:rPr>
              <a:t> ; </a:t>
            </a:r>
            <a:r>
              <a:rPr lang="en-US" sz="4000" dirty="0" err="1">
                <a:solidFill>
                  <a:schemeClr val="bg1"/>
                </a:solidFill>
                <a:latin typeface="UTM Silk Script" panose="02040603050506020204" pitchFamily="18" charset="0"/>
                <a:ea typeface="Times New Roman" panose="02020603050405020304" pitchFamily="18" charset="0"/>
              </a:rPr>
              <a:t>mỗi</a:t>
            </a:r>
            <a:r>
              <a:rPr lang="en-US" sz="4000" dirty="0">
                <a:solidFill>
                  <a:schemeClr val="bg1"/>
                </a:solidFill>
                <a:latin typeface="UTM Silk Script" panose="02040603050506020204" pitchFamily="18" charset="0"/>
                <a:ea typeface="Times New Roman" panose="02020603050405020304" pitchFamily="18" charset="0"/>
              </a:rPr>
              <a:t> </a:t>
            </a:r>
            <a:r>
              <a:rPr lang="en-US" sz="4000" dirty="0" err="1">
                <a:solidFill>
                  <a:schemeClr val="bg1"/>
                </a:solidFill>
                <a:latin typeface="UTM Silk Script" panose="02040603050506020204" pitchFamily="18" charset="0"/>
                <a:ea typeface="Times New Roman" panose="02020603050405020304" pitchFamily="18" charset="0"/>
              </a:rPr>
              <a:t>phần</a:t>
            </a:r>
            <a:r>
              <a:rPr lang="en-US" sz="4000" dirty="0">
                <a:solidFill>
                  <a:schemeClr val="bg1"/>
                </a:solidFill>
                <a:latin typeface="UTM Silk Script" panose="02040603050506020204" pitchFamily="18" charset="0"/>
                <a:ea typeface="Times New Roman" panose="02020603050405020304" pitchFamily="18" charset="0"/>
              </a:rPr>
              <a:t> 1 </a:t>
            </a:r>
            <a:r>
              <a:rPr lang="en-US" sz="4000" dirty="0" err="1">
                <a:solidFill>
                  <a:schemeClr val="bg1"/>
                </a:solidFill>
                <a:latin typeface="UTM Silk Script" panose="02040603050506020204" pitchFamily="18" charset="0"/>
                <a:ea typeface="Times New Roman" panose="02020603050405020304" pitchFamily="18" charset="0"/>
              </a:rPr>
              <a:t>phát</a:t>
            </a:r>
            <a:r>
              <a:rPr lang="en-US" sz="4000" dirty="0">
                <a:solidFill>
                  <a:schemeClr val="bg1"/>
                </a:solidFill>
                <a:latin typeface="UTM Silk Script" panose="02040603050506020204" pitchFamily="18" charset="0"/>
                <a:ea typeface="Times New Roman" panose="02020603050405020304" pitchFamily="18" charset="0"/>
              </a:rPr>
              <a:t> </a:t>
            </a:r>
            <a:r>
              <a:rPr lang="en-US" sz="4000" dirty="0" err="1">
                <a:solidFill>
                  <a:schemeClr val="bg1"/>
                </a:solidFill>
                <a:latin typeface="UTM Silk Script" panose="02040603050506020204" pitchFamily="18" charset="0"/>
                <a:ea typeface="Times New Roman" panose="02020603050405020304" pitchFamily="18" charset="0"/>
              </a:rPr>
              <a:t>minh</a:t>
            </a:r>
            <a:endParaRPr lang="en-US" sz="4000" dirty="0">
              <a:solidFill>
                <a:schemeClr val="bg1"/>
              </a:solidFill>
              <a:latin typeface="UTM Silk Script" panose="02040603050506020204" pitchFamily="18" charset="0"/>
            </a:endParaRPr>
          </a:p>
          <a:p>
            <a:endParaRPr lang="en-US" sz="4000" dirty="0">
              <a:solidFill>
                <a:schemeClr val="bg1"/>
              </a:solidFill>
              <a:latin typeface="UTM Silk Script" panose="02040603050506020204" pitchFamily="18" charset="0"/>
            </a:endParaRPr>
          </a:p>
        </p:txBody>
      </p:sp>
    </p:spTree>
    <p:extLst>
      <p:ext uri="{BB962C8B-B14F-4D97-AF65-F5344CB8AC3E}">
        <p14:creationId xmlns:p14="http://schemas.microsoft.com/office/powerpoint/2010/main" val="39132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0" grpId="0" animBg="1"/>
      <p:bldP spid="24"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1279</Words>
  <Application>Microsoft Office PowerPoint</Application>
  <PresentationFormat>Widescreen</PresentationFormat>
  <Paragraphs>118</Paragraphs>
  <Slides>28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.VnCommercial Script</vt:lpstr>
      <vt:lpstr>Anjani Script</vt:lpstr>
      <vt:lpstr>Aptos</vt:lpstr>
      <vt:lpstr>Aptos Display</vt:lpstr>
      <vt:lpstr>Arial</vt:lpstr>
      <vt:lpstr>Bahnschrift Condensed</vt:lpstr>
      <vt:lpstr>Bahnschrift SemiBold Condensed</vt:lpstr>
      <vt:lpstr>Balqis</vt:lpstr>
      <vt:lpstr>Times New Roman</vt:lpstr>
      <vt:lpstr>UTM Azuki</vt:lpstr>
      <vt:lpstr>UTM Beautiful Caps</vt:lpstr>
      <vt:lpstr>UTM Ong Do Gia</vt:lpstr>
      <vt:lpstr>UTM Silk Script</vt:lpstr>
      <vt:lpstr>UTM ThuPhap Thien 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cp:revision>
  <dcterms:created xsi:type="dcterms:W3CDTF">2024-05-07T12:04:56Z</dcterms:created>
  <dcterms:modified xsi:type="dcterms:W3CDTF">2024-05-07T12:08:19Z</dcterms:modified>
</cp:coreProperties>
</file>