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41" r:id="rId2"/>
  </p:sldMasterIdLst>
  <p:notesMasterIdLst>
    <p:notesMasterId r:id="rId20"/>
  </p:notesMasterIdLst>
  <p:sldIdLst>
    <p:sldId id="344" r:id="rId3"/>
    <p:sldId id="345" r:id="rId4"/>
    <p:sldId id="346" r:id="rId5"/>
    <p:sldId id="347" r:id="rId6"/>
    <p:sldId id="348" r:id="rId7"/>
    <p:sldId id="349" r:id="rId8"/>
    <p:sldId id="350" r:id="rId9"/>
    <p:sldId id="351" r:id="rId10"/>
    <p:sldId id="352" r:id="rId11"/>
    <p:sldId id="353" r:id="rId12"/>
    <p:sldId id="354" r:id="rId13"/>
    <p:sldId id="355" r:id="rId14"/>
    <p:sldId id="356" r:id="rId15"/>
    <p:sldId id="357" r:id="rId16"/>
    <p:sldId id="358" r:id="rId17"/>
    <p:sldId id="309" r:id="rId18"/>
    <p:sldId id="288" r:id="rId19"/>
  </p:sldIdLst>
  <p:sldSz cx="16778288" cy="9475788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sz="3000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6pPr>
    <a:lvl7pPr marL="2743200" algn="l" defTabSz="914400" rtl="0" eaLnBrk="1" latinLnBrk="0" hangingPunct="1">
      <a:defRPr sz="3000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7pPr>
    <a:lvl8pPr marL="3200400" algn="l" defTabSz="914400" rtl="0" eaLnBrk="1" latinLnBrk="0" hangingPunct="1">
      <a:defRPr sz="3000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8pPr>
    <a:lvl9pPr marL="3657600" algn="l" defTabSz="914400" rtl="0" eaLnBrk="1" latinLnBrk="0" hangingPunct="1">
      <a:defRPr sz="3000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83">
          <p15:clr>
            <a:srgbClr val="A4A3A4"/>
          </p15:clr>
        </p15:guide>
        <p15:guide id="2" pos="53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45" autoAdjust="0"/>
    <p:restoredTop sz="94660"/>
  </p:normalViewPr>
  <p:slideViewPr>
    <p:cSldViewPr>
      <p:cViewPr varScale="1">
        <p:scale>
          <a:sx n="60" d="100"/>
          <a:sy n="60" d="100"/>
        </p:scale>
        <p:origin x="398" y="48"/>
      </p:cViewPr>
      <p:guideLst>
        <p:guide orient="horz" pos="2983"/>
        <p:guide pos="53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页眉占位符 16385">
            <a:extLst>
              <a:ext uri="{FF2B5EF4-FFF2-40B4-BE49-F238E27FC236}">
                <a16:creationId xmlns:a16="http://schemas.microsoft.com/office/drawing/2014/main" id="{CD1377C4-1D3C-63C1-AAE9-2B5CF19B8AA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eaLnBrk="1" hangingPunct="1">
              <a:defRPr sz="1200"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16387" name="日期占位符 16386">
            <a:extLst>
              <a:ext uri="{FF2B5EF4-FFF2-40B4-BE49-F238E27FC236}">
                <a16:creationId xmlns:a16="http://schemas.microsoft.com/office/drawing/2014/main" id="{FE465B75-A726-1B98-94BB-6CD5BE418AD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124" name="幻灯片图像占位符 16387">
            <a:extLst>
              <a:ext uri="{FF2B5EF4-FFF2-40B4-BE49-F238E27FC236}">
                <a16:creationId xmlns:a16="http://schemas.microsoft.com/office/drawing/2014/main" id="{98B30748-EC36-43AC-C844-59400256367B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93700" y="685800"/>
            <a:ext cx="60706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文本占位符 16388">
            <a:extLst>
              <a:ext uri="{FF2B5EF4-FFF2-40B4-BE49-F238E27FC236}">
                <a16:creationId xmlns:a16="http://schemas.microsoft.com/office/drawing/2014/main" id="{C497FBC5-9648-81FF-1895-97508531B4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noProof="0" dirty="0"/>
              <a:t>单击此处编辑母版文本样式</a:t>
            </a:r>
          </a:p>
          <a:p>
            <a:pPr lvl="1"/>
            <a:r>
              <a:rPr lang="zh-CN" altLang="en-US" noProof="0" dirty="0"/>
              <a:t>第二级</a:t>
            </a:r>
          </a:p>
          <a:p>
            <a:pPr lvl="2"/>
            <a:r>
              <a:rPr lang="zh-CN" altLang="en-US" noProof="0" dirty="0"/>
              <a:t>第三级</a:t>
            </a:r>
          </a:p>
          <a:p>
            <a:pPr lvl="3"/>
            <a:r>
              <a:rPr lang="zh-CN" altLang="en-US" noProof="0" dirty="0"/>
              <a:t>第四级</a:t>
            </a:r>
          </a:p>
          <a:p>
            <a:pPr lvl="4"/>
            <a:r>
              <a:rPr lang="zh-CN" altLang="en-US" noProof="0" dirty="0"/>
              <a:t>第五级</a:t>
            </a:r>
          </a:p>
        </p:txBody>
      </p:sp>
      <p:sp>
        <p:nvSpPr>
          <p:cNvPr id="16390" name="页脚占位符 16389">
            <a:extLst>
              <a:ext uri="{FF2B5EF4-FFF2-40B4-BE49-F238E27FC236}">
                <a16:creationId xmlns:a16="http://schemas.microsoft.com/office/drawing/2014/main" id="{E84F824F-4175-FB57-A50A-AA859B208C4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eaLnBrk="1" hangingPunct="1">
              <a:defRPr sz="1200"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16391" name="灯片编号占位符 16390">
            <a:extLst>
              <a:ext uri="{FF2B5EF4-FFF2-40B4-BE49-F238E27FC236}">
                <a16:creationId xmlns:a16="http://schemas.microsoft.com/office/drawing/2014/main" id="{7D6E63FA-DD33-B3AC-9CD9-DA52A1B01E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A0D688F-0E95-4579-A489-76BF7D2B2F5C}" type="slidenum">
              <a:rPr lang="en-US" altLang="zh-CN"/>
              <a:pPr/>
              <a:t>‹#›</a:t>
            </a:fld>
            <a:endParaRPr lang="vi-V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1pPr>
    <a:lvl2pPr marL="457200" lvl="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2pPr>
    <a:lvl3pPr marL="914400" lvl="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3pPr>
    <a:lvl4pPr marL="1371600" lvl="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4pPr>
    <a:lvl5pPr marL="1828800" lvl="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baokefb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baokefb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baokefb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baokefb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35EAB81D-92B3-B036-9655-0A66317A915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FC51C5-3A09-EF45-8E7F-5B4D3D6F69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14B34FAB-547E-5582-B90B-9A0BDAADD7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fld id="{3E3FC099-7292-486C-9915-E31BC7806AC0}" type="slidenum">
              <a:rPr lang="en-US" altLang="en-US" sz="1200"/>
              <a:pPr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id="{1C17342E-50C3-33E9-661E-A6220B36376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51BF2A-B507-5284-6E6C-3CF5E6513C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223070FF-E907-BD44-A12B-CC5442C823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fld id="{30C51CC4-CB55-4940-85BD-BE0C3DF3AA7E}" type="slidenum">
              <a:rPr lang="en-US" altLang="en-US" sz="1200"/>
              <a:pPr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D712E1D2-80BC-299B-4CBA-864FAD2D450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810BE6-5B5A-78D1-09B9-177F05D24C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E895C74D-CC44-F088-8B4A-40316AB7A8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fld id="{08A7E3F6-E616-4C05-A293-B6EA7E06005C}" type="slidenum">
              <a:rPr lang="en-US" altLang="en-US" sz="1200"/>
              <a:pPr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:a16="http://schemas.microsoft.com/office/drawing/2014/main" id="{DB894BBB-19BC-5CCF-E21E-BD47BB46261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239AC5-8EED-20EA-55B0-F5F19860BA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50180" name="Slide Number Placeholder 3">
            <a:extLst>
              <a:ext uri="{FF2B5EF4-FFF2-40B4-BE49-F238E27FC236}">
                <a16:creationId xmlns:a16="http://schemas.microsoft.com/office/drawing/2014/main" id="{87961C49-E829-D518-F41D-30E01ACE1D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fld id="{47FBF27B-F5C5-43D2-B68C-DE58A399743A}" type="slidenum">
              <a:rPr lang="en-US" altLang="en-US" sz="1200"/>
              <a:pPr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>
            <a:extLst>
              <a:ext uri="{FF2B5EF4-FFF2-40B4-BE49-F238E27FC236}">
                <a16:creationId xmlns:a16="http://schemas.microsoft.com/office/drawing/2014/main" id="{8BB51408-6F67-429D-A68D-9133FED88B5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0C97BF-38B1-7BFF-9E76-217F4FE889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u="sng" dirty="0">
                <a:latin typeface="+mn-lt"/>
                <a:ea typeface="+mn-ea"/>
                <a:cs typeface="+mn-cs"/>
                <a:hlinkClick r:id="rId3"/>
              </a:rPr>
              <a:t>https://www.facebook.com/baokefb</a:t>
            </a:r>
            <a:r>
              <a:rPr lang="en-US" dirty="0">
                <a:latin typeface="+mn-lt"/>
                <a:ea typeface="+mn-ea"/>
                <a:cs typeface="+mn-cs"/>
              </a:rPr>
              <a:t>  - fb </a:t>
            </a:r>
            <a:r>
              <a:rPr lang="en-US" dirty="0" err="1">
                <a:latin typeface="+mn-lt"/>
                <a:ea typeface="+mn-ea"/>
                <a:cs typeface="+mn-cs"/>
              </a:rPr>
              <a:t>Nguyễn</a:t>
            </a:r>
            <a:r>
              <a:rPr lang="en-US" dirty="0"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latin typeface="+mn-lt"/>
                <a:ea typeface="+mn-ea"/>
                <a:cs typeface="+mn-cs"/>
              </a:rPr>
              <a:t>Nhâm</a:t>
            </a:r>
            <a:r>
              <a:rPr lang="en-US" dirty="0">
                <a:latin typeface="+mn-lt"/>
                <a:ea typeface="+mn-ea"/>
                <a:cs typeface="+mn-cs"/>
              </a:rPr>
              <a:t> -</a:t>
            </a:r>
            <a:r>
              <a:rPr lang="en-US" b="1" dirty="0">
                <a:latin typeface="+mn-lt"/>
                <a:ea typeface="+mn-ea"/>
                <a:cs typeface="+mn-cs"/>
              </a:rPr>
              <a:t>0981.713.891</a:t>
            </a:r>
            <a:endParaRPr lang="en-US" dirty="0">
              <a:latin typeface="+mn-lt"/>
              <a:ea typeface="+mn-ea"/>
              <a:cs typeface="+mn-cs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53252" name="Slide Number Placeholder 3">
            <a:extLst>
              <a:ext uri="{FF2B5EF4-FFF2-40B4-BE49-F238E27FC236}">
                <a16:creationId xmlns:a16="http://schemas.microsoft.com/office/drawing/2014/main" id="{42A93CDC-10CF-B4F1-51B3-D210421B42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fld id="{54420124-253B-4FE3-8A1A-B1C09F401499}" type="slidenum">
              <a:rPr lang="en-US" altLang="en-US" sz="1200"/>
              <a:pPr/>
              <a:t>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>
            <a:extLst>
              <a:ext uri="{FF2B5EF4-FFF2-40B4-BE49-F238E27FC236}">
                <a16:creationId xmlns:a16="http://schemas.microsoft.com/office/drawing/2014/main" id="{7F3644A4-E298-E024-31E1-9651E9D8895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AC56E9-13AD-A7CB-6661-C52CDE7D22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u="sng" dirty="0">
                <a:latin typeface="+mn-lt"/>
                <a:ea typeface="+mn-ea"/>
                <a:cs typeface="+mn-cs"/>
                <a:hlinkClick r:id="rId3"/>
              </a:rPr>
              <a:t>https://www.facebook.com/baokefb</a:t>
            </a:r>
            <a:r>
              <a:rPr lang="en-US" dirty="0">
                <a:latin typeface="+mn-lt"/>
                <a:ea typeface="+mn-ea"/>
                <a:cs typeface="+mn-cs"/>
              </a:rPr>
              <a:t>  - fb </a:t>
            </a:r>
            <a:r>
              <a:rPr lang="en-US" dirty="0" err="1">
                <a:latin typeface="+mn-lt"/>
                <a:ea typeface="+mn-ea"/>
                <a:cs typeface="+mn-cs"/>
              </a:rPr>
              <a:t>Nguyễn</a:t>
            </a:r>
            <a:r>
              <a:rPr lang="en-US" dirty="0"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latin typeface="+mn-lt"/>
                <a:ea typeface="+mn-ea"/>
                <a:cs typeface="+mn-cs"/>
              </a:rPr>
              <a:t>Nhâm</a:t>
            </a:r>
            <a:r>
              <a:rPr lang="en-US" dirty="0">
                <a:latin typeface="+mn-lt"/>
                <a:ea typeface="+mn-ea"/>
                <a:cs typeface="+mn-cs"/>
              </a:rPr>
              <a:t> -</a:t>
            </a:r>
            <a:r>
              <a:rPr lang="en-US" b="1" dirty="0">
                <a:latin typeface="+mn-lt"/>
                <a:ea typeface="+mn-ea"/>
                <a:cs typeface="+mn-cs"/>
              </a:rPr>
              <a:t>0981.713.891</a:t>
            </a:r>
            <a:endParaRPr lang="en-US" dirty="0">
              <a:latin typeface="+mn-lt"/>
              <a:ea typeface="+mn-ea"/>
              <a:cs typeface="+mn-cs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55300" name="Slide Number Placeholder 3">
            <a:extLst>
              <a:ext uri="{FF2B5EF4-FFF2-40B4-BE49-F238E27FC236}">
                <a16:creationId xmlns:a16="http://schemas.microsoft.com/office/drawing/2014/main" id="{16415898-A356-099F-390B-CB6D8D47AE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fld id="{EFD01151-184E-4BF6-A183-108F0403055E}" type="slidenum">
              <a:rPr lang="en-US" altLang="en-US" sz="1200"/>
              <a:pPr/>
              <a:t>10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>
            <a:extLst>
              <a:ext uri="{FF2B5EF4-FFF2-40B4-BE49-F238E27FC236}">
                <a16:creationId xmlns:a16="http://schemas.microsoft.com/office/drawing/2014/main" id="{193351FC-8ECB-859E-CA76-442DFB2316F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1858CF-BCC2-A7FC-AD80-51B09480E4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u="sng" dirty="0">
                <a:latin typeface="+mn-lt"/>
                <a:ea typeface="+mn-ea"/>
                <a:cs typeface="+mn-cs"/>
                <a:hlinkClick r:id="rId3"/>
              </a:rPr>
              <a:t>https://www.facebook.com/baokefb</a:t>
            </a:r>
            <a:r>
              <a:rPr lang="en-US" dirty="0">
                <a:latin typeface="+mn-lt"/>
                <a:ea typeface="+mn-ea"/>
                <a:cs typeface="+mn-cs"/>
              </a:rPr>
              <a:t>  - fb </a:t>
            </a:r>
            <a:r>
              <a:rPr lang="en-US" dirty="0" err="1">
                <a:latin typeface="+mn-lt"/>
                <a:ea typeface="+mn-ea"/>
                <a:cs typeface="+mn-cs"/>
              </a:rPr>
              <a:t>Nguyễn</a:t>
            </a:r>
            <a:r>
              <a:rPr lang="en-US" dirty="0"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latin typeface="+mn-lt"/>
                <a:ea typeface="+mn-ea"/>
                <a:cs typeface="+mn-cs"/>
              </a:rPr>
              <a:t>Nhâm</a:t>
            </a:r>
            <a:r>
              <a:rPr lang="en-US" dirty="0">
                <a:latin typeface="+mn-lt"/>
                <a:ea typeface="+mn-ea"/>
                <a:cs typeface="+mn-cs"/>
              </a:rPr>
              <a:t> -</a:t>
            </a:r>
            <a:r>
              <a:rPr lang="en-US" b="1" dirty="0">
                <a:latin typeface="+mn-lt"/>
                <a:ea typeface="+mn-ea"/>
                <a:cs typeface="+mn-cs"/>
              </a:rPr>
              <a:t>0981.713.891</a:t>
            </a:r>
            <a:endParaRPr lang="en-US" dirty="0">
              <a:latin typeface="+mn-lt"/>
              <a:ea typeface="+mn-ea"/>
              <a:cs typeface="+mn-cs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57348" name="Slide Number Placeholder 3">
            <a:extLst>
              <a:ext uri="{FF2B5EF4-FFF2-40B4-BE49-F238E27FC236}">
                <a16:creationId xmlns:a16="http://schemas.microsoft.com/office/drawing/2014/main" id="{FDA5A507-AA89-22E7-EDBD-94096BE2A2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fld id="{F4833B73-9D1D-43B6-B1F3-286786D4AF93}" type="slidenum">
              <a:rPr lang="en-US" altLang="en-US" sz="1200"/>
              <a:pPr/>
              <a:t>11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DC8ECE46-3372-DFD3-7649-1C54B303AAC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791296-CD31-61DB-64B2-68D71C97A5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u="sng" dirty="0">
                <a:latin typeface="+mn-lt"/>
                <a:ea typeface="+mn-ea"/>
                <a:cs typeface="+mn-cs"/>
                <a:hlinkClick r:id="rId3"/>
              </a:rPr>
              <a:t>https://www.facebook.com/baokefb</a:t>
            </a:r>
            <a:r>
              <a:rPr lang="en-US" dirty="0">
                <a:latin typeface="+mn-lt"/>
                <a:ea typeface="+mn-ea"/>
                <a:cs typeface="+mn-cs"/>
              </a:rPr>
              <a:t>  - fb </a:t>
            </a:r>
            <a:r>
              <a:rPr lang="en-US" dirty="0" err="1">
                <a:latin typeface="+mn-lt"/>
                <a:ea typeface="+mn-ea"/>
                <a:cs typeface="+mn-cs"/>
              </a:rPr>
              <a:t>Nguyễn</a:t>
            </a:r>
            <a:r>
              <a:rPr lang="en-US" dirty="0"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latin typeface="+mn-lt"/>
                <a:ea typeface="+mn-ea"/>
                <a:cs typeface="+mn-cs"/>
              </a:rPr>
              <a:t>Nhâm</a:t>
            </a:r>
            <a:r>
              <a:rPr lang="en-US" dirty="0">
                <a:latin typeface="+mn-lt"/>
                <a:ea typeface="+mn-ea"/>
                <a:cs typeface="+mn-cs"/>
              </a:rPr>
              <a:t> -</a:t>
            </a:r>
            <a:r>
              <a:rPr lang="en-US" b="1" dirty="0">
                <a:latin typeface="+mn-lt"/>
                <a:ea typeface="+mn-ea"/>
                <a:cs typeface="+mn-cs"/>
              </a:rPr>
              <a:t>0981.713.891</a:t>
            </a:r>
            <a:endParaRPr lang="en-US" dirty="0">
              <a:latin typeface="+mn-lt"/>
              <a:ea typeface="+mn-ea"/>
              <a:cs typeface="+mn-cs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2DD6305F-2F89-B8A2-36AC-803D327A07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fld id="{60D644F0-CC57-4F28-8824-8A6B68D26BC1}" type="slidenum">
              <a:rPr lang="en-US" altLang="en-US" sz="1200"/>
              <a:pPr/>
              <a:t>14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097326" y="1550835"/>
            <a:ext cx="12583954" cy="3299088"/>
          </a:xfrm>
          <a:prstGeom prst="rect">
            <a:avLst/>
          </a:prstGeom>
        </p:spPr>
        <p:txBody>
          <a:bodyPr anchor="b"/>
          <a:lstStyle>
            <a:lvl1pPr algn="ctr">
              <a:defRPr sz="825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097326" y="4977149"/>
            <a:ext cx="12583954" cy="22878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305"/>
            </a:lvl1pPr>
            <a:lvl2pPr marL="629285" indent="0" algn="ctr">
              <a:buNone/>
              <a:defRPr sz="2750"/>
            </a:lvl2pPr>
            <a:lvl3pPr marL="1258570" indent="0" algn="ctr">
              <a:buNone/>
              <a:defRPr sz="2475"/>
            </a:lvl3pPr>
            <a:lvl4pPr marL="1887855" indent="0" algn="ctr">
              <a:buNone/>
              <a:defRPr sz="2200"/>
            </a:lvl4pPr>
            <a:lvl5pPr marL="2516505" indent="0" algn="ctr">
              <a:buNone/>
              <a:defRPr sz="2200"/>
            </a:lvl5pPr>
            <a:lvl6pPr marL="3145790" indent="0" algn="ctr">
              <a:buNone/>
              <a:defRPr sz="2200"/>
            </a:lvl6pPr>
            <a:lvl7pPr marL="3775075" indent="0" algn="ctr">
              <a:buNone/>
              <a:defRPr sz="2200"/>
            </a:lvl7pPr>
            <a:lvl8pPr marL="4404360" indent="0" algn="ctr">
              <a:buNone/>
              <a:defRPr sz="2200"/>
            </a:lvl8pPr>
            <a:lvl9pPr marL="5033645" indent="0" algn="ctr">
              <a:buNone/>
              <a:defRPr sz="2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221795448"/>
      </p:ext>
    </p:extLst>
  </p:cSld>
  <p:clrMapOvr>
    <a:masterClrMapping/>
  </p:clrMapOvr>
  <p:transition advClick="0" advTm="3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144650953"/>
      </p:ext>
    </p:extLst>
  </p:cSld>
  <p:clrMapOvr>
    <a:masterClrMapping/>
  </p:clrMapOvr>
  <p:transition advClick="0" advTm="3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2007189" y="504515"/>
            <a:ext cx="3617887" cy="803056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53529" y="504515"/>
            <a:ext cx="10643928" cy="803056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970697867"/>
      </p:ext>
    </p:extLst>
  </p:cSld>
  <p:clrMapOvr>
    <a:masterClrMapping/>
  </p:clrMapOvr>
  <p:transition advClick="0" advTm="300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53529" y="2522574"/>
            <a:ext cx="7130907" cy="601250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8494169" y="2522574"/>
            <a:ext cx="7130907" cy="289986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8494169" y="5633018"/>
            <a:ext cx="7130907" cy="290205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688145947"/>
      </p:ext>
    </p:extLst>
  </p:cSld>
  <p:clrMapOvr>
    <a:masterClrMapping/>
  </p:clrMapOvr>
  <p:transition advClick="0" advTm="300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9186" y="1962424"/>
            <a:ext cx="7130772" cy="13541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8372" y="3579742"/>
            <a:ext cx="5872401" cy="161439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9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38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58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77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97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16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36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55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734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57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685" y="4059381"/>
            <a:ext cx="7130772" cy="1254665"/>
          </a:xfrm>
        </p:spPr>
        <p:txBody>
          <a:bodyPr anchor="t"/>
          <a:lstStyle>
            <a:lvl1pPr algn="l">
              <a:defRPr sz="367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2685" y="2677497"/>
            <a:ext cx="7130772" cy="1381886"/>
          </a:xfrm>
        </p:spPr>
        <p:txBody>
          <a:bodyPr anchor="b"/>
          <a:lstStyle>
            <a:lvl1pPr marL="0" indent="0">
              <a:buNone/>
              <a:defRPr sz="1834">
                <a:solidFill>
                  <a:schemeClr val="tx1">
                    <a:tint val="75000"/>
                  </a:schemeClr>
                </a:solidFill>
              </a:defRPr>
            </a:lvl1pPr>
            <a:lvl2pPr marL="419486" indent="0">
              <a:buNone/>
              <a:defRPr sz="1651">
                <a:solidFill>
                  <a:schemeClr val="tx1">
                    <a:tint val="75000"/>
                  </a:schemeClr>
                </a:solidFill>
              </a:defRPr>
            </a:lvl2pPr>
            <a:lvl3pPr marL="838973" indent="0">
              <a:buNone/>
              <a:defRPr sz="1468">
                <a:solidFill>
                  <a:schemeClr val="tx1">
                    <a:tint val="75000"/>
                  </a:schemeClr>
                </a:solidFill>
              </a:defRPr>
            </a:lvl3pPr>
            <a:lvl4pPr marL="1258461" indent="0">
              <a:buNone/>
              <a:defRPr sz="1284">
                <a:solidFill>
                  <a:schemeClr val="tx1">
                    <a:tint val="75000"/>
                  </a:schemeClr>
                </a:solidFill>
              </a:defRPr>
            </a:lvl4pPr>
            <a:lvl5pPr marL="1677947" indent="0">
              <a:buNone/>
              <a:defRPr sz="1284">
                <a:solidFill>
                  <a:schemeClr val="tx1">
                    <a:tint val="75000"/>
                  </a:schemeClr>
                </a:solidFill>
              </a:defRPr>
            </a:lvl5pPr>
            <a:lvl6pPr marL="2097433" indent="0">
              <a:buNone/>
              <a:defRPr sz="1284">
                <a:solidFill>
                  <a:schemeClr val="tx1">
                    <a:tint val="75000"/>
                  </a:schemeClr>
                </a:solidFill>
              </a:defRPr>
            </a:lvl6pPr>
            <a:lvl7pPr marL="2516920" indent="0">
              <a:buNone/>
              <a:defRPr sz="1284">
                <a:solidFill>
                  <a:schemeClr val="tx1">
                    <a:tint val="75000"/>
                  </a:schemeClr>
                </a:solidFill>
              </a:defRPr>
            </a:lvl7pPr>
            <a:lvl8pPr marL="2936408" indent="0">
              <a:buNone/>
              <a:defRPr sz="1284">
                <a:solidFill>
                  <a:schemeClr val="tx1">
                    <a:tint val="75000"/>
                  </a:schemeClr>
                </a:solidFill>
              </a:defRPr>
            </a:lvl8pPr>
            <a:lvl9pPr marL="3355894" indent="0">
              <a:buNone/>
              <a:defRPr sz="128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121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9457" y="1474012"/>
            <a:ext cx="3705205" cy="4169055"/>
          </a:xfrm>
        </p:spPr>
        <p:txBody>
          <a:bodyPr/>
          <a:lstStyle>
            <a:lvl1pPr>
              <a:defRPr sz="2569"/>
            </a:lvl1pPr>
            <a:lvl2pPr>
              <a:defRPr sz="2202"/>
            </a:lvl2pPr>
            <a:lvl3pPr>
              <a:defRPr sz="1834"/>
            </a:lvl3pPr>
            <a:lvl4pPr>
              <a:defRPr sz="1651"/>
            </a:lvl4pPr>
            <a:lvl5pPr>
              <a:defRPr sz="1651"/>
            </a:lvl5pPr>
            <a:lvl6pPr>
              <a:defRPr sz="1651"/>
            </a:lvl6pPr>
            <a:lvl7pPr>
              <a:defRPr sz="1651"/>
            </a:lvl7pPr>
            <a:lvl8pPr>
              <a:defRPr sz="1651"/>
            </a:lvl8pPr>
            <a:lvl9pPr>
              <a:defRPr sz="165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4482" y="1474012"/>
            <a:ext cx="3705205" cy="4169055"/>
          </a:xfrm>
        </p:spPr>
        <p:txBody>
          <a:bodyPr/>
          <a:lstStyle>
            <a:lvl1pPr>
              <a:defRPr sz="2569"/>
            </a:lvl1pPr>
            <a:lvl2pPr>
              <a:defRPr sz="2202"/>
            </a:lvl2pPr>
            <a:lvl3pPr>
              <a:defRPr sz="1834"/>
            </a:lvl3pPr>
            <a:lvl4pPr>
              <a:defRPr sz="1651"/>
            </a:lvl4pPr>
            <a:lvl5pPr>
              <a:defRPr sz="1651"/>
            </a:lvl5pPr>
            <a:lvl6pPr>
              <a:defRPr sz="1651"/>
            </a:lvl6pPr>
            <a:lvl7pPr>
              <a:defRPr sz="1651"/>
            </a:lvl7pPr>
            <a:lvl8pPr>
              <a:defRPr sz="1651"/>
            </a:lvl8pPr>
            <a:lvl9pPr>
              <a:defRPr sz="165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8966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9458" y="1414057"/>
            <a:ext cx="3706663" cy="589312"/>
          </a:xfrm>
        </p:spPr>
        <p:txBody>
          <a:bodyPr anchor="b"/>
          <a:lstStyle>
            <a:lvl1pPr marL="0" indent="0">
              <a:buNone/>
              <a:defRPr sz="2202" b="1"/>
            </a:lvl1pPr>
            <a:lvl2pPr marL="419486" indent="0">
              <a:buNone/>
              <a:defRPr sz="1834" b="1"/>
            </a:lvl2pPr>
            <a:lvl3pPr marL="838973" indent="0">
              <a:buNone/>
              <a:defRPr sz="1651" b="1"/>
            </a:lvl3pPr>
            <a:lvl4pPr marL="1258461" indent="0">
              <a:buNone/>
              <a:defRPr sz="1468" b="1"/>
            </a:lvl4pPr>
            <a:lvl5pPr marL="1677947" indent="0">
              <a:buNone/>
              <a:defRPr sz="1468" b="1"/>
            </a:lvl5pPr>
            <a:lvl6pPr marL="2097433" indent="0">
              <a:buNone/>
              <a:defRPr sz="1468" b="1"/>
            </a:lvl6pPr>
            <a:lvl7pPr marL="2516920" indent="0">
              <a:buNone/>
              <a:defRPr sz="1468" b="1"/>
            </a:lvl7pPr>
            <a:lvl8pPr marL="2936408" indent="0">
              <a:buNone/>
              <a:defRPr sz="1468" b="1"/>
            </a:lvl8pPr>
            <a:lvl9pPr marL="3355894" indent="0">
              <a:buNone/>
              <a:defRPr sz="146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458" y="2003369"/>
            <a:ext cx="3706663" cy="3639697"/>
          </a:xfrm>
        </p:spPr>
        <p:txBody>
          <a:bodyPr/>
          <a:lstStyle>
            <a:lvl1pPr>
              <a:defRPr sz="2202"/>
            </a:lvl1pPr>
            <a:lvl2pPr>
              <a:defRPr sz="1834"/>
            </a:lvl2pPr>
            <a:lvl3pPr>
              <a:defRPr sz="1651"/>
            </a:lvl3pPr>
            <a:lvl4pPr>
              <a:defRPr sz="1468"/>
            </a:lvl4pPr>
            <a:lvl5pPr>
              <a:defRPr sz="1468"/>
            </a:lvl5pPr>
            <a:lvl6pPr>
              <a:defRPr sz="1468"/>
            </a:lvl6pPr>
            <a:lvl7pPr>
              <a:defRPr sz="1468"/>
            </a:lvl7pPr>
            <a:lvl8pPr>
              <a:defRPr sz="1468"/>
            </a:lvl8pPr>
            <a:lvl9pPr>
              <a:defRPr sz="146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61570" y="1414057"/>
            <a:ext cx="3708119" cy="589312"/>
          </a:xfrm>
        </p:spPr>
        <p:txBody>
          <a:bodyPr anchor="b"/>
          <a:lstStyle>
            <a:lvl1pPr marL="0" indent="0">
              <a:buNone/>
              <a:defRPr sz="2202" b="1"/>
            </a:lvl1pPr>
            <a:lvl2pPr marL="419486" indent="0">
              <a:buNone/>
              <a:defRPr sz="1834" b="1"/>
            </a:lvl2pPr>
            <a:lvl3pPr marL="838973" indent="0">
              <a:buNone/>
              <a:defRPr sz="1651" b="1"/>
            </a:lvl3pPr>
            <a:lvl4pPr marL="1258461" indent="0">
              <a:buNone/>
              <a:defRPr sz="1468" b="1"/>
            </a:lvl4pPr>
            <a:lvl5pPr marL="1677947" indent="0">
              <a:buNone/>
              <a:defRPr sz="1468" b="1"/>
            </a:lvl5pPr>
            <a:lvl6pPr marL="2097433" indent="0">
              <a:buNone/>
              <a:defRPr sz="1468" b="1"/>
            </a:lvl6pPr>
            <a:lvl7pPr marL="2516920" indent="0">
              <a:buNone/>
              <a:defRPr sz="1468" b="1"/>
            </a:lvl7pPr>
            <a:lvl8pPr marL="2936408" indent="0">
              <a:buNone/>
              <a:defRPr sz="1468" b="1"/>
            </a:lvl8pPr>
            <a:lvl9pPr marL="3355894" indent="0">
              <a:buNone/>
              <a:defRPr sz="146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61570" y="2003369"/>
            <a:ext cx="3708119" cy="3639697"/>
          </a:xfrm>
        </p:spPr>
        <p:txBody>
          <a:bodyPr/>
          <a:lstStyle>
            <a:lvl1pPr>
              <a:defRPr sz="2202"/>
            </a:lvl1pPr>
            <a:lvl2pPr>
              <a:defRPr sz="1834"/>
            </a:lvl2pPr>
            <a:lvl3pPr>
              <a:defRPr sz="1651"/>
            </a:lvl3pPr>
            <a:lvl4pPr>
              <a:defRPr sz="1468"/>
            </a:lvl4pPr>
            <a:lvl5pPr>
              <a:defRPr sz="1468"/>
            </a:lvl5pPr>
            <a:lvl6pPr>
              <a:defRPr sz="1468"/>
            </a:lvl6pPr>
            <a:lvl7pPr>
              <a:defRPr sz="1468"/>
            </a:lvl7pPr>
            <a:lvl8pPr>
              <a:defRPr sz="1468"/>
            </a:lvl8pPr>
            <a:lvl9pPr>
              <a:defRPr sz="146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264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7439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595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908278289"/>
      </p:ext>
    </p:extLst>
  </p:cSld>
  <p:clrMapOvr>
    <a:masterClrMapping/>
  </p:clrMapOvr>
  <p:transition advClick="0" advTm="3000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457" y="251517"/>
            <a:ext cx="2759971" cy="1070413"/>
          </a:xfrm>
        </p:spPr>
        <p:txBody>
          <a:bodyPr anchor="b"/>
          <a:lstStyle>
            <a:lvl1pPr algn="l">
              <a:defRPr sz="183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9923" y="251519"/>
            <a:ext cx="4689764" cy="5391548"/>
          </a:xfrm>
        </p:spPr>
        <p:txBody>
          <a:bodyPr/>
          <a:lstStyle>
            <a:lvl1pPr>
              <a:defRPr sz="2935"/>
            </a:lvl1pPr>
            <a:lvl2pPr>
              <a:defRPr sz="2569"/>
            </a:lvl2pPr>
            <a:lvl3pPr>
              <a:defRPr sz="2202"/>
            </a:lvl3pPr>
            <a:lvl4pPr>
              <a:defRPr sz="1834"/>
            </a:lvl4pPr>
            <a:lvl5pPr>
              <a:defRPr sz="1834"/>
            </a:lvl5pPr>
            <a:lvl6pPr>
              <a:defRPr sz="1834"/>
            </a:lvl6pPr>
            <a:lvl7pPr>
              <a:defRPr sz="1834"/>
            </a:lvl7pPr>
            <a:lvl8pPr>
              <a:defRPr sz="1834"/>
            </a:lvl8pPr>
            <a:lvl9pPr>
              <a:defRPr sz="183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457" y="1321932"/>
            <a:ext cx="2759971" cy="4321135"/>
          </a:xfrm>
        </p:spPr>
        <p:txBody>
          <a:bodyPr/>
          <a:lstStyle>
            <a:lvl1pPr marL="0" indent="0">
              <a:buNone/>
              <a:defRPr sz="1284"/>
            </a:lvl1pPr>
            <a:lvl2pPr marL="419486" indent="0">
              <a:buNone/>
              <a:defRPr sz="1101"/>
            </a:lvl2pPr>
            <a:lvl3pPr marL="838973" indent="0">
              <a:buNone/>
              <a:defRPr sz="918"/>
            </a:lvl3pPr>
            <a:lvl4pPr marL="1258461" indent="0">
              <a:buNone/>
              <a:defRPr sz="826"/>
            </a:lvl4pPr>
            <a:lvl5pPr marL="1677947" indent="0">
              <a:buNone/>
              <a:defRPr sz="826"/>
            </a:lvl5pPr>
            <a:lvl6pPr marL="2097433" indent="0">
              <a:buNone/>
              <a:defRPr sz="826"/>
            </a:lvl6pPr>
            <a:lvl7pPr marL="2516920" indent="0">
              <a:buNone/>
              <a:defRPr sz="826"/>
            </a:lvl7pPr>
            <a:lvl8pPr marL="2936408" indent="0">
              <a:buNone/>
              <a:defRPr sz="826"/>
            </a:lvl8pPr>
            <a:lvl9pPr marL="3355894" indent="0">
              <a:buNone/>
              <a:defRPr sz="82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4747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4332" y="4422035"/>
            <a:ext cx="5033486" cy="522046"/>
          </a:xfrm>
        </p:spPr>
        <p:txBody>
          <a:bodyPr anchor="b"/>
          <a:lstStyle>
            <a:lvl1pPr algn="l">
              <a:defRPr sz="183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44332" y="564453"/>
            <a:ext cx="5033486" cy="3790315"/>
          </a:xfrm>
        </p:spPr>
        <p:txBody>
          <a:bodyPr/>
          <a:lstStyle>
            <a:lvl1pPr marL="0" indent="0">
              <a:buNone/>
              <a:defRPr sz="2935"/>
            </a:lvl1pPr>
            <a:lvl2pPr marL="419486" indent="0">
              <a:buNone/>
              <a:defRPr sz="2569"/>
            </a:lvl2pPr>
            <a:lvl3pPr marL="838973" indent="0">
              <a:buNone/>
              <a:defRPr sz="2202"/>
            </a:lvl3pPr>
            <a:lvl4pPr marL="1258461" indent="0">
              <a:buNone/>
              <a:defRPr sz="1834"/>
            </a:lvl4pPr>
            <a:lvl5pPr marL="1677947" indent="0">
              <a:buNone/>
              <a:defRPr sz="1834"/>
            </a:lvl5pPr>
            <a:lvl6pPr marL="2097433" indent="0">
              <a:buNone/>
              <a:defRPr sz="1834"/>
            </a:lvl6pPr>
            <a:lvl7pPr marL="2516920" indent="0">
              <a:buNone/>
              <a:defRPr sz="1834"/>
            </a:lvl7pPr>
            <a:lvl8pPr marL="2936408" indent="0">
              <a:buNone/>
              <a:defRPr sz="1834"/>
            </a:lvl8pPr>
            <a:lvl9pPr marL="3355894" indent="0">
              <a:buNone/>
              <a:defRPr sz="1834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4332" y="4944081"/>
            <a:ext cx="5033486" cy="741393"/>
          </a:xfrm>
        </p:spPr>
        <p:txBody>
          <a:bodyPr/>
          <a:lstStyle>
            <a:lvl1pPr marL="0" indent="0">
              <a:buNone/>
              <a:defRPr sz="1284"/>
            </a:lvl1pPr>
            <a:lvl2pPr marL="419486" indent="0">
              <a:buNone/>
              <a:defRPr sz="1101"/>
            </a:lvl2pPr>
            <a:lvl3pPr marL="838973" indent="0">
              <a:buNone/>
              <a:defRPr sz="918"/>
            </a:lvl3pPr>
            <a:lvl4pPr marL="1258461" indent="0">
              <a:buNone/>
              <a:defRPr sz="826"/>
            </a:lvl4pPr>
            <a:lvl5pPr marL="1677947" indent="0">
              <a:buNone/>
              <a:defRPr sz="826"/>
            </a:lvl5pPr>
            <a:lvl6pPr marL="2097433" indent="0">
              <a:buNone/>
              <a:defRPr sz="826"/>
            </a:lvl6pPr>
            <a:lvl7pPr marL="2516920" indent="0">
              <a:buNone/>
              <a:defRPr sz="826"/>
            </a:lvl7pPr>
            <a:lvl8pPr marL="2936408" indent="0">
              <a:buNone/>
              <a:defRPr sz="826"/>
            </a:lvl8pPr>
            <a:lvl9pPr marL="3355894" indent="0">
              <a:buNone/>
              <a:defRPr sz="82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93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9152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82130" y="252981"/>
            <a:ext cx="1887557" cy="539008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9457" y="252981"/>
            <a:ext cx="5522853" cy="53900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207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4790" y="2362446"/>
            <a:ext cx="14471547" cy="3941796"/>
          </a:xfrm>
          <a:prstGeom prst="rect">
            <a:avLst/>
          </a:prstGeom>
        </p:spPr>
        <p:txBody>
          <a:bodyPr anchor="b"/>
          <a:lstStyle>
            <a:lvl1pPr>
              <a:defRPr sz="825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44790" y="6341533"/>
            <a:ext cx="14471547" cy="2072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5">
                <a:solidFill>
                  <a:schemeClr val="tx1">
                    <a:tint val="75000"/>
                  </a:schemeClr>
                </a:solidFill>
              </a:defRPr>
            </a:lvl1pPr>
            <a:lvl2pPr marL="629285" indent="0">
              <a:buNone/>
              <a:defRPr sz="2750">
                <a:solidFill>
                  <a:schemeClr val="tx1">
                    <a:tint val="75000"/>
                  </a:schemeClr>
                </a:solidFill>
              </a:defRPr>
            </a:lvl2pPr>
            <a:lvl3pPr marL="1258570" indent="0">
              <a:buNone/>
              <a:defRPr sz="2475">
                <a:solidFill>
                  <a:schemeClr val="tx1">
                    <a:tint val="75000"/>
                  </a:schemeClr>
                </a:solidFill>
              </a:defRPr>
            </a:lvl3pPr>
            <a:lvl4pPr marL="188785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51650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14579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377507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4043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03364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125060846"/>
      </p:ext>
    </p:extLst>
  </p:cSld>
  <p:clrMapOvr>
    <a:masterClrMapping/>
  </p:clrMapOvr>
  <p:transition advClick="0" advTm="3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53529" y="2522574"/>
            <a:ext cx="7130907" cy="6012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94169" y="2522574"/>
            <a:ext cx="7130907" cy="6012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529103118"/>
      </p:ext>
    </p:extLst>
  </p:cSld>
  <p:clrMapOvr>
    <a:masterClrMapping/>
  </p:clrMapOvr>
  <p:transition advClick="0" advTm="3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504515"/>
            <a:ext cx="14471547" cy="183160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33236" y="2457373"/>
            <a:ext cx="6707002" cy="1138448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855"/>
            </a:lvl1pPr>
            <a:lvl2pPr marL="629285" indent="0">
              <a:buNone/>
              <a:defRPr sz="3305"/>
            </a:lvl2pPr>
            <a:lvl3pPr marL="1258570" indent="0">
              <a:buNone/>
              <a:defRPr sz="2750"/>
            </a:lvl3pPr>
            <a:lvl4pPr marL="1887855" indent="0">
              <a:buNone/>
              <a:defRPr sz="2475"/>
            </a:lvl4pPr>
            <a:lvl5pPr marL="2516505" indent="0">
              <a:buNone/>
              <a:defRPr sz="2475"/>
            </a:lvl5pPr>
            <a:lvl6pPr marL="3145790" indent="0">
              <a:buNone/>
              <a:defRPr sz="2475"/>
            </a:lvl6pPr>
            <a:lvl7pPr marL="3775075" indent="0">
              <a:buNone/>
              <a:defRPr sz="2475"/>
            </a:lvl7pPr>
            <a:lvl8pPr marL="4404360" indent="0">
              <a:buNone/>
              <a:defRPr sz="2475"/>
            </a:lvl8pPr>
            <a:lvl9pPr marL="5033645" indent="0">
              <a:buNone/>
              <a:defRPr sz="24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633236" y="3682912"/>
            <a:ext cx="6707002" cy="48697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8610785" y="2457373"/>
            <a:ext cx="6740034" cy="1138448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855"/>
            </a:lvl1pPr>
            <a:lvl2pPr marL="629285" indent="0">
              <a:buNone/>
              <a:defRPr sz="3305"/>
            </a:lvl2pPr>
            <a:lvl3pPr marL="1258570" indent="0">
              <a:buNone/>
              <a:defRPr sz="2750"/>
            </a:lvl3pPr>
            <a:lvl4pPr marL="1887855" indent="0">
              <a:buNone/>
              <a:defRPr sz="2475"/>
            </a:lvl4pPr>
            <a:lvl5pPr marL="2516505" indent="0">
              <a:buNone/>
              <a:defRPr sz="2475"/>
            </a:lvl5pPr>
            <a:lvl6pPr marL="3145790" indent="0">
              <a:buNone/>
              <a:defRPr sz="2475"/>
            </a:lvl6pPr>
            <a:lvl7pPr marL="3775075" indent="0">
              <a:buNone/>
              <a:defRPr sz="2475"/>
            </a:lvl7pPr>
            <a:lvl8pPr marL="4404360" indent="0">
              <a:buNone/>
              <a:defRPr sz="2475"/>
            </a:lvl8pPr>
            <a:lvl9pPr marL="5033645" indent="0">
              <a:buNone/>
              <a:defRPr sz="24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8610785" y="3682912"/>
            <a:ext cx="6740034" cy="48697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64780956"/>
      </p:ext>
    </p:extLst>
  </p:cSld>
  <p:clrMapOvr>
    <a:masterClrMapping/>
  </p:clrMapOvr>
  <p:transition advClick="0" advTm="3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369319759"/>
      </p:ext>
    </p:extLst>
  </p:cSld>
  <p:clrMapOvr>
    <a:masterClrMapping/>
  </p:clrMapOvr>
  <p:transition advClick="0" advTm="3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7573626"/>
      </p:ext>
    </p:extLst>
  </p:cSld>
  <p:clrMapOvr>
    <a:masterClrMapping/>
  </p:clrMapOvr>
  <p:transition advClick="0" advTm="3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631740"/>
            <a:ext cx="5411536" cy="2211091"/>
          </a:xfrm>
          <a:prstGeom prst="rect">
            <a:avLst/>
          </a:prstGeom>
        </p:spPr>
        <p:txBody>
          <a:bodyPr anchor="b"/>
          <a:lstStyle>
            <a:lvl1pPr>
              <a:defRPr sz="440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133093" y="1364384"/>
            <a:ext cx="8494169" cy="6734176"/>
          </a:xfrm>
          <a:prstGeom prst="rect">
            <a:avLst/>
          </a:prstGeom>
        </p:spPr>
        <p:txBody>
          <a:bodyPr/>
          <a:lstStyle>
            <a:lvl1pPr>
              <a:defRPr sz="4405"/>
            </a:lvl1pPr>
            <a:lvl2pPr>
              <a:defRPr sz="3855"/>
            </a:lvl2pPr>
            <a:lvl3pPr>
              <a:defRPr sz="3305"/>
            </a:lvl3pPr>
            <a:lvl4pPr>
              <a:defRPr sz="2750"/>
            </a:lvl4pPr>
            <a:lvl5pPr>
              <a:defRPr sz="2750"/>
            </a:lvl5pPr>
            <a:lvl6pPr>
              <a:defRPr sz="2750"/>
            </a:lvl6pPr>
            <a:lvl7pPr>
              <a:defRPr sz="2750"/>
            </a:lvl7pPr>
            <a:lvl8pPr>
              <a:defRPr sz="2750"/>
            </a:lvl8pPr>
            <a:lvl9pPr>
              <a:defRPr sz="27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55714" y="2842832"/>
            <a:ext cx="5411536" cy="52666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/>
            </a:lvl1pPr>
            <a:lvl2pPr marL="629285" indent="0">
              <a:buNone/>
              <a:defRPr sz="1925"/>
            </a:lvl2pPr>
            <a:lvl3pPr marL="1258570" indent="0">
              <a:buNone/>
              <a:defRPr sz="1650"/>
            </a:lvl3pPr>
            <a:lvl4pPr marL="1887855" indent="0">
              <a:buNone/>
              <a:defRPr sz="1375"/>
            </a:lvl4pPr>
            <a:lvl5pPr marL="2516505" indent="0">
              <a:buNone/>
              <a:defRPr sz="1375"/>
            </a:lvl5pPr>
            <a:lvl6pPr marL="3145790" indent="0">
              <a:buNone/>
              <a:defRPr sz="1375"/>
            </a:lvl6pPr>
            <a:lvl7pPr marL="3775075" indent="0">
              <a:buNone/>
              <a:defRPr sz="1375"/>
            </a:lvl7pPr>
            <a:lvl8pPr marL="4404360" indent="0">
              <a:buNone/>
              <a:defRPr sz="1375"/>
            </a:lvl8pPr>
            <a:lvl9pPr marL="5033645" indent="0">
              <a:buNone/>
              <a:defRPr sz="13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152188760"/>
      </p:ext>
    </p:extLst>
  </p:cSld>
  <p:clrMapOvr>
    <a:masterClrMapping/>
  </p:clrMapOvr>
  <p:transition advClick="0" advTm="3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631740"/>
            <a:ext cx="5732345" cy="2211091"/>
          </a:xfrm>
          <a:prstGeom prst="rect">
            <a:avLst/>
          </a:prstGeom>
        </p:spPr>
        <p:txBody>
          <a:bodyPr anchor="b"/>
          <a:lstStyle>
            <a:lvl1pPr>
              <a:defRPr sz="440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133093" y="631742"/>
            <a:ext cx="8494169" cy="74668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5"/>
            </a:lvl1pPr>
            <a:lvl2pPr marL="629285" indent="0">
              <a:buNone/>
              <a:defRPr sz="3855"/>
            </a:lvl2pPr>
            <a:lvl3pPr marL="1258570" indent="0">
              <a:buNone/>
              <a:defRPr sz="3305"/>
            </a:lvl3pPr>
            <a:lvl4pPr marL="1887855" indent="0">
              <a:buNone/>
              <a:defRPr sz="2750"/>
            </a:lvl4pPr>
            <a:lvl5pPr marL="2516505" indent="0">
              <a:buNone/>
              <a:defRPr sz="2750"/>
            </a:lvl5pPr>
            <a:lvl6pPr marL="3145790" indent="0">
              <a:buNone/>
              <a:defRPr sz="2750"/>
            </a:lvl6pPr>
            <a:lvl7pPr marL="3775075" indent="0">
              <a:buNone/>
              <a:defRPr sz="2750"/>
            </a:lvl7pPr>
            <a:lvl8pPr marL="4404360" indent="0">
              <a:buNone/>
              <a:defRPr sz="2750"/>
            </a:lvl8pPr>
            <a:lvl9pPr marL="5033645" indent="0">
              <a:buNone/>
              <a:defRPr sz="275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55714" y="2842832"/>
            <a:ext cx="5732345" cy="52666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50"/>
            </a:lvl1pPr>
            <a:lvl2pPr marL="629285" indent="0">
              <a:buNone/>
              <a:defRPr sz="2475"/>
            </a:lvl2pPr>
            <a:lvl3pPr marL="1258570" indent="0">
              <a:buNone/>
              <a:defRPr sz="2200"/>
            </a:lvl3pPr>
            <a:lvl4pPr marL="1887855" indent="0">
              <a:buNone/>
              <a:defRPr sz="1925"/>
            </a:lvl4pPr>
            <a:lvl5pPr marL="2516505" indent="0">
              <a:buNone/>
              <a:defRPr sz="1925"/>
            </a:lvl5pPr>
            <a:lvl6pPr marL="3145790" indent="0">
              <a:buNone/>
              <a:defRPr sz="1925"/>
            </a:lvl6pPr>
            <a:lvl7pPr marL="3775075" indent="0">
              <a:buNone/>
              <a:defRPr sz="1925"/>
            </a:lvl7pPr>
            <a:lvl8pPr marL="4404360" indent="0">
              <a:buNone/>
              <a:defRPr sz="1925"/>
            </a:lvl8pPr>
            <a:lvl9pPr marL="5033645" indent="0">
              <a:buNone/>
              <a:defRPr sz="192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735571969"/>
      </p:ext>
    </p:extLst>
  </p:cSld>
  <p:clrMapOvr>
    <a:masterClrMapping/>
  </p:clrMapOvr>
  <p:transition advClick="0" advTm="3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1031" descr="背景2">
            <a:extLst>
              <a:ext uri="{FF2B5EF4-FFF2-40B4-BE49-F238E27FC236}">
                <a16:creationId xmlns:a16="http://schemas.microsoft.com/office/drawing/2014/main" id="{9CDB8A1C-0564-0568-ACC7-455532FAFEC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76700" cy="947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</p:sldLayoutIdLst>
  <p:transition advClick="0" advTm="3000">
    <p:random/>
  </p:transition>
  <p:hf sldNum="0" hdr="0"/>
  <p:txStyles>
    <p:titleStyle>
      <a:lvl1pPr algn="ctr" defTabSz="1500188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7200" kern="1200">
          <a:solidFill>
            <a:schemeClr val="tx2"/>
          </a:solidFill>
          <a:latin typeface="+mj-lt"/>
          <a:ea typeface="SimSun" panose="02010600030101010101" pitchFamily="2" charset="-122"/>
          <a:cs typeface="+mj-cs"/>
        </a:defRPr>
      </a:lvl1pPr>
      <a:lvl2pPr algn="ctr" defTabSz="1500188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72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ctr" defTabSz="1500188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72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ctr" defTabSz="1500188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72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ctr" defTabSz="1500188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72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ctr" defTabSz="1500188" rtl="0" fontAlgn="base">
        <a:spcBef>
          <a:spcPct val="0"/>
        </a:spcBef>
        <a:spcAft>
          <a:spcPct val="0"/>
        </a:spcAft>
        <a:buClr>
          <a:srgbClr val="000000"/>
        </a:buClr>
        <a:defRPr sz="72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ctr" defTabSz="1500188" rtl="0" fontAlgn="base">
        <a:spcBef>
          <a:spcPct val="0"/>
        </a:spcBef>
        <a:spcAft>
          <a:spcPct val="0"/>
        </a:spcAft>
        <a:buClr>
          <a:srgbClr val="000000"/>
        </a:buClr>
        <a:defRPr sz="72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ctr" defTabSz="1500188" rtl="0" fontAlgn="base">
        <a:spcBef>
          <a:spcPct val="0"/>
        </a:spcBef>
        <a:spcAft>
          <a:spcPct val="0"/>
        </a:spcAft>
        <a:buClr>
          <a:srgbClr val="000000"/>
        </a:buClr>
        <a:defRPr sz="72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ctr" defTabSz="1500188" rtl="0" fontAlgn="base">
        <a:spcBef>
          <a:spcPct val="0"/>
        </a:spcBef>
        <a:spcAft>
          <a:spcPct val="0"/>
        </a:spcAft>
        <a:buClr>
          <a:srgbClr val="000000"/>
        </a:buClr>
        <a:defRPr sz="72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561975" indent="-561975" algn="l" defTabSz="1500188" rtl="0" eaLnBrk="0" fontAlgn="base" hangingPunct="0">
        <a:spcBef>
          <a:spcPct val="20000"/>
        </a:spcBef>
        <a:spcAft>
          <a:spcPct val="0"/>
        </a:spcAft>
        <a:buChar char="•"/>
        <a:defRPr sz="52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1219200" lvl="1" indent="-469900" algn="l" defTabSz="1500188" rtl="0" eaLnBrk="0" fontAlgn="base" hangingPunct="0">
        <a:spcBef>
          <a:spcPct val="20000"/>
        </a:spcBef>
        <a:spcAft>
          <a:spcPct val="0"/>
        </a:spcAft>
        <a:buChar char="–"/>
        <a:defRPr sz="46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874838" lvl="2" indent="-374650" algn="l" defTabSz="1500188" rtl="0" eaLnBrk="0" fontAlgn="base" hangingPunct="0">
        <a:spcBef>
          <a:spcPct val="20000"/>
        </a:spcBef>
        <a:spcAft>
          <a:spcPct val="0"/>
        </a:spcAft>
        <a:buChar char="•"/>
        <a:defRPr sz="39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2625725" lvl="3" indent="-374650" algn="l" defTabSz="1500188" rtl="0" eaLnBrk="0" fontAlgn="base" hangingPunct="0">
        <a:spcBef>
          <a:spcPct val="20000"/>
        </a:spcBef>
        <a:spcAft>
          <a:spcPct val="0"/>
        </a:spcAft>
        <a:buChar char="–"/>
        <a:defRPr sz="33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3375025" lvl="4" indent="-374650" algn="l" defTabSz="1500188" rtl="0" eaLnBrk="0" fontAlgn="base" hangingPunct="0">
        <a:spcBef>
          <a:spcPct val="20000"/>
        </a:spcBef>
        <a:spcAft>
          <a:spcPct val="0"/>
        </a:spcAft>
        <a:buChar char="»"/>
        <a:defRPr sz="33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lvl="5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9457" y="252981"/>
            <a:ext cx="7550230" cy="1052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9457" y="1474012"/>
            <a:ext cx="7550230" cy="4169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9457" y="5855102"/>
            <a:ext cx="1957467" cy="3363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6291" y="5855102"/>
            <a:ext cx="2656562" cy="3363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12220" y="5855102"/>
            <a:ext cx="1957467" cy="3363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245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ctr" defTabSz="838973" rtl="0" eaLnBrk="1" latinLnBrk="0" hangingPunct="1">
        <a:spcBef>
          <a:spcPct val="0"/>
        </a:spcBef>
        <a:buNone/>
        <a:defRPr sz="40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4614" indent="-314614" algn="l" defTabSz="838973" rtl="0" eaLnBrk="1" latinLnBrk="0" hangingPunct="1">
        <a:spcBef>
          <a:spcPct val="20000"/>
        </a:spcBef>
        <a:buFont typeface="Arial" pitchFamily="34" charset="0"/>
        <a:buChar char="•"/>
        <a:defRPr sz="2935" kern="1200">
          <a:solidFill>
            <a:schemeClr val="tx1"/>
          </a:solidFill>
          <a:latin typeface="+mn-lt"/>
          <a:ea typeface="+mn-ea"/>
          <a:cs typeface="+mn-cs"/>
        </a:defRPr>
      </a:lvl1pPr>
      <a:lvl2pPr marL="681666" indent="-262180" algn="l" defTabSz="838973" rtl="0" eaLnBrk="1" latinLnBrk="0" hangingPunct="1">
        <a:spcBef>
          <a:spcPct val="20000"/>
        </a:spcBef>
        <a:buFont typeface="Arial" pitchFamily="34" charset="0"/>
        <a:buChar char="–"/>
        <a:defRPr sz="2569" kern="1200">
          <a:solidFill>
            <a:schemeClr val="tx1"/>
          </a:solidFill>
          <a:latin typeface="+mn-lt"/>
          <a:ea typeface="+mn-ea"/>
          <a:cs typeface="+mn-cs"/>
        </a:defRPr>
      </a:lvl2pPr>
      <a:lvl3pPr marL="1048717" indent="-209744" algn="l" defTabSz="838973" rtl="0" eaLnBrk="1" latinLnBrk="0" hangingPunct="1">
        <a:spcBef>
          <a:spcPct val="20000"/>
        </a:spcBef>
        <a:buFont typeface="Arial" pitchFamily="34" charset="0"/>
        <a:buChar char="•"/>
        <a:defRPr sz="2202" kern="1200">
          <a:solidFill>
            <a:schemeClr val="tx1"/>
          </a:solidFill>
          <a:latin typeface="+mn-lt"/>
          <a:ea typeface="+mn-ea"/>
          <a:cs typeface="+mn-cs"/>
        </a:defRPr>
      </a:lvl3pPr>
      <a:lvl4pPr marL="1468203" indent="-209744" algn="l" defTabSz="838973" rtl="0" eaLnBrk="1" latinLnBrk="0" hangingPunct="1">
        <a:spcBef>
          <a:spcPct val="20000"/>
        </a:spcBef>
        <a:buFont typeface="Arial" pitchFamily="34" charset="0"/>
        <a:buChar char="–"/>
        <a:defRPr sz="1834" kern="1200">
          <a:solidFill>
            <a:schemeClr val="tx1"/>
          </a:solidFill>
          <a:latin typeface="+mn-lt"/>
          <a:ea typeface="+mn-ea"/>
          <a:cs typeface="+mn-cs"/>
        </a:defRPr>
      </a:lvl4pPr>
      <a:lvl5pPr marL="1887691" indent="-209744" algn="l" defTabSz="838973" rtl="0" eaLnBrk="1" latinLnBrk="0" hangingPunct="1">
        <a:spcBef>
          <a:spcPct val="20000"/>
        </a:spcBef>
        <a:buFont typeface="Arial" pitchFamily="34" charset="0"/>
        <a:buChar char="»"/>
        <a:defRPr sz="1834" kern="1200">
          <a:solidFill>
            <a:schemeClr val="tx1"/>
          </a:solidFill>
          <a:latin typeface="+mn-lt"/>
          <a:ea typeface="+mn-ea"/>
          <a:cs typeface="+mn-cs"/>
        </a:defRPr>
      </a:lvl5pPr>
      <a:lvl6pPr marL="2307177" indent="-209744" algn="l" defTabSz="838973" rtl="0" eaLnBrk="1" latinLnBrk="0" hangingPunct="1">
        <a:spcBef>
          <a:spcPct val="20000"/>
        </a:spcBef>
        <a:buFont typeface="Arial" pitchFamily="34" charset="0"/>
        <a:buChar char="•"/>
        <a:defRPr sz="1834" kern="1200">
          <a:solidFill>
            <a:schemeClr val="tx1"/>
          </a:solidFill>
          <a:latin typeface="+mn-lt"/>
          <a:ea typeface="+mn-ea"/>
          <a:cs typeface="+mn-cs"/>
        </a:defRPr>
      </a:lvl6pPr>
      <a:lvl7pPr marL="2726664" indent="-209744" algn="l" defTabSz="838973" rtl="0" eaLnBrk="1" latinLnBrk="0" hangingPunct="1">
        <a:spcBef>
          <a:spcPct val="20000"/>
        </a:spcBef>
        <a:buFont typeface="Arial" pitchFamily="34" charset="0"/>
        <a:buChar char="•"/>
        <a:defRPr sz="1834" kern="1200">
          <a:solidFill>
            <a:schemeClr val="tx1"/>
          </a:solidFill>
          <a:latin typeface="+mn-lt"/>
          <a:ea typeface="+mn-ea"/>
          <a:cs typeface="+mn-cs"/>
        </a:defRPr>
      </a:lvl7pPr>
      <a:lvl8pPr marL="3146150" indent="-209744" algn="l" defTabSz="838973" rtl="0" eaLnBrk="1" latinLnBrk="0" hangingPunct="1">
        <a:spcBef>
          <a:spcPct val="20000"/>
        </a:spcBef>
        <a:buFont typeface="Arial" pitchFamily="34" charset="0"/>
        <a:buChar char="•"/>
        <a:defRPr sz="1834" kern="1200">
          <a:solidFill>
            <a:schemeClr val="tx1"/>
          </a:solidFill>
          <a:latin typeface="+mn-lt"/>
          <a:ea typeface="+mn-ea"/>
          <a:cs typeface="+mn-cs"/>
        </a:defRPr>
      </a:lvl8pPr>
      <a:lvl9pPr marL="3565638" indent="-209744" algn="l" defTabSz="838973" rtl="0" eaLnBrk="1" latinLnBrk="0" hangingPunct="1">
        <a:spcBef>
          <a:spcPct val="20000"/>
        </a:spcBef>
        <a:buFont typeface="Arial" pitchFamily="34" charset="0"/>
        <a:buChar char="•"/>
        <a:defRPr sz="18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38973" rtl="0" eaLnBrk="1" latinLnBrk="0" hangingPunct="1">
        <a:defRPr sz="1651" kern="1200">
          <a:solidFill>
            <a:schemeClr val="tx1"/>
          </a:solidFill>
          <a:latin typeface="+mn-lt"/>
          <a:ea typeface="+mn-ea"/>
          <a:cs typeface="+mn-cs"/>
        </a:defRPr>
      </a:lvl1pPr>
      <a:lvl2pPr marL="419486" algn="l" defTabSz="838973" rtl="0" eaLnBrk="1" latinLnBrk="0" hangingPunct="1">
        <a:defRPr sz="1651" kern="1200">
          <a:solidFill>
            <a:schemeClr val="tx1"/>
          </a:solidFill>
          <a:latin typeface="+mn-lt"/>
          <a:ea typeface="+mn-ea"/>
          <a:cs typeface="+mn-cs"/>
        </a:defRPr>
      </a:lvl2pPr>
      <a:lvl3pPr marL="838973" algn="l" defTabSz="838973" rtl="0" eaLnBrk="1" latinLnBrk="0" hangingPunct="1">
        <a:defRPr sz="1651" kern="1200">
          <a:solidFill>
            <a:schemeClr val="tx1"/>
          </a:solidFill>
          <a:latin typeface="+mn-lt"/>
          <a:ea typeface="+mn-ea"/>
          <a:cs typeface="+mn-cs"/>
        </a:defRPr>
      </a:lvl3pPr>
      <a:lvl4pPr marL="1258461" algn="l" defTabSz="838973" rtl="0" eaLnBrk="1" latinLnBrk="0" hangingPunct="1">
        <a:defRPr sz="1651" kern="1200">
          <a:solidFill>
            <a:schemeClr val="tx1"/>
          </a:solidFill>
          <a:latin typeface="+mn-lt"/>
          <a:ea typeface="+mn-ea"/>
          <a:cs typeface="+mn-cs"/>
        </a:defRPr>
      </a:lvl4pPr>
      <a:lvl5pPr marL="1677947" algn="l" defTabSz="838973" rtl="0" eaLnBrk="1" latinLnBrk="0" hangingPunct="1">
        <a:defRPr sz="1651" kern="1200">
          <a:solidFill>
            <a:schemeClr val="tx1"/>
          </a:solidFill>
          <a:latin typeface="+mn-lt"/>
          <a:ea typeface="+mn-ea"/>
          <a:cs typeface="+mn-cs"/>
        </a:defRPr>
      </a:lvl5pPr>
      <a:lvl6pPr marL="2097433" algn="l" defTabSz="838973" rtl="0" eaLnBrk="1" latinLnBrk="0" hangingPunct="1">
        <a:defRPr sz="1651" kern="1200">
          <a:solidFill>
            <a:schemeClr val="tx1"/>
          </a:solidFill>
          <a:latin typeface="+mn-lt"/>
          <a:ea typeface="+mn-ea"/>
          <a:cs typeface="+mn-cs"/>
        </a:defRPr>
      </a:lvl6pPr>
      <a:lvl7pPr marL="2516920" algn="l" defTabSz="838973" rtl="0" eaLnBrk="1" latinLnBrk="0" hangingPunct="1">
        <a:defRPr sz="1651" kern="1200">
          <a:solidFill>
            <a:schemeClr val="tx1"/>
          </a:solidFill>
          <a:latin typeface="+mn-lt"/>
          <a:ea typeface="+mn-ea"/>
          <a:cs typeface="+mn-cs"/>
        </a:defRPr>
      </a:lvl7pPr>
      <a:lvl8pPr marL="2936408" algn="l" defTabSz="838973" rtl="0" eaLnBrk="1" latinLnBrk="0" hangingPunct="1">
        <a:defRPr sz="1651" kern="1200">
          <a:solidFill>
            <a:schemeClr val="tx1"/>
          </a:solidFill>
          <a:latin typeface="+mn-lt"/>
          <a:ea typeface="+mn-ea"/>
          <a:cs typeface="+mn-cs"/>
        </a:defRPr>
      </a:lvl8pPr>
      <a:lvl9pPr marL="3355894" algn="l" defTabSz="838973" rtl="0" eaLnBrk="1" latinLnBrk="0" hangingPunct="1">
        <a:defRPr sz="16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tailieugiaovien.edu.vn/lesson/powerpoint-van-7-canh-dieu/" TargetMode="Externa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>
            <a:extLst>
              <a:ext uri="{FF2B5EF4-FFF2-40B4-BE49-F238E27FC236}">
                <a16:creationId xmlns:a16="http://schemas.microsoft.com/office/drawing/2014/main" id="{2AA8BFE2-2C1F-8CC0-145E-9333D38726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25" y="2579688"/>
            <a:ext cx="7081838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7788">
              <a:tabLst>
                <a:tab pos="77788" algn="l"/>
              </a:tabLs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tabLst>
                <a:tab pos="77788" algn="l"/>
              </a:tabLs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tabLst>
                <a:tab pos="77788" algn="l"/>
              </a:tabLs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tabLst>
                <a:tab pos="77788" algn="l"/>
              </a:tabLs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tabLst>
                <a:tab pos="77788" algn="l"/>
              </a:tabLs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7788" algn="l"/>
              </a:tabLs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7788" algn="l"/>
              </a:tabLs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7788" algn="l"/>
              </a:tabLs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7788" algn="l"/>
              </a:tabLs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r">
              <a:lnSpc>
                <a:spcPct val="107000"/>
              </a:lnSpc>
              <a:spcAft>
                <a:spcPts val="1100"/>
              </a:spcAft>
            </a:pPr>
            <a:r>
              <a:rPr lang="en-US" altLang="en-US" sz="4400" i="1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3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(RA-BIN-ĐƠ-RA-NÁT TA-GO)</a:t>
            </a:r>
            <a:endParaRPr lang="en-US" altLang="en-US" sz="33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157773-CE76-E0E5-8CA7-D0FF1159A6F1}"/>
              </a:ext>
            </a:extLst>
          </p:cNvPr>
          <p:cNvSpPr/>
          <p:nvPr/>
        </p:nvSpPr>
        <p:spPr>
          <a:xfrm>
            <a:off x="5321951" y="266551"/>
            <a:ext cx="6230313" cy="1736002"/>
          </a:xfrm>
          <a:prstGeom prst="rect">
            <a:avLst/>
          </a:prstGeom>
          <a:noFill/>
        </p:spPr>
        <p:txBody>
          <a:bodyPr wrap="none" lIns="125837" tIns="62919" rIns="125837" bIns="62919">
            <a:prstTxWarp prst="textWave1">
              <a:avLst/>
            </a:prstTxWarp>
            <a:spAutoFit/>
          </a:bodyPr>
          <a:lstStyle/>
          <a:p>
            <a:pPr algn="ctr">
              <a:defRPr/>
            </a:pPr>
            <a:r>
              <a:rPr lang="en-US" sz="6055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TiẾT:     MÂY </a:t>
            </a:r>
            <a:r>
              <a:rPr lang="en-US" sz="6055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SÓNG</a:t>
            </a:r>
          </a:p>
        </p:txBody>
      </p:sp>
      <p:pic>
        <p:nvPicPr>
          <p:cNvPr id="39940" name="Picture 8">
            <a:extLst>
              <a:ext uri="{FF2B5EF4-FFF2-40B4-BE49-F238E27FC236}">
                <a16:creationId xmlns:a16="http://schemas.microsoft.com/office/drawing/2014/main" id="{003503AA-2909-F5D4-DA08-116CF60A75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7963" y="4352925"/>
            <a:ext cx="5908675" cy="510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3000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999+ Hình Ảnh Nền Màu Hồng Đẹp Dễ Thương, Làm Ảnh Đại Diện, Hình Nền Máy  Tính, LapTop, Điên Thoại trong 2021 | Hình nền, Hình ảnh, Màu hồng">
            <a:extLst>
              <a:ext uri="{FF2B5EF4-FFF2-40B4-BE49-F238E27FC236}">
                <a16:creationId xmlns:a16="http://schemas.microsoft.com/office/drawing/2014/main" id="{3C51E92D-7758-7F65-C46F-82C61938A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16778288" cy="942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5B2C842-3CF8-4541-8B3F-7680CB95581A}"/>
              </a:ext>
            </a:extLst>
          </p:cNvPr>
          <p:cNvSpPr/>
          <p:nvPr/>
        </p:nvSpPr>
        <p:spPr>
          <a:xfrm>
            <a:off x="3114675" y="2763838"/>
            <a:ext cx="10282238" cy="3941762"/>
          </a:xfrm>
          <a:prstGeom prst="rect">
            <a:avLst/>
          </a:prstGeom>
          <a:solidFill>
            <a:schemeClr val="bg1"/>
          </a:solidFill>
          <a:ln w="57150">
            <a:solidFill>
              <a:srgbClr val="FF66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sz="4129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CF9A6B-B51B-4A36-A79C-EB9687093107}"/>
              </a:ext>
            </a:extLst>
          </p:cNvPr>
          <p:cNvSpPr txBox="1"/>
          <p:nvPr/>
        </p:nvSpPr>
        <p:spPr>
          <a:xfrm>
            <a:off x="3044825" y="3273425"/>
            <a:ext cx="10282238" cy="2887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SG" sz="9083" dirty="0">
                <a:solidFill>
                  <a:srgbClr val="0046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KHÁM PHÁ</a:t>
            </a:r>
          </a:p>
          <a:p>
            <a:pPr algn="ctr">
              <a:defRPr/>
            </a:pPr>
            <a:r>
              <a:rPr lang="en-SG" sz="9083" dirty="0">
                <a:solidFill>
                  <a:srgbClr val="0046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VĂN BẢN</a:t>
            </a:r>
            <a:endParaRPr lang="vi-VN" sz="9083" dirty="0">
              <a:solidFill>
                <a:srgbClr val="0046B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72E3E99-560C-4DDA-BCAC-32AFF77AADAF}"/>
              </a:ext>
            </a:extLst>
          </p:cNvPr>
          <p:cNvCxnSpPr>
            <a:cxnSpLocks/>
          </p:cNvCxnSpPr>
          <p:nvPr/>
        </p:nvCxnSpPr>
        <p:spPr>
          <a:xfrm>
            <a:off x="9415463" y="3168650"/>
            <a:ext cx="3308350" cy="0"/>
          </a:xfrm>
          <a:prstGeom prst="line">
            <a:avLst/>
          </a:prstGeom>
          <a:ln>
            <a:solidFill>
              <a:srgbClr val="7D2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AE752BA-A9D8-424B-9BBE-F2D9D0BF7103}"/>
              </a:ext>
            </a:extLst>
          </p:cNvPr>
          <p:cNvCxnSpPr>
            <a:cxnSpLocks/>
          </p:cNvCxnSpPr>
          <p:nvPr/>
        </p:nvCxnSpPr>
        <p:spPr>
          <a:xfrm>
            <a:off x="9415463" y="3273425"/>
            <a:ext cx="3308350" cy="0"/>
          </a:xfrm>
          <a:prstGeom prst="line">
            <a:avLst/>
          </a:prstGeom>
          <a:ln>
            <a:solidFill>
              <a:srgbClr val="7D2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DAC1112-57B5-47F2-B497-88F74E090FF3}"/>
              </a:ext>
            </a:extLst>
          </p:cNvPr>
          <p:cNvCxnSpPr>
            <a:cxnSpLocks/>
          </p:cNvCxnSpPr>
          <p:nvPr/>
        </p:nvCxnSpPr>
        <p:spPr>
          <a:xfrm>
            <a:off x="4110038" y="6100763"/>
            <a:ext cx="3306762" cy="0"/>
          </a:xfrm>
          <a:prstGeom prst="line">
            <a:avLst/>
          </a:prstGeom>
          <a:ln>
            <a:solidFill>
              <a:srgbClr val="7D2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073CF60-366C-4847-8A25-67FD6574EA99}"/>
              </a:ext>
            </a:extLst>
          </p:cNvPr>
          <p:cNvCxnSpPr>
            <a:cxnSpLocks/>
          </p:cNvCxnSpPr>
          <p:nvPr/>
        </p:nvCxnSpPr>
        <p:spPr>
          <a:xfrm>
            <a:off x="4103688" y="6196013"/>
            <a:ext cx="3306762" cy="0"/>
          </a:xfrm>
          <a:prstGeom prst="line">
            <a:avLst/>
          </a:prstGeom>
          <a:ln>
            <a:solidFill>
              <a:srgbClr val="7D2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999+ Hình Ảnh Nền Màu Hồng Đẹp Dễ Thương, Làm Ảnh Đại Diện, Hình Nền Máy  Tính, LapTop, Điên Thoại trong 2021 | Hình nền, Hình ảnh, Màu hồng">
            <a:extLst>
              <a:ext uri="{FF2B5EF4-FFF2-40B4-BE49-F238E27FC236}">
                <a16:creationId xmlns:a16="http://schemas.microsoft.com/office/drawing/2014/main" id="{D6797FB3-53F6-BF81-CA61-BC313D3DB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16778288" cy="942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5B2C842-3CF8-4541-8B3F-7680CB95581A}"/>
              </a:ext>
            </a:extLst>
          </p:cNvPr>
          <p:cNvSpPr/>
          <p:nvPr/>
        </p:nvSpPr>
        <p:spPr>
          <a:xfrm>
            <a:off x="3114675" y="2763838"/>
            <a:ext cx="10282238" cy="3941762"/>
          </a:xfrm>
          <a:prstGeom prst="rect">
            <a:avLst/>
          </a:prstGeom>
          <a:solidFill>
            <a:schemeClr val="bg1"/>
          </a:solidFill>
          <a:ln w="57150">
            <a:solidFill>
              <a:srgbClr val="FF66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sz="4129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CF9A6B-B51B-4A36-A79C-EB9687093107}"/>
              </a:ext>
            </a:extLst>
          </p:cNvPr>
          <p:cNvSpPr txBox="1"/>
          <p:nvPr/>
        </p:nvSpPr>
        <p:spPr>
          <a:xfrm>
            <a:off x="3133725" y="3971925"/>
            <a:ext cx="10282238" cy="1490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SG" sz="9083" dirty="0">
                <a:solidFill>
                  <a:srgbClr val="0046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SG" sz="9083" dirty="0" err="1">
                <a:solidFill>
                  <a:srgbClr val="0046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SG" sz="9083" dirty="0">
                <a:solidFill>
                  <a:srgbClr val="0046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9083" dirty="0" err="1">
                <a:solidFill>
                  <a:srgbClr val="0046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SG" sz="9083" dirty="0">
                <a:solidFill>
                  <a:srgbClr val="0046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9083" dirty="0" err="1">
                <a:solidFill>
                  <a:srgbClr val="0046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vi-VN" sz="9083" dirty="0">
              <a:solidFill>
                <a:srgbClr val="0046B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72E3E99-560C-4DDA-BCAC-32AFF77AADAF}"/>
              </a:ext>
            </a:extLst>
          </p:cNvPr>
          <p:cNvCxnSpPr>
            <a:cxnSpLocks/>
          </p:cNvCxnSpPr>
          <p:nvPr/>
        </p:nvCxnSpPr>
        <p:spPr>
          <a:xfrm>
            <a:off x="8013700" y="3800475"/>
            <a:ext cx="3308350" cy="0"/>
          </a:xfrm>
          <a:prstGeom prst="line">
            <a:avLst/>
          </a:prstGeom>
          <a:ln>
            <a:solidFill>
              <a:srgbClr val="7D2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AE752BA-A9D8-424B-9BBE-F2D9D0BF7103}"/>
              </a:ext>
            </a:extLst>
          </p:cNvPr>
          <p:cNvCxnSpPr>
            <a:cxnSpLocks/>
          </p:cNvCxnSpPr>
          <p:nvPr/>
        </p:nvCxnSpPr>
        <p:spPr>
          <a:xfrm>
            <a:off x="8013700" y="3905250"/>
            <a:ext cx="3308350" cy="0"/>
          </a:xfrm>
          <a:prstGeom prst="line">
            <a:avLst/>
          </a:prstGeom>
          <a:ln>
            <a:solidFill>
              <a:srgbClr val="7D2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DAC1112-57B5-47F2-B497-88F74E090FF3}"/>
              </a:ext>
            </a:extLst>
          </p:cNvPr>
          <p:cNvCxnSpPr>
            <a:cxnSpLocks/>
          </p:cNvCxnSpPr>
          <p:nvPr/>
        </p:nvCxnSpPr>
        <p:spPr>
          <a:xfrm>
            <a:off x="4894263" y="5556250"/>
            <a:ext cx="3306762" cy="0"/>
          </a:xfrm>
          <a:prstGeom prst="line">
            <a:avLst/>
          </a:prstGeom>
          <a:ln>
            <a:solidFill>
              <a:srgbClr val="7D2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073CF60-366C-4847-8A25-67FD6574EA99}"/>
              </a:ext>
            </a:extLst>
          </p:cNvPr>
          <p:cNvCxnSpPr>
            <a:cxnSpLocks/>
          </p:cNvCxnSpPr>
          <p:nvPr/>
        </p:nvCxnSpPr>
        <p:spPr>
          <a:xfrm>
            <a:off x="4887913" y="5651500"/>
            <a:ext cx="3306762" cy="0"/>
          </a:xfrm>
          <a:prstGeom prst="line">
            <a:avLst/>
          </a:prstGeom>
          <a:ln>
            <a:solidFill>
              <a:srgbClr val="7D2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Pink Blue Watercolor Smudged Bright Background, Blue, Atmosphere ...">
            <a:extLst>
              <a:ext uri="{FF2B5EF4-FFF2-40B4-BE49-F238E27FC236}">
                <a16:creationId xmlns:a16="http://schemas.microsoft.com/office/drawing/2014/main" id="{A8E09AD4-713E-080F-2A31-3AF61BBE2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16778288" cy="944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1A3EBE94-5F66-5F45-97D3-3519156F35F1}"/>
              </a:ext>
            </a:extLst>
          </p:cNvPr>
          <p:cNvSpPr/>
          <p:nvPr/>
        </p:nvSpPr>
        <p:spPr>
          <a:xfrm>
            <a:off x="785813" y="1009650"/>
            <a:ext cx="11185525" cy="2330450"/>
          </a:xfrm>
          <a:custGeom>
            <a:avLst/>
            <a:gdLst>
              <a:gd name="connsiteX0" fmla="*/ 0 w 8128000"/>
              <a:gd name="connsiteY0" fmla="*/ 169333 h 1693333"/>
              <a:gd name="connsiteX1" fmla="*/ 169333 w 8128000"/>
              <a:gd name="connsiteY1" fmla="*/ 0 h 1693333"/>
              <a:gd name="connsiteX2" fmla="*/ 7958667 w 8128000"/>
              <a:gd name="connsiteY2" fmla="*/ 0 h 1693333"/>
              <a:gd name="connsiteX3" fmla="*/ 8128000 w 8128000"/>
              <a:gd name="connsiteY3" fmla="*/ 169333 h 1693333"/>
              <a:gd name="connsiteX4" fmla="*/ 8128000 w 8128000"/>
              <a:gd name="connsiteY4" fmla="*/ 1524000 h 1693333"/>
              <a:gd name="connsiteX5" fmla="*/ 7958667 w 8128000"/>
              <a:gd name="connsiteY5" fmla="*/ 1693333 h 1693333"/>
              <a:gd name="connsiteX6" fmla="*/ 169333 w 8128000"/>
              <a:gd name="connsiteY6" fmla="*/ 1693333 h 1693333"/>
              <a:gd name="connsiteX7" fmla="*/ 0 w 8128000"/>
              <a:gd name="connsiteY7" fmla="*/ 1524000 h 1693333"/>
              <a:gd name="connsiteX8" fmla="*/ 0 w 8128000"/>
              <a:gd name="connsiteY8" fmla="*/ 169333 h 1693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28000" h="1693333">
                <a:moveTo>
                  <a:pt x="0" y="169333"/>
                </a:moveTo>
                <a:cubicBezTo>
                  <a:pt x="0" y="75813"/>
                  <a:pt x="75813" y="0"/>
                  <a:pt x="169333" y="0"/>
                </a:cubicBezTo>
                <a:lnTo>
                  <a:pt x="7958667" y="0"/>
                </a:lnTo>
                <a:cubicBezTo>
                  <a:pt x="8052187" y="0"/>
                  <a:pt x="8128000" y="75813"/>
                  <a:pt x="8128000" y="169333"/>
                </a:cubicBezTo>
                <a:lnTo>
                  <a:pt x="8128000" y="1524000"/>
                </a:lnTo>
                <a:cubicBezTo>
                  <a:pt x="8128000" y="1617520"/>
                  <a:pt x="8052187" y="1693333"/>
                  <a:pt x="7958667" y="1693333"/>
                </a:cubicBezTo>
                <a:lnTo>
                  <a:pt x="169333" y="1693333"/>
                </a:lnTo>
                <a:cubicBezTo>
                  <a:pt x="75813" y="1693333"/>
                  <a:pt x="0" y="1617520"/>
                  <a:pt x="0" y="1524000"/>
                </a:cubicBezTo>
                <a:lnTo>
                  <a:pt x="0" y="16933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637919" tIns="167783" rIns="167784" bIns="167783" spcCol="1270" anchor="ctr"/>
          <a:lstStyle/>
          <a:p>
            <a:pPr defTabSz="1957507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4404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4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40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4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40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4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4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4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40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4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4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40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4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440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4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40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4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4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4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4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4404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99BC36E-E5EA-084E-909B-7DBBEBC2FBF1}"/>
              </a:ext>
            </a:extLst>
          </p:cNvPr>
          <p:cNvSpPr/>
          <p:nvPr/>
        </p:nvSpPr>
        <p:spPr>
          <a:xfrm>
            <a:off x="1018911" y="1242416"/>
            <a:ext cx="2237105" cy="1864253"/>
          </a:xfrm>
          <a:prstGeom prst="roundRect">
            <a:avLst>
              <a:gd name="adj" fmla="val 10000"/>
            </a:avLst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7000" r="-1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vi-VN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89D3E040-32DC-C44F-B93F-F19492D7BD73}"/>
              </a:ext>
            </a:extLst>
          </p:cNvPr>
          <p:cNvSpPr/>
          <p:nvPr/>
        </p:nvSpPr>
        <p:spPr>
          <a:xfrm>
            <a:off x="785813" y="3573463"/>
            <a:ext cx="11185525" cy="2328862"/>
          </a:xfrm>
          <a:custGeom>
            <a:avLst/>
            <a:gdLst>
              <a:gd name="connsiteX0" fmla="*/ 0 w 8128000"/>
              <a:gd name="connsiteY0" fmla="*/ 169333 h 1693333"/>
              <a:gd name="connsiteX1" fmla="*/ 169333 w 8128000"/>
              <a:gd name="connsiteY1" fmla="*/ 0 h 1693333"/>
              <a:gd name="connsiteX2" fmla="*/ 7958667 w 8128000"/>
              <a:gd name="connsiteY2" fmla="*/ 0 h 1693333"/>
              <a:gd name="connsiteX3" fmla="*/ 8128000 w 8128000"/>
              <a:gd name="connsiteY3" fmla="*/ 169333 h 1693333"/>
              <a:gd name="connsiteX4" fmla="*/ 8128000 w 8128000"/>
              <a:gd name="connsiteY4" fmla="*/ 1524000 h 1693333"/>
              <a:gd name="connsiteX5" fmla="*/ 7958667 w 8128000"/>
              <a:gd name="connsiteY5" fmla="*/ 1693333 h 1693333"/>
              <a:gd name="connsiteX6" fmla="*/ 169333 w 8128000"/>
              <a:gd name="connsiteY6" fmla="*/ 1693333 h 1693333"/>
              <a:gd name="connsiteX7" fmla="*/ 0 w 8128000"/>
              <a:gd name="connsiteY7" fmla="*/ 1524000 h 1693333"/>
              <a:gd name="connsiteX8" fmla="*/ 0 w 8128000"/>
              <a:gd name="connsiteY8" fmla="*/ 169333 h 1693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28000" h="1693333">
                <a:moveTo>
                  <a:pt x="0" y="169333"/>
                </a:moveTo>
                <a:cubicBezTo>
                  <a:pt x="0" y="75813"/>
                  <a:pt x="75813" y="0"/>
                  <a:pt x="169333" y="0"/>
                </a:cubicBezTo>
                <a:lnTo>
                  <a:pt x="7958667" y="0"/>
                </a:lnTo>
                <a:cubicBezTo>
                  <a:pt x="8052187" y="0"/>
                  <a:pt x="8128000" y="75813"/>
                  <a:pt x="8128000" y="169333"/>
                </a:cubicBezTo>
                <a:lnTo>
                  <a:pt x="8128000" y="1524000"/>
                </a:lnTo>
                <a:cubicBezTo>
                  <a:pt x="8128000" y="1617520"/>
                  <a:pt x="8052187" y="1693333"/>
                  <a:pt x="7958667" y="1693333"/>
                </a:cubicBezTo>
                <a:lnTo>
                  <a:pt x="169333" y="1693333"/>
                </a:lnTo>
                <a:cubicBezTo>
                  <a:pt x="75813" y="1693333"/>
                  <a:pt x="0" y="1617520"/>
                  <a:pt x="0" y="1524000"/>
                </a:cubicBezTo>
                <a:lnTo>
                  <a:pt x="0" y="16933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4900445"/>
              <a:satOff val="-20388"/>
              <a:lumOff val="4804"/>
              <a:alphaOff val="0"/>
            </a:schemeClr>
          </a:fillRef>
          <a:effectRef idx="0">
            <a:schemeClr val="accent4">
              <a:hueOff val="4900445"/>
              <a:satOff val="-20388"/>
              <a:lumOff val="4804"/>
              <a:alphaOff val="0"/>
            </a:schemeClr>
          </a:effectRef>
          <a:fontRef idx="minor">
            <a:schemeClr val="lt1"/>
          </a:fontRef>
        </p:style>
        <p:txBody>
          <a:bodyPr lIns="2637919" tIns="167783" rIns="167784" bIns="167783" spcCol="1270" anchor="ctr"/>
          <a:lstStyle/>
          <a:p>
            <a:pPr defTabSz="1957507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4404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40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4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4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40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4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440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4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40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4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40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4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40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4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40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4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40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4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40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4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440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4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endParaRPr lang="en-US" sz="4404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811E6AC-8A7B-EB40-8F3A-DE4B2352A6E9}"/>
              </a:ext>
            </a:extLst>
          </p:cNvPr>
          <p:cNvSpPr/>
          <p:nvPr/>
        </p:nvSpPr>
        <p:spPr>
          <a:xfrm>
            <a:off x="1018911" y="3805766"/>
            <a:ext cx="2237105" cy="1864253"/>
          </a:xfrm>
          <a:prstGeom prst="roundRect">
            <a:avLst>
              <a:gd name="adj" fmla="val 10000"/>
            </a:avLst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9000" r="-29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5394097"/>
              <a:satOff val="-25103"/>
              <a:lumOff val="-110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vi-VN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E0A083B0-F9BC-4042-93A5-66352D45B69B}"/>
              </a:ext>
            </a:extLst>
          </p:cNvPr>
          <p:cNvSpPr/>
          <p:nvPr/>
        </p:nvSpPr>
        <p:spPr>
          <a:xfrm>
            <a:off x="785813" y="6135688"/>
            <a:ext cx="11185525" cy="2330450"/>
          </a:xfrm>
          <a:custGeom>
            <a:avLst/>
            <a:gdLst>
              <a:gd name="connsiteX0" fmla="*/ 0 w 8128000"/>
              <a:gd name="connsiteY0" fmla="*/ 169333 h 1693333"/>
              <a:gd name="connsiteX1" fmla="*/ 169333 w 8128000"/>
              <a:gd name="connsiteY1" fmla="*/ 0 h 1693333"/>
              <a:gd name="connsiteX2" fmla="*/ 7958667 w 8128000"/>
              <a:gd name="connsiteY2" fmla="*/ 0 h 1693333"/>
              <a:gd name="connsiteX3" fmla="*/ 8128000 w 8128000"/>
              <a:gd name="connsiteY3" fmla="*/ 169333 h 1693333"/>
              <a:gd name="connsiteX4" fmla="*/ 8128000 w 8128000"/>
              <a:gd name="connsiteY4" fmla="*/ 1524000 h 1693333"/>
              <a:gd name="connsiteX5" fmla="*/ 7958667 w 8128000"/>
              <a:gd name="connsiteY5" fmla="*/ 1693333 h 1693333"/>
              <a:gd name="connsiteX6" fmla="*/ 169333 w 8128000"/>
              <a:gd name="connsiteY6" fmla="*/ 1693333 h 1693333"/>
              <a:gd name="connsiteX7" fmla="*/ 0 w 8128000"/>
              <a:gd name="connsiteY7" fmla="*/ 1524000 h 1693333"/>
              <a:gd name="connsiteX8" fmla="*/ 0 w 8128000"/>
              <a:gd name="connsiteY8" fmla="*/ 169333 h 1693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28000" h="1693333">
                <a:moveTo>
                  <a:pt x="0" y="169333"/>
                </a:moveTo>
                <a:cubicBezTo>
                  <a:pt x="0" y="75813"/>
                  <a:pt x="75813" y="0"/>
                  <a:pt x="169333" y="0"/>
                </a:cubicBezTo>
                <a:lnTo>
                  <a:pt x="7958667" y="0"/>
                </a:lnTo>
                <a:cubicBezTo>
                  <a:pt x="8052187" y="0"/>
                  <a:pt x="8128000" y="75813"/>
                  <a:pt x="8128000" y="169333"/>
                </a:cubicBezTo>
                <a:lnTo>
                  <a:pt x="8128000" y="1524000"/>
                </a:lnTo>
                <a:cubicBezTo>
                  <a:pt x="8128000" y="1617520"/>
                  <a:pt x="8052187" y="1693333"/>
                  <a:pt x="7958667" y="1693333"/>
                </a:cubicBezTo>
                <a:lnTo>
                  <a:pt x="169333" y="1693333"/>
                </a:lnTo>
                <a:cubicBezTo>
                  <a:pt x="75813" y="1693333"/>
                  <a:pt x="0" y="1617520"/>
                  <a:pt x="0" y="1524000"/>
                </a:cubicBezTo>
                <a:lnTo>
                  <a:pt x="0" y="16933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9800891"/>
              <a:satOff val="-40777"/>
              <a:lumOff val="9608"/>
              <a:alphaOff val="0"/>
            </a:schemeClr>
          </a:fillRef>
          <a:effectRef idx="0">
            <a:schemeClr val="accent4">
              <a:hueOff val="9800891"/>
              <a:satOff val="-40777"/>
              <a:lumOff val="9608"/>
              <a:alphaOff val="0"/>
            </a:schemeClr>
          </a:effectRef>
          <a:fontRef idx="minor">
            <a:schemeClr val="lt1"/>
          </a:fontRef>
        </p:style>
        <p:txBody>
          <a:bodyPr lIns="2637919" tIns="167783" rIns="167784" bIns="167783" spcCol="1270" anchor="ctr"/>
          <a:lstStyle/>
          <a:p>
            <a:pPr defTabSz="1957507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4404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40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4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40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4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4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40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4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xuôi</a:t>
            </a:r>
            <a:r>
              <a:rPr lang="en-US" sz="440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4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4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40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do)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1BB6C20-CB9B-E049-9741-FD40F5207410}"/>
              </a:ext>
            </a:extLst>
          </p:cNvPr>
          <p:cNvSpPr/>
          <p:nvPr/>
        </p:nvSpPr>
        <p:spPr>
          <a:xfrm>
            <a:off x="1018911" y="6369115"/>
            <a:ext cx="2237105" cy="1864253"/>
          </a:xfrm>
          <a:prstGeom prst="roundRect">
            <a:avLst>
              <a:gd name="adj" fmla="val 10000"/>
            </a:avLst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4000" r="-14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10788194"/>
              <a:satOff val="-50206"/>
              <a:lumOff val="-2202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vi-VN"/>
          </a:p>
        </p:txBody>
      </p:sp>
      <p:pic>
        <p:nvPicPr>
          <p:cNvPr id="16" name="Picture 15" descr="A person holding a baby&#10;&#10;Description automatically generated">
            <a:extLst>
              <a:ext uri="{FF2B5EF4-FFF2-40B4-BE49-F238E27FC236}">
                <a16:creationId xmlns:a16="http://schemas.microsoft.com/office/drawing/2014/main" id="{BC532311-6C14-0811-BEB3-B46AEDA2FF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9775" y="2301875"/>
            <a:ext cx="6164263" cy="616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BE0586-8D84-9DBC-E390-D258702D36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925" y="-1282700"/>
            <a:ext cx="9188450" cy="407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Pink Blue Watercolor Smudged Bright Background, Blue, Atmosphere ...">
            <a:extLst>
              <a:ext uri="{FF2B5EF4-FFF2-40B4-BE49-F238E27FC236}">
                <a16:creationId xmlns:a16="http://schemas.microsoft.com/office/drawing/2014/main" id="{E9DA313C-9EA6-A87E-D9BF-D72C95E3F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16778288" cy="944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29DC40-FBEE-FD3F-6A12-90A0611407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8050" y="433388"/>
            <a:ext cx="19802475" cy="935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9EAA64-2846-4356-8172-C72FB0DE95DB}"/>
              </a:ext>
            </a:extLst>
          </p:cNvPr>
          <p:cNvSpPr txBox="1"/>
          <p:nvPr/>
        </p:nvSpPr>
        <p:spPr>
          <a:xfrm>
            <a:off x="3163888" y="2895600"/>
            <a:ext cx="10450512" cy="3649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7707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L</a:t>
            </a:r>
            <a:r>
              <a:rPr lang="en-SG" sz="7707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SG" sz="7707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7707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SG" sz="7707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7707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SG" sz="7707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7707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SG" sz="7707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7707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SG" sz="7707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7707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SG" sz="7707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SG" sz="7707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SG" sz="7707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7707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SG" sz="7707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SG" sz="7707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7707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SG" sz="7707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SG" sz="7707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7707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SG" sz="7707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7707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Pink Blue Watercolor Smudged Bright Background, Blue, Atmosphere ...">
            <a:extLst>
              <a:ext uri="{FF2B5EF4-FFF2-40B4-BE49-F238E27FC236}">
                <a16:creationId xmlns:a16="http://schemas.microsoft.com/office/drawing/2014/main" id="{C26FF6BF-43BF-B303-DBC1-2FAE113DA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16778288" cy="944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2449EF9-787B-CF44-B6C2-7593F65DC170}"/>
              </a:ext>
            </a:extLst>
          </p:cNvPr>
          <p:cNvGraphicFramePr>
            <a:graphicFrameLocks noGrp="1"/>
          </p:cNvGraphicFramePr>
          <p:nvPr/>
        </p:nvGraphicFramePr>
        <p:xfrm>
          <a:off x="1674813" y="746125"/>
          <a:ext cx="13428662" cy="8129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4331">
                  <a:extLst>
                    <a:ext uri="{9D8B030D-6E8A-4147-A177-3AD203B41FA5}">
                      <a16:colId xmlns:a16="http://schemas.microsoft.com/office/drawing/2014/main" val="2258042801"/>
                    </a:ext>
                  </a:extLst>
                </a:gridCol>
                <a:gridCol w="6714331">
                  <a:extLst>
                    <a:ext uri="{9D8B030D-6E8A-4147-A177-3AD203B41FA5}">
                      <a16:colId xmlns:a16="http://schemas.microsoft.com/office/drawing/2014/main" val="685384151"/>
                    </a:ext>
                  </a:extLst>
                </a:gridCol>
              </a:tblGrid>
              <a:tr h="3097678">
                <a:tc>
                  <a:txBody>
                    <a:bodyPr/>
                    <a:lstStyle/>
                    <a:p>
                      <a:pPr algn="ctr"/>
                      <a:r>
                        <a:rPr lang="x-none" sz="3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 giới “trên mây”</a:t>
                      </a:r>
                    </a:p>
                    <a:p>
                      <a:pPr algn="ctr"/>
                      <a:endParaRPr lang="x-none" sz="3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x-none" sz="3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x-none" sz="3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x-none" sz="3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825" marR="125825" marT="62920" marB="62920" anchor="ctr"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 giới “trong sóng”</a:t>
                      </a:r>
                    </a:p>
                    <a:p>
                      <a:pPr algn="ctr"/>
                      <a:endParaRPr lang="x-none" sz="3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x-none" sz="3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x-none" sz="3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x-none" sz="3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825" marR="125825" marT="62920" marB="62920" anchor="ctr"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6566432"/>
                  </a:ext>
                </a:extLst>
              </a:tr>
              <a:tr h="3068340">
                <a:tc>
                  <a:txBody>
                    <a:bodyPr/>
                    <a:lstStyle/>
                    <a:p>
                      <a:pPr algn="ctr"/>
                      <a:endParaRPr lang="x-none" sz="3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825" marR="125825" marT="62920" marB="6292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825" marR="125825" marT="62920" marB="6292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663037"/>
                  </a:ext>
                </a:extLst>
              </a:tr>
              <a:tr h="1963570">
                <a:tc gridSpan="2">
                  <a:txBody>
                    <a:bodyPr/>
                    <a:lstStyle/>
                    <a:p>
                      <a:pPr algn="just"/>
                      <a:r>
                        <a:rPr lang="x-none" sz="39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 xét:</a:t>
                      </a:r>
                    </a:p>
                  </a:txBody>
                  <a:tcPr marL="125825" marR="125825" marT="62920" marB="6292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x-none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3573980"/>
                  </a:ext>
                </a:extLst>
              </a:tr>
            </a:tbl>
          </a:graphicData>
        </a:graphic>
      </p:graphicFrame>
      <p:pic>
        <p:nvPicPr>
          <p:cNvPr id="60435" name="Picture 2" descr="Ngàn năm mây trắng bây giờ còn bay | Báo Công an nhân dân điện tử">
            <a:extLst>
              <a:ext uri="{FF2B5EF4-FFF2-40B4-BE49-F238E27FC236}">
                <a16:creationId xmlns:a16="http://schemas.microsoft.com/office/drawing/2014/main" id="{BF132CDF-949B-B683-F43E-3CF4B9A46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363" y="1508125"/>
            <a:ext cx="4186237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6" name="Picture 4" descr="Phân tích 2 khổ đầu bài Sóng hay nhất (13 mẫu) - Văn 12">
            <a:extLst>
              <a:ext uri="{FF2B5EF4-FFF2-40B4-BE49-F238E27FC236}">
                <a16:creationId xmlns:a16="http://schemas.microsoft.com/office/drawing/2014/main" id="{CD160282-007A-BB8D-7C17-C93D927BF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738" y="1444625"/>
            <a:ext cx="4186237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3000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Pink Blue Watercolor Smudged Bright Background, Blue, Atmosphere ...">
            <a:extLst>
              <a:ext uri="{FF2B5EF4-FFF2-40B4-BE49-F238E27FC236}">
                <a16:creationId xmlns:a16="http://schemas.microsoft.com/office/drawing/2014/main" id="{DF4483BE-FA59-22A3-625A-17E46B3BA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16778288" cy="944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2FE16552-CF9D-6242-BABC-E8C358E43C7C}"/>
              </a:ext>
            </a:extLst>
          </p:cNvPr>
          <p:cNvSpPr/>
          <p:nvPr/>
        </p:nvSpPr>
        <p:spPr>
          <a:xfrm>
            <a:off x="3030538" y="354013"/>
            <a:ext cx="12550775" cy="2847975"/>
          </a:xfrm>
          <a:prstGeom prst="roundRect">
            <a:avLst/>
          </a:prstGeom>
          <a:solidFill>
            <a:srgbClr val="DAF9FC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x-none" sz="3853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Thế giới của những người sống “trên mây”: </a:t>
            </a:r>
          </a:p>
          <a:p>
            <a:pPr algn="ctr">
              <a:defRPr/>
            </a:pPr>
            <a:r>
              <a:rPr lang="x-none" sz="3853" dirty="0">
                <a:latin typeface="Times New Roman" panose="02020603050405020304" pitchFamily="18" charset="0"/>
                <a:cs typeface="Times New Roman" panose="02020603050405020304" pitchFamily="18" charset="0"/>
              </a:rPr>
              <a:t>Rực rỡ, lung linh, huyền ảo </a:t>
            </a:r>
          </a:p>
          <a:p>
            <a:pPr algn="ctr">
              <a:defRPr/>
            </a:pPr>
            <a:r>
              <a:rPr lang="x-none" sz="3853" dirty="0">
                <a:latin typeface="Times New Roman" panose="02020603050405020304" pitchFamily="18" charset="0"/>
                <a:cs typeface="Times New Roman" panose="02020603050405020304" pitchFamily="18" charset="0"/>
              </a:rPr>
              <a:t>(ánh sáng mặt trời vàng buổi bình minh, </a:t>
            </a:r>
          </a:p>
          <a:p>
            <a:pPr algn="ctr">
              <a:defRPr/>
            </a:pPr>
            <a:r>
              <a:rPr lang="x-none" sz="3853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ánh sáng vầng trăng bạc khi đêm về) 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32493B9B-95DE-4547-9A0C-BCB8DE1C4C08}"/>
              </a:ext>
            </a:extLst>
          </p:cNvPr>
          <p:cNvSpPr/>
          <p:nvPr/>
        </p:nvSpPr>
        <p:spPr>
          <a:xfrm>
            <a:off x="3030538" y="3711575"/>
            <a:ext cx="12550775" cy="2847975"/>
          </a:xfrm>
          <a:prstGeom prst="roundRect">
            <a:avLst/>
          </a:prstGeom>
          <a:solidFill>
            <a:srgbClr val="FFEFF0"/>
          </a:solidFill>
          <a:ln w="28575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x-none" sz="3853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Thế giới của những người sống “trên mây”: </a:t>
            </a:r>
          </a:p>
          <a:p>
            <a:pPr algn="ctr">
              <a:defRPr/>
            </a:pPr>
            <a:r>
              <a:rPr lang="x-none" sz="3853" dirty="0">
                <a:latin typeface="Times New Roman" panose="02020603050405020304" pitchFamily="18" charset="0"/>
                <a:cs typeface="Times New Roman" panose="02020603050405020304" pitchFamily="18" charset="0"/>
              </a:rPr>
              <a:t>Rực rỡ, lung linh, huyền ảo </a:t>
            </a:r>
          </a:p>
          <a:p>
            <a:pPr algn="ctr">
              <a:defRPr/>
            </a:pPr>
            <a:r>
              <a:rPr lang="x-none" sz="3853" dirty="0">
                <a:latin typeface="Times New Roman" panose="02020603050405020304" pitchFamily="18" charset="0"/>
                <a:cs typeface="Times New Roman" panose="02020603050405020304" pitchFamily="18" charset="0"/>
              </a:rPr>
              <a:t>(ánh sáng mặt trời vàng buổi bình minh, </a:t>
            </a:r>
          </a:p>
          <a:p>
            <a:pPr algn="ctr">
              <a:defRPr/>
            </a:pPr>
            <a:r>
              <a:rPr lang="x-none" sz="3853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ánh sáng vầng trăng bạc khi đêm về) 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46003E7-0EA8-2F8A-C0D2-EEBA26BB9B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12"/>
          <a:stretch>
            <a:fillRect/>
          </a:stretch>
        </p:blipFill>
        <p:spPr bwMode="auto">
          <a:xfrm>
            <a:off x="230188" y="3338513"/>
            <a:ext cx="3940175" cy="322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: Rounded Corners 15">
            <a:extLst>
              <a:ext uri="{FF2B5EF4-FFF2-40B4-BE49-F238E27FC236}">
                <a16:creationId xmlns:a16="http://schemas.microsoft.com/office/drawing/2014/main" id="{6A6E33C2-8231-4142-9252-D199B623898F}"/>
              </a:ext>
            </a:extLst>
          </p:cNvPr>
          <p:cNvSpPr/>
          <p:nvPr/>
        </p:nvSpPr>
        <p:spPr>
          <a:xfrm>
            <a:off x="3030538" y="7135813"/>
            <a:ext cx="12550775" cy="1749425"/>
          </a:xfrm>
          <a:prstGeom prst="roundRect">
            <a:avLst/>
          </a:prstGeom>
          <a:solidFill>
            <a:srgbClr val="BDC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vi-VN" sz="4404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 xôi, cao rộng, rực rỡ sắc màu, chứa đựng biết bao điều bí ẩn</a:t>
            </a:r>
            <a:endParaRPr lang="en-BZ" sz="4404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93189400-4BAC-2C7C-04DC-8D1DE4D5C4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69" t="75412" r="4071"/>
          <a:stretch>
            <a:fillRect/>
          </a:stretch>
        </p:blipFill>
        <p:spPr bwMode="auto">
          <a:xfrm>
            <a:off x="-396875" y="354013"/>
            <a:ext cx="5507038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A59EFFD-5FD6-96F8-75A3-DEC576F1D1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5" y="6835775"/>
            <a:ext cx="2503488" cy="250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" grpId="0" animBg="1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F184846-5912-4472-0775-958254DCCE23}"/>
              </a:ext>
            </a:extLst>
          </p:cNvPr>
          <p:cNvSpPr txBox="1"/>
          <p:nvPr/>
        </p:nvSpPr>
        <p:spPr>
          <a:xfrm>
            <a:off x="2936200" y="6068866"/>
            <a:ext cx="12150277" cy="1871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5839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3853">
                <a:solidFill>
                  <a:prstClr val="black"/>
                </a:solidFill>
                <a:ea typeface="+mn-ea"/>
                <a:hlinkClick r:id="rId2"/>
              </a:rPr>
              <a:t>https://tailieugiaovien.edu.vn/lesson/powerpoint-van-7-canh-dieu/</a:t>
            </a:r>
            <a:endParaRPr lang="vi-VN" sz="3853">
              <a:solidFill>
                <a:prstClr val="black"/>
              </a:solidFill>
              <a:ea typeface="+mn-ea"/>
            </a:endParaRPr>
          </a:p>
          <a:p>
            <a:pPr defTabSz="1258397" eaLnBrk="1" fontAlgn="auto" hangingPunct="1">
              <a:spcBef>
                <a:spcPts val="0"/>
              </a:spcBef>
              <a:spcAft>
                <a:spcPts val="0"/>
              </a:spcAft>
            </a:pPr>
            <a:endParaRPr lang="vi-VN" sz="3853">
              <a:solidFill>
                <a:prstClr val="black"/>
              </a:solidFill>
              <a:ea typeface="+mn-e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8C0AD4-1ED5-2390-32B6-942E3DF72C20}"/>
              </a:ext>
            </a:extLst>
          </p:cNvPr>
          <p:cNvSpPr txBox="1"/>
          <p:nvPr/>
        </p:nvSpPr>
        <p:spPr>
          <a:xfrm>
            <a:off x="2320997" y="1500931"/>
            <a:ext cx="11157561" cy="1363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5839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8257">
                <a:solidFill>
                  <a:srgbClr val="FF0000"/>
                </a:solidFill>
                <a:ea typeface="+mn-ea"/>
              </a:rPr>
              <a:t>Còn nữa….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7B08A3-ACF2-9C05-FBCB-714D8C3B9FF3}"/>
              </a:ext>
            </a:extLst>
          </p:cNvPr>
          <p:cNvSpPr txBox="1"/>
          <p:nvPr/>
        </p:nvSpPr>
        <p:spPr>
          <a:xfrm>
            <a:off x="2796381" y="3406923"/>
            <a:ext cx="12150277" cy="2003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58397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4404" b="1" i="1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Có đủ bộ word và powerpoint cả năm tất cả các bài môn: Ngữ văn 7 Cánh diều</a:t>
            </a:r>
          </a:p>
        </p:txBody>
      </p:sp>
    </p:spTree>
    <p:extLst>
      <p:ext uri="{BB962C8B-B14F-4D97-AF65-F5344CB8AC3E}">
        <p14:creationId xmlns:p14="http://schemas.microsoft.com/office/powerpoint/2010/main" val="16035666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C8BE4A-693B-AE26-8B54-2C6F29835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141" y="161220"/>
            <a:ext cx="15236006" cy="915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352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toys&#10;&#10;Description automatically generated with low confidence">
            <a:extLst>
              <a:ext uri="{FF2B5EF4-FFF2-40B4-BE49-F238E27FC236}">
                <a16:creationId xmlns:a16="http://schemas.microsoft.com/office/drawing/2014/main" id="{BFF9EFE8-2B95-0336-D166-92A9A5A09D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1" r="8264" b="-2"/>
          <a:stretch>
            <a:fillRect/>
          </a:stretch>
        </p:blipFill>
        <p:spPr bwMode="auto">
          <a:xfrm>
            <a:off x="0" y="1354138"/>
            <a:ext cx="6300788" cy="676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E9BA8EB2-1889-682A-4ADA-E70BC889A6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" r="3658"/>
          <a:stretch>
            <a:fillRect/>
          </a:stretch>
        </p:blipFill>
        <p:spPr bwMode="auto">
          <a:xfrm>
            <a:off x="6046788" y="-569913"/>
            <a:ext cx="10047287" cy="1075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47AF373-024E-3F46-9387-65F95CF51F03}"/>
              </a:ext>
            </a:extLst>
          </p:cNvPr>
          <p:cNvSpPr txBox="1"/>
          <p:nvPr/>
        </p:nvSpPr>
        <p:spPr>
          <a:xfrm>
            <a:off x="7616825" y="2403475"/>
            <a:ext cx="7583488" cy="5683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x-none" sz="454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lần, </a:t>
            </a:r>
            <a:r>
              <a:rPr lang="en-US" sz="454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54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4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54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4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54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4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54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4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54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4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54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4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54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4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54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4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54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54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54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4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54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4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454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4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454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4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54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4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54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4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54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4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454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4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454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4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54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4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54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4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54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4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54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4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54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4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54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4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454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4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54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4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454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4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54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4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54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Khi </a:t>
            </a:r>
            <a:r>
              <a:rPr lang="en-US" sz="454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454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4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54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4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54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4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54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4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54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x-none" sz="454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454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54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sz="454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4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54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4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54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4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54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4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54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4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54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en-US" sz="454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454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4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454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x-none" sz="454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65" name="TextBox 1">
            <a:extLst>
              <a:ext uri="{FF2B5EF4-FFF2-40B4-BE49-F238E27FC236}">
                <a16:creationId xmlns:a16="http://schemas.microsoft.com/office/drawing/2014/main" id="{BA83B130-B3E5-F4AD-3129-75FEEB042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704850"/>
            <a:ext cx="5184775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5800">
                <a:solidFill>
                  <a:srgbClr val="FF0000"/>
                </a:solidFill>
              </a:rPr>
              <a:t>KHỞI ĐỘNG</a:t>
            </a:r>
          </a:p>
        </p:txBody>
      </p:sp>
    </p:spTree>
  </p:cSld>
  <p:clrMapOvr>
    <a:masterClrMapping/>
  </p:clrMapOvr>
  <p:transition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999+ Hình Ảnh Nền Màu Hồng Đẹp Dễ Thương, Làm Ảnh Đại Diện, Hình Nền Máy  Tính, LapTop, Điên Thoại trong 2021 | Hình nền, Hình ảnh, Màu hồng">
            <a:extLst>
              <a:ext uri="{FF2B5EF4-FFF2-40B4-BE49-F238E27FC236}">
                <a16:creationId xmlns:a16="http://schemas.microsoft.com/office/drawing/2014/main" id="{99BD0CC8-75CA-3A98-3AC2-3BD64AE0A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16778288" cy="942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5B2C842-3CF8-4541-8B3F-7680CB95581A}"/>
              </a:ext>
            </a:extLst>
          </p:cNvPr>
          <p:cNvSpPr/>
          <p:nvPr/>
        </p:nvSpPr>
        <p:spPr>
          <a:xfrm>
            <a:off x="3114675" y="2763838"/>
            <a:ext cx="10282238" cy="3941762"/>
          </a:xfrm>
          <a:prstGeom prst="rect">
            <a:avLst/>
          </a:prstGeom>
          <a:solidFill>
            <a:schemeClr val="bg1"/>
          </a:solidFill>
          <a:ln w="57150">
            <a:solidFill>
              <a:srgbClr val="FF66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sz="4129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CF9A6B-B51B-4A36-A79C-EB9687093107}"/>
              </a:ext>
            </a:extLst>
          </p:cNvPr>
          <p:cNvSpPr txBox="1"/>
          <p:nvPr/>
        </p:nvSpPr>
        <p:spPr>
          <a:xfrm>
            <a:off x="3133725" y="3971925"/>
            <a:ext cx="10282238" cy="1490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SG" sz="9083" dirty="0">
                <a:solidFill>
                  <a:srgbClr val="0046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ĐỌC VĂN BẢN</a:t>
            </a:r>
            <a:endParaRPr lang="vi-VN" sz="9083" dirty="0">
              <a:solidFill>
                <a:srgbClr val="0046B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72E3E99-560C-4DDA-BCAC-32AFF77AADAF}"/>
              </a:ext>
            </a:extLst>
          </p:cNvPr>
          <p:cNvCxnSpPr>
            <a:cxnSpLocks/>
          </p:cNvCxnSpPr>
          <p:nvPr/>
        </p:nvCxnSpPr>
        <p:spPr>
          <a:xfrm>
            <a:off x="8013700" y="3800475"/>
            <a:ext cx="3308350" cy="0"/>
          </a:xfrm>
          <a:prstGeom prst="line">
            <a:avLst/>
          </a:prstGeom>
          <a:ln>
            <a:solidFill>
              <a:srgbClr val="7D2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AE752BA-A9D8-424B-9BBE-F2D9D0BF7103}"/>
              </a:ext>
            </a:extLst>
          </p:cNvPr>
          <p:cNvCxnSpPr>
            <a:cxnSpLocks/>
          </p:cNvCxnSpPr>
          <p:nvPr/>
        </p:nvCxnSpPr>
        <p:spPr>
          <a:xfrm>
            <a:off x="8013700" y="3905250"/>
            <a:ext cx="3308350" cy="0"/>
          </a:xfrm>
          <a:prstGeom prst="line">
            <a:avLst/>
          </a:prstGeom>
          <a:ln>
            <a:solidFill>
              <a:srgbClr val="7D2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DAC1112-57B5-47F2-B497-88F74E090FF3}"/>
              </a:ext>
            </a:extLst>
          </p:cNvPr>
          <p:cNvCxnSpPr>
            <a:cxnSpLocks/>
          </p:cNvCxnSpPr>
          <p:nvPr/>
        </p:nvCxnSpPr>
        <p:spPr>
          <a:xfrm>
            <a:off x="4894263" y="5556250"/>
            <a:ext cx="3306762" cy="0"/>
          </a:xfrm>
          <a:prstGeom prst="line">
            <a:avLst/>
          </a:prstGeom>
          <a:ln>
            <a:solidFill>
              <a:srgbClr val="7D2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073CF60-366C-4847-8A25-67FD6574EA99}"/>
              </a:ext>
            </a:extLst>
          </p:cNvPr>
          <p:cNvCxnSpPr>
            <a:cxnSpLocks/>
          </p:cNvCxnSpPr>
          <p:nvPr/>
        </p:nvCxnSpPr>
        <p:spPr>
          <a:xfrm>
            <a:off x="4887913" y="5651500"/>
            <a:ext cx="3306762" cy="0"/>
          </a:xfrm>
          <a:prstGeom prst="line">
            <a:avLst/>
          </a:prstGeom>
          <a:ln>
            <a:solidFill>
              <a:srgbClr val="7D2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999+ Hình Ảnh Nền Màu Hồng Đẹp Dễ Thương, Làm Ảnh Đại Diện, Hình Nền Máy  Tính, LapTop, Điên Thoại trong 2021 | Hình nền, Hình ảnh, Màu hồng">
            <a:extLst>
              <a:ext uri="{FF2B5EF4-FFF2-40B4-BE49-F238E27FC236}">
                <a16:creationId xmlns:a16="http://schemas.microsoft.com/office/drawing/2014/main" id="{D9859E9F-D6CD-329E-88C6-3E60CFE87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16778288" cy="942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5B2C842-3CF8-4541-8B3F-7680CB95581A}"/>
              </a:ext>
            </a:extLst>
          </p:cNvPr>
          <p:cNvSpPr/>
          <p:nvPr/>
        </p:nvSpPr>
        <p:spPr>
          <a:xfrm>
            <a:off x="3114675" y="2763838"/>
            <a:ext cx="10282238" cy="3941762"/>
          </a:xfrm>
          <a:prstGeom prst="rect">
            <a:avLst/>
          </a:prstGeom>
          <a:solidFill>
            <a:schemeClr val="bg1"/>
          </a:solidFill>
          <a:ln w="57150">
            <a:solidFill>
              <a:srgbClr val="FF66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sz="4129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CF9A6B-B51B-4A36-A79C-EB9687093107}"/>
              </a:ext>
            </a:extLst>
          </p:cNvPr>
          <p:cNvSpPr txBox="1"/>
          <p:nvPr/>
        </p:nvSpPr>
        <p:spPr>
          <a:xfrm>
            <a:off x="3133725" y="3971925"/>
            <a:ext cx="10282238" cy="1490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SG" sz="9083" dirty="0">
                <a:solidFill>
                  <a:srgbClr val="0046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SG" sz="9083" err="1">
                <a:solidFill>
                  <a:srgbClr val="0046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SG" sz="9083">
                <a:solidFill>
                  <a:srgbClr val="0046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9083" dirty="0">
              <a:solidFill>
                <a:srgbClr val="0046B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72E3E99-560C-4DDA-BCAC-32AFF77AADAF}"/>
              </a:ext>
            </a:extLst>
          </p:cNvPr>
          <p:cNvCxnSpPr>
            <a:cxnSpLocks/>
          </p:cNvCxnSpPr>
          <p:nvPr/>
        </p:nvCxnSpPr>
        <p:spPr>
          <a:xfrm>
            <a:off x="8013700" y="3800475"/>
            <a:ext cx="3308350" cy="0"/>
          </a:xfrm>
          <a:prstGeom prst="line">
            <a:avLst/>
          </a:prstGeom>
          <a:ln>
            <a:solidFill>
              <a:srgbClr val="7D2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AE752BA-A9D8-424B-9BBE-F2D9D0BF7103}"/>
              </a:ext>
            </a:extLst>
          </p:cNvPr>
          <p:cNvCxnSpPr>
            <a:cxnSpLocks/>
          </p:cNvCxnSpPr>
          <p:nvPr/>
        </p:nvCxnSpPr>
        <p:spPr>
          <a:xfrm>
            <a:off x="8013700" y="3905250"/>
            <a:ext cx="3308350" cy="0"/>
          </a:xfrm>
          <a:prstGeom prst="line">
            <a:avLst/>
          </a:prstGeom>
          <a:ln>
            <a:solidFill>
              <a:srgbClr val="7D2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DAC1112-57B5-47F2-B497-88F74E090FF3}"/>
              </a:ext>
            </a:extLst>
          </p:cNvPr>
          <p:cNvCxnSpPr>
            <a:cxnSpLocks/>
          </p:cNvCxnSpPr>
          <p:nvPr/>
        </p:nvCxnSpPr>
        <p:spPr>
          <a:xfrm>
            <a:off x="4894263" y="5556250"/>
            <a:ext cx="3306762" cy="0"/>
          </a:xfrm>
          <a:prstGeom prst="line">
            <a:avLst/>
          </a:prstGeom>
          <a:ln>
            <a:solidFill>
              <a:srgbClr val="7D2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073CF60-366C-4847-8A25-67FD6574EA99}"/>
              </a:ext>
            </a:extLst>
          </p:cNvPr>
          <p:cNvCxnSpPr>
            <a:cxnSpLocks/>
          </p:cNvCxnSpPr>
          <p:nvPr/>
        </p:nvCxnSpPr>
        <p:spPr>
          <a:xfrm>
            <a:off x="4887913" y="5651500"/>
            <a:ext cx="3306762" cy="0"/>
          </a:xfrm>
          <a:prstGeom prst="line">
            <a:avLst/>
          </a:prstGeom>
          <a:ln>
            <a:solidFill>
              <a:srgbClr val="7D2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999+ Hình Ảnh Nền Màu Hồng Đẹp Dễ Thương, Làm Ảnh Đại Diện, Hình Nền Máy  Tính, LapTop, Điên Thoại trong 2021 | Hình nền, Hình ảnh, Màu hồng">
            <a:extLst>
              <a:ext uri="{FF2B5EF4-FFF2-40B4-BE49-F238E27FC236}">
                <a16:creationId xmlns:a16="http://schemas.microsoft.com/office/drawing/2014/main" id="{6F7BC00F-006F-BB04-8D24-D82D1BFE1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16778288" cy="942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5B2C842-3CF8-4541-8B3F-7680CB95581A}"/>
              </a:ext>
            </a:extLst>
          </p:cNvPr>
          <p:cNvSpPr/>
          <p:nvPr/>
        </p:nvSpPr>
        <p:spPr>
          <a:xfrm>
            <a:off x="3114675" y="2763838"/>
            <a:ext cx="10282238" cy="3941762"/>
          </a:xfrm>
          <a:prstGeom prst="rect">
            <a:avLst/>
          </a:prstGeom>
          <a:solidFill>
            <a:schemeClr val="bg1"/>
          </a:solidFill>
          <a:ln w="57150">
            <a:solidFill>
              <a:srgbClr val="FF66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sz="4129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CF9A6B-B51B-4A36-A79C-EB9687093107}"/>
              </a:ext>
            </a:extLst>
          </p:cNvPr>
          <p:cNvSpPr txBox="1"/>
          <p:nvPr/>
        </p:nvSpPr>
        <p:spPr>
          <a:xfrm>
            <a:off x="3133725" y="3971925"/>
            <a:ext cx="10282238" cy="1490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SG" sz="9083" dirty="0">
                <a:solidFill>
                  <a:srgbClr val="0046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SG" sz="9083" dirty="0" err="1">
                <a:solidFill>
                  <a:srgbClr val="0046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SG" sz="9083" dirty="0">
                <a:solidFill>
                  <a:srgbClr val="0046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9083" dirty="0" err="1">
                <a:solidFill>
                  <a:srgbClr val="0046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vi-VN" sz="9083" dirty="0">
              <a:solidFill>
                <a:srgbClr val="0046B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72E3E99-560C-4DDA-BCAC-32AFF77AADAF}"/>
              </a:ext>
            </a:extLst>
          </p:cNvPr>
          <p:cNvCxnSpPr>
            <a:cxnSpLocks/>
          </p:cNvCxnSpPr>
          <p:nvPr/>
        </p:nvCxnSpPr>
        <p:spPr>
          <a:xfrm>
            <a:off x="8013700" y="3800475"/>
            <a:ext cx="3308350" cy="0"/>
          </a:xfrm>
          <a:prstGeom prst="line">
            <a:avLst/>
          </a:prstGeom>
          <a:ln>
            <a:solidFill>
              <a:srgbClr val="7D2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AE752BA-A9D8-424B-9BBE-F2D9D0BF7103}"/>
              </a:ext>
            </a:extLst>
          </p:cNvPr>
          <p:cNvCxnSpPr>
            <a:cxnSpLocks/>
          </p:cNvCxnSpPr>
          <p:nvPr/>
        </p:nvCxnSpPr>
        <p:spPr>
          <a:xfrm>
            <a:off x="8013700" y="3905250"/>
            <a:ext cx="3308350" cy="0"/>
          </a:xfrm>
          <a:prstGeom prst="line">
            <a:avLst/>
          </a:prstGeom>
          <a:ln>
            <a:solidFill>
              <a:srgbClr val="7D2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DAC1112-57B5-47F2-B497-88F74E090FF3}"/>
              </a:ext>
            </a:extLst>
          </p:cNvPr>
          <p:cNvCxnSpPr>
            <a:cxnSpLocks/>
          </p:cNvCxnSpPr>
          <p:nvPr/>
        </p:nvCxnSpPr>
        <p:spPr>
          <a:xfrm>
            <a:off x="4894263" y="5556250"/>
            <a:ext cx="3306762" cy="0"/>
          </a:xfrm>
          <a:prstGeom prst="line">
            <a:avLst/>
          </a:prstGeom>
          <a:ln>
            <a:solidFill>
              <a:srgbClr val="7D2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073CF60-366C-4847-8A25-67FD6574EA99}"/>
              </a:ext>
            </a:extLst>
          </p:cNvPr>
          <p:cNvCxnSpPr>
            <a:cxnSpLocks/>
          </p:cNvCxnSpPr>
          <p:nvPr/>
        </p:nvCxnSpPr>
        <p:spPr>
          <a:xfrm>
            <a:off x="4887913" y="5651500"/>
            <a:ext cx="3306762" cy="0"/>
          </a:xfrm>
          <a:prstGeom prst="line">
            <a:avLst/>
          </a:prstGeom>
          <a:ln>
            <a:solidFill>
              <a:srgbClr val="7D2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999+ Hình Ảnh Nền Màu Hồng Đẹp Dễ Thương, Làm Ảnh Đại Diện, Hình Nền Máy  Tính, LapTop, Điên Thoại trong 2021 | Hình nền, Hình ảnh, Màu hồng">
            <a:extLst>
              <a:ext uri="{FF2B5EF4-FFF2-40B4-BE49-F238E27FC236}">
                <a16:creationId xmlns:a16="http://schemas.microsoft.com/office/drawing/2014/main" id="{956E405F-B777-6459-054D-ECD4CB4C8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16778288" cy="942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5B2C842-3CF8-4541-8B3F-7680CB95581A}"/>
              </a:ext>
            </a:extLst>
          </p:cNvPr>
          <p:cNvSpPr/>
          <p:nvPr/>
        </p:nvSpPr>
        <p:spPr>
          <a:xfrm>
            <a:off x="3114675" y="2763838"/>
            <a:ext cx="10282238" cy="3941762"/>
          </a:xfrm>
          <a:prstGeom prst="rect">
            <a:avLst/>
          </a:prstGeom>
          <a:solidFill>
            <a:schemeClr val="bg1"/>
          </a:solidFill>
          <a:ln w="57150">
            <a:solidFill>
              <a:srgbClr val="FF66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sz="4129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CF9A6B-B51B-4A36-A79C-EB9687093107}"/>
              </a:ext>
            </a:extLst>
          </p:cNvPr>
          <p:cNvSpPr txBox="1"/>
          <p:nvPr/>
        </p:nvSpPr>
        <p:spPr>
          <a:xfrm>
            <a:off x="3133725" y="3971925"/>
            <a:ext cx="10282238" cy="1490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SG" sz="9083" dirty="0">
                <a:solidFill>
                  <a:srgbClr val="0046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SG" sz="9083" dirty="0" err="1">
                <a:solidFill>
                  <a:srgbClr val="0046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SG" sz="9083" dirty="0">
                <a:solidFill>
                  <a:srgbClr val="0046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9083" dirty="0" err="1">
                <a:solidFill>
                  <a:srgbClr val="0046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vi-VN" sz="9083" dirty="0">
              <a:solidFill>
                <a:srgbClr val="0046B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72E3E99-560C-4DDA-BCAC-32AFF77AADAF}"/>
              </a:ext>
            </a:extLst>
          </p:cNvPr>
          <p:cNvCxnSpPr>
            <a:cxnSpLocks/>
          </p:cNvCxnSpPr>
          <p:nvPr/>
        </p:nvCxnSpPr>
        <p:spPr>
          <a:xfrm>
            <a:off x="8013700" y="3800475"/>
            <a:ext cx="3308350" cy="0"/>
          </a:xfrm>
          <a:prstGeom prst="line">
            <a:avLst/>
          </a:prstGeom>
          <a:ln>
            <a:solidFill>
              <a:srgbClr val="7D2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AE752BA-A9D8-424B-9BBE-F2D9D0BF7103}"/>
              </a:ext>
            </a:extLst>
          </p:cNvPr>
          <p:cNvCxnSpPr>
            <a:cxnSpLocks/>
          </p:cNvCxnSpPr>
          <p:nvPr/>
        </p:nvCxnSpPr>
        <p:spPr>
          <a:xfrm>
            <a:off x="8013700" y="3905250"/>
            <a:ext cx="3308350" cy="0"/>
          </a:xfrm>
          <a:prstGeom prst="line">
            <a:avLst/>
          </a:prstGeom>
          <a:ln>
            <a:solidFill>
              <a:srgbClr val="7D2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DAC1112-57B5-47F2-B497-88F74E090FF3}"/>
              </a:ext>
            </a:extLst>
          </p:cNvPr>
          <p:cNvCxnSpPr>
            <a:cxnSpLocks/>
          </p:cNvCxnSpPr>
          <p:nvPr/>
        </p:nvCxnSpPr>
        <p:spPr>
          <a:xfrm>
            <a:off x="4894263" y="5556250"/>
            <a:ext cx="3306762" cy="0"/>
          </a:xfrm>
          <a:prstGeom prst="line">
            <a:avLst/>
          </a:prstGeom>
          <a:ln>
            <a:solidFill>
              <a:srgbClr val="7D2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073CF60-366C-4847-8A25-67FD6574EA99}"/>
              </a:ext>
            </a:extLst>
          </p:cNvPr>
          <p:cNvCxnSpPr>
            <a:cxnSpLocks/>
          </p:cNvCxnSpPr>
          <p:nvPr/>
        </p:nvCxnSpPr>
        <p:spPr>
          <a:xfrm>
            <a:off x="4887913" y="5651500"/>
            <a:ext cx="3306762" cy="0"/>
          </a:xfrm>
          <a:prstGeom prst="line">
            <a:avLst/>
          </a:prstGeom>
          <a:ln>
            <a:solidFill>
              <a:srgbClr val="7D2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Khói Màu Nền Khói Sơn Dầu Khói Nền Trừu Tượng, Hồng, đẹp, Nền Trừu Tượng  Hình nền Vector để tải xuống miễn phí">
            <a:extLst>
              <a:ext uri="{FF2B5EF4-FFF2-40B4-BE49-F238E27FC236}">
                <a16:creationId xmlns:a16="http://schemas.microsoft.com/office/drawing/2014/main" id="{EA6138D2-B1C1-1670-A388-14E2361E8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6778288" cy="948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Kết quả hình ảnh cho TAGORE&quot;">
            <a:extLst>
              <a:ext uri="{FF2B5EF4-FFF2-40B4-BE49-F238E27FC236}">
                <a16:creationId xmlns:a16="http://schemas.microsoft.com/office/drawing/2014/main" id="{D86FCB6E-8890-870A-1E95-B9254A04F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" r="4233"/>
          <a:stretch>
            <a:fillRect/>
          </a:stretch>
        </p:blipFill>
        <p:spPr bwMode="auto">
          <a:xfrm>
            <a:off x="0" y="19050"/>
            <a:ext cx="6384925" cy="943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DCDE391-C0E5-465D-8FD6-3974C475E407}"/>
              </a:ext>
            </a:extLst>
          </p:cNvPr>
          <p:cNvSpPr txBox="1"/>
          <p:nvPr/>
        </p:nvSpPr>
        <p:spPr>
          <a:xfrm>
            <a:off x="7767638" y="534988"/>
            <a:ext cx="7610475" cy="1617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95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Ra-bin-</a:t>
            </a:r>
            <a:r>
              <a:rPr lang="en-US" sz="4954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đra</a:t>
            </a:r>
            <a:r>
              <a:rPr lang="en-US" sz="495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954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nát</a:t>
            </a:r>
            <a:r>
              <a:rPr lang="en-US" sz="495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Ta-go</a:t>
            </a:r>
          </a:p>
          <a:p>
            <a:pPr algn="ctr">
              <a:defRPr/>
            </a:pPr>
            <a:r>
              <a:rPr lang="en-US" sz="495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(1861 – 1941)</a:t>
            </a:r>
            <a:endParaRPr lang="en-SG" sz="4954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: 圆角 6">
            <a:extLst>
              <a:ext uri="{FF2B5EF4-FFF2-40B4-BE49-F238E27FC236}">
                <a16:creationId xmlns:a16="http://schemas.microsoft.com/office/drawing/2014/main" id="{6761CAF9-30C3-4F0A-B6DB-1B212819DC96}"/>
              </a:ext>
            </a:extLst>
          </p:cNvPr>
          <p:cNvSpPr/>
          <p:nvPr/>
        </p:nvSpPr>
        <p:spPr>
          <a:xfrm>
            <a:off x="6770688" y="2705100"/>
            <a:ext cx="9604375" cy="1614488"/>
          </a:xfrm>
          <a:prstGeom prst="roundRect">
            <a:avLst>
              <a:gd name="adj" fmla="val 50000"/>
            </a:avLst>
          </a:prstGeom>
          <a:solidFill>
            <a:srgbClr val="DA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291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altLang="zh-CN" sz="4404" dirty="0" err="1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Sinh</a:t>
            </a:r>
            <a:r>
              <a:rPr lang="en-SG" altLang="zh-CN" sz="4404" dirty="0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SG" altLang="zh-CN" sz="4404" dirty="0" err="1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ra</a:t>
            </a:r>
            <a:r>
              <a:rPr lang="en-SG" altLang="zh-CN" sz="4404" dirty="0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SG" altLang="zh-CN" sz="4404" dirty="0" err="1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en-SG" altLang="zh-CN" sz="4404" dirty="0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1 </a:t>
            </a:r>
            <a:r>
              <a:rPr lang="en-SG" altLang="zh-CN" sz="4404" dirty="0" err="1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gia</a:t>
            </a:r>
            <a:r>
              <a:rPr lang="en-SG" altLang="zh-CN" sz="4404" dirty="0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SG" altLang="zh-CN" sz="4404" dirty="0" err="1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đình</a:t>
            </a:r>
            <a:r>
              <a:rPr lang="en-SG" altLang="zh-CN" sz="4404" dirty="0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SG" altLang="zh-CN" sz="4404" dirty="0" err="1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quý</a:t>
            </a:r>
            <a:r>
              <a:rPr lang="en-SG" altLang="zh-CN" sz="4404" dirty="0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SG" altLang="zh-CN" sz="4404" dirty="0" err="1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tộc</a:t>
            </a:r>
            <a:r>
              <a:rPr lang="en-SG" altLang="zh-CN" sz="4404" dirty="0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SG" altLang="zh-CN" sz="4404" dirty="0" err="1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trí</a:t>
            </a:r>
            <a:r>
              <a:rPr lang="en-SG" altLang="zh-CN" sz="4404" dirty="0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SG" altLang="zh-CN" sz="4404" dirty="0" err="1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thức</a:t>
            </a:r>
            <a:r>
              <a:rPr lang="en-SG" altLang="zh-CN" sz="4404" dirty="0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SG" altLang="zh-CN" sz="4404" dirty="0" err="1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truyền</a:t>
            </a:r>
            <a:r>
              <a:rPr lang="en-SG" altLang="zh-CN" sz="4404" dirty="0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SG" altLang="zh-CN" sz="4404" dirty="0" err="1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thống</a:t>
            </a:r>
            <a:r>
              <a:rPr lang="en-SG" altLang="zh-CN" sz="4404" dirty="0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ở </a:t>
            </a:r>
            <a:r>
              <a:rPr lang="en-SG" altLang="zh-CN" sz="4404" dirty="0" err="1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nhiều</a:t>
            </a:r>
            <a:r>
              <a:rPr lang="en-SG" altLang="zh-CN" sz="4404" dirty="0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SG" altLang="zh-CN" sz="4404" dirty="0" err="1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lĩnh</a:t>
            </a:r>
            <a:r>
              <a:rPr lang="en-SG" altLang="zh-CN" sz="4404" dirty="0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SG" altLang="zh-CN" sz="4404" dirty="0" err="1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vực</a:t>
            </a:r>
            <a:endParaRPr lang="zh-CN" altLang="en-US" sz="4404" dirty="0">
              <a:solidFill>
                <a:schemeClr val="tx1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矩形: 圆角 6">
            <a:extLst>
              <a:ext uri="{FF2B5EF4-FFF2-40B4-BE49-F238E27FC236}">
                <a16:creationId xmlns:a16="http://schemas.microsoft.com/office/drawing/2014/main" id="{934FD357-0768-4D37-8F3A-741D35EEB0D9}"/>
              </a:ext>
            </a:extLst>
          </p:cNvPr>
          <p:cNvSpPr/>
          <p:nvPr/>
        </p:nvSpPr>
        <p:spPr>
          <a:xfrm>
            <a:off x="6770688" y="4886325"/>
            <a:ext cx="9604375" cy="2308225"/>
          </a:xfrm>
          <a:prstGeom prst="roundRect">
            <a:avLst>
              <a:gd name="adj" fmla="val 50000"/>
            </a:avLst>
          </a:prstGeom>
          <a:solidFill>
            <a:srgbClr val="DA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4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4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4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404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4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4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4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404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4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4404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4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404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4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404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4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4404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4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404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4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404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4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4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4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4404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 </a:t>
            </a:r>
            <a:r>
              <a:rPr lang="en-US" sz="4404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404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4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4404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4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404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4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404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4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4404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-ben </a:t>
            </a:r>
            <a:r>
              <a:rPr lang="en-US" sz="4404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404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4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4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4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404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1913</a:t>
            </a:r>
            <a:endParaRPr lang="en-SG" sz="440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矩形: 圆角 6">
            <a:extLst>
              <a:ext uri="{FF2B5EF4-FFF2-40B4-BE49-F238E27FC236}">
                <a16:creationId xmlns:a16="http://schemas.microsoft.com/office/drawing/2014/main" id="{27E57C9C-8521-4151-9396-D9CC1BDC7B2D}"/>
              </a:ext>
            </a:extLst>
          </p:cNvPr>
          <p:cNvSpPr/>
          <p:nvPr/>
        </p:nvSpPr>
        <p:spPr>
          <a:xfrm>
            <a:off x="6770688" y="7558088"/>
            <a:ext cx="9604375" cy="1538287"/>
          </a:xfrm>
          <a:prstGeom prst="roundRect">
            <a:avLst>
              <a:gd name="adj" fmla="val 50000"/>
            </a:avLst>
          </a:prstGeom>
          <a:solidFill>
            <a:srgbClr val="DA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440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 ông thể hiện tinh thần nhân văn cao cả, chất trữ tình, triết lí nồng đượm  </a:t>
            </a:r>
            <a:endParaRPr lang="en-SG" sz="4404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 descr="Ảnh có chứa người, máy tính xách tay, bàn, trong nhà&#10;&#10;Mô tả được tạo tự động">
            <a:extLst>
              <a:ext uri="{FF2B5EF4-FFF2-40B4-BE49-F238E27FC236}">
                <a16:creationId xmlns:a16="http://schemas.microsoft.com/office/drawing/2014/main" id="{1864DC74-8688-4015-ADD3-A9FEE3450A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8" r="-4" b="-4"/>
          <a:stretch/>
        </p:blipFill>
        <p:spPr>
          <a:xfrm>
            <a:off x="4301869" y="3496893"/>
            <a:ext cx="4563920" cy="4563917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3074" name="Picture 2" descr="Kết quả hình ảnh cho the play of Rabindranath Thakur&quot;">
            <a:extLst>
              <a:ext uri="{FF2B5EF4-FFF2-40B4-BE49-F238E27FC236}">
                <a16:creationId xmlns:a16="http://schemas.microsoft.com/office/drawing/2014/main" id="{1557ACE2-B159-4B8B-A595-11C701BCE9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9" r="-2" b="-2"/>
          <a:stretch/>
        </p:blipFill>
        <p:spPr bwMode="auto">
          <a:xfrm>
            <a:off x="2" y="19002"/>
            <a:ext cx="6115431" cy="5197501"/>
          </a:xfrm>
          <a:custGeom>
            <a:avLst/>
            <a:gdLst>
              <a:gd name="connsiteX0" fmla="*/ 0 w 4443799"/>
              <a:gd name="connsiteY0" fmla="*/ 0 h 3776782"/>
              <a:gd name="connsiteX1" fmla="*/ 4164578 w 4443799"/>
              <a:gd name="connsiteY1" fmla="*/ 0 h 3776782"/>
              <a:gd name="connsiteX2" fmla="*/ 4238884 w 4443799"/>
              <a:gd name="connsiteY2" fmla="*/ 154250 h 3776782"/>
              <a:gd name="connsiteX3" fmla="*/ 4443799 w 4443799"/>
              <a:gd name="connsiteY3" fmla="*/ 1169228 h 3776782"/>
              <a:gd name="connsiteX4" fmla="*/ 1836244 w 4443799"/>
              <a:gd name="connsiteY4" fmla="*/ 3776782 h 3776782"/>
              <a:gd name="connsiteX5" fmla="*/ 177598 w 4443799"/>
              <a:gd name="connsiteY5" fmla="*/ 3181344 h 3776782"/>
              <a:gd name="connsiteX6" fmla="*/ 0 w 4443799"/>
              <a:gd name="connsiteY6" fmla="*/ 3019932 h 377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3799" h="3776782">
                <a:moveTo>
                  <a:pt x="0" y="0"/>
                </a:moveTo>
                <a:lnTo>
                  <a:pt x="4164578" y="0"/>
                </a:lnTo>
                <a:lnTo>
                  <a:pt x="4238884" y="154250"/>
                </a:lnTo>
                <a:cubicBezTo>
                  <a:pt x="4370833" y="466214"/>
                  <a:pt x="4443799" y="809200"/>
                  <a:pt x="4443799" y="1169228"/>
                </a:cubicBezTo>
                <a:cubicBezTo>
                  <a:pt x="4443799" y="2609341"/>
                  <a:pt x="3276357" y="3776782"/>
                  <a:pt x="1836244" y="3776782"/>
                </a:cubicBezTo>
                <a:cubicBezTo>
                  <a:pt x="1206195" y="3776782"/>
                  <a:pt x="628337" y="3553326"/>
                  <a:pt x="177598" y="3181344"/>
                </a:cubicBezTo>
                <a:lnTo>
                  <a:pt x="0" y="3019932"/>
                </a:ln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4C3FABD0-CEC0-45A6-BDA6-2F0EE5E409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01"/>
          <a:stretch/>
        </p:blipFill>
        <p:spPr>
          <a:xfrm>
            <a:off x="28" y="5409842"/>
            <a:ext cx="4734810" cy="4059989"/>
          </a:xfrm>
          <a:custGeom>
            <a:avLst/>
            <a:gdLst>
              <a:gd name="connsiteX0" fmla="*/ 1539166 w 3440586"/>
              <a:gd name="connsiteY0" fmla="*/ 0 h 2950205"/>
              <a:gd name="connsiteX1" fmla="*/ 3440586 w 3440586"/>
              <a:gd name="connsiteY1" fmla="*/ 1901419 h 2950205"/>
              <a:gd name="connsiteX2" fmla="*/ 3211095 w 3440586"/>
              <a:gd name="connsiteY2" fmla="*/ 2807749 h 2950205"/>
              <a:gd name="connsiteX3" fmla="*/ 3124550 w 3440586"/>
              <a:gd name="connsiteY3" fmla="*/ 2950205 h 2950205"/>
              <a:gd name="connsiteX4" fmla="*/ 0 w 3440586"/>
              <a:gd name="connsiteY4" fmla="*/ 2950205 h 2950205"/>
              <a:gd name="connsiteX5" fmla="*/ 0 w 3440586"/>
              <a:gd name="connsiteY5" fmla="*/ 788141 h 2950205"/>
              <a:gd name="connsiteX6" fmla="*/ 71938 w 3440586"/>
              <a:gd name="connsiteY6" fmla="*/ 691940 h 2950205"/>
              <a:gd name="connsiteX7" fmla="*/ 1539166 w 3440586"/>
              <a:gd name="connsiteY7" fmla="*/ 0 h 2950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40586" h="2950205">
                <a:moveTo>
                  <a:pt x="1539166" y="0"/>
                </a:moveTo>
                <a:cubicBezTo>
                  <a:pt x="2589292" y="0"/>
                  <a:pt x="3440586" y="851294"/>
                  <a:pt x="3440586" y="1901419"/>
                </a:cubicBezTo>
                <a:cubicBezTo>
                  <a:pt x="3440586" y="2229583"/>
                  <a:pt x="3357452" y="2538330"/>
                  <a:pt x="3211095" y="2807749"/>
                </a:cubicBezTo>
                <a:lnTo>
                  <a:pt x="3124550" y="2950205"/>
                </a:lnTo>
                <a:lnTo>
                  <a:pt x="0" y="2950205"/>
                </a:lnTo>
                <a:lnTo>
                  <a:pt x="0" y="788141"/>
                </a:lnTo>
                <a:lnTo>
                  <a:pt x="71938" y="691940"/>
                </a:lnTo>
                <a:cubicBezTo>
                  <a:pt x="420687" y="269355"/>
                  <a:pt x="948471" y="0"/>
                  <a:pt x="1539166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7B91CE-4BED-670C-58FE-FD1ED5AA11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25" t="27142" r="27174" b="15874"/>
          <a:stretch>
            <a:fillRect/>
          </a:stretch>
        </p:blipFill>
        <p:spPr bwMode="auto">
          <a:xfrm>
            <a:off x="8769350" y="-95250"/>
            <a:ext cx="8008938" cy="953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Kết quả hình ảnh cho Rabindranath Thakur&quot;">
            <a:extLst>
              <a:ext uri="{FF2B5EF4-FFF2-40B4-BE49-F238E27FC236}">
                <a16:creationId xmlns:a16="http://schemas.microsoft.com/office/drawing/2014/main" id="{A67D94C1-E2A7-11C9-D813-A9F226593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16778288" cy="943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Hình ảnh 2" descr="Ảnh có chứa văn bản, cuốn sách, ký hiệu, người phụ nữ&#10;&#10;Mô tả được tạo tự động">
            <a:extLst>
              <a:ext uri="{FF2B5EF4-FFF2-40B4-BE49-F238E27FC236}">
                <a16:creationId xmlns:a16="http://schemas.microsoft.com/office/drawing/2014/main" id="{9A386616-2D9B-4D2F-89FC-71D5FC0227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02" y="717388"/>
            <a:ext cx="2463071" cy="36655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Hình ảnh 4" descr="Ảnh có chứa thực phẩm, sáng&#10;&#10;Mô tả được tạo tự động">
            <a:extLst>
              <a:ext uri="{FF2B5EF4-FFF2-40B4-BE49-F238E27FC236}">
                <a16:creationId xmlns:a16="http://schemas.microsoft.com/office/drawing/2014/main" id="{A78E1E61-8FDA-4DDD-89B5-B38A24068C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798" y="3363195"/>
            <a:ext cx="2463071" cy="36288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Hình ảnh 6" descr="Ảnh có chứa văn bản, cuốn sách, tòa nhà, ảnh&#10;&#10;Mô tả được tạo tự động">
            <a:extLst>
              <a:ext uri="{FF2B5EF4-FFF2-40B4-BE49-F238E27FC236}">
                <a16:creationId xmlns:a16="http://schemas.microsoft.com/office/drawing/2014/main" id="{8F575D1D-3198-4DA0-8455-1E508F31DB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731" y="754105"/>
            <a:ext cx="2561198" cy="36288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Hình ảnh 10" descr="Ảnh có chứa ảnh, đang ngồi, bàn, con chó&#10;&#10;Mô tả được tạo tự động">
            <a:extLst>
              <a:ext uri="{FF2B5EF4-FFF2-40B4-BE49-F238E27FC236}">
                <a16:creationId xmlns:a16="http://schemas.microsoft.com/office/drawing/2014/main" id="{C3EB98AA-4F90-445E-AF4A-90337B4FC2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63" y="5791206"/>
            <a:ext cx="2463072" cy="33267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Kết quả hình ảnh cho the play of Rabindranath Thakur&quot;">
            <a:extLst>
              <a:ext uri="{FF2B5EF4-FFF2-40B4-BE49-F238E27FC236}">
                <a16:creationId xmlns:a16="http://schemas.microsoft.com/office/drawing/2014/main" id="{B1B89202-055B-4D6E-BFE6-62EA08D88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729" y="5827924"/>
            <a:ext cx="2561198" cy="3363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1978</TotalTime>
  <Words>424</Words>
  <Application>Microsoft Office PowerPoint</Application>
  <PresentationFormat>Custom</PresentationFormat>
  <Paragraphs>53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默认设计模板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tailieugiaovien.edu.vn</dc:creator>
  <cp:lastModifiedBy>trungduchy1980</cp:lastModifiedBy>
  <cp:revision>2</cp:revision>
  <dcterms:created xsi:type="dcterms:W3CDTF">2015-09-14T06:10:00Z</dcterms:created>
  <dcterms:modified xsi:type="dcterms:W3CDTF">2024-01-28T13:55:37Z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1033-11.2.0.10101</vt:lpwstr>
  </property>
</Properties>
</file>