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62" r:id="rId3"/>
    <p:sldMasterId id="2147483774" r:id="rId4"/>
    <p:sldMasterId id="2147483821" r:id="rId5"/>
    <p:sldMasterId id="2147483834" r:id="rId6"/>
  </p:sldMasterIdLst>
  <p:notesMasterIdLst>
    <p:notesMasterId r:id="rId38"/>
  </p:notesMasterIdLst>
  <p:sldIdLst>
    <p:sldId id="352" r:id="rId7"/>
    <p:sldId id="355" r:id="rId8"/>
    <p:sldId id="396" r:id="rId9"/>
    <p:sldId id="358" r:id="rId10"/>
    <p:sldId id="357" r:id="rId11"/>
    <p:sldId id="364" r:id="rId12"/>
    <p:sldId id="371" r:id="rId13"/>
    <p:sldId id="373" r:id="rId14"/>
    <p:sldId id="369" r:id="rId15"/>
    <p:sldId id="374" r:id="rId16"/>
    <p:sldId id="376" r:id="rId17"/>
    <p:sldId id="393" r:id="rId18"/>
    <p:sldId id="377" r:id="rId19"/>
    <p:sldId id="380" r:id="rId20"/>
    <p:sldId id="381" r:id="rId21"/>
    <p:sldId id="382" r:id="rId22"/>
    <p:sldId id="383" r:id="rId23"/>
    <p:sldId id="256" r:id="rId24"/>
    <p:sldId id="384" r:id="rId25"/>
    <p:sldId id="385" r:id="rId26"/>
    <p:sldId id="314" r:id="rId27"/>
    <p:sldId id="339" r:id="rId28"/>
    <p:sldId id="394" r:id="rId29"/>
    <p:sldId id="395" r:id="rId30"/>
    <p:sldId id="390" r:id="rId31"/>
    <p:sldId id="333" r:id="rId32"/>
    <p:sldId id="329" r:id="rId33"/>
    <p:sldId id="330" r:id="rId34"/>
    <p:sldId id="331" r:id="rId35"/>
    <p:sldId id="332" r:id="rId36"/>
    <p:sldId id="313"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04E"/>
    <a:srgbClr val="EFA039"/>
    <a:srgbClr val="DB443D"/>
    <a:srgbClr val="AF2ABB"/>
    <a:srgbClr val="6145BF"/>
    <a:srgbClr val="357AC8"/>
    <a:srgbClr val="99FF99"/>
    <a:srgbClr val="FF9966"/>
    <a:srgbClr val="0000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autoAdjust="0"/>
    <p:restoredTop sz="94627"/>
  </p:normalViewPr>
  <p:slideViewPr>
    <p:cSldViewPr>
      <p:cViewPr varScale="1">
        <p:scale>
          <a:sx n="140" d="100"/>
          <a:sy n="140" d="100"/>
        </p:scale>
        <p:origin x="50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E6F4F-09C3-4386-81F2-F111D9B42605}" type="datetimeFigureOut">
              <a:rPr lang="en-US" smtClean="0"/>
              <a:t>12/6/21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4777D6-BC94-4672-AAEF-BD0C1CEC84DA}" type="slidenum">
              <a:rPr lang="en-US" smtClean="0"/>
              <a:t>‹#›</a:t>
            </a:fld>
            <a:endParaRPr lang="en-US"/>
          </a:p>
        </p:txBody>
      </p:sp>
    </p:spTree>
    <p:extLst>
      <p:ext uri="{BB962C8B-B14F-4D97-AF65-F5344CB8AC3E}">
        <p14:creationId xmlns:p14="http://schemas.microsoft.com/office/powerpoint/2010/main" val="204587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777D6-BC94-4672-AAEF-BD0C1CEC84DA}" type="slidenum">
              <a:rPr lang="en-US" smtClean="0"/>
              <a:t>2</a:t>
            </a:fld>
            <a:endParaRPr lang="en-US"/>
          </a:p>
        </p:txBody>
      </p:sp>
    </p:spTree>
    <p:extLst>
      <p:ext uri="{BB962C8B-B14F-4D97-AF65-F5344CB8AC3E}">
        <p14:creationId xmlns:p14="http://schemas.microsoft.com/office/powerpoint/2010/main" val="286427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3926F7-2723-4177-8A1B-ABDD854F4570}"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1638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8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vi-VN" altLang="en-US" sz="1800">
              <a:latin typeface="Arial" panose="020B0604020202020204" pitchFamily="34" charset="0"/>
            </a:endParaRPr>
          </a:p>
        </p:txBody>
      </p:sp>
    </p:spTree>
    <p:extLst>
      <p:ext uri="{BB962C8B-B14F-4D97-AF65-F5344CB8AC3E}">
        <p14:creationId xmlns:p14="http://schemas.microsoft.com/office/powerpoint/2010/main" val="142308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a:p>
        </p:txBody>
      </p:sp>
      <p:sp>
        <p:nvSpPr>
          <p:cNvPr id="15" name="Google Shape;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98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4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tinyppt.com/" TargetMode="Externa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5026FB-4195-484F-BAD5-7E8647D459D0}"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7679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17822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96624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C87010-2125-40EE-933C-6A9434E1B0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67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FA8074-EA71-409B-AD53-3F3D98D2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0335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4164E-4B28-4B44-914A-6426B8149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8320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9DACAE-F46B-419F-A3ED-6E1ECB595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1932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78F998-D005-46F3-90F9-CE7317A19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9220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BE74D0-C0E4-45C6-9F72-E6AEFC27B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6398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331257-37C0-49EE-9894-91185A3F2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5299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017AC0-3784-4D3A-95B6-4BA3BCDF4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3463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532195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7793DF-2E9B-4B26-9AD3-B93EFF2A8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9912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043E2D-35B3-4A5D-B230-1010BAA91D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3227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096DC-C0ED-4963-BD60-478F6F123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2406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lipArt Placeholder 2"/>
          <p:cNvSpPr>
            <a:spLocks noGrp="1"/>
          </p:cNvSpPr>
          <p:nvPr>
            <p:ph type="clipArt" sz="half" idx="1"/>
          </p:nvPr>
        </p:nvSpPr>
        <p:spPr>
          <a:xfrm>
            <a:off x="457200" y="1200154"/>
            <a:ext cx="4038600" cy="3394472"/>
          </a:xfrm>
        </p:spPr>
        <p:txBody>
          <a:bodyPr/>
          <a:lstStyle/>
          <a:p>
            <a:pPr lvl="0"/>
            <a:endParaRPr lang="en-US" noProof="0"/>
          </a:p>
        </p:txBody>
      </p:sp>
      <p:sp>
        <p:nvSpPr>
          <p:cNvPr id="4" name="Text Placeholder 3"/>
          <p:cNvSpPr>
            <a:spLocks noGrp="1"/>
          </p:cNvSpPr>
          <p:nvPr>
            <p:ph type="body" sz="half" idx="2"/>
          </p:nvPr>
        </p:nvSpPr>
        <p:spPr>
          <a:xfrm>
            <a:off x="4648200" y="1200154"/>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BA1467-87DE-43E8-8D59-303C8C4A4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1877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2"/>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F9ADFA-38F7-47B1-A54A-E1F31C0B9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6906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95892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1078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1315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56746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718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026FB-4195-484F-BAD5-7E8647D459D0}"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978878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580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95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30513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595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33739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4804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7872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828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950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89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026FB-4195-484F-BAD5-7E8647D459D0}"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169175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41415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6823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4291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09389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18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44160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72295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8"/>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079" indent="0" algn="ctr">
              <a:buNone/>
              <a:defRPr>
                <a:solidFill>
                  <a:schemeClr val="tx1">
                    <a:tint val="75000"/>
                  </a:schemeClr>
                </a:solidFill>
              </a:defRPr>
            </a:lvl2pPr>
            <a:lvl3pPr marL="816159" indent="0" algn="ctr">
              <a:buNone/>
              <a:defRPr>
                <a:solidFill>
                  <a:schemeClr val="tx1">
                    <a:tint val="75000"/>
                  </a:schemeClr>
                </a:solidFill>
              </a:defRPr>
            </a:lvl3pPr>
            <a:lvl4pPr marL="1224238" indent="0" algn="ctr">
              <a:buNone/>
              <a:defRPr>
                <a:solidFill>
                  <a:schemeClr val="tx1">
                    <a:tint val="75000"/>
                  </a:schemeClr>
                </a:solidFill>
              </a:defRPr>
            </a:lvl4pPr>
            <a:lvl5pPr marL="1632318" indent="0" algn="ctr">
              <a:buNone/>
              <a:defRPr>
                <a:solidFill>
                  <a:schemeClr val="tx1">
                    <a:tint val="75000"/>
                  </a:schemeClr>
                </a:solidFill>
              </a:defRPr>
            </a:lvl5pPr>
            <a:lvl6pPr marL="2040396" indent="0" algn="ctr">
              <a:buNone/>
              <a:defRPr>
                <a:solidFill>
                  <a:schemeClr val="tx1">
                    <a:tint val="75000"/>
                  </a:schemeClr>
                </a:solidFill>
              </a:defRPr>
            </a:lvl6pPr>
            <a:lvl7pPr marL="2448476" indent="0" algn="ctr">
              <a:buNone/>
              <a:defRPr>
                <a:solidFill>
                  <a:schemeClr val="tx1">
                    <a:tint val="75000"/>
                  </a:schemeClr>
                </a:solidFill>
              </a:defRPr>
            </a:lvl7pPr>
            <a:lvl8pPr marL="2856555" indent="0" algn="ctr">
              <a:buNone/>
              <a:defRPr>
                <a:solidFill>
                  <a:schemeClr val="tx1">
                    <a:tint val="75000"/>
                  </a:schemeClr>
                </a:solidFill>
              </a:defRPr>
            </a:lvl8pPr>
            <a:lvl9pPr marL="32646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0E51D-690E-485F-AFCE-C7D7DB54D2F0}"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429351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421478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5"/>
            <a:ext cx="7772400" cy="1021556"/>
          </a:xfrm>
        </p:spPr>
        <p:txBody>
          <a:bodyPr anchor="t"/>
          <a:lstStyle>
            <a:lvl1pPr algn="l">
              <a:defRPr sz="359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800">
                <a:solidFill>
                  <a:schemeClr val="tx1">
                    <a:tint val="75000"/>
                  </a:schemeClr>
                </a:solidFill>
              </a:defRPr>
            </a:lvl1pPr>
            <a:lvl2pPr marL="408079" indent="0">
              <a:buNone/>
              <a:defRPr sz="1575">
                <a:solidFill>
                  <a:schemeClr val="tx1">
                    <a:tint val="75000"/>
                  </a:schemeClr>
                </a:solidFill>
              </a:defRPr>
            </a:lvl2pPr>
            <a:lvl3pPr marL="816159" indent="0">
              <a:buNone/>
              <a:defRPr sz="1425">
                <a:solidFill>
                  <a:schemeClr val="tx1">
                    <a:tint val="75000"/>
                  </a:schemeClr>
                </a:solidFill>
              </a:defRPr>
            </a:lvl3pPr>
            <a:lvl4pPr marL="1224238" indent="0">
              <a:buNone/>
              <a:defRPr sz="1275">
                <a:solidFill>
                  <a:schemeClr val="tx1">
                    <a:tint val="75000"/>
                  </a:schemeClr>
                </a:solidFill>
              </a:defRPr>
            </a:lvl4pPr>
            <a:lvl5pPr marL="1632318" indent="0">
              <a:buNone/>
              <a:defRPr sz="1275">
                <a:solidFill>
                  <a:schemeClr val="tx1">
                    <a:tint val="75000"/>
                  </a:schemeClr>
                </a:solidFill>
              </a:defRPr>
            </a:lvl5pPr>
            <a:lvl6pPr marL="2040396" indent="0">
              <a:buNone/>
              <a:defRPr sz="1275">
                <a:solidFill>
                  <a:schemeClr val="tx1">
                    <a:tint val="75000"/>
                  </a:schemeClr>
                </a:solidFill>
              </a:defRPr>
            </a:lvl6pPr>
            <a:lvl7pPr marL="2448476" indent="0">
              <a:buNone/>
              <a:defRPr sz="1275">
                <a:solidFill>
                  <a:schemeClr val="tx1">
                    <a:tint val="75000"/>
                  </a:schemeClr>
                </a:solidFill>
              </a:defRPr>
            </a:lvl7pPr>
            <a:lvl8pPr marL="2856555" indent="0">
              <a:buNone/>
              <a:defRPr sz="1275">
                <a:solidFill>
                  <a:schemeClr val="tx1">
                    <a:tint val="75000"/>
                  </a:schemeClr>
                </a:solidFill>
              </a:defRPr>
            </a:lvl8pPr>
            <a:lvl9pPr marL="3264634" indent="0">
              <a:buNone/>
              <a:defRPr sz="12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0E51D-690E-485F-AFCE-C7D7DB54D2F0}"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6953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026FB-4195-484F-BAD5-7E8647D459D0}"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888033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1"/>
            <a:ext cx="4038600" cy="3394472"/>
          </a:xfrm>
        </p:spPr>
        <p:txBody>
          <a:bodyPr/>
          <a:lstStyle>
            <a:lvl1pPr>
              <a:defRPr sz="2474"/>
            </a:lvl1pPr>
            <a:lvl2pPr>
              <a:defRPr sz="2174"/>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474"/>
            </a:lvl1pPr>
            <a:lvl2pPr>
              <a:defRPr sz="2174"/>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0E51D-690E-485F-AFCE-C7D7DB54D2F0}"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720995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74" b="1"/>
            </a:lvl1pPr>
            <a:lvl2pPr marL="408079" indent="0">
              <a:buNone/>
              <a:defRPr sz="1800" b="1"/>
            </a:lvl2pPr>
            <a:lvl3pPr marL="816159" indent="0">
              <a:buNone/>
              <a:defRPr sz="1575" b="1"/>
            </a:lvl3pPr>
            <a:lvl4pPr marL="1224238" indent="0">
              <a:buNone/>
              <a:defRPr sz="1425" b="1"/>
            </a:lvl4pPr>
            <a:lvl5pPr marL="1632318" indent="0">
              <a:buNone/>
              <a:defRPr sz="1425" b="1"/>
            </a:lvl5pPr>
            <a:lvl6pPr marL="2040396" indent="0">
              <a:buNone/>
              <a:defRPr sz="1425" b="1"/>
            </a:lvl6pPr>
            <a:lvl7pPr marL="2448476" indent="0">
              <a:buNone/>
              <a:defRPr sz="1425" b="1"/>
            </a:lvl7pPr>
            <a:lvl8pPr marL="2856555" indent="0">
              <a:buNone/>
              <a:defRPr sz="1425" b="1"/>
            </a:lvl8pPr>
            <a:lvl9pPr marL="3264634" indent="0">
              <a:buNone/>
              <a:defRPr sz="1425"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74"/>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1"/>
          </a:xfrm>
        </p:spPr>
        <p:txBody>
          <a:bodyPr anchor="b"/>
          <a:lstStyle>
            <a:lvl1pPr marL="0" indent="0">
              <a:buNone/>
              <a:defRPr sz="2174" b="1"/>
            </a:lvl1pPr>
            <a:lvl2pPr marL="408079" indent="0">
              <a:buNone/>
              <a:defRPr sz="1800" b="1"/>
            </a:lvl2pPr>
            <a:lvl3pPr marL="816159" indent="0">
              <a:buNone/>
              <a:defRPr sz="1575" b="1"/>
            </a:lvl3pPr>
            <a:lvl4pPr marL="1224238" indent="0">
              <a:buNone/>
              <a:defRPr sz="1425" b="1"/>
            </a:lvl4pPr>
            <a:lvl5pPr marL="1632318" indent="0">
              <a:buNone/>
              <a:defRPr sz="1425" b="1"/>
            </a:lvl5pPr>
            <a:lvl6pPr marL="2040396" indent="0">
              <a:buNone/>
              <a:defRPr sz="1425" b="1"/>
            </a:lvl6pPr>
            <a:lvl7pPr marL="2448476" indent="0">
              <a:buNone/>
              <a:defRPr sz="1425" b="1"/>
            </a:lvl7pPr>
            <a:lvl8pPr marL="2856555" indent="0">
              <a:buNone/>
              <a:defRPr sz="1425" b="1"/>
            </a:lvl8pPr>
            <a:lvl9pPr marL="3264634" indent="0">
              <a:buNone/>
              <a:defRPr sz="1425" b="1"/>
            </a:lvl9pPr>
          </a:lstStyle>
          <a:p>
            <a:pPr lvl="0"/>
            <a:r>
              <a:rPr lang="en-US"/>
              <a:t>Click to edit Master text styles</a:t>
            </a:r>
          </a:p>
        </p:txBody>
      </p:sp>
      <p:sp>
        <p:nvSpPr>
          <p:cNvPr id="6" name="Content Placeholder 5"/>
          <p:cNvSpPr>
            <a:spLocks noGrp="1"/>
          </p:cNvSpPr>
          <p:nvPr>
            <p:ph sz="quarter" idx="4"/>
          </p:nvPr>
        </p:nvSpPr>
        <p:spPr>
          <a:xfrm>
            <a:off x="4645025" y="1631157"/>
            <a:ext cx="4041775" cy="2963466"/>
          </a:xfrm>
        </p:spPr>
        <p:txBody>
          <a:bodyPr/>
          <a:lstStyle>
            <a:lvl1pPr>
              <a:defRPr sz="2174"/>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0E51D-690E-485F-AFCE-C7D7DB54D2F0}" type="datetimeFigureOut">
              <a:rPr lang="en-US" smtClean="0"/>
              <a:pPr/>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681831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0E51D-690E-485F-AFCE-C7D7DB54D2F0}" type="datetimeFigureOut">
              <a:rPr lang="en-US" smtClean="0"/>
              <a:pPr/>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830492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E51D-690E-485F-AFCE-C7D7DB54D2F0}" type="datetimeFigureOut">
              <a:rPr lang="en-US" smtClean="0"/>
              <a:pPr/>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810701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849"/>
            </a:lvl1pPr>
            <a:lvl2pPr>
              <a:defRPr sz="2474"/>
            </a:lvl2pPr>
            <a:lvl3pPr>
              <a:defRPr sz="217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275"/>
            </a:lvl1pPr>
            <a:lvl2pPr marL="408079" indent="0">
              <a:buNone/>
              <a:defRPr sz="1050"/>
            </a:lvl2pPr>
            <a:lvl3pPr marL="816159" indent="0">
              <a:buNone/>
              <a:defRPr sz="900"/>
            </a:lvl3pPr>
            <a:lvl4pPr marL="1224238" indent="0">
              <a:buNone/>
              <a:defRPr sz="825"/>
            </a:lvl4pPr>
            <a:lvl5pPr marL="1632318" indent="0">
              <a:buNone/>
              <a:defRPr sz="825"/>
            </a:lvl5pPr>
            <a:lvl6pPr marL="2040396" indent="0">
              <a:buNone/>
              <a:defRPr sz="825"/>
            </a:lvl6pPr>
            <a:lvl7pPr marL="2448476" indent="0">
              <a:buNone/>
              <a:defRPr sz="825"/>
            </a:lvl7pPr>
            <a:lvl8pPr marL="2856555" indent="0">
              <a:buNone/>
              <a:defRPr sz="825"/>
            </a:lvl8pPr>
            <a:lvl9pPr marL="326463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911471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3"/>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49"/>
            </a:lvl1pPr>
            <a:lvl2pPr marL="408079" indent="0">
              <a:buNone/>
              <a:defRPr sz="2474"/>
            </a:lvl2pPr>
            <a:lvl3pPr marL="816159" indent="0">
              <a:buNone/>
              <a:defRPr sz="2174"/>
            </a:lvl3pPr>
            <a:lvl4pPr marL="1224238" indent="0">
              <a:buNone/>
              <a:defRPr sz="1800"/>
            </a:lvl4pPr>
            <a:lvl5pPr marL="1632318" indent="0">
              <a:buNone/>
              <a:defRPr sz="1800"/>
            </a:lvl5pPr>
            <a:lvl6pPr marL="2040396" indent="0">
              <a:buNone/>
              <a:defRPr sz="1800"/>
            </a:lvl6pPr>
            <a:lvl7pPr marL="2448476" indent="0">
              <a:buNone/>
              <a:defRPr sz="1800"/>
            </a:lvl7pPr>
            <a:lvl8pPr marL="2856555" indent="0">
              <a:buNone/>
              <a:defRPr sz="1800"/>
            </a:lvl8pPr>
            <a:lvl9pPr marL="3264634"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75"/>
            </a:lvl1pPr>
            <a:lvl2pPr marL="408079" indent="0">
              <a:buNone/>
              <a:defRPr sz="1050"/>
            </a:lvl2pPr>
            <a:lvl3pPr marL="816159" indent="0">
              <a:buNone/>
              <a:defRPr sz="900"/>
            </a:lvl3pPr>
            <a:lvl4pPr marL="1224238" indent="0">
              <a:buNone/>
              <a:defRPr sz="825"/>
            </a:lvl4pPr>
            <a:lvl5pPr marL="1632318" indent="0">
              <a:buNone/>
              <a:defRPr sz="825"/>
            </a:lvl5pPr>
            <a:lvl6pPr marL="2040396" indent="0">
              <a:buNone/>
              <a:defRPr sz="825"/>
            </a:lvl6pPr>
            <a:lvl7pPr marL="2448476" indent="0">
              <a:buNone/>
              <a:defRPr sz="825"/>
            </a:lvl7pPr>
            <a:lvl8pPr marL="2856555" indent="0">
              <a:buNone/>
              <a:defRPr sz="825"/>
            </a:lvl8pPr>
            <a:lvl9pPr marL="326463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60964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72813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768497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8708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nyPPT.com" type="tx">
  <p:cSld name="tinyPPT.com">
    <p:bg>
      <p:bgPr>
        <a:gradFill>
          <a:gsLst>
            <a:gs pos="0">
              <a:srgbClr val="FEFCFF"/>
            </a:gs>
            <a:gs pos="79591">
              <a:srgbClr val="EFF0F4"/>
            </a:gs>
            <a:gs pos="92730">
              <a:srgbClr val="E0E3E8"/>
            </a:gs>
            <a:gs pos="100000">
              <a:srgbClr val="E0E3E8"/>
            </a:gs>
          </a:gsLst>
          <a:lin ang="3702000" scaled="0"/>
        </a:gradFill>
        <a:effectLst/>
      </p:bgPr>
    </p:bg>
    <p:spTree>
      <p:nvGrpSpPr>
        <p:cNvPr id="1" name="Shape 9"/>
        <p:cNvGrpSpPr/>
        <p:nvPr/>
      </p:nvGrpSpPr>
      <p:grpSpPr>
        <a:xfrm>
          <a:off x="0" y="0"/>
          <a:ext cx="0" cy="0"/>
          <a:chOff x="0" y="0"/>
          <a:chExt cx="0" cy="0"/>
        </a:xfrm>
      </p:grpSpPr>
      <p:sp>
        <p:nvSpPr>
          <p:cNvPr id="10" name="Google Shape;10;p3"/>
          <p:cNvSpPr/>
          <p:nvPr/>
        </p:nvSpPr>
        <p:spPr>
          <a:xfrm>
            <a:off x="0" y="4905302"/>
            <a:ext cx="9144000" cy="244792"/>
          </a:xfrm>
          <a:prstGeom prst="rect">
            <a:avLst/>
          </a:prstGeom>
          <a:solidFill>
            <a:srgbClr val="11122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200"/>
              <a:buFont typeface="Avenir"/>
              <a:buNone/>
            </a:pPr>
            <a:endParaRPr sz="900" b="0" i="0" u="none" strike="noStrike" cap="none">
              <a:solidFill>
                <a:srgbClr val="FFFFFF"/>
              </a:solidFill>
              <a:latin typeface="Avenir"/>
              <a:ea typeface="Avenir"/>
              <a:cs typeface="Avenir"/>
              <a:sym typeface="Avenir"/>
            </a:endParaRPr>
          </a:p>
        </p:txBody>
      </p:sp>
      <p:sp>
        <p:nvSpPr>
          <p:cNvPr id="11" name="Google Shape;11;p3">
            <a:hlinkClick r:id="rId2"/>
          </p:cNvPr>
          <p:cNvSpPr txBox="1"/>
          <p:nvPr/>
        </p:nvSpPr>
        <p:spPr>
          <a:xfrm>
            <a:off x="3324638" y="4865306"/>
            <a:ext cx="2494724" cy="30005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US" sz="1050" b="0" i="0" u="none" strike="noStrike" cap="none">
                <a:solidFill>
                  <a:srgbClr val="FFFFFF"/>
                </a:solidFill>
                <a:latin typeface="Century Gothic"/>
                <a:ea typeface="Century Gothic"/>
                <a:cs typeface="Century Gothic"/>
                <a:sym typeface="Century Gothic"/>
              </a:rPr>
              <a:t>designed by</a:t>
            </a:r>
            <a:r>
              <a:rPr lang="en-US" sz="1500" b="0" i="0" u="none" strike="noStrike" cap="none">
                <a:solidFill>
                  <a:srgbClr val="FFFFFF"/>
                </a:solidFill>
                <a:latin typeface="Century Gothic"/>
                <a:ea typeface="Century Gothic"/>
                <a:cs typeface="Century Gothic"/>
                <a:sym typeface="Century Gothic"/>
              </a:rPr>
              <a:t> </a:t>
            </a:r>
            <a:r>
              <a:rPr lang="en-US" sz="1500" b="1" i="0" u="none" strike="noStrike" cap="none">
                <a:solidFill>
                  <a:srgbClr val="FFFFFF"/>
                </a:solidFill>
                <a:latin typeface="Century Gothic"/>
                <a:ea typeface="Century Gothic"/>
                <a:cs typeface="Century Gothic"/>
                <a:sym typeface="Century Gothic"/>
              </a:rPr>
              <a:t>tinyPPT.com</a:t>
            </a:r>
            <a:endParaRPr sz="1350"/>
          </a:p>
        </p:txBody>
      </p:sp>
      <p:sp>
        <p:nvSpPr>
          <p:cNvPr id="12" name="Google Shape;12;p3"/>
          <p:cNvSpPr txBox="1">
            <a:spLocks noGrp="1"/>
          </p:cNvSpPr>
          <p:nvPr>
            <p:ph type="sldNum" idx="12"/>
          </p:nvPr>
        </p:nvSpPr>
        <p:spPr>
          <a:xfrm>
            <a:off x="6447854" y="4582618"/>
            <a:ext cx="210692" cy="369291"/>
          </a:xfrm>
          <a:prstGeom prst="rect">
            <a:avLst/>
          </a:prstGeom>
          <a:noFill/>
          <a:ln>
            <a:noFill/>
          </a:ln>
        </p:spPr>
        <p:txBody>
          <a:bodyPr spcFirstLastPara="1" wrap="square" lIns="45700" tIns="45700" rIns="45700" bIns="45700" anchor="ctr" anchorCtr="0">
            <a:spAutoFit/>
          </a:bodyPr>
          <a:lstStyle>
            <a:lvl1pPr marL="0" lvl="0" indent="0" algn="ctr">
              <a:lnSpc>
                <a:spcPct val="100000"/>
              </a:lnSpc>
              <a:spcBef>
                <a:spcPts val="0"/>
              </a:spcBef>
              <a:spcAft>
                <a:spcPts val="0"/>
              </a:spcAft>
              <a:buClr>
                <a:srgbClr val="FFFFFF"/>
              </a:buClr>
              <a:buSzPts val="1200"/>
              <a:buFont typeface="Avenir"/>
              <a:buNone/>
              <a:defRPr>
                <a:solidFill>
                  <a:srgbClr val="FFFFFF"/>
                </a:solidFill>
              </a:defRPr>
            </a:lvl1pPr>
            <a:lvl2pPr marL="0" lvl="1" indent="0" algn="ctr">
              <a:lnSpc>
                <a:spcPct val="100000"/>
              </a:lnSpc>
              <a:spcBef>
                <a:spcPts val="0"/>
              </a:spcBef>
              <a:spcAft>
                <a:spcPts val="0"/>
              </a:spcAft>
              <a:buClr>
                <a:srgbClr val="FFFFFF"/>
              </a:buClr>
              <a:buSzPts val="1200"/>
              <a:buFont typeface="Avenir"/>
              <a:buNone/>
              <a:defRPr>
                <a:solidFill>
                  <a:srgbClr val="FFFFFF"/>
                </a:solidFill>
              </a:defRPr>
            </a:lvl2pPr>
            <a:lvl3pPr marL="0" lvl="2" indent="0" algn="ctr">
              <a:lnSpc>
                <a:spcPct val="100000"/>
              </a:lnSpc>
              <a:spcBef>
                <a:spcPts val="0"/>
              </a:spcBef>
              <a:spcAft>
                <a:spcPts val="0"/>
              </a:spcAft>
              <a:buClr>
                <a:srgbClr val="FFFFFF"/>
              </a:buClr>
              <a:buSzPts val="1200"/>
              <a:buFont typeface="Avenir"/>
              <a:buNone/>
              <a:defRPr>
                <a:solidFill>
                  <a:srgbClr val="FFFFFF"/>
                </a:solidFill>
              </a:defRPr>
            </a:lvl3pPr>
            <a:lvl4pPr marL="0" lvl="3" indent="0" algn="ctr">
              <a:lnSpc>
                <a:spcPct val="100000"/>
              </a:lnSpc>
              <a:spcBef>
                <a:spcPts val="0"/>
              </a:spcBef>
              <a:spcAft>
                <a:spcPts val="0"/>
              </a:spcAft>
              <a:buClr>
                <a:srgbClr val="FFFFFF"/>
              </a:buClr>
              <a:buSzPts val="1200"/>
              <a:buFont typeface="Avenir"/>
              <a:buNone/>
              <a:defRPr>
                <a:solidFill>
                  <a:srgbClr val="FFFFFF"/>
                </a:solidFill>
              </a:defRPr>
            </a:lvl4pPr>
            <a:lvl5pPr marL="0" lvl="4" indent="0" algn="ctr">
              <a:lnSpc>
                <a:spcPct val="100000"/>
              </a:lnSpc>
              <a:spcBef>
                <a:spcPts val="0"/>
              </a:spcBef>
              <a:spcAft>
                <a:spcPts val="0"/>
              </a:spcAft>
              <a:buClr>
                <a:srgbClr val="FFFFFF"/>
              </a:buClr>
              <a:buSzPts val="1200"/>
              <a:buFont typeface="Avenir"/>
              <a:buNone/>
              <a:defRPr>
                <a:solidFill>
                  <a:srgbClr val="FFFFFF"/>
                </a:solidFill>
              </a:defRPr>
            </a:lvl5pPr>
            <a:lvl6pPr marL="0" lvl="5" indent="0" algn="ctr">
              <a:lnSpc>
                <a:spcPct val="100000"/>
              </a:lnSpc>
              <a:spcBef>
                <a:spcPts val="0"/>
              </a:spcBef>
              <a:spcAft>
                <a:spcPts val="0"/>
              </a:spcAft>
              <a:buClr>
                <a:srgbClr val="FFFFFF"/>
              </a:buClr>
              <a:buSzPts val="1200"/>
              <a:buFont typeface="Avenir"/>
              <a:buNone/>
              <a:defRPr>
                <a:solidFill>
                  <a:srgbClr val="FFFFFF"/>
                </a:solidFill>
              </a:defRPr>
            </a:lvl6pPr>
            <a:lvl7pPr marL="0" lvl="6" indent="0" algn="ctr">
              <a:lnSpc>
                <a:spcPct val="100000"/>
              </a:lnSpc>
              <a:spcBef>
                <a:spcPts val="0"/>
              </a:spcBef>
              <a:spcAft>
                <a:spcPts val="0"/>
              </a:spcAft>
              <a:buClr>
                <a:srgbClr val="FFFFFF"/>
              </a:buClr>
              <a:buSzPts val="1200"/>
              <a:buFont typeface="Avenir"/>
              <a:buNone/>
              <a:defRPr>
                <a:solidFill>
                  <a:srgbClr val="FFFFFF"/>
                </a:solidFill>
              </a:defRPr>
            </a:lvl7pPr>
            <a:lvl8pPr marL="0" lvl="7" indent="0" algn="ctr">
              <a:lnSpc>
                <a:spcPct val="100000"/>
              </a:lnSpc>
              <a:spcBef>
                <a:spcPts val="0"/>
              </a:spcBef>
              <a:spcAft>
                <a:spcPts val="0"/>
              </a:spcAft>
              <a:buClr>
                <a:srgbClr val="FFFFFF"/>
              </a:buClr>
              <a:buSzPts val="1200"/>
              <a:buFont typeface="Avenir"/>
              <a:buNone/>
              <a:defRPr>
                <a:solidFill>
                  <a:srgbClr val="FFFFFF"/>
                </a:solidFill>
              </a:defRPr>
            </a:lvl8pPr>
            <a:lvl9pPr marL="0" lvl="8" indent="0" algn="ctr">
              <a:lnSpc>
                <a:spcPct val="100000"/>
              </a:lnSpc>
              <a:spcBef>
                <a:spcPts val="0"/>
              </a:spcBef>
              <a:spcAft>
                <a:spcPts val="0"/>
              </a:spcAft>
              <a:buClr>
                <a:srgbClr val="FFFFFF"/>
              </a:buClr>
              <a:buSzPts val="1200"/>
              <a:buFont typeface="Avenir"/>
              <a:buNone/>
              <a:defRPr>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940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026FB-4195-484F-BAD5-7E8647D459D0}"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8448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26FB-4195-484F-BAD5-7E8647D459D0}"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13715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73189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410892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25026FB-4195-484F-BAD5-7E8647D459D0}" type="datetimeFigureOut">
              <a:rPr lang="en-US" smtClean="0"/>
              <a:t>12/6/21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FAC19A-D120-41D2-944A-497DCFBF7ACA}" type="slidenum">
              <a:rPr lang="en-US" smtClean="0"/>
              <a:t>‹#›</a:t>
            </a:fld>
            <a:endParaRPr lang="en-US"/>
          </a:p>
        </p:txBody>
      </p:sp>
    </p:spTree>
    <p:extLst>
      <p:ext uri="{BB962C8B-B14F-4D97-AF65-F5344CB8AC3E}">
        <p14:creationId xmlns:p14="http://schemas.microsoft.com/office/powerpoint/2010/main" val="344494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4"/>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186C563-0FF7-4704-966A-68568B89C1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1878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633102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70635D2-1FD4-42FB-A3A0-B9DFEF7C7F90}" type="datetimeFigureOut">
              <a:rPr lang="en-US" smtClean="0">
                <a:solidFill>
                  <a:prstClr val="black">
                    <a:tint val="75000"/>
                  </a:prstClr>
                </a:solidFill>
              </a:rPr>
              <a:pPr defTabSz="685800"/>
              <a:t>12/6/21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977367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08850" tIns="54425" rIns="108850" bIns="5442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08850" tIns="54425" rIns="108850" bIns="54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8850" tIns="54425" rIns="108850" bIns="54425" rtlCol="0" anchor="ctr"/>
          <a:lstStyle>
            <a:lvl1pPr algn="l">
              <a:defRPr sz="1050">
                <a:solidFill>
                  <a:schemeClr val="tx1">
                    <a:tint val="75000"/>
                  </a:schemeClr>
                </a:solidFill>
              </a:defRPr>
            </a:lvl1pPr>
          </a:lstStyle>
          <a:p>
            <a:fld id="{33A0E51D-690E-485F-AFCE-C7D7DB54D2F0}" type="datetimeFigureOut">
              <a:rPr lang="en-US" smtClean="0"/>
              <a:pPr/>
              <a:t>12/6/21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8850" tIns="54425" rIns="108850" bIns="54425" rtlCol="0" anchor="ctr"/>
          <a:lstStyle>
            <a:lvl1pPr algn="ctr">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8850" tIns="54425" rIns="108850" bIns="54425" rtlCol="0" anchor="ctr"/>
          <a:lstStyle>
            <a:lvl1pPr algn="r">
              <a:defRPr sz="1050">
                <a:solidFill>
                  <a:schemeClr val="tx1">
                    <a:tint val="75000"/>
                  </a:schemeClr>
                </a:solidFill>
              </a:defRPr>
            </a:lvl1pPr>
          </a:lstStyle>
          <a:p>
            <a:fld id="{7103C5ED-236D-4E08-863A-2FDF12AD5479}" type="slidenum">
              <a:rPr lang="en-US" smtClean="0"/>
              <a:pPr/>
              <a:t>‹#›</a:t>
            </a:fld>
            <a:endParaRPr lang="en-US"/>
          </a:p>
        </p:txBody>
      </p:sp>
    </p:spTree>
    <p:extLst>
      <p:ext uri="{BB962C8B-B14F-4D97-AF65-F5344CB8AC3E}">
        <p14:creationId xmlns:p14="http://schemas.microsoft.com/office/powerpoint/2010/main" val="12580338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defTabSz="816159" rtl="0" eaLnBrk="1" latinLnBrk="0" hangingPunct="1">
        <a:spcBef>
          <a:spcPct val="0"/>
        </a:spcBef>
        <a:buNone/>
        <a:defRPr sz="3899" kern="1200">
          <a:solidFill>
            <a:schemeClr val="tx1"/>
          </a:solidFill>
          <a:latin typeface="+mj-lt"/>
          <a:ea typeface="+mj-ea"/>
          <a:cs typeface="+mj-cs"/>
        </a:defRPr>
      </a:lvl1pPr>
    </p:titleStyle>
    <p:bodyStyle>
      <a:lvl1pPr marL="306059" indent="-306059" algn="l" defTabSz="816159" rtl="0" eaLnBrk="1" latinLnBrk="0" hangingPunct="1">
        <a:spcBef>
          <a:spcPct val="20000"/>
        </a:spcBef>
        <a:buFont typeface="Arial" pitchFamily="34" charset="0"/>
        <a:buChar char="•"/>
        <a:defRPr sz="2849" kern="1200">
          <a:solidFill>
            <a:schemeClr val="tx1"/>
          </a:solidFill>
          <a:latin typeface="+mn-lt"/>
          <a:ea typeface="+mn-ea"/>
          <a:cs typeface="+mn-cs"/>
        </a:defRPr>
      </a:lvl1pPr>
      <a:lvl2pPr marL="663129" indent="-255050" algn="l" defTabSz="816159" rtl="0" eaLnBrk="1" latinLnBrk="0" hangingPunct="1">
        <a:spcBef>
          <a:spcPct val="20000"/>
        </a:spcBef>
        <a:buFont typeface="Arial" pitchFamily="34" charset="0"/>
        <a:buChar char="–"/>
        <a:defRPr sz="2474" kern="1200">
          <a:solidFill>
            <a:schemeClr val="tx1"/>
          </a:solidFill>
          <a:latin typeface="+mn-lt"/>
          <a:ea typeface="+mn-ea"/>
          <a:cs typeface="+mn-cs"/>
        </a:defRPr>
      </a:lvl2pPr>
      <a:lvl3pPr marL="1020198" indent="-204039" algn="l" defTabSz="816159" rtl="0" eaLnBrk="1" latinLnBrk="0" hangingPunct="1">
        <a:spcBef>
          <a:spcPct val="20000"/>
        </a:spcBef>
        <a:buFont typeface="Arial" pitchFamily="34" charset="0"/>
        <a:buChar char="•"/>
        <a:defRPr sz="2174" kern="1200">
          <a:solidFill>
            <a:schemeClr val="tx1"/>
          </a:solidFill>
          <a:latin typeface="+mn-lt"/>
          <a:ea typeface="+mn-ea"/>
          <a:cs typeface="+mn-cs"/>
        </a:defRPr>
      </a:lvl3pPr>
      <a:lvl4pPr marL="1428278"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357"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436"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6"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5"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4"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159" rtl="0" eaLnBrk="1" latinLnBrk="0" hangingPunct="1">
        <a:defRPr sz="1575" kern="1200">
          <a:solidFill>
            <a:schemeClr val="tx1"/>
          </a:solidFill>
          <a:latin typeface="+mn-lt"/>
          <a:ea typeface="+mn-ea"/>
          <a:cs typeface="+mn-cs"/>
        </a:defRPr>
      </a:lvl1pPr>
      <a:lvl2pPr marL="408079" algn="l" defTabSz="816159" rtl="0" eaLnBrk="1" latinLnBrk="0" hangingPunct="1">
        <a:defRPr sz="1575" kern="1200">
          <a:solidFill>
            <a:schemeClr val="tx1"/>
          </a:solidFill>
          <a:latin typeface="+mn-lt"/>
          <a:ea typeface="+mn-ea"/>
          <a:cs typeface="+mn-cs"/>
        </a:defRPr>
      </a:lvl2pPr>
      <a:lvl3pPr marL="816159" algn="l" defTabSz="816159" rtl="0" eaLnBrk="1" latinLnBrk="0" hangingPunct="1">
        <a:defRPr sz="1575" kern="1200">
          <a:solidFill>
            <a:schemeClr val="tx1"/>
          </a:solidFill>
          <a:latin typeface="+mn-lt"/>
          <a:ea typeface="+mn-ea"/>
          <a:cs typeface="+mn-cs"/>
        </a:defRPr>
      </a:lvl3pPr>
      <a:lvl4pPr marL="1224238" algn="l" defTabSz="816159" rtl="0" eaLnBrk="1" latinLnBrk="0" hangingPunct="1">
        <a:defRPr sz="1575" kern="1200">
          <a:solidFill>
            <a:schemeClr val="tx1"/>
          </a:solidFill>
          <a:latin typeface="+mn-lt"/>
          <a:ea typeface="+mn-ea"/>
          <a:cs typeface="+mn-cs"/>
        </a:defRPr>
      </a:lvl4pPr>
      <a:lvl5pPr marL="1632318" algn="l" defTabSz="816159" rtl="0" eaLnBrk="1" latinLnBrk="0" hangingPunct="1">
        <a:defRPr sz="1575" kern="1200">
          <a:solidFill>
            <a:schemeClr val="tx1"/>
          </a:solidFill>
          <a:latin typeface="+mn-lt"/>
          <a:ea typeface="+mn-ea"/>
          <a:cs typeface="+mn-cs"/>
        </a:defRPr>
      </a:lvl5pPr>
      <a:lvl6pPr marL="2040396" algn="l" defTabSz="816159" rtl="0" eaLnBrk="1" latinLnBrk="0" hangingPunct="1">
        <a:defRPr sz="1575" kern="1200">
          <a:solidFill>
            <a:schemeClr val="tx1"/>
          </a:solidFill>
          <a:latin typeface="+mn-lt"/>
          <a:ea typeface="+mn-ea"/>
          <a:cs typeface="+mn-cs"/>
        </a:defRPr>
      </a:lvl6pPr>
      <a:lvl7pPr marL="2448476" algn="l" defTabSz="816159" rtl="0" eaLnBrk="1" latinLnBrk="0" hangingPunct="1">
        <a:defRPr sz="1575" kern="1200">
          <a:solidFill>
            <a:schemeClr val="tx1"/>
          </a:solidFill>
          <a:latin typeface="+mn-lt"/>
          <a:ea typeface="+mn-ea"/>
          <a:cs typeface="+mn-cs"/>
        </a:defRPr>
      </a:lvl7pPr>
      <a:lvl8pPr marL="2856555" algn="l" defTabSz="816159" rtl="0" eaLnBrk="1" latinLnBrk="0" hangingPunct="1">
        <a:defRPr sz="1575" kern="1200">
          <a:solidFill>
            <a:schemeClr val="tx1"/>
          </a:solidFill>
          <a:latin typeface="+mn-lt"/>
          <a:ea typeface="+mn-ea"/>
          <a:cs typeface="+mn-cs"/>
        </a:defRPr>
      </a:lvl8pPr>
      <a:lvl9pPr marL="3264634" algn="l" defTabSz="816159" rtl="0" eaLnBrk="1" latinLnBrk="0" hangingPunct="1">
        <a:defRPr sz="15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69055"/>
            <a:ext cx="8229600" cy="1131095"/>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1pPr>
            <a:lvl2pPr marR="0" lvl="1"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2pPr>
            <a:lvl3pPr marR="0" lvl="2"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3pPr>
            <a:lvl4pPr marR="0" lvl="3"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4pPr>
            <a:lvl5pPr marR="0" lvl="4"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5pPr>
            <a:lvl6pPr marR="0" lvl="5"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6pPr>
            <a:lvl7pPr marR="0" lvl="6"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7pPr>
            <a:lvl8pPr marR="0" lvl="7"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8pPr>
            <a:lvl9pPr marR="0" lvl="8"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9pPr>
          </a:lstStyle>
          <a:p>
            <a:endParaRPr/>
          </a:p>
        </p:txBody>
      </p:sp>
      <p:sp>
        <p:nvSpPr>
          <p:cNvPr id="7" name="Google Shape;7;p2"/>
          <p:cNvSpPr txBox="1">
            <a:spLocks noGrp="1"/>
          </p:cNvSpPr>
          <p:nvPr>
            <p:ph type="body" idx="1"/>
          </p:nvPr>
        </p:nvSpPr>
        <p:spPr>
          <a:xfrm>
            <a:off x="457200" y="1200150"/>
            <a:ext cx="8229600" cy="3943350"/>
          </a:xfrm>
          <a:prstGeom prst="rect">
            <a:avLst/>
          </a:prstGeom>
          <a:noFill/>
          <a:ln>
            <a:noFill/>
          </a:ln>
        </p:spPr>
        <p:txBody>
          <a:bodyPr spcFirstLastPara="1" wrap="square" lIns="45700" tIns="45700" rIns="45700" bIns="45700" anchor="t" anchorCtr="0">
            <a:normAutofit/>
          </a:bodyPr>
          <a:lstStyle>
            <a:lvl1pPr marL="457200" marR="0" lvl="0"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1pPr>
            <a:lvl2pPr marL="914400" marR="0" lvl="1"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2pPr>
            <a:lvl3pPr marL="1371600" marR="0" lvl="2"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3pPr>
            <a:lvl4pPr marL="1828800" marR="0" lvl="3"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4pPr>
            <a:lvl5pPr marL="2286000" marR="0" lvl="4"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5pPr>
            <a:lvl6pPr marL="2743200" marR="0" lvl="5"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6pPr>
            <a:lvl7pPr marL="3200400" marR="0" lvl="6"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7pPr>
            <a:lvl8pPr marL="3657600" marR="0" lvl="7"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8pPr>
            <a:lvl9pPr marL="4114800" marR="0" lvl="8"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9pPr>
          </a:lstStyle>
          <a:p>
            <a:endParaRPr/>
          </a:p>
        </p:txBody>
      </p:sp>
      <p:sp>
        <p:nvSpPr>
          <p:cNvPr id="8" name="Google Shape;8;p2"/>
          <p:cNvSpPr txBox="1">
            <a:spLocks noGrp="1"/>
          </p:cNvSpPr>
          <p:nvPr>
            <p:ph type="sldNum" idx="12"/>
          </p:nvPr>
        </p:nvSpPr>
        <p:spPr>
          <a:xfrm>
            <a:off x="8304657" y="4719539"/>
            <a:ext cx="210694" cy="36929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0189094"/>
      </p:ext>
    </p:extLst>
  </p:cSld>
  <p:clrMap bg1="lt1" tx1="dk1" bg2="dk2" tx2="lt2" accent1="accent1" accent2="accent2" accent3="accent3" accent4="accent4" accent5="accent5" accent6="accent6" hlink="hlink" folHlink="folHlink"/>
  <p:sldLayoutIdLst>
    <p:sldLayoutId id="214748383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sv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36.xml"/><Relationship Id="rId7" Type="http://schemas.openxmlformats.org/officeDocument/2006/relationships/slide" Target="slide2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6.xml"/><Relationship Id="rId5" Type="http://schemas.openxmlformats.org/officeDocument/2006/relationships/image" Target="../media/image2.png"/><Relationship Id="rId4" Type="http://schemas.openxmlformats.org/officeDocument/2006/relationships/image" Target="../media/image58.jpg"/><Relationship Id="rId9" Type="http://schemas.openxmlformats.org/officeDocument/2006/relationships/slide" Target="slide29.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95250"/>
            <a:ext cx="9220200" cy="5238750"/>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lowchart: Punched Tape 6"/>
          <p:cNvSpPr/>
          <p:nvPr/>
        </p:nvSpPr>
        <p:spPr>
          <a:xfrm>
            <a:off x="1469163" y="1275299"/>
            <a:ext cx="6635931" cy="1219200"/>
          </a:xfrm>
          <a:prstGeom prst="flowChartPunchedTap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Tiết</a:t>
            </a:r>
            <a:r>
              <a:rPr lang="en-US" sz="2400" b="1" dirty="0">
                <a:solidFill>
                  <a:srgbClr val="C00000"/>
                </a:solidFill>
                <a:latin typeface="Times New Roman" panose="02020603050405020304" pitchFamily="18" charset="0"/>
                <a:cs typeface="Times New Roman" panose="02020603050405020304" pitchFamily="18" charset="0"/>
              </a:rPr>
              <a:t> 21 -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18</a:t>
            </a:r>
          </a:p>
          <a:p>
            <a:pPr algn="ctr" eaLnBrk="1" hangingPunct="1">
              <a:defRPr/>
            </a:pPr>
            <a:r>
              <a:rPr lang="en-US" sz="2400" b="1" dirty="0">
                <a:solidFill>
                  <a:srgbClr val="C00000"/>
                </a:solidFill>
                <a:latin typeface="Times New Roman" panose="02020603050405020304" pitchFamily="18" charset="0"/>
                <a:cs typeface="Times New Roman" panose="02020603050405020304" pitchFamily="18" charset="0"/>
              </a:rPr>
              <a:t> ĐẢNG CỘNG SẢN VIỆT NAM RA ĐỜI </a:t>
            </a:r>
          </a:p>
        </p:txBody>
      </p:sp>
      <p:sp>
        <p:nvSpPr>
          <p:cNvPr id="8" name="Rectangle 7"/>
          <p:cNvSpPr/>
          <p:nvPr/>
        </p:nvSpPr>
        <p:spPr>
          <a:xfrm>
            <a:off x="1368609" y="494901"/>
            <a:ext cx="6567888" cy="830997"/>
          </a:xfrm>
          <a:prstGeom prst="rect">
            <a:avLst/>
          </a:prstGeom>
          <a:noFill/>
        </p:spPr>
        <p:txBody>
          <a:bodyPr wrap="none" lIns="91440" tIns="45720" rIns="91440" bIns="45720">
            <a:spAutoFit/>
          </a:bodyPr>
          <a:lstStyle/>
          <a:p>
            <a:pPr algn="ctr"/>
            <a:r>
              <a:rPr lang="vi-VN" sz="2400" b="1" kern="10" cap="none" spc="0" dirty="0">
                <a:ln w="0"/>
                <a:solidFill>
                  <a:srgbClr val="009900"/>
                </a:solidFill>
                <a:latin typeface="Times New Roman" panose="02020603050405020304" pitchFamily="18" charset="0"/>
                <a:cs typeface="Times New Roman" panose="02020603050405020304" pitchFamily="18" charset="0"/>
              </a:rPr>
              <a:t>CHƯƠNG II:</a:t>
            </a:r>
          </a:p>
          <a:p>
            <a:pPr algn="ctr"/>
            <a:r>
              <a:rPr lang="vi-VN" sz="2400" b="1" kern="10" cap="none" spc="0" dirty="0">
                <a:ln w="0"/>
                <a:solidFill>
                  <a:srgbClr val="009900"/>
                </a:solidFill>
                <a:latin typeface="Times New Roman" panose="02020603050405020304" pitchFamily="18" charset="0"/>
                <a:cs typeface="Times New Roman" panose="02020603050405020304" pitchFamily="18" charset="0"/>
              </a:rPr>
              <a:t>VIỆT NAM TRONG NHỮNG NĂM 1930 - 1939</a:t>
            </a:r>
            <a:endParaRPr lang="en-US" sz="2400" b="1" cap="none" spc="0" dirty="0">
              <a:ln w="0"/>
              <a:solidFill>
                <a:srgbClr val="009900"/>
              </a:solidFill>
            </a:endParaRPr>
          </a:p>
        </p:txBody>
      </p:sp>
      <p:pic>
        <p:nvPicPr>
          <p:cNvPr id="2" name="Dang-Da-Cho-Ta-Mua-Xuan-Top-Ca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2978150"/>
            <a:ext cx="609600" cy="609600"/>
          </a:xfrm>
          <a:prstGeom prst="rect">
            <a:avLst/>
          </a:prstGeom>
        </p:spPr>
      </p:pic>
      <p:pic>
        <p:nvPicPr>
          <p:cNvPr id="9" name="Picture 8">
            <a:extLst>
              <a:ext uri="{FF2B5EF4-FFF2-40B4-BE49-F238E27FC236}">
                <a16:creationId xmlns:a16="http://schemas.microsoft.com/office/drawing/2014/main" id="{70C99173-44DF-46B3-8942-520C41CA8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307" y="2751703"/>
            <a:ext cx="1434910" cy="1440000"/>
          </a:xfrm>
          <a:prstGeom prst="ellipse">
            <a:avLst/>
          </a:prstGeom>
        </p:spPr>
      </p:pic>
      <p:pic>
        <p:nvPicPr>
          <p:cNvPr id="10" name="Picture 9">
            <a:extLst>
              <a:ext uri="{FF2B5EF4-FFF2-40B4-BE49-F238E27FC236}">
                <a16:creationId xmlns:a16="http://schemas.microsoft.com/office/drawing/2014/main" id="{7CA6F1AD-2E28-40C7-BAD9-98654B5DD6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936" y="2828457"/>
            <a:ext cx="1440000" cy="1440000"/>
          </a:xfrm>
          <a:prstGeom prst="ellipse">
            <a:avLst/>
          </a:prstGeom>
        </p:spPr>
      </p:pic>
      <p:pic>
        <p:nvPicPr>
          <p:cNvPr id="11" name="Picture 10">
            <a:extLst>
              <a:ext uri="{FF2B5EF4-FFF2-40B4-BE49-F238E27FC236}">
                <a16:creationId xmlns:a16="http://schemas.microsoft.com/office/drawing/2014/main" id="{E5E7F4EB-24DC-4B15-8502-2C0D91A2486D}"/>
              </a:ext>
            </a:extLst>
          </p:cNvPr>
          <p:cNvPicPr>
            <a:picLocks noChangeAspect="1"/>
          </p:cNvPicPr>
          <p:nvPr/>
        </p:nvPicPr>
        <p:blipFill rotWithShape="1">
          <a:blip r:embed="rId8">
            <a:extLst>
              <a:ext uri="{28A0092B-C50C-407E-A947-70E740481C1C}">
                <a14:useLocalDpi xmlns:a14="http://schemas.microsoft.com/office/drawing/2010/main" val="0"/>
              </a:ext>
            </a:extLst>
          </a:blip>
          <a:srcRect l="5761" t="210" r="13535" b="42769"/>
          <a:stretch/>
        </p:blipFill>
        <p:spPr>
          <a:xfrm>
            <a:off x="3932871" y="2767095"/>
            <a:ext cx="1439363" cy="1501361"/>
          </a:xfrm>
          <a:prstGeom prst="ellipse">
            <a:avLst/>
          </a:prstGeom>
        </p:spPr>
      </p:pic>
    </p:spTree>
    <p:extLst>
      <p:ext uri="{BB962C8B-B14F-4D97-AF65-F5344CB8AC3E}">
        <p14:creationId xmlns:p14="http://schemas.microsoft.com/office/powerpoint/2010/main" val="36138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4543"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 y="736036"/>
            <a:ext cx="4057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100" b="1" i="1" dirty="0">
                <a:latin typeface="Times New Roman" panose="02020603050405020304" pitchFamily="18" charset="0"/>
                <a:cs typeface="Times New Roman" panose="02020603050405020304" pitchFamily="18" charset="0"/>
                <a:sym typeface="Wingdings" panose="05000000000000000000" pitchFamily="2" charset="2"/>
              </a:rPr>
              <a:t>b</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nghị</a:t>
            </a:r>
            <a:endParaRPr lang="en-US" altLang="en-US" sz="2100" b="1"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 Box 13"/>
          <p:cNvSpPr txBox="1">
            <a:spLocks noChangeArrowheads="1"/>
          </p:cNvSpPr>
          <p:nvPr/>
        </p:nvSpPr>
        <p:spPr bwMode="auto">
          <a:xfrm>
            <a:off x="152400" y="24615"/>
            <a:ext cx="6315891" cy="446276"/>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I- </a:t>
            </a:r>
            <a:r>
              <a:rPr lang="en-US" altLang="en-US" sz="2000" b="1" dirty="0" err="1">
                <a:solidFill>
                  <a:srgbClr val="FF0000"/>
                </a:solidFill>
                <a:latin typeface="Times New Roman" panose="02020603050405020304" pitchFamily="18" charset="0"/>
                <a:cs typeface="Times New Roman" panose="02020603050405020304" pitchFamily="18" charset="0"/>
              </a:rPr>
              <a:t>Hội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nghị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thành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Đảng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Việt</a:t>
            </a:r>
            <a:r>
              <a:rPr lang="en-US" altLang="en-US" sz="2000" b="1" dirty="0">
                <a:solidFill>
                  <a:srgbClr val="FF0000"/>
                </a:solidFill>
                <a:latin typeface="Times New Roman" panose="02020603050405020304" pitchFamily="18" charset="0"/>
                <a:cs typeface="Times New Roman" panose="02020603050405020304" pitchFamily="18" charset="0"/>
              </a:rPr>
              <a:t> Nam</a:t>
            </a:r>
          </a:p>
        </p:txBody>
      </p:sp>
      <p:sp>
        <p:nvSpPr>
          <p:cNvPr id="5" name="Rectangle 4"/>
          <p:cNvSpPr>
            <a:spLocks noChangeArrowheads="1"/>
          </p:cNvSpPr>
          <p:nvPr/>
        </p:nvSpPr>
        <p:spPr bwMode="auto">
          <a:xfrm>
            <a:off x="152400" y="439392"/>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0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Freeform 7">
            <a:extLst>
              <a:ext uri="{FF2B5EF4-FFF2-40B4-BE49-F238E27FC236}">
                <a16:creationId xmlns:a16="http://schemas.microsoft.com/office/drawing/2014/main" id="{53F7DB06-7D0C-45E2-916E-2E360991A8D5}"/>
              </a:ext>
            </a:extLst>
          </p:cNvPr>
          <p:cNvSpPr/>
          <p:nvPr/>
        </p:nvSpPr>
        <p:spPr>
          <a:xfrm flipH="1">
            <a:off x="4900447" y="2564068"/>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4239F3C6-49D9-47F6-BD1A-73203EB830C9}"/>
              </a:ext>
            </a:extLst>
          </p:cNvPr>
          <p:cNvSpPr txBox="1"/>
          <p:nvPr/>
        </p:nvSpPr>
        <p:spPr>
          <a:xfrm>
            <a:off x="5238084" y="2868197"/>
            <a:ext cx="3449049"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Đánh ĐQ giành độc lập</a:t>
            </a:r>
            <a:r>
              <a:rPr lang="en-US" sz="1600">
                <a:solidFill>
                  <a:schemeClr val="tx1"/>
                </a:solidFill>
                <a:latin typeface="Times New Roman" pitchFamily="18" charset="0"/>
                <a:cs typeface="Times New Roman" pitchFamily="18" charset="0"/>
              </a:rPr>
              <a:t> =&gt;</a:t>
            </a:r>
            <a:r>
              <a:rPr lang="vi-VN" sz="1600">
                <a:solidFill>
                  <a:schemeClr val="tx1"/>
                </a:solidFill>
                <a:latin typeface="Times New Roman" pitchFamily="18" charset="0"/>
                <a:cs typeface="Times New Roman" pitchFamily="18" charset="0"/>
              </a:rPr>
              <a:t> tịch thu ruộng đất của địa chủ, phản CM</a:t>
            </a:r>
          </a:p>
        </p:txBody>
      </p:sp>
      <p:sp>
        <p:nvSpPr>
          <p:cNvPr id="9" name="Freeform 7">
            <a:extLst>
              <a:ext uri="{FF2B5EF4-FFF2-40B4-BE49-F238E27FC236}">
                <a16:creationId xmlns:a16="http://schemas.microsoft.com/office/drawing/2014/main" id="{E784E7CF-C09B-4E12-A47A-7D70F1E7AEB8}"/>
              </a:ext>
            </a:extLst>
          </p:cNvPr>
          <p:cNvSpPr/>
          <p:nvPr/>
        </p:nvSpPr>
        <p:spPr>
          <a:xfrm flipH="1">
            <a:off x="5230151" y="2534147"/>
            <a:ext cx="3424038" cy="319573"/>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a:solidFill>
                  <a:prstClr val="white"/>
                </a:solidFill>
                <a:latin typeface="Times New Roman" pitchFamily="18" charset="0"/>
                <a:cs typeface="Times New Roman" pitchFamily="18" charset="0"/>
              </a:rPr>
              <a:t>NHIỆM VỤ CÁCH MẠNG</a:t>
            </a:r>
          </a:p>
        </p:txBody>
      </p:sp>
      <p:pic>
        <p:nvPicPr>
          <p:cNvPr id="10" name="Graphic 66" descr="Person with idea">
            <a:extLst>
              <a:ext uri="{FF2B5EF4-FFF2-40B4-BE49-F238E27FC236}">
                <a16:creationId xmlns:a16="http://schemas.microsoft.com/office/drawing/2014/main" id="{1FCA0579-79CD-45F8-AA63-15750B7557A3}"/>
              </a:ext>
            </a:extLst>
          </p:cNvPr>
          <p:cNvPicPr>
            <a:picLocks noChangeAspect="1"/>
          </p:cNvPicPr>
          <p:nvPr/>
        </p:nvPicPr>
        <p:blipFill>
          <a:blip r:embed="rId2" cstate="print">
            <a:duotone>
              <a:prstClr val="black"/>
              <a:srgbClr val="FF00FF">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32247" y="2831334"/>
            <a:ext cx="536400" cy="536400"/>
          </a:xfrm>
          <a:prstGeom prst="rect">
            <a:avLst/>
          </a:prstGeom>
        </p:spPr>
      </p:pic>
      <p:sp>
        <p:nvSpPr>
          <p:cNvPr id="11" name="Freeform 7">
            <a:extLst>
              <a:ext uri="{FF2B5EF4-FFF2-40B4-BE49-F238E27FC236}">
                <a16:creationId xmlns:a16="http://schemas.microsoft.com/office/drawing/2014/main" id="{47585A7D-B77B-490A-B604-C7F03EB1C277}"/>
              </a:ext>
            </a:extLst>
          </p:cNvPr>
          <p:cNvSpPr/>
          <p:nvPr/>
        </p:nvSpPr>
        <p:spPr>
          <a:xfrm flipH="1">
            <a:off x="759349" y="2611501"/>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C225855-3533-4098-A769-13605DB12058}"/>
              </a:ext>
            </a:extLst>
          </p:cNvPr>
          <p:cNvSpPr txBox="1"/>
          <p:nvPr/>
        </p:nvSpPr>
        <p:spPr>
          <a:xfrm>
            <a:off x="826102" y="2853720"/>
            <a:ext cx="351480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CM Tư sản dân quyền</a:t>
            </a:r>
            <a:endParaRPr lang="en-US" sz="1600">
              <a:solidFill>
                <a:schemeClr val="tx1"/>
              </a:solidFill>
              <a:latin typeface="Times New Roman" pitchFamily="18" charset="0"/>
              <a:cs typeface="Times New Roman" pitchFamily="18" charset="0"/>
            </a:endParaRPr>
          </a:p>
          <a:p>
            <a:pPr algn="ctr" defTabSz="357173"/>
            <a:r>
              <a:rPr lang="en-US" sz="1600">
                <a:solidFill>
                  <a:schemeClr val="tx1"/>
                </a:solidFill>
                <a:latin typeface="Times New Roman" pitchFamily="18" charset="0"/>
                <a:cs typeface="Times New Roman" pitchFamily="18" charset="0"/>
              </a:rPr>
              <a:t>=&gt;</a:t>
            </a:r>
            <a:r>
              <a:rPr lang="vi-VN" sz="1600">
                <a:solidFill>
                  <a:schemeClr val="tx1"/>
                </a:solidFill>
                <a:latin typeface="Times New Roman" pitchFamily="18" charset="0"/>
                <a:cs typeface="Times New Roman" pitchFamily="18" charset="0"/>
              </a:rPr>
              <a:t> CM XHCN</a:t>
            </a:r>
          </a:p>
        </p:txBody>
      </p:sp>
      <p:sp>
        <p:nvSpPr>
          <p:cNvPr id="13" name="Freeform 7">
            <a:extLst>
              <a:ext uri="{FF2B5EF4-FFF2-40B4-BE49-F238E27FC236}">
                <a16:creationId xmlns:a16="http://schemas.microsoft.com/office/drawing/2014/main" id="{4BEB68A8-787C-4D37-B1E2-4799AA107123}"/>
              </a:ext>
            </a:extLst>
          </p:cNvPr>
          <p:cNvSpPr/>
          <p:nvPr/>
        </p:nvSpPr>
        <p:spPr>
          <a:xfrm flipH="1">
            <a:off x="900544" y="2571750"/>
            <a:ext cx="3474648" cy="303648"/>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a:solidFill>
                  <a:prstClr val="white"/>
                </a:solidFill>
                <a:latin typeface="Times New Roman" pitchFamily="18" charset="0"/>
                <a:cs typeface="Times New Roman" pitchFamily="18" charset="0"/>
              </a:rPr>
              <a:t>TÍNH CHẤT CÁCH MẠNG</a:t>
            </a:r>
          </a:p>
        </p:txBody>
      </p:sp>
      <p:pic>
        <p:nvPicPr>
          <p:cNvPr id="14" name="Graphic 65" descr="House">
            <a:extLst>
              <a:ext uri="{FF2B5EF4-FFF2-40B4-BE49-F238E27FC236}">
                <a16:creationId xmlns:a16="http://schemas.microsoft.com/office/drawing/2014/main" id="{7AFB814F-2B66-45EB-8168-B0AEEE7A07F0}"/>
              </a:ext>
            </a:extLst>
          </p:cNvPr>
          <p:cNvPicPr>
            <a:picLocks noChangeAspect="1"/>
          </p:cNvPicPr>
          <p:nvPr/>
        </p:nvPicPr>
        <p:blipFill>
          <a:blip r:embed="rId4" cstate="print">
            <a:duotone>
              <a:prstClr val="black"/>
              <a:srgbClr val="92D05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652" y="3006480"/>
            <a:ext cx="536400" cy="536400"/>
          </a:xfrm>
          <a:prstGeom prst="rect">
            <a:avLst/>
          </a:prstGeom>
        </p:spPr>
      </p:pic>
      <p:sp>
        <p:nvSpPr>
          <p:cNvPr id="15" name="Freeform 7">
            <a:extLst>
              <a:ext uri="{FF2B5EF4-FFF2-40B4-BE49-F238E27FC236}">
                <a16:creationId xmlns:a16="http://schemas.microsoft.com/office/drawing/2014/main" id="{0054DA87-9791-480F-A10B-CFC80367AA6B}"/>
              </a:ext>
            </a:extLst>
          </p:cNvPr>
          <p:cNvSpPr/>
          <p:nvPr/>
        </p:nvSpPr>
        <p:spPr>
          <a:xfrm flipH="1">
            <a:off x="4338295" y="4052225"/>
            <a:ext cx="4315895" cy="9924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19C1C065-D726-4C26-8E60-B26BCFF7020C}"/>
              </a:ext>
            </a:extLst>
          </p:cNvPr>
          <p:cNvSpPr txBox="1"/>
          <p:nvPr/>
        </p:nvSpPr>
        <p:spPr>
          <a:xfrm>
            <a:off x="5103324" y="3780804"/>
            <a:ext cx="355086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CMVN là bộ phận của CMTG</a:t>
            </a:r>
          </a:p>
        </p:txBody>
      </p:sp>
      <p:sp>
        <p:nvSpPr>
          <p:cNvPr id="17" name="Freeform 7">
            <a:extLst>
              <a:ext uri="{FF2B5EF4-FFF2-40B4-BE49-F238E27FC236}">
                <a16:creationId xmlns:a16="http://schemas.microsoft.com/office/drawing/2014/main" id="{DDEA5AA0-C159-4372-9C16-DA9696E32416}"/>
              </a:ext>
            </a:extLst>
          </p:cNvPr>
          <p:cNvSpPr/>
          <p:nvPr/>
        </p:nvSpPr>
        <p:spPr>
          <a:xfrm flipH="1">
            <a:off x="5197102" y="3447233"/>
            <a:ext cx="3490031" cy="303650"/>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vi-VN" sz="1580" b="1" dirty="0">
                <a:solidFill>
                  <a:prstClr val="white"/>
                </a:solidFill>
                <a:latin typeface="Times New Roman" pitchFamily="18" charset="0"/>
                <a:cs typeface="Times New Roman" pitchFamily="18" charset="0"/>
              </a:rPr>
              <a:t>QUAN HỆ QUỐC TẾ</a:t>
            </a:r>
            <a:endParaRPr lang="en-US" sz="1580" b="1" dirty="0">
              <a:solidFill>
                <a:prstClr val="white"/>
              </a:solidFill>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id="{5FDA99D8-6857-470B-9BD0-40F028AB080B}"/>
              </a:ext>
            </a:extLst>
          </p:cNvPr>
          <p:cNvSpPr/>
          <p:nvPr/>
        </p:nvSpPr>
        <p:spPr>
          <a:xfrm flipH="1">
            <a:off x="399282" y="4093155"/>
            <a:ext cx="2897863" cy="969572"/>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252D685E-576C-4968-8D51-AC4B982A1F7E}"/>
              </a:ext>
            </a:extLst>
          </p:cNvPr>
          <p:cNvSpPr txBox="1"/>
          <p:nvPr/>
        </p:nvSpPr>
        <p:spPr>
          <a:xfrm>
            <a:off x="1299986" y="3716336"/>
            <a:ext cx="2804097"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Công-nông, liên kết tiểu tư sản, trí thức, trung nông</a:t>
            </a:r>
          </a:p>
        </p:txBody>
      </p:sp>
      <p:sp>
        <p:nvSpPr>
          <p:cNvPr id="20" name="Freeform 7">
            <a:extLst>
              <a:ext uri="{FF2B5EF4-FFF2-40B4-BE49-F238E27FC236}">
                <a16:creationId xmlns:a16="http://schemas.microsoft.com/office/drawing/2014/main" id="{7CD5CA5E-95FE-4FAF-BF1E-8F030890DFC5}"/>
              </a:ext>
            </a:extLst>
          </p:cNvPr>
          <p:cNvSpPr/>
          <p:nvPr/>
        </p:nvSpPr>
        <p:spPr>
          <a:xfrm flipH="1">
            <a:off x="878525" y="3435147"/>
            <a:ext cx="3556764" cy="303648"/>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dirty="0">
                <a:solidFill>
                  <a:prstClr val="white"/>
                </a:solidFill>
                <a:latin typeface="Times New Roman" pitchFamily="18" charset="0"/>
                <a:cs typeface="Times New Roman" pitchFamily="18" charset="0"/>
              </a:rPr>
              <a:t>8/1945</a:t>
            </a:r>
            <a:endParaRPr lang="vi-VN" sz="1580" b="1" dirty="0">
              <a:solidFill>
                <a:prstClr val="white"/>
              </a:solidFill>
              <a:latin typeface="Times New Roman" pitchFamily="18" charset="0"/>
              <a:cs typeface="Times New Roman" pitchFamily="18" charset="0"/>
            </a:endParaRPr>
          </a:p>
          <a:p>
            <a:pPr algn="ctr" defTabSz="802190"/>
            <a:endParaRPr lang="vi-VN" sz="1580" b="1" dirty="0">
              <a:solidFill>
                <a:prstClr val="white"/>
              </a:solidFill>
              <a:latin typeface="Times New Roman" pitchFamily="18" charset="0"/>
              <a:cs typeface="Times New Roman" pitchFamily="18" charset="0"/>
            </a:endParaRPr>
          </a:p>
          <a:p>
            <a:pPr algn="ctr" defTabSz="802190"/>
            <a:r>
              <a:rPr lang="vi-VN" sz="1580" b="1" dirty="0">
                <a:solidFill>
                  <a:schemeClr val="tx1"/>
                </a:solidFill>
                <a:latin typeface="Times New Roman" pitchFamily="18" charset="0"/>
                <a:cs typeface="Times New Roman" pitchFamily="18" charset="0"/>
              </a:rPr>
              <a:t>LỰC LƯỢNG</a:t>
            </a:r>
          </a:p>
          <a:p>
            <a:pPr algn="ctr" defTabSz="802190"/>
            <a:endParaRPr lang="vi-VN" sz="1580" b="1" dirty="0">
              <a:solidFill>
                <a:prstClr val="white"/>
              </a:solidFill>
              <a:latin typeface="Times New Roman" pitchFamily="18" charset="0"/>
              <a:cs typeface="Times New Roman" pitchFamily="18" charset="0"/>
            </a:endParaRPr>
          </a:p>
          <a:p>
            <a:pPr algn="ctr" defTabSz="802190"/>
            <a:endParaRPr lang="en-US" sz="1580" b="1" dirty="0">
              <a:solidFill>
                <a:prstClr val="white"/>
              </a:solidFill>
              <a:latin typeface="Times New Roman" pitchFamily="18" charset="0"/>
              <a:cs typeface="Times New Roman" pitchFamily="18" charset="0"/>
            </a:endParaRPr>
          </a:p>
        </p:txBody>
      </p:sp>
      <p:pic>
        <p:nvPicPr>
          <p:cNvPr id="21" name="Graphic 61" descr="Lightbulb">
            <a:extLst>
              <a:ext uri="{FF2B5EF4-FFF2-40B4-BE49-F238E27FC236}">
                <a16:creationId xmlns:a16="http://schemas.microsoft.com/office/drawing/2014/main" id="{40AA54C6-7716-4E9D-98BA-8ED71F4EC1A3}"/>
              </a:ext>
            </a:extLst>
          </p:cNvPr>
          <p:cNvPicPr>
            <a:picLocks noChangeAspect="1"/>
          </p:cNvPicPr>
          <p:nvPr/>
        </p:nvPicPr>
        <p:blipFill>
          <a:blip r:embed="rId6" cstate="print">
            <a:duotone>
              <a:prstClr val="black"/>
              <a:schemeClr val="accent6">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6598" y="3761193"/>
            <a:ext cx="536400" cy="536400"/>
          </a:xfrm>
          <a:prstGeom prst="rect">
            <a:avLst/>
          </a:prstGeom>
        </p:spPr>
      </p:pic>
      <p:pic>
        <p:nvPicPr>
          <p:cNvPr id="22" name="Graphic 68" descr="Coins">
            <a:extLst>
              <a:ext uri="{FF2B5EF4-FFF2-40B4-BE49-F238E27FC236}">
                <a16:creationId xmlns:a16="http://schemas.microsoft.com/office/drawing/2014/main" id="{DCFA1730-A6D1-4EE8-96F3-CE1861D6C7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275" y="3805002"/>
            <a:ext cx="536400" cy="536400"/>
          </a:xfrm>
          <a:prstGeom prst="rect">
            <a:avLst/>
          </a:prstGeom>
        </p:spPr>
      </p:pic>
      <p:sp>
        <p:nvSpPr>
          <p:cNvPr id="24" name="TextBox 23">
            <a:extLst>
              <a:ext uri="{FF2B5EF4-FFF2-40B4-BE49-F238E27FC236}">
                <a16:creationId xmlns:a16="http://schemas.microsoft.com/office/drawing/2014/main" id="{CAD646D8-45AC-4B13-B105-55489CD4CD71}"/>
              </a:ext>
            </a:extLst>
          </p:cNvPr>
          <p:cNvSpPr txBox="1"/>
          <p:nvPr/>
        </p:nvSpPr>
        <p:spPr>
          <a:xfrm>
            <a:off x="88992" y="1582195"/>
            <a:ext cx="4644998" cy="830997"/>
          </a:xfrm>
          <a:prstGeom prst="rect">
            <a:avLst/>
          </a:prstGeom>
          <a:noFill/>
        </p:spPr>
        <p:txBody>
          <a:bodyPr wrap="square">
            <a:sp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altLang="en-US" sz="2400" b="1">
                <a:solidFill>
                  <a:srgbClr val="FF0000"/>
                </a:solidFill>
                <a:latin typeface="Times New Roman" pitchFamily="18" charset="0"/>
                <a:cs typeface="Times New Roman" pitchFamily="18" charset="0"/>
              </a:rPr>
              <a:t>NỘI DUNG </a:t>
            </a:r>
          </a:p>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altLang="en-US" sz="2400" b="1">
                <a:solidFill>
                  <a:srgbClr val="FF0000"/>
                </a:solidFill>
                <a:latin typeface="Times New Roman" pitchFamily="18" charset="0"/>
                <a:cs typeface="Times New Roman" pitchFamily="18" charset="0"/>
              </a:rPr>
              <a:t>CƯƠNG LĨNH CHÍNH TRỊ</a:t>
            </a:r>
            <a:endParaRPr lang="en-US" sz="2400" dirty="0">
              <a:solidFill>
                <a:srgbClr val="FF0000"/>
              </a:solidFill>
              <a:effectLst>
                <a:outerShdw blurRad="38100" dist="38100" dir="2700000" algn="tl">
                  <a:srgbClr val="000000"/>
                </a:outerShdw>
              </a:effectLst>
              <a:latin typeface="Arial" charset="0"/>
              <a:cs typeface="Arial" charset="0"/>
            </a:endParaRPr>
          </a:p>
        </p:txBody>
      </p:sp>
      <p:pic>
        <p:nvPicPr>
          <p:cNvPr id="25" name="Picture 2">
            <a:extLst>
              <a:ext uri="{FF2B5EF4-FFF2-40B4-BE49-F238E27FC236}">
                <a16:creationId xmlns:a16="http://schemas.microsoft.com/office/drawing/2014/main" id="{25B8CCDA-F40E-44B1-B51F-696596A11E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208" y="831148"/>
            <a:ext cx="1218626" cy="16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 name="Picture 3">
            <a:extLst>
              <a:ext uri="{FF2B5EF4-FFF2-40B4-BE49-F238E27FC236}">
                <a16:creationId xmlns:a16="http://schemas.microsoft.com/office/drawing/2014/main" id="{B6DE7EDE-ABD0-4182-8724-C0E9D7D5D9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2808" y="869367"/>
            <a:ext cx="1218625" cy="160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Rectangle 26">
            <a:extLst>
              <a:ext uri="{FF2B5EF4-FFF2-40B4-BE49-F238E27FC236}">
                <a16:creationId xmlns:a16="http://schemas.microsoft.com/office/drawing/2014/main" id="{6B248CD3-9B76-4C42-AB08-97906F0505C3}"/>
              </a:ext>
            </a:extLst>
          </p:cNvPr>
          <p:cNvSpPr>
            <a:spLocks noChangeArrowheads="1"/>
          </p:cNvSpPr>
          <p:nvPr/>
        </p:nvSpPr>
        <p:spPr bwMode="auto">
          <a:xfrm>
            <a:off x="759349" y="4231680"/>
            <a:ext cx="8760977"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150000"/>
              </a:lnSpc>
              <a:spcBef>
                <a:spcPts val="844"/>
              </a:spcBef>
              <a:buClrTx/>
              <a:buSzTx/>
              <a:buNone/>
            </a:pPr>
            <a:r>
              <a:rPr lang="en-US" altLang="en-US" sz="1700" b="1">
                <a:solidFill>
                  <a:srgbClr val="000000"/>
                </a:solidFill>
                <a:latin typeface="Times New Roman" panose="02020603050405020304" pitchFamily="18" charset="0"/>
                <a:cs typeface="Times New Roman" panose="02020603050405020304" pitchFamily="18" charset="0"/>
              </a:rPr>
              <a:t>=&gt; </a:t>
            </a:r>
            <a:r>
              <a:rPr lang="en-US" altLang="en-US" sz="1700" b="1" dirty="0" err="1">
                <a:solidFill>
                  <a:srgbClr val="000000"/>
                </a:solidFill>
                <a:latin typeface="Times New Roman" panose="02020603050405020304" pitchFamily="18" charset="0"/>
                <a:cs typeface="Times New Roman" panose="02020603050405020304" pitchFamily="18" charset="0"/>
              </a:rPr>
              <a:t>Đây</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là</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Cương</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lĩnh</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chính</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trị</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đầu</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tiên</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của</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Đảng</a:t>
            </a:r>
            <a:r>
              <a:rPr lang="en-US" altLang="en-US" sz="1700" b="1" dirty="0">
                <a:solidFill>
                  <a:srgbClr val="000000"/>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560D9B57-172E-45D3-89B2-14BEB918BC0B}"/>
              </a:ext>
            </a:extLst>
          </p:cNvPr>
          <p:cNvSpPr>
            <a:spLocks noChangeArrowheads="1"/>
          </p:cNvSpPr>
          <p:nvPr/>
        </p:nvSpPr>
        <p:spPr bwMode="auto">
          <a:xfrm>
            <a:off x="711052" y="4574011"/>
            <a:ext cx="85344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indent="0" eaLnBrk="1" hangingPunct="1">
              <a:lnSpc>
                <a:spcPct val="150000"/>
              </a:lnSpc>
              <a:spcBef>
                <a:spcPct val="0"/>
              </a:spcBef>
              <a:buClrTx/>
              <a:buSzTx/>
              <a:buNone/>
              <a:defRPr/>
            </a:pPr>
            <a:r>
              <a:rPr lang="vi-VN"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Đảng</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0" indent="0" eaLnBrk="1" hangingPunct="1">
              <a:lnSpc>
                <a:spcPct val="150000"/>
              </a:lnSpc>
              <a:spcBef>
                <a:spcPct val="0"/>
              </a:spcBef>
              <a:buClrTx/>
              <a:buSzTx/>
              <a:buNone/>
              <a:defRPr/>
            </a:pP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17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9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9" presetClass="entr" fill="hold" nodeType="afterEffect">
                                  <p:stCondLst>
                                    <p:cond delay="0"/>
                                  </p:stCondLst>
                                  <p:childTnLst>
                                    <p:set>
                                      <p:cBhvr additive="repl">
                                        <p:cTn id="10" dur="1" fill="hold">
                                          <p:stCondLst>
                                            <p:cond delay="0"/>
                                          </p:stCondLst>
                                        </p:cTn>
                                        <p:tgtEl>
                                          <p:spTgt spid="26"/>
                                        </p:tgtEl>
                                        <p:attrNameLst>
                                          <p:attrName>style.visibility</p:attrName>
                                        </p:attrNameLst>
                                      </p:cBhvr>
                                      <p:to>
                                        <p:strVal val="visible"/>
                                      </p:to>
                                    </p:set>
                                    <p:anim calcmode="lin" valueType="num">
                                      <p:cBhvr additive="repl">
                                        <p:cTn id="11" dur="1000" fill="hold"/>
                                        <p:tgtEl>
                                          <p:spTgt spid="26"/>
                                        </p:tgtEl>
                                        <p:attrNameLst>
                                          <p:attrName>ppt_x</p:attrName>
                                        </p:attrNameLst>
                                      </p:cBhvr>
                                      <p:tavLst>
                                        <p:tav tm="100000">
                                          <p:val>
                                            <p:strVal val="#ppt_x-.2"/>
                                          </p:val>
                                        </p:tav>
                                        <p:tav tm="100000">
                                          <p:val>
                                            <p:strVal val="#ppt_x"/>
                                          </p:val>
                                        </p:tav>
                                      </p:tavLst>
                                    </p:anim>
                                    <p:anim calcmode="lin" valueType="num">
                                      <p:cBhvr additive="repl">
                                        <p:cTn id="12" dur="1000" fill="hold"/>
                                        <p:tgtEl>
                                          <p:spTgt spid="26"/>
                                        </p:tgtEl>
                                        <p:attrNameLst>
                                          <p:attrName>ppt_y</p:attrName>
                                        </p:attrNameLst>
                                      </p:cBhvr>
                                      <p:tavLst>
                                        <p:tav tm="100000">
                                          <p:val>
                                            <p:strVal val="#ppt_y"/>
                                          </p:val>
                                        </p:tav>
                                        <p:tav tm="100000">
                                          <p:val>
                                            <p:strVal val="#ppt_y"/>
                                          </p:val>
                                        </p:tav>
                                      </p:tavLst>
                                    </p:anim>
                                    <p:animEffect transition="in" filter="wipe(right)">
                                      <p:cBhvr additive="repl">
                                        <p:cTn id="13" dur="1000"/>
                                        <p:tgtEl>
                                          <p:spTgt spid="26"/>
                                        </p:tgtEl>
                                      </p:cBhvr>
                                    </p:animEffect>
                                  </p:childTnLst>
                                </p:cTn>
                              </p:par>
                            </p:childTnLst>
                          </p:cTn>
                        </p:par>
                        <p:par>
                          <p:cTn id="14" fill="hold">
                            <p:stCondLst>
                              <p:cond delay="1500"/>
                            </p:stCondLst>
                            <p:childTnLst>
                              <p:par>
                                <p:cTn id="15" presetID="29" presetClass="entr" fill="hold" nodeType="afterEffect">
                                  <p:stCondLst>
                                    <p:cond delay="0"/>
                                  </p:stCondLst>
                                  <p:childTnLst>
                                    <p:set>
                                      <p:cBhvr additive="repl">
                                        <p:cTn id="16" dur="1" fill="hold">
                                          <p:stCondLst>
                                            <p:cond delay="0"/>
                                          </p:stCondLst>
                                        </p:cTn>
                                        <p:tgtEl>
                                          <p:spTgt spid="25"/>
                                        </p:tgtEl>
                                        <p:attrNameLst>
                                          <p:attrName>style.visibility</p:attrName>
                                        </p:attrNameLst>
                                      </p:cBhvr>
                                      <p:to>
                                        <p:strVal val="visible"/>
                                      </p:to>
                                    </p:set>
                                    <p:anim calcmode="lin" valueType="num">
                                      <p:cBhvr additive="repl">
                                        <p:cTn id="17" dur="1000" fill="hold"/>
                                        <p:tgtEl>
                                          <p:spTgt spid="25"/>
                                        </p:tgtEl>
                                        <p:attrNameLst>
                                          <p:attrName>ppt_x</p:attrName>
                                        </p:attrNameLst>
                                      </p:cBhvr>
                                      <p:tavLst>
                                        <p:tav tm="100000">
                                          <p:val>
                                            <p:strVal val="#ppt_x-.2"/>
                                          </p:val>
                                        </p:tav>
                                        <p:tav tm="100000">
                                          <p:val>
                                            <p:strVal val="#ppt_x"/>
                                          </p:val>
                                        </p:tav>
                                      </p:tavLst>
                                    </p:anim>
                                    <p:anim calcmode="lin" valueType="num">
                                      <p:cBhvr additive="repl">
                                        <p:cTn id="18" dur="1000" fill="hold"/>
                                        <p:tgtEl>
                                          <p:spTgt spid="25"/>
                                        </p:tgtEl>
                                        <p:attrNameLst>
                                          <p:attrName>ppt_y</p:attrName>
                                        </p:attrNameLst>
                                      </p:cBhvr>
                                      <p:tavLst>
                                        <p:tav tm="100000">
                                          <p:val>
                                            <p:strVal val="#ppt_y"/>
                                          </p:val>
                                        </p:tav>
                                        <p:tav tm="100000">
                                          <p:val>
                                            <p:strVal val="#ppt_y"/>
                                          </p:val>
                                        </p:tav>
                                      </p:tavLst>
                                    </p:anim>
                                    <p:animEffect transition="in" filter="wipe(right)">
                                      <p:cBhvr additive="repl">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1000"/>
                            </p:stCondLst>
                            <p:childTnLst>
                              <p:par>
                                <p:cTn id="46" presetID="23" presetClass="entr" presetSubtype="16"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par>
                          <p:cTn id="60" fill="hold">
                            <p:stCondLst>
                              <p:cond delay="1000"/>
                            </p:stCondLst>
                            <p:childTnLst>
                              <p:par>
                                <p:cTn id="61" presetID="2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par>
                          <p:cTn id="75" fill="hold">
                            <p:stCondLst>
                              <p:cond delay="1000"/>
                            </p:stCondLst>
                            <p:childTnLst>
                              <p:par>
                                <p:cTn id="76" presetID="23" presetClass="entr" presetSubtype="16"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barn(inVertical)">
                                      <p:cBhvr>
                                        <p:cTn id="84" dur="500"/>
                                        <p:tgtEl>
                                          <p:spTgt spid="27">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barn(inVertical)">
                                      <p:cBhvr>
                                        <p:cTn id="8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6" grpId="0"/>
      <p:bldP spid="17" grpId="0" animBg="1"/>
      <p:bldP spid="19" grpId="0"/>
      <p:bldP spid="20"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1"/>
          <p:cNvGrpSpPr>
            <a:grpSpLocks/>
          </p:cNvGrpSpPr>
          <p:nvPr/>
        </p:nvGrpSpPr>
        <p:grpSpPr bwMode="auto">
          <a:xfrm>
            <a:off x="4572000" y="462"/>
            <a:ext cx="4114800" cy="5009688"/>
            <a:chOff x="2544" y="10"/>
            <a:chExt cx="3024" cy="3926"/>
          </a:xfrm>
        </p:grpSpPr>
        <p:grpSp>
          <p:nvGrpSpPr>
            <p:cNvPr id="26628" name="Group 26"/>
            <p:cNvGrpSpPr>
              <a:grpSpLocks/>
            </p:cNvGrpSpPr>
            <p:nvPr/>
          </p:nvGrpSpPr>
          <p:grpSpPr bwMode="auto">
            <a:xfrm>
              <a:off x="2544" y="144"/>
              <a:ext cx="3024" cy="3792"/>
              <a:chOff x="2496" y="144"/>
              <a:chExt cx="3024" cy="3792"/>
            </a:xfrm>
          </p:grpSpPr>
          <p:pic>
            <p:nvPicPr>
              <p:cNvPr id="26630" name="Picture 27"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44"/>
                <a:ext cx="3024" cy="379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8"/>
              <p:cNvSpPr>
                <a:spLocks noChangeArrowheads="1"/>
              </p:cNvSpPr>
              <p:nvPr/>
            </p:nvSpPr>
            <p:spPr bwMode="auto">
              <a:xfrm>
                <a:off x="4752" y="28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350" i="1">
                    <a:latin typeface="Arial" panose="020B0604020202020204" pitchFamily="34" charset="0"/>
                  </a:rPr>
                  <a:t>1930</a:t>
                </a:r>
              </a:p>
            </p:txBody>
          </p:sp>
          <p:sp>
            <p:nvSpPr>
              <p:cNvPr id="26632" name="Rectangle 29"/>
              <p:cNvSpPr>
                <a:spLocks noChangeArrowheads="1"/>
              </p:cNvSpPr>
              <p:nvPr/>
            </p:nvSpPr>
            <p:spPr bwMode="auto">
              <a:xfrm>
                <a:off x="4704" y="768"/>
                <a:ext cx="38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350">
                    <a:latin typeface="Arial" panose="020B0604020202020204" pitchFamily="34" charset="0"/>
                  </a:rPr>
                  <a:t>1930</a:t>
                </a:r>
              </a:p>
            </p:txBody>
          </p:sp>
        </p:grpSp>
        <p:sp>
          <p:nvSpPr>
            <p:cNvPr id="26629" name="Text Box 30"/>
            <p:cNvSpPr txBox="1">
              <a:spLocks noChangeArrowheads="1"/>
            </p:cNvSpPr>
            <p:nvPr/>
          </p:nvSpPr>
          <p:spPr bwMode="auto">
            <a:xfrm>
              <a:off x="2936" y="10"/>
              <a:ext cx="2520"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b="1">
                  <a:solidFill>
                    <a:schemeClr val="bg1"/>
                  </a:solidFill>
                  <a:highlight>
                    <a:srgbClr val="FF0000"/>
                  </a:highlight>
                  <a:latin typeface="Times New Roman" panose="02020603050405020304" pitchFamily="18" charset="0"/>
                  <a:cs typeface="Times New Roman" panose="02020603050405020304" pitchFamily="18" charset="0"/>
                </a:rPr>
                <a:t>Lời kêu gọi 1930</a:t>
              </a:r>
            </a:p>
          </p:txBody>
        </p:sp>
      </p:grpSp>
      <p:sp>
        <p:nvSpPr>
          <p:cNvPr id="26627" name="TextBox 10"/>
          <p:cNvSpPr txBox="1">
            <a:spLocks noChangeArrowheads="1"/>
          </p:cNvSpPr>
          <p:nvPr/>
        </p:nvSpPr>
        <p:spPr bwMode="auto">
          <a:xfrm>
            <a:off x="449516" y="753661"/>
            <a:ext cx="3886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1800" b="1" dirty="0" err="1">
                <a:solidFill>
                  <a:srgbClr val="0000CC"/>
                </a:solidFill>
                <a:latin typeface="Times New Roman" panose="02020603050405020304" pitchFamily="18" charset="0"/>
                <a:cs typeface="Times New Roman" panose="02020603050405020304" pitchFamily="18" charset="0"/>
              </a:rPr>
              <a:t>Nhân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sự</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kiện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thành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lập</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Đảng</a:t>
            </a:r>
            <a:r>
              <a:rPr lang="en-US" altLang="en-US" sz="1800" b="1">
                <a:solidFill>
                  <a:srgbClr val="0000CC"/>
                </a:solidFill>
                <a:latin typeface="Times New Roman" panose="02020603050405020304" pitchFamily="18" charset="0"/>
                <a:cs typeface="Times New Roman" panose="02020603050405020304" pitchFamily="18" charset="0"/>
              </a:rPr>
              <a:t>,  Nguyễn </a:t>
            </a:r>
            <a:r>
              <a:rPr lang="en-US" altLang="en-US" sz="1800" b="1" dirty="0" err="1">
                <a:solidFill>
                  <a:srgbClr val="0000CC"/>
                </a:solidFill>
                <a:latin typeface="Times New Roman" panose="02020603050405020304" pitchFamily="18" charset="0"/>
                <a:cs typeface="Times New Roman" panose="02020603050405020304" pitchFamily="18" charset="0"/>
              </a:rPr>
              <a:t>Ái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Quốc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thay</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mặt</a:t>
            </a:r>
            <a:r>
              <a:rPr lang="en-US" altLang="en-US" sz="1800" b="1">
                <a:solidFill>
                  <a:srgbClr val="0000CC"/>
                </a:solidFill>
                <a:latin typeface="Times New Roman" panose="02020603050405020304" pitchFamily="18" charset="0"/>
                <a:cs typeface="Times New Roman" panose="02020603050405020304" pitchFamily="18" charset="0"/>
              </a:rPr>
              <a:t> Quốc </a:t>
            </a:r>
            <a:r>
              <a:rPr lang="en-US" altLang="en-US" sz="1800" b="1" dirty="0" err="1">
                <a:solidFill>
                  <a:srgbClr val="0000CC"/>
                </a:solidFill>
                <a:latin typeface="Times New Roman" panose="02020603050405020304" pitchFamily="18" charset="0"/>
                <a:cs typeface="Times New Roman" panose="02020603050405020304" pitchFamily="18" charset="0"/>
              </a:rPr>
              <a:t>tế</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cộng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sản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và</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Đảng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Cộng</a:t>
            </a:r>
            <a:r>
              <a:rPr lang="en-US" altLang="en-US" sz="1800" b="1">
                <a:solidFill>
                  <a:srgbClr val="0000CC"/>
                </a:solidFill>
                <a:latin typeface="Times New Roman" panose="02020603050405020304" pitchFamily="18" charset="0"/>
                <a:cs typeface="Times New Roman" panose="02020603050405020304" pitchFamily="18" charset="0"/>
              </a:rPr>
              <a:t>  sản </a:t>
            </a:r>
            <a:r>
              <a:rPr lang="en-US" altLang="en-US" sz="1800" b="1" dirty="0" err="1">
                <a:solidFill>
                  <a:srgbClr val="0000CC"/>
                </a:solidFill>
                <a:latin typeface="Times New Roman" panose="02020603050405020304" pitchFamily="18" charset="0"/>
                <a:cs typeface="Times New Roman" panose="02020603050405020304" pitchFamily="18" charset="0"/>
              </a:rPr>
              <a:t>Việt</a:t>
            </a:r>
            <a:r>
              <a:rPr lang="en-US" altLang="en-US" sz="1800" b="1" dirty="0">
                <a:solidFill>
                  <a:srgbClr val="0000CC"/>
                </a:solidFill>
                <a:latin typeface="Times New Roman" panose="02020603050405020304" pitchFamily="18" charset="0"/>
                <a:cs typeface="Times New Roman" panose="02020603050405020304" pitchFamily="18" charset="0"/>
              </a:rPr>
              <a:t> Nam </a:t>
            </a:r>
            <a:r>
              <a:rPr lang="en-US" altLang="en-US" sz="1800" b="1" dirty="0" err="1">
                <a:solidFill>
                  <a:srgbClr val="0000CC"/>
                </a:solidFill>
                <a:latin typeface="Times New Roman" panose="02020603050405020304" pitchFamily="18" charset="0"/>
                <a:cs typeface="Times New Roman" panose="02020603050405020304" pitchFamily="18" charset="0"/>
              </a:rPr>
              <a:t>viết</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lời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kêu</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gọi</a:t>
            </a:r>
            <a:r>
              <a:rPr lang="en-US" altLang="en-US" sz="1800" b="1">
                <a:solidFill>
                  <a:srgbClr val="0000CC"/>
                </a:solidFill>
                <a:latin typeface="Times New Roman" panose="02020603050405020304" pitchFamily="18" charset="0"/>
                <a:cs typeface="Times New Roman" panose="02020603050405020304" pitchFamily="18" charset="0"/>
              </a:rPr>
              <a:t> gửi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a:solidFill>
                  <a:srgbClr val="0000CC"/>
                </a:solidFill>
                <a:latin typeface="Times New Roman" panose="02020603050405020304" pitchFamily="18" charset="0"/>
                <a:cs typeface="Times New Roman" panose="02020603050405020304" pitchFamily="18" charset="0"/>
              </a:rPr>
              <a:t>công </a:t>
            </a:r>
            <a:r>
              <a:rPr lang="en-US" altLang="en-US" sz="1800" b="1" dirty="0" err="1">
                <a:solidFill>
                  <a:srgbClr val="0000CC"/>
                </a:solidFill>
                <a:latin typeface="Times New Roman" panose="02020603050405020304" pitchFamily="18" charset="0"/>
                <a:cs typeface="Times New Roman" panose="02020603050405020304" pitchFamily="18" charset="0"/>
              </a:rPr>
              <a:t>nhân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nông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dân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binh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lính</a:t>
            </a:r>
            <a:r>
              <a:rPr lang="en-US" altLang="en-US" sz="1800" b="1">
                <a:solidFill>
                  <a:srgbClr val="0000CC"/>
                </a:solidFill>
                <a:latin typeface="Times New Roman" panose="02020603050405020304" pitchFamily="18" charset="0"/>
                <a:cs typeface="Times New Roman" panose="02020603050405020304" pitchFamily="18" charset="0"/>
              </a:rPr>
              <a:t>, thanh </a:t>
            </a:r>
            <a:r>
              <a:rPr lang="en-US" altLang="en-US" sz="1800" b="1" dirty="0" err="1">
                <a:solidFill>
                  <a:srgbClr val="0000CC"/>
                </a:solidFill>
                <a:latin typeface="Times New Roman" panose="02020603050405020304" pitchFamily="18" charset="0"/>
                <a:cs typeface="Times New Roman" panose="02020603050405020304" pitchFamily="18" charset="0"/>
              </a:rPr>
              <a:t>niên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học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sinh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và</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tất</a:t>
            </a:r>
            <a:r>
              <a:rPr lang="en-US" altLang="en-US" sz="1800" b="1">
                <a:solidFill>
                  <a:srgbClr val="0000CC"/>
                </a:solidFill>
                <a:latin typeface="Times New Roman" panose="02020603050405020304" pitchFamily="18" charset="0"/>
                <a:cs typeface="Times New Roman" panose="02020603050405020304" pitchFamily="18" charset="0"/>
              </a:rPr>
              <a:t> cả đồng </a:t>
            </a:r>
            <a:r>
              <a:rPr lang="en-US" altLang="en-US" sz="1800" b="1" dirty="0" err="1">
                <a:solidFill>
                  <a:srgbClr val="0000CC"/>
                </a:solidFill>
                <a:latin typeface="Times New Roman" panose="02020603050405020304" pitchFamily="18" charset="0"/>
                <a:cs typeface="Times New Roman" panose="02020603050405020304" pitchFamily="18" charset="0"/>
              </a:rPr>
              <a:t>bào</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bị</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áp</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bức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bóc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lột</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và</a:t>
            </a:r>
            <a:r>
              <a:rPr lang="en-US" altLang="en-US" sz="1800" b="1">
                <a:solidFill>
                  <a:srgbClr val="0000CC"/>
                </a:solidFill>
                <a:latin typeface="Times New Roman" panose="02020603050405020304" pitchFamily="18" charset="0"/>
                <a:cs typeface="Times New Roman" panose="02020603050405020304" pitchFamily="18" charset="0"/>
              </a:rPr>
              <a:t> đề </a:t>
            </a:r>
            <a:r>
              <a:rPr lang="en-US" altLang="en-US" sz="1800" b="1" dirty="0" err="1">
                <a:solidFill>
                  <a:srgbClr val="0000CC"/>
                </a:solidFill>
                <a:latin typeface="Times New Roman" panose="02020603050405020304" pitchFamily="18" charset="0"/>
                <a:cs typeface="Times New Roman" panose="02020603050405020304" pitchFamily="18" charset="0"/>
              </a:rPr>
              <a:t>nghị</a:t>
            </a:r>
            <a:r>
              <a:rPr lang="en-US" altLang="en-US" sz="1800" b="1" dirty="0">
                <a:solidFill>
                  <a:srgbClr val="0000CC"/>
                </a:solidFill>
                <a:latin typeface="Times New Roman" panose="02020603050405020304" pitchFamily="18" charset="0"/>
                <a:cs typeface="Times New Roman" panose="02020603050405020304" pitchFamily="18" charset="0"/>
              </a:rPr>
              <a:t>:</a:t>
            </a:r>
            <a:r>
              <a:rPr lang="en-US" altLang="en-US" sz="1800" b="1" dirty="0">
                <a:latin typeface="Times New Roman" panose="02020603050405020304" pitchFamily="18" charset="0"/>
                <a:cs typeface="Times New Roman" panose="02020603050405020304" pitchFamily="18" charset="0"/>
              </a:rPr>
              <a:t> </a:t>
            </a:r>
            <a:endParaRPr lang="vi-VN" altLang="en-US" sz="1800" b="1" dirty="0">
              <a:latin typeface="Times New Roman" panose="02020603050405020304" pitchFamily="18" charset="0"/>
              <a:cs typeface="Times New Roman" panose="02020603050405020304" pitchFamily="18" charset="0"/>
            </a:endParaRPr>
          </a:p>
          <a:p>
            <a:pPr algn="just" eaLnBrk="1" hangingPunct="1">
              <a:spcBef>
                <a:spcPct val="0"/>
              </a:spcBef>
              <a:buClrTx/>
              <a:buSzTx/>
              <a:buFontTx/>
              <a:buNone/>
            </a:pPr>
            <a:r>
              <a:rPr lang="en-US" altLang="en-US" sz="1800" b="1" i="1" dirty="0">
                <a:solidFill>
                  <a:srgbClr val="FF0000"/>
                </a:solidFill>
                <a:latin typeface="Times New Roman" panose="02020603050405020304" pitchFamily="18" charset="0"/>
                <a:cs typeface="Times New Roman" panose="02020603050405020304" pitchFamily="18" charset="0"/>
              </a:rPr>
              <a:t>"</a:t>
            </a:r>
            <a:r>
              <a:rPr lang="en-US" altLang="en-US" sz="1800" b="1" i="1" dirty="0" err="1">
                <a:solidFill>
                  <a:srgbClr val="FF0000"/>
                </a:solidFill>
                <a:latin typeface="Times New Roman" panose="02020603050405020304" pitchFamily="18" charset="0"/>
                <a:cs typeface="Times New Roman" panose="02020603050405020304" pitchFamily="18" charset="0"/>
              </a:rPr>
              <a:t>Từ</a:t>
            </a:r>
            <a:r>
              <a:rPr lang="en-US" altLang="en-US" sz="1800" b="1" i="1" dirty="0">
                <a:solidFill>
                  <a:srgbClr val="FF0000"/>
                </a:solidFill>
                <a:latin typeface="Times New Roman" panose="02020603050405020304" pitchFamily="18" charset="0"/>
                <a:cs typeface="Times New Roman" panose="02020603050405020304" pitchFamily="18" charset="0"/>
              </a:rPr>
              <a:t> nay </a:t>
            </a:r>
            <a:r>
              <a:rPr lang="en-US" altLang="en-US" sz="1800" b="1" i="1" dirty="0" err="1">
                <a:solidFill>
                  <a:srgbClr val="FF0000"/>
                </a:solidFill>
                <a:latin typeface="Times New Roman" panose="02020603050405020304" pitchFamily="18" charset="0"/>
                <a:cs typeface="Times New Roman" panose="02020603050405020304" pitchFamily="18" charset="0"/>
              </a:rPr>
              <a:t>anh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chị</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err="1">
                <a:solidFill>
                  <a:srgbClr val="FF0000"/>
                </a:solidFill>
                <a:latin typeface="Times New Roman" panose="02020603050405020304" pitchFamily="18" charset="0"/>
                <a:cs typeface="Times New Roman" panose="02020603050405020304" pitchFamily="18" charset="0"/>
              </a:rPr>
              <a:t>em</a:t>
            </a:r>
            <a:r>
              <a:rPr lang="en-US" altLang="en-US" sz="1800" b="1" i="1">
                <a:solidFill>
                  <a:srgbClr val="FF0000"/>
                </a:solidFill>
                <a:latin typeface="Times New Roman" panose="02020603050405020304" pitchFamily="18" charset="0"/>
                <a:cs typeface="Times New Roman" panose="02020603050405020304" pitchFamily="18" charset="0"/>
              </a:rPr>
              <a:t>  chúng </a:t>
            </a:r>
            <a:r>
              <a:rPr lang="en-US" altLang="en-US" sz="1800" b="1" i="1" dirty="0">
                <a:solidFill>
                  <a:srgbClr val="FF0000"/>
                </a:solidFill>
                <a:latin typeface="Times New Roman" panose="02020603050405020304" pitchFamily="18" charset="0"/>
                <a:cs typeface="Times New Roman" panose="02020603050405020304" pitchFamily="18" charset="0"/>
              </a:rPr>
              <a:t>ta </a:t>
            </a:r>
            <a:r>
              <a:rPr lang="en-US" altLang="en-US" sz="1800" b="1" i="1" dirty="0" err="1">
                <a:solidFill>
                  <a:srgbClr val="FF0000"/>
                </a:solidFill>
                <a:latin typeface="Times New Roman" panose="02020603050405020304" pitchFamily="18" charset="0"/>
                <a:cs typeface="Times New Roman" panose="02020603050405020304" pitchFamily="18" charset="0"/>
              </a:rPr>
              <a:t>cần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phải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gia</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nhập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ủng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hộ</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và</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theo</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để</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đánh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đổ</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đế</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quốc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Pháp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phong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kiến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Việt</a:t>
            </a:r>
            <a:r>
              <a:rPr lang="en-US" altLang="en-US" sz="1800" b="1" i="1" dirty="0">
                <a:solidFill>
                  <a:srgbClr val="FF0000"/>
                </a:solidFill>
                <a:latin typeface="Times New Roman" panose="02020603050405020304" pitchFamily="18" charset="0"/>
                <a:cs typeface="Times New Roman" panose="02020603050405020304" pitchFamily="18" charset="0"/>
              </a:rPr>
              <a:t> Nam </a:t>
            </a:r>
            <a:r>
              <a:rPr lang="en-US" altLang="en-US" sz="1800" b="1" i="1" dirty="0" err="1">
                <a:solidFill>
                  <a:srgbClr val="FF0000"/>
                </a:solidFill>
                <a:latin typeface="Times New Roman" panose="02020603050405020304" pitchFamily="18" charset="0"/>
                <a:cs typeface="Times New Roman" panose="02020603050405020304" pitchFamily="18" charset="0"/>
              </a:rPr>
              <a:t>và</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giai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cấp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tư</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sản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phản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cách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mạng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làm</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cho</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nước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Việt</a:t>
            </a:r>
            <a:r>
              <a:rPr lang="en-US" altLang="en-US" sz="1800" b="1" i="1" dirty="0">
                <a:solidFill>
                  <a:srgbClr val="FF0000"/>
                </a:solidFill>
                <a:latin typeface="Times New Roman" panose="02020603050405020304" pitchFamily="18" charset="0"/>
                <a:cs typeface="Times New Roman" panose="02020603050405020304" pitchFamily="18" charset="0"/>
              </a:rPr>
              <a:t> Nam </a:t>
            </a:r>
            <a:r>
              <a:rPr lang="en-US" altLang="en-US" sz="1800" b="1" i="1" dirty="0" err="1">
                <a:solidFill>
                  <a:srgbClr val="FF0000"/>
                </a:solidFill>
                <a:latin typeface="Times New Roman" panose="02020603050405020304" pitchFamily="18" charset="0"/>
                <a:cs typeface="Times New Roman" panose="02020603050405020304" pitchFamily="18" charset="0"/>
              </a:rPr>
              <a:t>được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độc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lập</a:t>
            </a:r>
            <a:r>
              <a:rPr lang="en-US" altLang="en-US" sz="1800" b="1" i="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None/>
            </a:pPr>
            <a:endParaRPr lang="en-US" altLang="en-US" sz="18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702736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ỘI NGHỊ THÀNH LẬP ĐẢNG 19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54875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190323"/>
            <a:ext cx="6515100" cy="415498"/>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II. LUẬN CƯƠNG CHÍNH TRỊ ( THÁNG 10/1930)</a:t>
            </a:r>
          </a:p>
        </p:txBody>
      </p:sp>
      <p:sp>
        <p:nvSpPr>
          <p:cNvPr id="8" name="Rectangle 7"/>
          <p:cNvSpPr>
            <a:spLocks noChangeArrowheads="1"/>
          </p:cNvSpPr>
          <p:nvPr/>
        </p:nvSpPr>
        <p:spPr bwMode="auto">
          <a:xfrm>
            <a:off x="381000" y="801292"/>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1.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Hội </a:t>
            </a:r>
            <a:r>
              <a:rPr lang="vi-VN"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nghị </a:t>
            </a:r>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BCH TW </a:t>
            </a:r>
            <a:r>
              <a:rPr lang="vi-VN"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lần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thứ nhất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7" name="Hexagon 76">
            <a:extLst>
              <a:ext uri="{FF2B5EF4-FFF2-40B4-BE49-F238E27FC236}">
                <a16:creationId xmlns:a16="http://schemas.microsoft.com/office/drawing/2014/main" id="{33EE3E66-659C-4856-9E48-E448A9F0395B}"/>
              </a:ext>
            </a:extLst>
          </p:cNvPr>
          <p:cNvSpPr/>
          <p:nvPr/>
        </p:nvSpPr>
        <p:spPr>
          <a:xfrm rot="1800000">
            <a:off x="3663028" y="2696909"/>
            <a:ext cx="1524000" cy="1293823"/>
          </a:xfrm>
          <a:prstGeom prst="hexagon">
            <a:avLst>
              <a:gd name="adj" fmla="val 29775"/>
              <a:gd name="vf" fmla="val 115470"/>
            </a:avLst>
          </a:prstGeom>
          <a:solidFill>
            <a:srgbClr val="AB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78" name="Group 77">
            <a:extLst>
              <a:ext uri="{FF2B5EF4-FFF2-40B4-BE49-F238E27FC236}">
                <a16:creationId xmlns:a16="http://schemas.microsoft.com/office/drawing/2014/main" id="{ED20D572-3F10-40A5-9BC1-46C19F6506E1}"/>
              </a:ext>
            </a:extLst>
          </p:cNvPr>
          <p:cNvGrpSpPr/>
          <p:nvPr/>
        </p:nvGrpSpPr>
        <p:grpSpPr>
          <a:xfrm>
            <a:off x="3798121" y="2807765"/>
            <a:ext cx="1262018" cy="1071410"/>
            <a:chOff x="7789980" y="4687857"/>
            <a:chExt cx="1514422" cy="1285692"/>
          </a:xfrm>
        </p:grpSpPr>
        <p:sp>
          <p:nvSpPr>
            <p:cNvPr id="79" name="Hexagon 78">
              <a:extLst>
                <a:ext uri="{FF2B5EF4-FFF2-40B4-BE49-F238E27FC236}">
                  <a16:creationId xmlns:a16="http://schemas.microsoft.com/office/drawing/2014/main" id="{585E7E24-83D4-4D24-81CD-C398D46FBFE2}"/>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0" name="Hexagon 79">
              <a:extLst>
                <a:ext uri="{FF2B5EF4-FFF2-40B4-BE49-F238E27FC236}">
                  <a16:creationId xmlns:a16="http://schemas.microsoft.com/office/drawing/2014/main" id="{6892C3FA-B563-4DCF-879A-23F156F8DEA2}"/>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sp>
        <p:nvSpPr>
          <p:cNvPr id="81" name="Hexagon 80">
            <a:extLst>
              <a:ext uri="{FF2B5EF4-FFF2-40B4-BE49-F238E27FC236}">
                <a16:creationId xmlns:a16="http://schemas.microsoft.com/office/drawing/2014/main" id="{9AB83BA3-CBBC-4AA8-94A4-0E1A2992E7FE}"/>
              </a:ext>
            </a:extLst>
          </p:cNvPr>
          <p:cNvSpPr/>
          <p:nvPr/>
        </p:nvSpPr>
        <p:spPr>
          <a:xfrm rot="1800000">
            <a:off x="4317635" y="1592065"/>
            <a:ext cx="1524000" cy="1293823"/>
          </a:xfrm>
          <a:prstGeom prst="hexagon">
            <a:avLst>
              <a:gd name="adj" fmla="val 29775"/>
              <a:gd name="vf" fmla="val 115470"/>
            </a:avLst>
          </a:prstGeom>
          <a:solidFill>
            <a:srgbClr val="CB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82" name="Group 81">
            <a:extLst>
              <a:ext uri="{FF2B5EF4-FFF2-40B4-BE49-F238E27FC236}">
                <a16:creationId xmlns:a16="http://schemas.microsoft.com/office/drawing/2014/main" id="{6EBE71C3-69ED-40FD-98BA-1EA5396E6114}"/>
              </a:ext>
            </a:extLst>
          </p:cNvPr>
          <p:cNvGrpSpPr/>
          <p:nvPr/>
        </p:nvGrpSpPr>
        <p:grpSpPr>
          <a:xfrm>
            <a:off x="4452728" y="1702921"/>
            <a:ext cx="1262018" cy="1071410"/>
            <a:chOff x="7789980" y="4687857"/>
            <a:chExt cx="1514422" cy="1285692"/>
          </a:xfrm>
        </p:grpSpPr>
        <p:sp>
          <p:nvSpPr>
            <p:cNvPr id="83" name="Hexagon 82">
              <a:extLst>
                <a:ext uri="{FF2B5EF4-FFF2-40B4-BE49-F238E27FC236}">
                  <a16:creationId xmlns:a16="http://schemas.microsoft.com/office/drawing/2014/main" id="{EA76E998-BDC1-4936-A28C-A695B06FD732}"/>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4" name="Hexagon 83">
              <a:extLst>
                <a:ext uri="{FF2B5EF4-FFF2-40B4-BE49-F238E27FC236}">
                  <a16:creationId xmlns:a16="http://schemas.microsoft.com/office/drawing/2014/main" id="{7222C137-A86E-4611-BFA6-CFCF952A0E4C}"/>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sp>
        <p:nvSpPr>
          <p:cNvPr id="85" name="Hexagon 84">
            <a:extLst>
              <a:ext uri="{FF2B5EF4-FFF2-40B4-BE49-F238E27FC236}">
                <a16:creationId xmlns:a16="http://schemas.microsoft.com/office/drawing/2014/main" id="{CC2909F6-DB1E-4E0F-B48F-73D02200A1DA}"/>
              </a:ext>
            </a:extLst>
          </p:cNvPr>
          <p:cNvSpPr/>
          <p:nvPr/>
        </p:nvSpPr>
        <p:spPr>
          <a:xfrm rot="1800000">
            <a:off x="3020113" y="1575072"/>
            <a:ext cx="1524000" cy="1293823"/>
          </a:xfrm>
          <a:prstGeom prst="hexagon">
            <a:avLst>
              <a:gd name="adj" fmla="val 29775"/>
              <a:gd name="vf" fmla="val 115470"/>
            </a:avLst>
          </a:prstGeom>
          <a:solidFill>
            <a:srgbClr val="78A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86" name="Group 85">
            <a:extLst>
              <a:ext uri="{FF2B5EF4-FFF2-40B4-BE49-F238E27FC236}">
                <a16:creationId xmlns:a16="http://schemas.microsoft.com/office/drawing/2014/main" id="{3F072884-0A25-4144-AB44-7E552CD2DA38}"/>
              </a:ext>
            </a:extLst>
          </p:cNvPr>
          <p:cNvGrpSpPr/>
          <p:nvPr/>
        </p:nvGrpSpPr>
        <p:grpSpPr>
          <a:xfrm>
            <a:off x="3155206" y="1685928"/>
            <a:ext cx="1262018" cy="1071410"/>
            <a:chOff x="7789980" y="4687857"/>
            <a:chExt cx="1514422" cy="1285692"/>
          </a:xfrm>
        </p:grpSpPr>
        <p:sp>
          <p:nvSpPr>
            <p:cNvPr id="87" name="Hexagon 86">
              <a:extLst>
                <a:ext uri="{FF2B5EF4-FFF2-40B4-BE49-F238E27FC236}">
                  <a16:creationId xmlns:a16="http://schemas.microsoft.com/office/drawing/2014/main" id="{68675D77-D9B4-42B8-87E2-FDF0F9098F68}"/>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8" name="Hexagon 87">
              <a:extLst>
                <a:ext uri="{FF2B5EF4-FFF2-40B4-BE49-F238E27FC236}">
                  <a16:creationId xmlns:a16="http://schemas.microsoft.com/office/drawing/2014/main" id="{143AF943-8658-4494-AEA0-8F1D134F923B}"/>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cxnSp>
        <p:nvCxnSpPr>
          <p:cNvPr id="89" name="Straight Connector 88">
            <a:extLst>
              <a:ext uri="{FF2B5EF4-FFF2-40B4-BE49-F238E27FC236}">
                <a16:creationId xmlns:a16="http://schemas.microsoft.com/office/drawing/2014/main" id="{4F05D038-3B71-4EF2-AEA7-DCD5F7DB55BA}"/>
              </a:ext>
            </a:extLst>
          </p:cNvPr>
          <p:cNvCxnSpPr/>
          <p:nvPr/>
        </p:nvCxnSpPr>
        <p:spPr>
          <a:xfrm>
            <a:off x="3908399" y="3940283"/>
            <a:ext cx="523095" cy="283859"/>
          </a:xfrm>
          <a:prstGeom prst="line">
            <a:avLst/>
          </a:prstGeom>
          <a:ln w="19050">
            <a:solidFill>
              <a:srgbClr val="AB52A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7C318F8-FD8D-48CB-AE1C-DE20CF95E432}"/>
              </a:ext>
            </a:extLst>
          </p:cNvPr>
          <p:cNvCxnSpPr/>
          <p:nvPr/>
        </p:nvCxnSpPr>
        <p:spPr>
          <a:xfrm flipV="1">
            <a:off x="4431494" y="3937583"/>
            <a:ext cx="523095" cy="283859"/>
          </a:xfrm>
          <a:prstGeom prst="line">
            <a:avLst/>
          </a:prstGeom>
          <a:ln w="19050">
            <a:solidFill>
              <a:srgbClr val="AB52A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53F4068-212A-49F7-AAE2-42461B93ED16}"/>
              </a:ext>
            </a:extLst>
          </p:cNvPr>
          <p:cNvSpPr txBox="1"/>
          <p:nvPr/>
        </p:nvSpPr>
        <p:spPr>
          <a:xfrm>
            <a:off x="2728464" y="4240330"/>
            <a:ext cx="3406060" cy="707886"/>
          </a:xfrm>
          <a:prstGeom prst="rect">
            <a:avLst/>
          </a:prstGeom>
          <a:noFill/>
        </p:spPr>
        <p:txBody>
          <a:bodyPr wrap="square" rtlCol="0">
            <a:spAutoFit/>
          </a:bodyPr>
          <a:lstStyle/>
          <a:p>
            <a:pPr algn="ctr" defTabSz="761970">
              <a:defRPr/>
            </a:pPr>
            <a:r>
              <a:rPr lang="vi-VN" sz="2000" b="1">
                <a:solidFill>
                  <a:srgbClr val="AB52A2"/>
                </a:solidFill>
                <a:latin typeface="Times New Roman" panose="02020603050405020304" pitchFamily="18" charset="0"/>
                <a:ea typeface="Microsoft JhengHei UI Light" panose="020B0304030504040204" pitchFamily="34" charset="-120"/>
                <a:cs typeface="Times New Roman" panose="02020603050405020304" pitchFamily="18" charset="0"/>
              </a:rPr>
              <a:t>Đổi tên ĐCS Việt Nam thành ĐCS Đông Dương.</a:t>
            </a:r>
          </a:p>
        </p:txBody>
      </p:sp>
      <p:cxnSp>
        <p:nvCxnSpPr>
          <p:cNvPr id="93" name="Straight Connector 92">
            <a:extLst>
              <a:ext uri="{FF2B5EF4-FFF2-40B4-BE49-F238E27FC236}">
                <a16:creationId xmlns:a16="http://schemas.microsoft.com/office/drawing/2014/main" id="{99937E96-F95C-434C-ADF8-22CFF7490126}"/>
              </a:ext>
            </a:extLst>
          </p:cNvPr>
          <p:cNvCxnSpPr/>
          <p:nvPr/>
        </p:nvCxnSpPr>
        <p:spPr>
          <a:xfrm flipV="1">
            <a:off x="5434698" y="2681452"/>
            <a:ext cx="437943" cy="245883"/>
          </a:xfrm>
          <a:prstGeom prst="line">
            <a:avLst/>
          </a:prstGeom>
          <a:ln w="19050">
            <a:solidFill>
              <a:srgbClr val="CB333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7304E37-D05D-4D00-8807-B7D73B576483}"/>
              </a:ext>
            </a:extLst>
          </p:cNvPr>
          <p:cNvCxnSpPr/>
          <p:nvPr/>
        </p:nvCxnSpPr>
        <p:spPr>
          <a:xfrm>
            <a:off x="5868815" y="2168443"/>
            <a:ext cx="7828" cy="513530"/>
          </a:xfrm>
          <a:prstGeom prst="line">
            <a:avLst/>
          </a:prstGeom>
          <a:ln w="19050">
            <a:solidFill>
              <a:srgbClr val="CB33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B0DC915-393A-4B38-A6BA-8D37B46C7A01}"/>
              </a:ext>
            </a:extLst>
          </p:cNvPr>
          <p:cNvSpPr txBox="1"/>
          <p:nvPr/>
        </p:nvSpPr>
        <p:spPr>
          <a:xfrm>
            <a:off x="5868815" y="2046543"/>
            <a:ext cx="3156487" cy="1015663"/>
          </a:xfrm>
          <a:prstGeom prst="rect">
            <a:avLst/>
          </a:prstGeom>
          <a:ln w="19050">
            <a:no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defTabSz="761970">
              <a:defRPr/>
            </a:pPr>
            <a:r>
              <a:rPr lang="vi-VN"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Bầu Ban chấp hành TW</a:t>
            </a:r>
            <a:r>
              <a:rPr lang="en-US"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 </a:t>
            </a:r>
            <a:r>
              <a:rPr lang="vi-VN"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chính thức do Trần Phú làm Tổng Bí Thư.</a:t>
            </a:r>
          </a:p>
        </p:txBody>
      </p:sp>
      <p:cxnSp>
        <p:nvCxnSpPr>
          <p:cNvPr id="97" name="Straight Connector 96">
            <a:extLst>
              <a:ext uri="{FF2B5EF4-FFF2-40B4-BE49-F238E27FC236}">
                <a16:creationId xmlns:a16="http://schemas.microsoft.com/office/drawing/2014/main" id="{EBA50DEB-4B09-44B2-98C1-DF8C74870EBD}"/>
              </a:ext>
            </a:extLst>
          </p:cNvPr>
          <p:cNvCxnSpPr/>
          <p:nvPr/>
        </p:nvCxnSpPr>
        <p:spPr>
          <a:xfrm>
            <a:off x="2977524" y="2122811"/>
            <a:ext cx="5389" cy="560073"/>
          </a:xfrm>
          <a:prstGeom prst="line">
            <a:avLst/>
          </a:prstGeom>
          <a:ln w="19050">
            <a:solidFill>
              <a:srgbClr val="78AB0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C05199-0268-4A1C-BF2B-313A6F356109}"/>
              </a:ext>
            </a:extLst>
          </p:cNvPr>
          <p:cNvCxnSpPr/>
          <p:nvPr/>
        </p:nvCxnSpPr>
        <p:spPr>
          <a:xfrm>
            <a:off x="2985363" y="2682884"/>
            <a:ext cx="464688" cy="252164"/>
          </a:xfrm>
          <a:prstGeom prst="line">
            <a:avLst/>
          </a:prstGeom>
          <a:ln w="19050">
            <a:solidFill>
              <a:srgbClr val="78AB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A564E731-F12B-4EA6-89B0-6DD8842C64C5}"/>
              </a:ext>
            </a:extLst>
          </p:cNvPr>
          <p:cNvSpPr txBox="1"/>
          <p:nvPr/>
        </p:nvSpPr>
        <p:spPr>
          <a:xfrm>
            <a:off x="154972" y="2066455"/>
            <a:ext cx="2839123" cy="1015663"/>
          </a:xfrm>
          <a:prstGeom prst="rect">
            <a:avLst/>
          </a:prstGeom>
          <a:noFill/>
          <a:ln>
            <a:noFill/>
          </a:ln>
        </p:spPr>
        <p:txBody>
          <a:bodyPr wrap="square" rtlCol="0">
            <a:spAutoFit/>
          </a:bodyPr>
          <a:lstStyle/>
          <a:p>
            <a:pPr algn="ctr" defTabSz="761970">
              <a:defRPr/>
            </a:pPr>
            <a:r>
              <a:rPr lang="vi-VN"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Thông qua </a:t>
            </a:r>
            <a:r>
              <a:rPr lang="en-US"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L</a:t>
            </a:r>
            <a:r>
              <a:rPr lang="vi-VN"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uận cương chính trị do Trần Phú khởi thảo.</a:t>
            </a:r>
          </a:p>
        </p:txBody>
      </p:sp>
      <p:pic>
        <p:nvPicPr>
          <p:cNvPr id="101" name="Picture 100">
            <a:extLst>
              <a:ext uri="{FF2B5EF4-FFF2-40B4-BE49-F238E27FC236}">
                <a16:creationId xmlns:a16="http://schemas.microsoft.com/office/drawing/2014/main" id="{D1870C33-7748-4021-B089-753913F4CB1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1501" t="2275" r="68736" b="52628"/>
          <a:stretch/>
        </p:blipFill>
        <p:spPr>
          <a:xfrm>
            <a:off x="3440290" y="1857606"/>
            <a:ext cx="667688" cy="674466"/>
          </a:xfrm>
          <a:prstGeom prst="ellipse">
            <a:avLst/>
          </a:prstGeom>
        </p:spPr>
      </p:pic>
      <p:pic>
        <p:nvPicPr>
          <p:cNvPr id="102" name="Picture 101">
            <a:extLst>
              <a:ext uri="{FF2B5EF4-FFF2-40B4-BE49-F238E27FC236}">
                <a16:creationId xmlns:a16="http://schemas.microsoft.com/office/drawing/2014/main" id="{2BA08A0C-5B4A-4962-9499-3D0B7E2D60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34778" t="1906" r="34974" b="52260"/>
          <a:stretch/>
        </p:blipFill>
        <p:spPr>
          <a:xfrm>
            <a:off x="4075590" y="2972867"/>
            <a:ext cx="678590" cy="685478"/>
          </a:xfrm>
          <a:prstGeom prst="ellipse">
            <a:avLst/>
          </a:prstGeom>
        </p:spPr>
      </p:pic>
      <p:pic>
        <p:nvPicPr>
          <p:cNvPr id="103" name="Picture 102">
            <a:extLst>
              <a:ext uri="{FF2B5EF4-FFF2-40B4-BE49-F238E27FC236}">
                <a16:creationId xmlns:a16="http://schemas.microsoft.com/office/drawing/2014/main" id="{87833C9A-A0C8-4B31-9207-F30974F1F1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67807" t="2519" r="2753" b="52872"/>
          <a:stretch/>
        </p:blipFill>
        <p:spPr>
          <a:xfrm>
            <a:off x="4762151" y="1887201"/>
            <a:ext cx="660470" cy="667174"/>
          </a:xfrm>
          <a:prstGeom prst="ellipse">
            <a:avLst/>
          </a:prstGeom>
        </p:spPr>
      </p:pic>
      <p:sp>
        <p:nvSpPr>
          <p:cNvPr id="104" name="Cloud Callout 1">
            <a:extLst>
              <a:ext uri="{FF2B5EF4-FFF2-40B4-BE49-F238E27FC236}">
                <a16:creationId xmlns:a16="http://schemas.microsoft.com/office/drawing/2014/main" id="{D66AFB4A-D67B-4571-8157-6B34BE43B6F0}"/>
              </a:ext>
            </a:extLst>
          </p:cNvPr>
          <p:cNvSpPr/>
          <p:nvPr/>
        </p:nvSpPr>
        <p:spPr>
          <a:xfrm>
            <a:off x="4457700" y="1070309"/>
            <a:ext cx="4572000" cy="213360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spcBef>
                <a:spcPct val="0"/>
              </a:spcBef>
            </a:pPr>
            <a:r>
              <a:rPr lang="nl-NL" altLang="en-US" b="1" dirty="0">
                <a:solidFill>
                  <a:schemeClr val="tx1"/>
                </a:solidFill>
                <a:latin typeface="Times New Roman" panose="02020603050405020304" pitchFamily="18" charset="0"/>
                <a:cs typeface="Times New Roman" panose="02020603050405020304" pitchFamily="18" charset="0"/>
              </a:rPr>
              <a:t>Vì sao Hội nghị lại quyết định đổi tên Đảng lúc</a:t>
            </a:r>
            <a:r>
              <a:rPr lang="vi-VN" altLang="en-US" b="1" dirty="0">
                <a:solidFill>
                  <a:schemeClr val="tx1"/>
                </a:solidFill>
                <a:latin typeface="Times New Roman" panose="02020603050405020304" pitchFamily="18" charset="0"/>
                <a:cs typeface="Times New Roman" panose="02020603050405020304" pitchFamily="18" charset="0"/>
              </a:rPr>
              <a:t> </a:t>
            </a:r>
            <a:r>
              <a:rPr lang="nl-NL" altLang="en-US" b="1" dirty="0">
                <a:solidFill>
                  <a:schemeClr val="tx1"/>
                </a:solidFill>
                <a:latin typeface="Times New Roman" panose="02020603050405020304" pitchFamily="18" charset="0"/>
                <a:cs typeface="Times New Roman" panose="02020603050405020304" pitchFamily="18" charset="0"/>
              </a:rPr>
              <a:t>này? </a:t>
            </a:r>
            <a:endParaRPr lang="en-US" altLang="en-US" b="1"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510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0-#ppt_w/2"/>
                                          </p:val>
                                        </p:tav>
                                        <p:tav tm="100000">
                                          <p:val>
                                            <p:strVal val="#ppt_x"/>
                                          </p:val>
                                        </p:tav>
                                      </p:tavLst>
                                    </p:anim>
                                    <p:anim calcmode="lin" valueType="num">
                                      <p:cBhvr additive="base">
                                        <p:cTn id="26" dur="500" fill="hold"/>
                                        <p:tgtEl>
                                          <p:spTgt spid="10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down)">
                                      <p:cBhvr>
                                        <p:cTn id="30" dur="500"/>
                                        <p:tgtEl>
                                          <p:spTgt spid="89"/>
                                        </p:tgtEl>
                                      </p:cBhvr>
                                    </p:animEffect>
                                  </p:childTnLst>
                                </p:cTn>
                              </p:par>
                              <p:par>
                                <p:cTn id="31" presetID="22" presetClass="entr" presetSubtype="4"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down)">
                                      <p:cBhvr>
                                        <p:cTn id="33" dur="500"/>
                                        <p:tgtEl>
                                          <p:spTgt spid="90"/>
                                        </p:tgtEl>
                                      </p:cBhvr>
                                    </p:animEffect>
                                  </p:childTnLst>
                                </p:cTn>
                              </p:par>
                            </p:childTnLst>
                          </p:cTn>
                        </p:par>
                        <p:par>
                          <p:cTn id="34" fill="hold">
                            <p:stCondLst>
                              <p:cond delay="1000"/>
                            </p:stCondLst>
                            <p:childTnLst>
                              <p:par>
                                <p:cTn id="35" presetID="2" presetClass="entr" presetSubtype="8"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500" fill="hold"/>
                                        <p:tgtEl>
                                          <p:spTgt spid="91"/>
                                        </p:tgtEl>
                                        <p:attrNameLst>
                                          <p:attrName>ppt_x</p:attrName>
                                        </p:attrNameLst>
                                      </p:cBhvr>
                                      <p:tavLst>
                                        <p:tav tm="0">
                                          <p:val>
                                            <p:strVal val="0-#ppt_w/2"/>
                                          </p:val>
                                        </p:tav>
                                        <p:tav tm="100000">
                                          <p:val>
                                            <p:strVal val="#ppt_x"/>
                                          </p:val>
                                        </p:tav>
                                      </p:tavLst>
                                    </p:anim>
                                    <p:anim calcmode="lin" valueType="num">
                                      <p:cBhvr additive="base">
                                        <p:cTn id="38"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0" nodeType="clickEffect">
                                  <p:stCondLst>
                                    <p:cond delay="0"/>
                                  </p:stCondLst>
                                  <p:childTnLst>
                                    <p:animEffect transition="out" filter="barn(inVertical)">
                                      <p:cBhvr>
                                        <p:cTn id="47" dur="500"/>
                                        <p:tgtEl>
                                          <p:spTgt spid="104"/>
                                        </p:tgtEl>
                                      </p:cBhvr>
                                    </p:animEffect>
                                    <p:set>
                                      <p:cBhvr>
                                        <p:cTn id="48" dur="1" fill="hold">
                                          <p:stCondLst>
                                            <p:cond delay="499"/>
                                          </p:stCondLst>
                                        </p:cTn>
                                        <p:tgtEl>
                                          <p:spTgt spid="10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additive="base">
                                        <p:cTn id="53" dur="500" fill="hold"/>
                                        <p:tgtEl>
                                          <p:spTgt spid="81"/>
                                        </p:tgtEl>
                                        <p:attrNameLst>
                                          <p:attrName>ppt_x</p:attrName>
                                        </p:attrNameLst>
                                      </p:cBhvr>
                                      <p:tavLst>
                                        <p:tav tm="0">
                                          <p:val>
                                            <p:strVal val="#ppt_x"/>
                                          </p:val>
                                        </p:tav>
                                        <p:tav tm="100000">
                                          <p:val>
                                            <p:strVal val="#ppt_x"/>
                                          </p:val>
                                        </p:tav>
                                      </p:tavLst>
                                    </p:anim>
                                    <p:anim calcmode="lin" valueType="num">
                                      <p:cBhvr additive="base">
                                        <p:cTn id="54" dur="500" fill="hold"/>
                                        <p:tgtEl>
                                          <p:spTgt spid="81"/>
                                        </p:tgtEl>
                                        <p:attrNameLst>
                                          <p:attrName>ppt_y</p:attrName>
                                        </p:attrNameLst>
                                      </p:cBhvr>
                                      <p:tavLst>
                                        <p:tav tm="0">
                                          <p:val>
                                            <p:strVal val="1+#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additive="base">
                                        <p:cTn id="57" dur="500" fill="hold"/>
                                        <p:tgtEl>
                                          <p:spTgt spid="82"/>
                                        </p:tgtEl>
                                        <p:attrNameLst>
                                          <p:attrName>ppt_x</p:attrName>
                                        </p:attrNameLst>
                                      </p:cBhvr>
                                      <p:tavLst>
                                        <p:tav tm="0">
                                          <p:val>
                                            <p:strVal val="#ppt_x"/>
                                          </p:val>
                                        </p:tav>
                                        <p:tav tm="100000">
                                          <p:val>
                                            <p:strVal val="#ppt_x"/>
                                          </p:val>
                                        </p:tav>
                                      </p:tavLst>
                                    </p:anim>
                                    <p:anim calcmode="lin" valueType="num">
                                      <p:cBhvr additive="base">
                                        <p:cTn id="58" dur="500" fill="hold"/>
                                        <p:tgtEl>
                                          <p:spTgt spid="82"/>
                                        </p:tgtEl>
                                        <p:attrNameLst>
                                          <p:attrName>ppt_y</p:attrName>
                                        </p:attrNameLst>
                                      </p:cBhvr>
                                      <p:tavLst>
                                        <p:tav tm="0">
                                          <p:val>
                                            <p:strVal val="0-#ppt_h/2"/>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anim calcmode="lin" valueType="num">
                                      <p:cBhvr additive="base">
                                        <p:cTn id="61" dur="500" fill="hold"/>
                                        <p:tgtEl>
                                          <p:spTgt spid="103"/>
                                        </p:tgtEl>
                                        <p:attrNameLst>
                                          <p:attrName>ppt_x</p:attrName>
                                        </p:attrNameLst>
                                      </p:cBhvr>
                                      <p:tavLst>
                                        <p:tav tm="0">
                                          <p:val>
                                            <p:strVal val="0-#ppt_w/2"/>
                                          </p:val>
                                        </p:tav>
                                        <p:tav tm="100000">
                                          <p:val>
                                            <p:strVal val="#ppt_x"/>
                                          </p:val>
                                        </p:tav>
                                      </p:tavLst>
                                    </p:anim>
                                    <p:anim calcmode="lin" valueType="num">
                                      <p:cBhvr additive="base">
                                        <p:cTn id="62" dur="500" fill="hold"/>
                                        <p:tgtEl>
                                          <p:spTgt spid="103"/>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wipe(up)">
                                      <p:cBhvr>
                                        <p:cTn id="66" dur="500"/>
                                        <p:tgtEl>
                                          <p:spTgt spid="93"/>
                                        </p:tgtEl>
                                      </p:cBhvr>
                                    </p:animEffect>
                                  </p:childTnLst>
                                </p:cTn>
                              </p:par>
                              <p:par>
                                <p:cTn id="67" presetID="22" presetClass="entr" presetSubtype="1"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up)">
                                      <p:cBhvr>
                                        <p:cTn id="69" dur="500"/>
                                        <p:tgtEl>
                                          <p:spTgt spid="94"/>
                                        </p:tgtEl>
                                      </p:cBhvr>
                                    </p:animEffect>
                                  </p:childTnLst>
                                </p:cTn>
                              </p:par>
                            </p:childTnLst>
                          </p:cTn>
                        </p:par>
                        <p:par>
                          <p:cTn id="70" fill="hold">
                            <p:stCondLst>
                              <p:cond delay="1000"/>
                            </p:stCondLst>
                            <p:childTnLst>
                              <p:par>
                                <p:cTn id="71" presetID="2" presetClass="entr" presetSubtype="8" fill="hold" grpId="0" nodeType="after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additive="base">
                                        <p:cTn id="73" dur="500" fill="hold"/>
                                        <p:tgtEl>
                                          <p:spTgt spid="95"/>
                                        </p:tgtEl>
                                        <p:attrNameLst>
                                          <p:attrName>ppt_x</p:attrName>
                                        </p:attrNameLst>
                                      </p:cBhvr>
                                      <p:tavLst>
                                        <p:tav tm="0">
                                          <p:val>
                                            <p:strVal val="0-#ppt_w/2"/>
                                          </p:val>
                                        </p:tav>
                                        <p:tav tm="100000">
                                          <p:val>
                                            <p:strVal val="#ppt_x"/>
                                          </p:val>
                                        </p:tav>
                                      </p:tavLst>
                                    </p:anim>
                                    <p:anim calcmode="lin" valueType="num">
                                      <p:cBhvr additive="base">
                                        <p:cTn id="74"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additive="base">
                                        <p:cTn id="79" dur="500" fill="hold"/>
                                        <p:tgtEl>
                                          <p:spTgt spid="85"/>
                                        </p:tgtEl>
                                        <p:attrNameLst>
                                          <p:attrName>ppt_x</p:attrName>
                                        </p:attrNameLst>
                                      </p:cBhvr>
                                      <p:tavLst>
                                        <p:tav tm="0">
                                          <p:val>
                                            <p:strVal val="#ppt_x"/>
                                          </p:val>
                                        </p:tav>
                                        <p:tav tm="100000">
                                          <p:val>
                                            <p:strVal val="#ppt_x"/>
                                          </p:val>
                                        </p:tav>
                                      </p:tavLst>
                                    </p:anim>
                                    <p:anim calcmode="lin" valueType="num">
                                      <p:cBhvr additive="base">
                                        <p:cTn id="80" dur="500" fill="hold"/>
                                        <p:tgtEl>
                                          <p:spTgt spid="85"/>
                                        </p:tgtEl>
                                        <p:attrNameLst>
                                          <p:attrName>ppt_y</p:attrName>
                                        </p:attrNameLst>
                                      </p:cBhvr>
                                      <p:tavLst>
                                        <p:tav tm="0">
                                          <p:val>
                                            <p:strVal val="1+#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86"/>
                                        </p:tgtEl>
                                        <p:attrNameLst>
                                          <p:attrName>style.visibility</p:attrName>
                                        </p:attrNameLst>
                                      </p:cBhvr>
                                      <p:to>
                                        <p:strVal val="visible"/>
                                      </p:to>
                                    </p:set>
                                    <p:anim calcmode="lin" valueType="num">
                                      <p:cBhvr additive="base">
                                        <p:cTn id="83" dur="500" fill="hold"/>
                                        <p:tgtEl>
                                          <p:spTgt spid="86"/>
                                        </p:tgtEl>
                                        <p:attrNameLst>
                                          <p:attrName>ppt_x</p:attrName>
                                        </p:attrNameLst>
                                      </p:cBhvr>
                                      <p:tavLst>
                                        <p:tav tm="0">
                                          <p:val>
                                            <p:strVal val="#ppt_x"/>
                                          </p:val>
                                        </p:tav>
                                        <p:tav tm="100000">
                                          <p:val>
                                            <p:strVal val="#ppt_x"/>
                                          </p:val>
                                        </p:tav>
                                      </p:tavLst>
                                    </p:anim>
                                    <p:anim calcmode="lin" valueType="num">
                                      <p:cBhvr additive="base">
                                        <p:cTn id="84" dur="500" fill="hold"/>
                                        <p:tgtEl>
                                          <p:spTgt spid="86"/>
                                        </p:tgtEl>
                                        <p:attrNameLst>
                                          <p:attrName>ppt_y</p:attrName>
                                        </p:attrNameLst>
                                      </p:cBhvr>
                                      <p:tavLst>
                                        <p:tav tm="0">
                                          <p:val>
                                            <p:strVal val="0-#ppt_h/2"/>
                                          </p:val>
                                        </p:tav>
                                        <p:tav tm="100000">
                                          <p:val>
                                            <p:strVal val="#ppt_y"/>
                                          </p:val>
                                        </p:tav>
                                      </p:tavLst>
                                    </p:anim>
                                  </p:childTnLst>
                                </p:cTn>
                              </p:par>
                            </p:childTnLst>
                          </p:cTn>
                        </p:par>
                        <p:par>
                          <p:cTn id="85" fill="hold">
                            <p:stCondLst>
                              <p:cond delay="500"/>
                            </p:stCondLst>
                            <p:childTnLst>
                              <p:par>
                                <p:cTn id="86" presetID="2" presetClass="entr" presetSubtype="1" fill="hold" nodeType="after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additive="base">
                                        <p:cTn id="88" dur="500" fill="hold"/>
                                        <p:tgtEl>
                                          <p:spTgt spid="101"/>
                                        </p:tgtEl>
                                        <p:attrNameLst>
                                          <p:attrName>ppt_x</p:attrName>
                                        </p:attrNameLst>
                                      </p:cBhvr>
                                      <p:tavLst>
                                        <p:tav tm="0">
                                          <p:val>
                                            <p:strVal val="#ppt_x"/>
                                          </p:val>
                                        </p:tav>
                                        <p:tav tm="100000">
                                          <p:val>
                                            <p:strVal val="#ppt_x"/>
                                          </p:val>
                                        </p:tav>
                                      </p:tavLst>
                                    </p:anim>
                                    <p:anim calcmode="lin" valueType="num">
                                      <p:cBhvr additive="base">
                                        <p:cTn id="89" dur="500" fill="hold"/>
                                        <p:tgtEl>
                                          <p:spTgt spid="101"/>
                                        </p:tgtEl>
                                        <p:attrNameLst>
                                          <p:attrName>ppt_y</p:attrName>
                                        </p:attrNameLst>
                                      </p:cBhvr>
                                      <p:tavLst>
                                        <p:tav tm="0">
                                          <p:val>
                                            <p:strVal val="0-#ppt_h/2"/>
                                          </p:val>
                                        </p:tav>
                                        <p:tav tm="100000">
                                          <p:val>
                                            <p:strVal val="#ppt_y"/>
                                          </p:val>
                                        </p:tav>
                                      </p:tavLst>
                                    </p:anim>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wipe(down)">
                                      <p:cBhvr>
                                        <p:cTn id="93" dur="500"/>
                                        <p:tgtEl>
                                          <p:spTgt spid="97"/>
                                        </p:tgtEl>
                                      </p:cBhvr>
                                    </p:animEffect>
                                  </p:childTnLst>
                                </p:cTn>
                              </p:par>
                              <p:par>
                                <p:cTn id="94" presetID="22" presetClass="entr" presetSubtype="4" fill="hold" nodeType="with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wipe(down)">
                                      <p:cBhvr>
                                        <p:cTn id="96" dur="500"/>
                                        <p:tgtEl>
                                          <p:spTgt spid="98"/>
                                        </p:tgtEl>
                                      </p:cBhvr>
                                    </p:animEffect>
                                  </p:childTnLst>
                                </p:cTn>
                              </p:par>
                            </p:childTnLst>
                          </p:cTn>
                        </p:par>
                        <p:par>
                          <p:cTn id="97" fill="hold">
                            <p:stCondLst>
                              <p:cond delay="1500"/>
                            </p:stCondLst>
                            <p:childTnLst>
                              <p:par>
                                <p:cTn id="98" presetID="2" presetClass="entr" presetSubtype="8" fill="hold" grpId="0" nodeType="afterEffect">
                                  <p:stCondLst>
                                    <p:cond delay="0"/>
                                  </p:stCondLst>
                                  <p:childTnLst>
                                    <p:set>
                                      <p:cBhvr>
                                        <p:cTn id="99" dur="1" fill="hold">
                                          <p:stCondLst>
                                            <p:cond delay="0"/>
                                          </p:stCondLst>
                                        </p:cTn>
                                        <p:tgtEl>
                                          <p:spTgt spid="99"/>
                                        </p:tgtEl>
                                        <p:attrNameLst>
                                          <p:attrName>style.visibility</p:attrName>
                                        </p:attrNameLst>
                                      </p:cBhvr>
                                      <p:to>
                                        <p:strVal val="visible"/>
                                      </p:to>
                                    </p:set>
                                    <p:anim calcmode="lin" valueType="num">
                                      <p:cBhvr additive="base">
                                        <p:cTn id="100" dur="500" fill="hold"/>
                                        <p:tgtEl>
                                          <p:spTgt spid="99"/>
                                        </p:tgtEl>
                                        <p:attrNameLst>
                                          <p:attrName>ppt_x</p:attrName>
                                        </p:attrNameLst>
                                      </p:cBhvr>
                                      <p:tavLst>
                                        <p:tav tm="0">
                                          <p:val>
                                            <p:strVal val="0-#ppt_w/2"/>
                                          </p:val>
                                        </p:tav>
                                        <p:tav tm="100000">
                                          <p:val>
                                            <p:strVal val="#ppt_x"/>
                                          </p:val>
                                        </p:tav>
                                      </p:tavLst>
                                    </p:anim>
                                    <p:anim calcmode="lin" valueType="num">
                                      <p:cBhvr additive="base">
                                        <p:cTn id="101"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77" grpId="0" animBg="1"/>
      <p:bldP spid="81" grpId="0" animBg="1"/>
      <p:bldP spid="85" grpId="0" animBg="1"/>
      <p:bldP spid="91" grpId="0"/>
      <p:bldP spid="95" grpId="0"/>
      <p:bldP spid="99" grpId="0"/>
      <p:bldP spid="104" grpId="0" animBg="1"/>
      <p:bldP spid="10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i43_01422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48200" y="1"/>
            <a:ext cx="3962400" cy="4212006"/>
          </a:xfrm>
        </p:spPr>
      </p:pic>
      <p:sp>
        <p:nvSpPr>
          <p:cNvPr id="101383" name="Rectangle 7"/>
          <p:cNvSpPr>
            <a:spLocks noChangeArrowheads="1"/>
          </p:cNvSpPr>
          <p:nvPr/>
        </p:nvSpPr>
        <p:spPr bwMode="auto">
          <a:xfrm>
            <a:off x="4648200" y="3333750"/>
            <a:ext cx="3962400" cy="120032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a:solidFill>
                  <a:srgbClr val="000000"/>
                </a:solidFill>
                <a:latin typeface="Times New Roman" panose="02020603050405020304" pitchFamily="18" charset="0"/>
                <a:cs typeface="Times New Roman" panose="02020603050405020304" pitchFamily="18" charset="0"/>
              </a:rPr>
              <a:t>Đồng chí </a:t>
            </a:r>
            <a:r>
              <a:rPr lang="en-US" altLang="en-US" sz="1800" b="1">
                <a:solidFill>
                  <a:srgbClr val="000000"/>
                </a:solidFill>
                <a:latin typeface="Times New Roman" panose="02020603050405020304" pitchFamily="18" charset="0"/>
                <a:cs typeface="Times New Roman" panose="02020603050405020304" pitchFamily="18" charset="0"/>
              </a:rPr>
              <a:t>TRẦN </a:t>
            </a:r>
            <a:r>
              <a:rPr lang="en-US" altLang="en-US" sz="1800" b="1" dirty="0">
                <a:solidFill>
                  <a:srgbClr val="000000"/>
                </a:solidFill>
                <a:latin typeface="Times New Roman" panose="02020603050405020304" pitchFamily="18" charset="0"/>
                <a:cs typeface="Times New Roman" panose="02020603050405020304" pitchFamily="18" charset="0"/>
              </a:rPr>
              <a:t>PHÚ</a:t>
            </a:r>
            <a:r>
              <a:rPr lang="en-US" altLang="en-US" sz="1800" dirty="0">
                <a:solidFill>
                  <a:srgbClr val="000000"/>
                </a:solidFill>
                <a:latin typeface="Times New Roman" panose="02020603050405020304" pitchFamily="18" charset="0"/>
                <a:cs typeface="Times New Roman" panose="02020603050405020304" pitchFamily="18" charset="0"/>
              </a:rPr>
              <a:t> </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Bí</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danh</a:t>
            </a:r>
            <a:r>
              <a:rPr lang="en-US" altLang="en-US" sz="1800" dirty="0">
                <a:solidFill>
                  <a:srgbClr val="000000"/>
                </a:solidFill>
                <a:latin typeface="Times New Roman" panose="02020603050405020304" pitchFamily="18" charset="0"/>
                <a:cs typeface="Times New Roman" panose="02020603050405020304" pitchFamily="18" charset="0"/>
              </a:rPr>
              <a:t> : </a:t>
            </a:r>
            <a:r>
              <a:rPr lang="en-US" altLang="en-US" sz="1800" dirty="0" err="1">
                <a:solidFill>
                  <a:srgbClr val="000000"/>
                </a:solidFill>
                <a:latin typeface="Times New Roman" panose="02020603050405020304" pitchFamily="18" charset="0"/>
                <a:cs typeface="Times New Roman" panose="02020603050405020304" pitchFamily="18" charset="0"/>
              </a:rPr>
              <a:t>Lý</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Quý</a:t>
            </a:r>
            <a:r>
              <a:rPr lang="en-US" altLang="en-US" sz="1800" dirty="0">
                <a:solidFill>
                  <a:srgbClr val="000000"/>
                </a:solidFill>
                <a:latin typeface="Times New Roman" panose="02020603050405020304" pitchFamily="18" charset="0"/>
                <a:cs typeface="Times New Roman" panose="02020603050405020304" pitchFamily="18" charset="0"/>
              </a:rPr>
              <a:t>, Nam</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Ngày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sinh</a:t>
            </a:r>
            <a:r>
              <a:rPr lang="en-US" altLang="en-US" sz="1800" dirty="0">
                <a:solidFill>
                  <a:srgbClr val="000000"/>
                </a:solidFill>
                <a:latin typeface="Times New Roman" panose="02020603050405020304" pitchFamily="18" charset="0"/>
                <a:cs typeface="Times New Roman" panose="02020603050405020304" pitchFamily="18" charset="0"/>
              </a:rPr>
              <a:t> : 1/5/1904</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Ngày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hy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sinh</a:t>
            </a:r>
            <a:r>
              <a:rPr lang="en-US" altLang="en-US" sz="1800" dirty="0">
                <a:solidFill>
                  <a:srgbClr val="000000"/>
                </a:solidFill>
                <a:latin typeface="Times New Roman" panose="02020603050405020304" pitchFamily="18" charset="0"/>
                <a:cs typeface="Times New Roman" panose="02020603050405020304" pitchFamily="18" charset="0"/>
              </a:rPr>
              <a:t> : 6/9/1931 </a:t>
            </a:r>
          </a:p>
        </p:txBody>
      </p:sp>
      <p:sp>
        <p:nvSpPr>
          <p:cNvPr id="101384" name="Text Box 8"/>
          <p:cNvSpPr txBox="1">
            <a:spLocks noChangeArrowheads="1"/>
          </p:cNvSpPr>
          <p:nvPr/>
        </p:nvSpPr>
        <p:spPr bwMode="auto">
          <a:xfrm>
            <a:off x="76200" y="1"/>
            <a:ext cx="4191000" cy="493981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Trần Phú sinh ngày 1-5-1904 tại Quảng Ngãi, cha mẹ mất sớm, c/s khó khăn nhờ họ hàng giúp đỡ Trần Phú được vào học ở trường Quốc Học Huế, </a:t>
            </a:r>
          </a:p>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1925 ông tham gia Hội Phục Việt rồi ra nhập  Đảng Tân Việt -&gt; 8-1926 </a:t>
            </a:r>
          </a:p>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Sau đó học trường đại học phương Đông ở Liên Xô-&gt; đầu 1930 về nước hoạt động -&gt; 10-1930 dự hội nghị BCH trung ương được bầu làm tổng bí thư, ngày 19-4-1931 ông bị giặc bắt và hy sinh lúc 27 tuổi.</a:t>
            </a:r>
            <a:endParaRPr lang="en-US" altLang="en-US" sz="18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825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1382"/>
                                        </p:tgtEl>
                                        <p:attrNameLst>
                                          <p:attrName>style.visibility</p:attrName>
                                        </p:attrNameLst>
                                      </p:cBhvr>
                                      <p:to>
                                        <p:strVal val="visible"/>
                                      </p:to>
                                    </p:set>
                                    <p:anim calcmode="lin" valueType="num">
                                      <p:cBhvr additive="base">
                                        <p:cTn id="7" dur="500" fill="hold"/>
                                        <p:tgtEl>
                                          <p:spTgt spid="101382"/>
                                        </p:tgtEl>
                                        <p:attrNameLst>
                                          <p:attrName>ppt_x</p:attrName>
                                        </p:attrNameLst>
                                      </p:cBhvr>
                                      <p:tavLst>
                                        <p:tav tm="0">
                                          <p:val>
                                            <p:strVal val="#ppt_x"/>
                                          </p:val>
                                        </p:tav>
                                        <p:tav tm="100000">
                                          <p:val>
                                            <p:strVal val="#ppt_x"/>
                                          </p:val>
                                        </p:tav>
                                      </p:tavLst>
                                    </p:anim>
                                    <p:anim calcmode="lin" valueType="num">
                                      <p:cBhvr additive="base">
                                        <p:cTn id="8" dur="500" fill="hold"/>
                                        <p:tgtEl>
                                          <p:spTgt spid="1013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1383"/>
                                        </p:tgtEl>
                                        <p:attrNameLst>
                                          <p:attrName>style.visibility</p:attrName>
                                        </p:attrNameLst>
                                      </p:cBhvr>
                                      <p:to>
                                        <p:strVal val="visible"/>
                                      </p:to>
                                    </p:set>
                                    <p:anim calcmode="lin" valueType="num">
                                      <p:cBhvr additive="base">
                                        <p:cTn id="11" dur="500" fill="hold"/>
                                        <p:tgtEl>
                                          <p:spTgt spid="101383"/>
                                        </p:tgtEl>
                                        <p:attrNameLst>
                                          <p:attrName>ppt_x</p:attrName>
                                        </p:attrNameLst>
                                      </p:cBhvr>
                                      <p:tavLst>
                                        <p:tav tm="0">
                                          <p:val>
                                            <p:strVal val="#ppt_x"/>
                                          </p:val>
                                        </p:tav>
                                        <p:tav tm="100000">
                                          <p:val>
                                            <p:strVal val="#ppt_x"/>
                                          </p:val>
                                        </p:tav>
                                      </p:tavLst>
                                    </p:anim>
                                    <p:anim calcmode="lin" valueType="num">
                                      <p:cBhvr additive="base">
                                        <p:cTn id="12" dur="500" fill="hold"/>
                                        <p:tgtEl>
                                          <p:spTgt spid="1013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1384"/>
                                        </p:tgtEl>
                                        <p:attrNameLst>
                                          <p:attrName>style.visibility</p:attrName>
                                        </p:attrNameLst>
                                      </p:cBhvr>
                                      <p:to>
                                        <p:strVal val="visible"/>
                                      </p:to>
                                    </p:set>
                                    <p:anim calcmode="lin" valueType="num">
                                      <p:cBhvr additive="base">
                                        <p:cTn id="15" dur="500" fill="hold"/>
                                        <p:tgtEl>
                                          <p:spTgt spid="101384"/>
                                        </p:tgtEl>
                                        <p:attrNameLst>
                                          <p:attrName>ppt_x</p:attrName>
                                        </p:attrNameLst>
                                      </p:cBhvr>
                                      <p:tavLst>
                                        <p:tav tm="0">
                                          <p:val>
                                            <p:strVal val="#ppt_x"/>
                                          </p:val>
                                        </p:tav>
                                        <p:tav tm="100000">
                                          <p:val>
                                            <p:strVal val="#ppt_x"/>
                                          </p:val>
                                        </p:tav>
                                      </p:tavLst>
                                    </p:anim>
                                    <p:anim calcmode="lin" valueType="num">
                                      <p:cBhvr additive="base">
                                        <p:cTn id="16" dur="500" fill="hold"/>
                                        <p:tgtEl>
                                          <p:spTgt spid="1013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P spid="1013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ncode_imageresizer_container_1" descr="0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22819" y="24493"/>
            <a:ext cx="7467600" cy="4772289"/>
          </a:xfrm>
        </p:spPr>
      </p:pic>
      <p:sp>
        <p:nvSpPr>
          <p:cNvPr id="105477" name="Text Box 5"/>
          <p:cNvSpPr txBox="1">
            <a:spLocks noChangeArrowheads="1"/>
          </p:cNvSpPr>
          <p:nvPr/>
        </p:nvSpPr>
        <p:spPr bwMode="auto">
          <a:xfrm>
            <a:off x="955476" y="4796782"/>
            <a:ext cx="7080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400" b="1" dirty="0" err="1">
                <a:latin typeface="Arial" panose="020B0604020202020204" pitchFamily="34" charset="0"/>
              </a:rPr>
              <a:t>Lăng</a:t>
            </a:r>
            <a:r>
              <a:rPr lang="en-US" altLang="en-US" sz="1400" b="1" dirty="0">
                <a:latin typeface="Arial" panose="020B0604020202020204" pitchFamily="34" charset="0"/>
              </a:rPr>
              <a:t> </a:t>
            </a:r>
            <a:r>
              <a:rPr lang="en-US" altLang="en-US" sz="1400" b="1" dirty="0" err="1">
                <a:latin typeface="Arial" panose="020B0604020202020204" pitchFamily="34" charset="0"/>
              </a:rPr>
              <a:t>mộ</a:t>
            </a:r>
            <a:r>
              <a:rPr lang="en-US" altLang="en-US" sz="1400" b="1" dirty="0">
                <a:latin typeface="Arial" panose="020B0604020202020204" pitchFamily="34" charset="0"/>
              </a:rPr>
              <a:t> </a:t>
            </a:r>
            <a:r>
              <a:rPr lang="en-US" altLang="en-US" sz="1400" b="1" dirty="0" err="1">
                <a:latin typeface="Arial" panose="020B0604020202020204" pitchFamily="34" charset="0"/>
              </a:rPr>
              <a:t>đồng</a:t>
            </a:r>
            <a:r>
              <a:rPr lang="en-US" altLang="en-US" sz="1400" b="1" dirty="0">
                <a:latin typeface="Arial" panose="020B0604020202020204" pitchFamily="34" charset="0"/>
              </a:rPr>
              <a:t> </a:t>
            </a:r>
            <a:r>
              <a:rPr lang="en-US" altLang="en-US" sz="1400" b="1" dirty="0" err="1">
                <a:latin typeface="Arial" panose="020B0604020202020204" pitchFamily="34" charset="0"/>
              </a:rPr>
              <a:t>chí</a:t>
            </a:r>
            <a:r>
              <a:rPr lang="en-US" altLang="en-US" sz="1400" b="1" dirty="0">
                <a:latin typeface="Arial" panose="020B0604020202020204" pitchFamily="34" charset="0"/>
              </a:rPr>
              <a:t> </a:t>
            </a:r>
            <a:r>
              <a:rPr lang="en-US" altLang="en-US" sz="1400" b="1" dirty="0" err="1">
                <a:latin typeface="Arial" panose="020B0604020202020204" pitchFamily="34" charset="0"/>
              </a:rPr>
              <a:t>Trần</a:t>
            </a:r>
            <a:r>
              <a:rPr lang="en-US" altLang="en-US" sz="1400" b="1" dirty="0">
                <a:latin typeface="Arial" panose="020B0604020202020204" pitchFamily="34" charset="0"/>
              </a:rPr>
              <a:t> </a:t>
            </a:r>
            <a:r>
              <a:rPr lang="en-US" altLang="en-US" sz="1400" b="1" dirty="0" err="1">
                <a:latin typeface="Arial" panose="020B0604020202020204" pitchFamily="34" charset="0"/>
              </a:rPr>
              <a:t>Phú</a:t>
            </a:r>
            <a:r>
              <a:rPr lang="en-US" altLang="en-US" sz="1400" b="1" dirty="0">
                <a:latin typeface="Arial" panose="020B0604020202020204" pitchFamily="34" charset="0"/>
              </a:rPr>
              <a:t> </a:t>
            </a:r>
            <a:r>
              <a:rPr lang="en-US" altLang="en-US" sz="1400" b="1" dirty="0" err="1">
                <a:latin typeface="Arial" panose="020B0604020202020204" pitchFamily="34" charset="0"/>
              </a:rPr>
              <a:t>tại</a:t>
            </a:r>
            <a:r>
              <a:rPr lang="en-US" altLang="en-US" sz="1400" b="1" dirty="0">
                <a:latin typeface="Arial" panose="020B0604020202020204" pitchFamily="34" charset="0"/>
              </a:rPr>
              <a:t> </a:t>
            </a:r>
            <a:r>
              <a:rPr lang="en-US" altLang="en-US" sz="1400" b="1" dirty="0" err="1">
                <a:latin typeface="Arial" panose="020B0604020202020204" pitchFamily="34" charset="0"/>
              </a:rPr>
              <a:t>làng</a:t>
            </a:r>
            <a:r>
              <a:rPr lang="en-US" altLang="en-US" sz="1400" b="1" dirty="0">
                <a:latin typeface="Arial" panose="020B0604020202020204" pitchFamily="34" charset="0"/>
              </a:rPr>
              <a:t> </a:t>
            </a:r>
            <a:r>
              <a:rPr lang="en-US" altLang="en-US" sz="1400" b="1" dirty="0" err="1">
                <a:latin typeface="Arial" panose="020B0604020202020204" pitchFamily="34" charset="0"/>
              </a:rPr>
              <a:t>Tùng</a:t>
            </a:r>
            <a:r>
              <a:rPr lang="en-US" altLang="en-US" sz="1400" b="1" dirty="0">
                <a:latin typeface="Arial" panose="020B0604020202020204" pitchFamily="34" charset="0"/>
              </a:rPr>
              <a:t> </a:t>
            </a:r>
            <a:r>
              <a:rPr lang="en-US" altLang="en-US" sz="1400" b="1" dirty="0" err="1">
                <a:latin typeface="Arial" panose="020B0604020202020204" pitchFamily="34" charset="0"/>
              </a:rPr>
              <a:t>Ảnh</a:t>
            </a:r>
            <a:r>
              <a:rPr lang="en-US" altLang="en-US" sz="1400" b="1" dirty="0">
                <a:latin typeface="Arial" panose="020B0604020202020204" pitchFamily="34" charset="0"/>
              </a:rPr>
              <a:t> – </a:t>
            </a:r>
            <a:r>
              <a:rPr lang="en-US" altLang="en-US" sz="1400" b="1" dirty="0" err="1">
                <a:latin typeface="Arial" panose="020B0604020202020204" pitchFamily="34" charset="0"/>
              </a:rPr>
              <a:t>Hà</a:t>
            </a:r>
            <a:r>
              <a:rPr lang="en-US" altLang="en-US" sz="1400" b="1" dirty="0">
                <a:latin typeface="Arial" panose="020B0604020202020204" pitchFamily="34" charset="0"/>
              </a:rPr>
              <a:t> </a:t>
            </a:r>
            <a:r>
              <a:rPr lang="en-US" altLang="en-US" sz="1400" b="1" dirty="0" err="1">
                <a:latin typeface="Arial" panose="020B0604020202020204" pitchFamily="34" charset="0"/>
              </a:rPr>
              <a:t>Tĩnh</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71355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checkerboard(across)">
                                      <p:cBhvr>
                                        <p:cTn id="7" dur="500"/>
                                        <p:tgtEl>
                                          <p:spTgt spid="1054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7"/>
                                        </p:tgtEl>
                                        <p:attrNameLst>
                                          <p:attrName>style.visibility</p:attrName>
                                        </p:attrNameLst>
                                      </p:cBhvr>
                                      <p:to>
                                        <p:strVal val="visible"/>
                                      </p:to>
                                    </p:set>
                                    <p:animEffect transition="in" filter="checkerboard(across)">
                                      <p:cBhvr>
                                        <p:cTn id="10" dur="5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images43460_90_Tho_Nhu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04"/>
            <a:ext cx="4092178" cy="430154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15718" name="Rectangle 6"/>
          <p:cNvSpPr>
            <a:spLocks noChangeArrowheads="1"/>
          </p:cNvSpPr>
          <p:nvPr/>
        </p:nvSpPr>
        <p:spPr bwMode="auto">
          <a:xfrm>
            <a:off x="228601" y="586591"/>
            <a:ext cx="4114800" cy="39703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dirty="0" err="1">
                <a:solidFill>
                  <a:srgbClr val="0000FF"/>
                </a:solidFill>
                <a:latin typeface="Times New Roman" panose="02020603050405020304" pitchFamily="18" charset="0"/>
                <a:cs typeface="Times New Roman" panose="02020603050405020304" pitchFamily="18" charset="0"/>
              </a:rPr>
              <a:t>Nhà</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Số</a:t>
            </a:r>
            <a:r>
              <a:rPr lang="en-US" altLang="en-US" sz="1800" b="1" dirty="0">
                <a:solidFill>
                  <a:srgbClr val="0000FF"/>
                </a:solidFill>
                <a:latin typeface="Times New Roman" panose="02020603050405020304" pitchFamily="18" charset="0"/>
                <a:cs typeface="Times New Roman" panose="02020603050405020304" pitchFamily="18" charset="0"/>
              </a:rPr>
              <a:t> 90 </a:t>
            </a:r>
            <a:r>
              <a:rPr lang="en-US" altLang="en-US" sz="1800" b="1" dirty="0" err="1">
                <a:solidFill>
                  <a:srgbClr val="0000FF"/>
                </a:solidFill>
                <a:latin typeface="Times New Roman" panose="02020603050405020304" pitchFamily="18" charset="0"/>
                <a:cs typeface="Times New Roman" panose="02020603050405020304" pitchFamily="18" charset="0"/>
              </a:rPr>
              <a:t>Phố</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Thợ</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Nhuộm</a:t>
            </a:r>
            <a:r>
              <a:rPr lang="en-US" altLang="en-US" sz="1800" dirty="0">
                <a:solidFill>
                  <a:srgbClr val="0000FF"/>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Tại </a:t>
            </a:r>
            <a:r>
              <a:rPr lang="en-US" altLang="en-US" sz="1800" b="1" dirty="0" err="1">
                <a:latin typeface="Times New Roman" panose="02020603050405020304" pitchFamily="18" charset="0"/>
                <a:cs typeface="Times New Roman" panose="02020603050405020304" pitchFamily="18" charset="0"/>
              </a:rPr>
              <a:t>căn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phòng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nhỏ</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ngôi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này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đồng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Trần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Phú</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đã</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viết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bản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Dự</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thảo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Luận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cương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chính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trị</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năm</a:t>
            </a:r>
            <a:r>
              <a:rPr lang="en-US" altLang="en-US" sz="1800" b="1" dirty="0">
                <a:latin typeface="Times New Roman" panose="02020603050405020304" pitchFamily="18" charset="0"/>
                <a:cs typeface="Times New Roman" panose="02020603050405020304" pitchFamily="18" charset="0"/>
              </a:rPr>
              <a:t> 1930.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Tại </a:t>
            </a:r>
            <a:r>
              <a:rPr lang="en-US" altLang="en-US" sz="1800" b="1" dirty="0" err="1">
                <a:latin typeface="Times New Roman" panose="02020603050405020304" pitchFamily="18" charset="0"/>
                <a:cs typeface="Times New Roman" panose="02020603050405020304" pitchFamily="18" charset="0"/>
              </a:rPr>
              <a:t>đây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có</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thể</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còn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nơi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ra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một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số</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tài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liệu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tuyên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truyền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khi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lãnh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đạo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Cách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Việt</a:t>
            </a:r>
            <a:r>
              <a:rPr lang="en-US" altLang="en-US" sz="1800" b="1" dirty="0">
                <a:latin typeface="Times New Roman" panose="02020603050405020304" pitchFamily="18" charset="0"/>
                <a:cs typeface="Times New Roman" panose="02020603050405020304" pitchFamily="18" charset="0"/>
              </a:rPr>
              <a:t> Nam </a:t>
            </a:r>
            <a:r>
              <a:rPr lang="en-US" altLang="en-US" sz="1800" b="1" dirty="0" err="1">
                <a:latin typeface="Times New Roman" panose="02020603050405020304" pitchFamily="18" charset="0"/>
                <a:cs typeface="Times New Roman" panose="02020603050405020304" pitchFamily="18" charset="0"/>
              </a:rPr>
              <a:t>thời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kỳ</a:t>
            </a:r>
            <a:r>
              <a:rPr lang="en-US" altLang="en-US" sz="1800" b="1" dirty="0">
                <a:latin typeface="Times New Roman" panose="02020603050405020304" pitchFamily="18" charset="0"/>
                <a:cs typeface="Times New Roman" panose="02020603050405020304" pitchFamily="18" charset="0"/>
              </a:rPr>
              <a:t> 1930-1934 </a:t>
            </a:r>
            <a:r>
              <a:rPr lang="en-US" altLang="en-US" sz="1800" b="1" dirty="0" err="1">
                <a:latin typeface="Times New Roman" panose="02020603050405020304" pitchFamily="18" charset="0"/>
                <a:cs typeface="Times New Roman" panose="02020603050405020304" pitchFamily="18" charset="0"/>
              </a:rPr>
              <a:t>và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Xô</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Viết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Nghệ</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Tĩnh</a:t>
            </a:r>
            <a:r>
              <a:rPr lang="en-US" altLang="en-US" sz="1800" b="1" dirty="0">
                <a:latin typeface="Times New Roman" panose="02020603050405020304" pitchFamily="18" charset="0"/>
                <a:cs typeface="Times New Roman" panose="02020603050405020304" pitchFamily="18" charset="0"/>
              </a:rPr>
              <a:t>.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Ngôi </a:t>
            </a:r>
            <a:r>
              <a:rPr lang="en-US" altLang="en-US" sz="1800" b="1" dirty="0" err="1">
                <a:latin typeface="Times New Roman" panose="02020603050405020304" pitchFamily="18" charset="0"/>
                <a:cs typeface="Times New Roman" panose="02020603050405020304" pitchFamily="18" charset="0"/>
              </a:rPr>
              <a:t>nhà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này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một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những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sở</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mật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quan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Trung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ương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lâm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Cộng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Sản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Việt</a:t>
            </a:r>
            <a:r>
              <a:rPr lang="en-US" altLang="en-US" sz="1800" b="1" dirty="0">
                <a:latin typeface="Times New Roman" panose="02020603050405020304" pitchFamily="18" charset="0"/>
                <a:cs typeface="Times New Roman" panose="02020603050405020304" pitchFamily="18" charset="0"/>
              </a:rPr>
              <a:t> Nam </a:t>
            </a:r>
            <a:r>
              <a:rPr lang="en-US" altLang="en-US" sz="1800" b="1" dirty="0" err="1">
                <a:latin typeface="Times New Roman" panose="02020603050405020304" pitchFamily="18" charset="0"/>
                <a:cs typeface="Times New Roman" panose="02020603050405020304" pitchFamily="18" charset="0"/>
              </a:rPr>
              <a:t>từ</a:t>
            </a:r>
            <a:r>
              <a:rPr lang="en-US" altLang="en-US" sz="1800" b="1" dirty="0">
                <a:latin typeface="Times New Roman" panose="02020603050405020304" pitchFamily="18" charset="0"/>
                <a:cs typeface="Times New Roman" panose="02020603050405020304" pitchFamily="18" charset="0"/>
              </a:rPr>
              <a:t> </a:t>
            </a:r>
            <a:r>
              <a:rPr lang="en-US" altLang="en-US" sz="1800" b="1" err="1">
                <a:latin typeface="Times New Roman" panose="02020603050405020304" pitchFamily="18" charset="0"/>
                <a:cs typeface="Times New Roman" panose="02020603050405020304" pitchFamily="18" charset="0"/>
              </a:rPr>
              <a:t>tháng</a:t>
            </a:r>
            <a:r>
              <a:rPr lang="en-US" altLang="en-US" sz="1800" b="1">
                <a:latin typeface="Times New Roman" panose="02020603050405020304" pitchFamily="18" charset="0"/>
                <a:cs typeface="Times New Roman" panose="02020603050405020304" pitchFamily="18" charset="0"/>
              </a:rPr>
              <a:t> 2-1930 </a:t>
            </a:r>
            <a:r>
              <a:rPr lang="en-US" altLang="en-US" sz="1800" b="1" dirty="0" err="1">
                <a:latin typeface="Times New Roman" panose="02020603050405020304" pitchFamily="18" charset="0"/>
                <a:cs typeface="Times New Roman" panose="02020603050405020304" pitchFamily="18" charset="0"/>
              </a:rPr>
              <a:t>đến</a:t>
            </a:r>
            <a:r>
              <a:rPr lang="en-US" altLang="en-US" sz="1800" b="1" dirty="0">
                <a:latin typeface="Times New Roman" panose="02020603050405020304" pitchFamily="18" charset="0"/>
                <a:cs typeface="Times New Roman" panose="02020603050405020304" pitchFamily="18" charset="0"/>
              </a:rPr>
              <a:t> </a:t>
            </a:r>
            <a:r>
              <a:rPr lang="en-US" altLang="en-US" sz="1800" b="1" err="1">
                <a:latin typeface="Times New Roman" panose="02020603050405020304" pitchFamily="18" charset="0"/>
                <a:cs typeface="Times New Roman" panose="02020603050405020304" pitchFamily="18" charset="0"/>
              </a:rPr>
              <a:t>tháng</a:t>
            </a:r>
            <a:r>
              <a:rPr lang="en-US" altLang="en-US" sz="1800" b="1">
                <a:latin typeface="Times New Roman" panose="02020603050405020304" pitchFamily="18" charset="0"/>
                <a:cs typeface="Times New Roman" panose="02020603050405020304" pitchFamily="18" charset="0"/>
              </a:rPr>
              <a:t> 10-1930</a:t>
            </a:r>
            <a:endParaRPr lang="en-US" altLang="en-US" sz="1800" b="1" dirty="0">
              <a:latin typeface="Times New Roman" panose="02020603050405020304" pitchFamily="18" charset="0"/>
              <a:cs typeface="Times New Roman" panose="02020603050405020304" pitchFamily="18" charset="0"/>
            </a:endParaRPr>
          </a:p>
        </p:txBody>
      </p:sp>
      <p:sp>
        <p:nvSpPr>
          <p:cNvPr id="115719" name="Text Box 7"/>
          <p:cNvSpPr txBox="1">
            <a:spLocks noChangeArrowheads="1"/>
          </p:cNvSpPr>
          <p:nvPr/>
        </p:nvSpPr>
        <p:spPr bwMode="auto">
          <a:xfrm>
            <a:off x="5009554" y="4513400"/>
            <a:ext cx="3674269" cy="600164"/>
          </a:xfrm>
          <a:prstGeom prst="rect">
            <a:avLst/>
          </a:prstGeom>
          <a:solidFill>
            <a:srgbClr val="99FF99"/>
          </a:solid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500" b="1" dirty="0">
                <a:solidFill>
                  <a:srgbClr val="000000"/>
                </a:solidFill>
                <a:latin typeface="Times New Roman" panose="02020603050405020304" pitchFamily="18" charset="0"/>
                <a:cs typeface="Times New Roman" panose="02020603050405020304" pitchFamily="18" charset="0"/>
              </a:rPr>
              <a:t>NƠI VIẾT BẢN LUẬN CƯƠNG 1930</a:t>
            </a:r>
          </a:p>
          <a:p>
            <a:pPr algn="ctr" eaLnBrk="1" hangingPunct="1">
              <a:spcBef>
                <a:spcPct val="0"/>
              </a:spcBef>
              <a:buClrTx/>
              <a:buSzTx/>
              <a:buFontTx/>
              <a:buNone/>
            </a:pPr>
            <a:r>
              <a:rPr lang="en-US" altLang="en-US" sz="1800" b="1" dirty="0" err="1">
                <a:solidFill>
                  <a:srgbClr val="000000"/>
                </a:solidFill>
                <a:latin typeface="Times New Roman" panose="02020603050405020304" pitchFamily="18" charset="0"/>
                <a:cs typeface="Times New Roman" panose="02020603050405020304" pitchFamily="18" charset="0"/>
              </a:rPr>
              <a:t>Nhà</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Số</a:t>
            </a:r>
            <a:r>
              <a:rPr lang="en-US" altLang="en-US" sz="1800" b="1" dirty="0">
                <a:solidFill>
                  <a:srgbClr val="000000"/>
                </a:solidFill>
                <a:latin typeface="Times New Roman" panose="02020603050405020304" pitchFamily="18" charset="0"/>
                <a:cs typeface="Times New Roman" panose="02020603050405020304" pitchFamily="18" charset="0"/>
              </a:rPr>
              <a:t> 90 </a:t>
            </a:r>
            <a:r>
              <a:rPr lang="en-US" altLang="en-US" sz="1800" b="1" dirty="0" err="1">
                <a:solidFill>
                  <a:srgbClr val="000000"/>
                </a:solidFill>
                <a:latin typeface="Times New Roman" panose="02020603050405020304" pitchFamily="18" charset="0"/>
                <a:cs typeface="Times New Roman" panose="02020603050405020304" pitchFamily="18" charset="0"/>
              </a:rPr>
              <a:t>Phố</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Thợ</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Nhuộm</a:t>
            </a:r>
            <a:endParaRPr lang="en-US" altLang="en-US" sz="1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277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500"/>
                                        <p:tgtEl>
                                          <p:spTgt spid="115717"/>
                                        </p:tgtEl>
                                      </p:cBhvr>
                                    </p:animEffect>
                                    <p:anim calcmode="lin" valueType="num">
                                      <p:cBhvr>
                                        <p:cTn id="8" dur="500" fill="hold"/>
                                        <p:tgtEl>
                                          <p:spTgt spid="115717"/>
                                        </p:tgtEl>
                                        <p:attrNameLst>
                                          <p:attrName>style.rotation</p:attrName>
                                        </p:attrNameLst>
                                      </p:cBhvr>
                                      <p:tavLst>
                                        <p:tav tm="0">
                                          <p:val>
                                            <p:fltVal val="720"/>
                                          </p:val>
                                        </p:tav>
                                        <p:tav tm="100000">
                                          <p:val>
                                            <p:fltVal val="0"/>
                                          </p:val>
                                        </p:tav>
                                      </p:tavLst>
                                    </p:anim>
                                    <p:anim calcmode="lin" valueType="num">
                                      <p:cBhvr>
                                        <p:cTn id="9" dur="500" fill="hold"/>
                                        <p:tgtEl>
                                          <p:spTgt spid="115717"/>
                                        </p:tgtEl>
                                        <p:attrNameLst>
                                          <p:attrName>ppt_h</p:attrName>
                                        </p:attrNameLst>
                                      </p:cBhvr>
                                      <p:tavLst>
                                        <p:tav tm="0">
                                          <p:val>
                                            <p:fltVal val="0"/>
                                          </p:val>
                                        </p:tav>
                                        <p:tav tm="100000">
                                          <p:val>
                                            <p:strVal val="#ppt_h"/>
                                          </p:val>
                                        </p:tav>
                                      </p:tavLst>
                                    </p:anim>
                                    <p:anim calcmode="lin" valueType="num">
                                      <p:cBhvr>
                                        <p:cTn id="10" dur="500" fill="hold"/>
                                        <p:tgtEl>
                                          <p:spTgt spid="11571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15718"/>
                                        </p:tgtEl>
                                        <p:attrNameLst>
                                          <p:attrName>style.visibility</p:attrName>
                                        </p:attrNameLst>
                                      </p:cBhvr>
                                      <p:to>
                                        <p:strVal val="visible"/>
                                      </p:to>
                                    </p:set>
                                    <p:animEffect transition="in" filter="fade">
                                      <p:cBhvr>
                                        <p:cTn id="13" dur="500"/>
                                        <p:tgtEl>
                                          <p:spTgt spid="115718"/>
                                        </p:tgtEl>
                                      </p:cBhvr>
                                    </p:animEffect>
                                    <p:anim calcmode="lin" valueType="num">
                                      <p:cBhvr>
                                        <p:cTn id="14" dur="500" fill="hold"/>
                                        <p:tgtEl>
                                          <p:spTgt spid="115718"/>
                                        </p:tgtEl>
                                        <p:attrNameLst>
                                          <p:attrName>style.rotation</p:attrName>
                                        </p:attrNameLst>
                                      </p:cBhvr>
                                      <p:tavLst>
                                        <p:tav tm="0">
                                          <p:val>
                                            <p:fltVal val="720"/>
                                          </p:val>
                                        </p:tav>
                                        <p:tav tm="100000">
                                          <p:val>
                                            <p:fltVal val="0"/>
                                          </p:val>
                                        </p:tav>
                                      </p:tavLst>
                                    </p:anim>
                                    <p:anim calcmode="lin" valueType="num">
                                      <p:cBhvr>
                                        <p:cTn id="15" dur="500" fill="hold"/>
                                        <p:tgtEl>
                                          <p:spTgt spid="115718"/>
                                        </p:tgtEl>
                                        <p:attrNameLst>
                                          <p:attrName>ppt_h</p:attrName>
                                        </p:attrNameLst>
                                      </p:cBhvr>
                                      <p:tavLst>
                                        <p:tav tm="0">
                                          <p:val>
                                            <p:fltVal val="0"/>
                                          </p:val>
                                        </p:tav>
                                        <p:tav tm="100000">
                                          <p:val>
                                            <p:strVal val="#ppt_h"/>
                                          </p:val>
                                        </p:tav>
                                      </p:tavLst>
                                    </p:anim>
                                    <p:anim calcmode="lin" valueType="num">
                                      <p:cBhvr>
                                        <p:cTn id="16" dur="500" fill="hold"/>
                                        <p:tgtEl>
                                          <p:spTgt spid="11571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15719"/>
                                        </p:tgtEl>
                                        <p:attrNameLst>
                                          <p:attrName>style.visibility</p:attrName>
                                        </p:attrNameLst>
                                      </p:cBhvr>
                                      <p:to>
                                        <p:strVal val="visible"/>
                                      </p:to>
                                    </p:set>
                                    <p:animEffect transition="in" filter="fade">
                                      <p:cBhvr>
                                        <p:cTn id="19" dur="500"/>
                                        <p:tgtEl>
                                          <p:spTgt spid="115719"/>
                                        </p:tgtEl>
                                      </p:cBhvr>
                                    </p:animEffect>
                                    <p:anim calcmode="lin" valueType="num">
                                      <p:cBhvr>
                                        <p:cTn id="20" dur="500" fill="hold"/>
                                        <p:tgtEl>
                                          <p:spTgt spid="115719"/>
                                        </p:tgtEl>
                                        <p:attrNameLst>
                                          <p:attrName>style.rotation</p:attrName>
                                        </p:attrNameLst>
                                      </p:cBhvr>
                                      <p:tavLst>
                                        <p:tav tm="0">
                                          <p:val>
                                            <p:fltVal val="720"/>
                                          </p:val>
                                        </p:tav>
                                        <p:tav tm="100000">
                                          <p:val>
                                            <p:fltVal val="0"/>
                                          </p:val>
                                        </p:tav>
                                      </p:tavLst>
                                    </p:anim>
                                    <p:anim calcmode="lin" valueType="num">
                                      <p:cBhvr>
                                        <p:cTn id="21" dur="500" fill="hold"/>
                                        <p:tgtEl>
                                          <p:spTgt spid="115719"/>
                                        </p:tgtEl>
                                        <p:attrNameLst>
                                          <p:attrName>ppt_h</p:attrName>
                                        </p:attrNameLst>
                                      </p:cBhvr>
                                      <p:tavLst>
                                        <p:tav tm="0">
                                          <p:val>
                                            <p:fltVal val="0"/>
                                          </p:val>
                                        </p:tav>
                                        <p:tav tm="100000">
                                          <p:val>
                                            <p:strVal val="#ppt_h"/>
                                          </p:val>
                                        </p:tav>
                                      </p:tavLst>
                                    </p:anim>
                                    <p:anim calcmode="lin" valueType="num">
                                      <p:cBhvr>
                                        <p:cTn id="22" dur="500" fill="hold"/>
                                        <p:tgtEl>
                                          <p:spTgt spid="1157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animBg="1"/>
      <p:bldP spid="1157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57" y="1501893"/>
            <a:ext cx="8229600" cy="3394472"/>
          </a:xfrm>
        </p:spPr>
        <p:txBody>
          <a:bodyPr>
            <a:normAutofit/>
          </a:bodyPr>
          <a:lstStyle/>
          <a:p>
            <a:pPr marL="0" indent="0" algn="just">
              <a:lnSpc>
                <a:spcPct val="150000"/>
              </a:lnSpc>
              <a:buNone/>
              <a:defRPr/>
            </a:pPr>
            <a:r>
              <a:rPr lang="vi-VN" sz="2400" b="1" dirty="0">
                <a:latin typeface="Times New Roman" pitchFamily="18" charset="0"/>
                <a:cs typeface="Times New Roman" pitchFamily="18" charset="0"/>
              </a:rPr>
              <a:t>- </a:t>
            </a:r>
            <a:r>
              <a:rPr lang="nl-NL" sz="2400" b="1" dirty="0">
                <a:latin typeface="Times New Roman" pitchFamily="18" charset="0"/>
                <a:cs typeface="Times New Roman" pitchFamily="18" charset="0"/>
              </a:rPr>
              <a:t>Cách mạng VN trải qua hai giai đoạn: CM tư sản dân quyền </a:t>
            </a:r>
            <a:r>
              <a:rPr lang="vi-VN" sz="2400" b="1" dirty="0">
                <a:latin typeface="Times New Roman" pitchFamily="18" charset="0"/>
                <a:cs typeface="Times New Roman" pitchFamily="18" charset="0"/>
              </a:rPr>
              <a:t>sau đó bỏ qua thời kỳ TBCN mà tiến thẳng lên con đường CNXH</a:t>
            </a:r>
          </a:p>
          <a:p>
            <a:pPr marL="0" indent="0" algn="just">
              <a:lnSpc>
                <a:spcPct val="150000"/>
              </a:lnSpc>
              <a:buNone/>
              <a:defRPr/>
            </a:pPr>
            <a:r>
              <a:rPr lang="vi-VN" sz="2400" b="1" dirty="0">
                <a:latin typeface="Times New Roman" pitchFamily="18" charset="0"/>
                <a:cs typeface="Times New Roman" pitchFamily="18" charset="0"/>
              </a:rPr>
              <a:t>-</a:t>
            </a:r>
            <a:r>
              <a:rPr lang="nl-NL" sz="2400" b="1" dirty="0">
                <a:latin typeface="Times New Roman" pitchFamily="18" charset="0"/>
                <a:cs typeface="Times New Roman" pitchFamily="18" charset="0"/>
              </a:rPr>
              <a:t> Cách mạng muốn thắng lợi phải có Đảng lãnh đạo.</a:t>
            </a:r>
            <a:endParaRPr lang="en-US" sz="2400" b="1" dirty="0">
              <a:latin typeface="Times New Roman" pitchFamily="18" charset="0"/>
              <a:cs typeface="Times New Roman" pitchFamily="18" charset="0"/>
            </a:endParaRPr>
          </a:p>
          <a:p>
            <a:pPr>
              <a:defRPr/>
            </a:pPr>
            <a:endParaRPr lang="en-US" dirty="0"/>
          </a:p>
        </p:txBody>
      </p:sp>
      <p:sp>
        <p:nvSpPr>
          <p:cNvPr id="4" name="Rectangle 3"/>
          <p:cNvSpPr>
            <a:spLocks noChangeArrowheads="1"/>
          </p:cNvSpPr>
          <p:nvPr/>
        </p:nvSpPr>
        <p:spPr bwMode="auto">
          <a:xfrm>
            <a:off x="152400" y="0"/>
            <a:ext cx="6515100" cy="415498"/>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II. LUẬN CƯƠNG CHÍNH TRỊ ( THÁNG 10/1930)</a:t>
            </a:r>
          </a:p>
        </p:txBody>
      </p:sp>
      <p:sp>
        <p:nvSpPr>
          <p:cNvPr id="5" name="Rectangle 4"/>
          <p:cNvSpPr>
            <a:spLocks noChangeArrowheads="1"/>
          </p:cNvSpPr>
          <p:nvPr/>
        </p:nvSpPr>
        <p:spPr bwMode="auto">
          <a:xfrm>
            <a:off x="141514" y="492244"/>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1.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Hội nghị lần thứ nhất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a:spLocks noChangeArrowheads="1"/>
          </p:cNvSpPr>
          <p:nvPr/>
        </p:nvSpPr>
        <p:spPr bwMode="auto">
          <a:xfrm>
            <a:off x="141514" y="949875"/>
            <a:ext cx="7402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Nội dung Luận cương chính trị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3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76000">
              <a:schemeClr val="tx1"/>
            </a:gs>
            <a:gs pos="100000">
              <a:srgbClr val="E0E3E8"/>
            </a:gs>
          </a:gsLst>
          <a:lin ang="3702000" scaled="0"/>
        </a:gradFill>
        <a:effectLst/>
      </p:bgPr>
    </p:bg>
    <p:spTree>
      <p:nvGrpSpPr>
        <p:cNvPr id="1" name="Shape 16"/>
        <p:cNvGrpSpPr/>
        <p:nvPr/>
      </p:nvGrpSpPr>
      <p:grpSpPr>
        <a:xfrm>
          <a:off x="0" y="0"/>
          <a:ext cx="0" cy="0"/>
          <a:chOff x="0" y="0"/>
          <a:chExt cx="0" cy="0"/>
        </a:xfrm>
      </p:grpSpPr>
      <p:grpSp>
        <p:nvGrpSpPr>
          <p:cNvPr id="17" name="Google Shape;17;p1"/>
          <p:cNvGrpSpPr/>
          <p:nvPr/>
        </p:nvGrpSpPr>
        <p:grpSpPr>
          <a:xfrm>
            <a:off x="2846934" y="4189224"/>
            <a:ext cx="1285376" cy="692351"/>
            <a:chOff x="0" y="0"/>
            <a:chExt cx="1713834" cy="923134"/>
          </a:xfrm>
        </p:grpSpPr>
        <p:sp>
          <p:nvSpPr>
            <p:cNvPr id="18" name="Google Shape;18;p1"/>
            <p:cNvSpPr/>
            <p:nvPr/>
          </p:nvSpPr>
          <p:spPr>
            <a:xfrm>
              <a:off x="0" y="445557"/>
              <a:ext cx="510141" cy="110286"/>
            </a:xfrm>
            <a:custGeom>
              <a:avLst/>
              <a:gdLst/>
              <a:ahLst/>
              <a:cxnLst/>
              <a:rect l="l" t="t" r="r" b="b"/>
              <a:pathLst>
                <a:path w="21600" h="20559" extrusionOk="0">
                  <a:moveTo>
                    <a:pt x="0" y="0"/>
                  </a:moveTo>
                  <a:lnTo>
                    <a:pt x="0" y="17826"/>
                  </a:lnTo>
                  <a:cubicBezTo>
                    <a:pt x="7173" y="21172"/>
                    <a:pt x="14402" y="21600"/>
                    <a:pt x="21600" y="18253"/>
                  </a:cubicBezTo>
                  <a:cubicBezTo>
                    <a:pt x="21164" y="12611"/>
                    <a:pt x="20947" y="6727"/>
                    <a:pt x="20941" y="768"/>
                  </a:cubicBezTo>
                  <a:cubicBezTo>
                    <a:pt x="13964" y="3927"/>
                    <a:pt x="6949" y="3389"/>
                    <a:pt x="0" y="0"/>
                  </a:cubicBez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 name="Google Shape;19;p1"/>
            <p:cNvSpPr/>
            <p:nvPr/>
          </p:nvSpPr>
          <p:spPr>
            <a:xfrm>
              <a:off x="490739" y="0"/>
              <a:ext cx="1223095" cy="752795"/>
            </a:xfrm>
            <a:custGeom>
              <a:avLst/>
              <a:gdLst/>
              <a:ahLst/>
              <a:cxnLst/>
              <a:rect l="l" t="t" r="r" b="b"/>
              <a:pathLst>
                <a:path w="21589" h="21582" extrusionOk="0">
                  <a:moveTo>
                    <a:pt x="10229" y="8997"/>
                  </a:moveTo>
                  <a:cubicBezTo>
                    <a:pt x="13880" y="6788"/>
                    <a:pt x="17323" y="3760"/>
                    <a:pt x="20457" y="0"/>
                  </a:cubicBezTo>
                  <a:cubicBezTo>
                    <a:pt x="20764" y="779"/>
                    <a:pt x="21146" y="1472"/>
                    <a:pt x="21589" y="2054"/>
                  </a:cubicBezTo>
                  <a:cubicBezTo>
                    <a:pt x="18265" y="6063"/>
                    <a:pt x="14606" y="9281"/>
                    <a:pt x="10722" y="11610"/>
                  </a:cubicBezTo>
                  <a:cubicBezTo>
                    <a:pt x="10758" y="12002"/>
                    <a:pt x="10778" y="12398"/>
                    <a:pt x="10780" y="12795"/>
                  </a:cubicBezTo>
                  <a:cubicBezTo>
                    <a:pt x="10791" y="17630"/>
                    <a:pt x="8387" y="21564"/>
                    <a:pt x="5410" y="21582"/>
                  </a:cubicBezTo>
                  <a:cubicBezTo>
                    <a:pt x="2433" y="21600"/>
                    <a:pt x="11" y="17695"/>
                    <a:pt x="0" y="12860"/>
                  </a:cubicBezTo>
                  <a:cubicBezTo>
                    <a:pt x="-11" y="8025"/>
                    <a:pt x="2393" y="4091"/>
                    <a:pt x="5370" y="4073"/>
                  </a:cubicBezTo>
                  <a:cubicBezTo>
                    <a:pt x="7433" y="4061"/>
                    <a:pt x="9319" y="5962"/>
                    <a:pt x="10229" y="8970"/>
                  </a:cubicBez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 name="Google Shape;20;p1"/>
            <p:cNvSpPr/>
            <p:nvPr/>
          </p:nvSpPr>
          <p:spPr>
            <a:xfrm>
              <a:off x="569191" y="21962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 name="Google Shape;21;p1"/>
            <p:cNvSpPr/>
            <p:nvPr/>
          </p:nvSpPr>
          <p:spPr>
            <a:xfrm>
              <a:off x="518456" y="797698"/>
              <a:ext cx="125436" cy="125436"/>
            </a:xfrm>
            <a:prstGeom prst="ellipse">
              <a:avLst/>
            </a:pr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2" name="Google Shape;22;p1"/>
          <p:cNvGrpSpPr/>
          <p:nvPr/>
        </p:nvGrpSpPr>
        <p:grpSpPr>
          <a:xfrm>
            <a:off x="2620058" y="574374"/>
            <a:ext cx="1073763" cy="693584"/>
            <a:chOff x="0" y="0"/>
            <a:chExt cx="1431682" cy="924776"/>
          </a:xfrm>
        </p:grpSpPr>
        <p:sp>
          <p:nvSpPr>
            <p:cNvPr id="23" name="Google Shape;23;p1"/>
            <p:cNvSpPr/>
            <p:nvPr/>
          </p:nvSpPr>
          <p:spPr>
            <a:xfrm>
              <a:off x="0" y="317808"/>
              <a:ext cx="1431682" cy="606968"/>
            </a:xfrm>
            <a:custGeom>
              <a:avLst/>
              <a:gdLst/>
              <a:ahLst/>
              <a:cxnLst/>
              <a:rect l="l" t="t" r="r" b="b"/>
              <a:pathLst>
                <a:path w="21590" h="21554" extrusionOk="0">
                  <a:moveTo>
                    <a:pt x="16996" y="0"/>
                  </a:moveTo>
                  <a:cubicBezTo>
                    <a:pt x="19523" y="-23"/>
                    <a:pt x="21580" y="4783"/>
                    <a:pt x="21590" y="10735"/>
                  </a:cubicBezTo>
                  <a:cubicBezTo>
                    <a:pt x="21600" y="16687"/>
                    <a:pt x="19559" y="21531"/>
                    <a:pt x="17031" y="21554"/>
                  </a:cubicBezTo>
                  <a:cubicBezTo>
                    <a:pt x="14504" y="21577"/>
                    <a:pt x="12447" y="16771"/>
                    <a:pt x="12437" y="10819"/>
                  </a:cubicBezTo>
                  <a:cubicBezTo>
                    <a:pt x="12437" y="10799"/>
                    <a:pt x="12437" y="10780"/>
                    <a:pt x="12437" y="10760"/>
                  </a:cubicBezTo>
                  <a:cubicBezTo>
                    <a:pt x="12437" y="10694"/>
                    <a:pt x="12437" y="10627"/>
                    <a:pt x="12437" y="10569"/>
                  </a:cubicBezTo>
                  <a:cubicBezTo>
                    <a:pt x="8392" y="9462"/>
                    <a:pt x="4296" y="10026"/>
                    <a:pt x="333" y="12237"/>
                  </a:cubicBezTo>
                  <a:lnTo>
                    <a:pt x="0" y="8900"/>
                  </a:lnTo>
                  <a:cubicBezTo>
                    <a:pt x="4154" y="6570"/>
                    <a:pt x="8450" y="5977"/>
                    <a:pt x="12692" y="7149"/>
                  </a:cubicBezTo>
                  <a:cubicBezTo>
                    <a:pt x="13343" y="2867"/>
                    <a:pt x="15065" y="8"/>
                    <a:pt x="16996" y="0"/>
                  </a:cubicBez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 name="Google Shape;24;p1"/>
            <p:cNvSpPr/>
            <p:nvPr/>
          </p:nvSpPr>
          <p:spPr>
            <a:xfrm>
              <a:off x="899646" y="393214"/>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 name="Google Shape;25;p1"/>
            <p:cNvSpPr/>
            <p:nvPr/>
          </p:nvSpPr>
          <p:spPr>
            <a:xfrm>
              <a:off x="851728" y="0"/>
              <a:ext cx="125435" cy="125435"/>
            </a:xfrm>
            <a:prstGeom prst="ellipse">
              <a:avLst/>
            </a:pr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6" name="Google Shape;26;p1"/>
          <p:cNvGrpSpPr/>
          <p:nvPr/>
        </p:nvGrpSpPr>
        <p:grpSpPr>
          <a:xfrm>
            <a:off x="4537904" y="2514719"/>
            <a:ext cx="561233" cy="1100013"/>
            <a:chOff x="-1" y="0"/>
            <a:chExt cx="748309" cy="1466683"/>
          </a:xfrm>
        </p:grpSpPr>
        <p:sp>
          <p:nvSpPr>
            <p:cNvPr id="27" name="Google Shape;27;p1"/>
            <p:cNvSpPr/>
            <p:nvPr/>
          </p:nvSpPr>
          <p:spPr>
            <a:xfrm>
              <a:off x="-1" y="0"/>
              <a:ext cx="605252" cy="1292469"/>
            </a:xfrm>
            <a:custGeom>
              <a:avLst/>
              <a:gdLst/>
              <a:ahLst/>
              <a:cxnLst/>
              <a:rect l="l" t="t" r="r" b="b"/>
              <a:pathLst>
                <a:path w="19087" h="20954" extrusionOk="0">
                  <a:moveTo>
                    <a:pt x="10027" y="316"/>
                  </a:moveTo>
                  <a:cubicBezTo>
                    <a:pt x="11041" y="293"/>
                    <a:pt x="12042" y="187"/>
                    <a:pt x="12990" y="0"/>
                  </a:cubicBezTo>
                  <a:cubicBezTo>
                    <a:pt x="14106" y="3803"/>
                    <a:pt x="14106" y="7671"/>
                    <a:pt x="12990" y="11474"/>
                  </a:cubicBezTo>
                  <a:cubicBezTo>
                    <a:pt x="17903" y="12453"/>
                    <a:pt x="20343" y="15294"/>
                    <a:pt x="18439" y="17820"/>
                  </a:cubicBezTo>
                  <a:cubicBezTo>
                    <a:pt x="16535" y="20346"/>
                    <a:pt x="11009" y="21600"/>
                    <a:pt x="6096" y="20621"/>
                  </a:cubicBezTo>
                  <a:cubicBezTo>
                    <a:pt x="1183" y="19643"/>
                    <a:pt x="-1257" y="16801"/>
                    <a:pt x="647" y="14275"/>
                  </a:cubicBezTo>
                  <a:cubicBezTo>
                    <a:pt x="2074" y="12382"/>
                    <a:pt x="5625" y="11136"/>
                    <a:pt x="9575" y="11143"/>
                  </a:cubicBezTo>
                  <a:cubicBezTo>
                    <a:pt x="9731" y="11143"/>
                    <a:pt x="9872" y="11143"/>
                    <a:pt x="10020" y="11143"/>
                  </a:cubicBezTo>
                  <a:cubicBezTo>
                    <a:pt x="10533" y="9336"/>
                    <a:pt x="10793" y="7512"/>
                    <a:pt x="10798" y="5686"/>
                  </a:cubicBezTo>
                  <a:cubicBezTo>
                    <a:pt x="10796" y="3889"/>
                    <a:pt x="10538" y="2094"/>
                    <a:pt x="10027" y="316"/>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 name="Google Shape;28;p1"/>
            <p:cNvSpPr/>
            <p:nvPr/>
          </p:nvSpPr>
          <p:spPr>
            <a:xfrm>
              <a:off x="76272" y="763404"/>
              <a:ext cx="455695" cy="45569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9" name="Google Shape;29;p1"/>
            <p:cNvSpPr/>
            <p:nvPr/>
          </p:nvSpPr>
          <p:spPr>
            <a:xfrm>
              <a:off x="622872" y="1341247"/>
              <a:ext cx="125436" cy="125436"/>
            </a:xfrm>
            <a:custGeom>
              <a:avLst/>
              <a:gdLst/>
              <a:ahLst/>
              <a:cxnLst/>
              <a:rect l="l" t="t" r="r" b="b"/>
              <a:pathLst>
                <a:path w="21578" h="21600" extrusionOk="0">
                  <a:moveTo>
                    <a:pt x="10789" y="21600"/>
                  </a:moveTo>
                  <a:cubicBezTo>
                    <a:pt x="4830" y="21600"/>
                    <a:pt x="0" y="16765"/>
                    <a:pt x="0" y="10800"/>
                  </a:cubicBezTo>
                  <a:cubicBezTo>
                    <a:pt x="0" y="4835"/>
                    <a:pt x="4830" y="0"/>
                    <a:pt x="10789" y="0"/>
                  </a:cubicBezTo>
                  <a:cubicBezTo>
                    <a:pt x="16747" y="0"/>
                    <a:pt x="21578" y="4835"/>
                    <a:pt x="21578" y="10800"/>
                  </a:cubicBezTo>
                  <a:cubicBezTo>
                    <a:pt x="21600" y="16742"/>
                    <a:pt x="16806" y="21577"/>
                    <a:pt x="10870" y="21600"/>
                  </a:cubicBezTo>
                  <a:cubicBezTo>
                    <a:pt x="10843" y="21600"/>
                    <a:pt x="10816" y="21600"/>
                    <a:pt x="10789" y="21600"/>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0" name="Google Shape;30;p1"/>
          <p:cNvGrpSpPr/>
          <p:nvPr/>
        </p:nvGrpSpPr>
        <p:grpSpPr>
          <a:xfrm>
            <a:off x="4402907" y="1627348"/>
            <a:ext cx="697111" cy="901819"/>
            <a:chOff x="0" y="0"/>
            <a:chExt cx="929479" cy="1202424"/>
          </a:xfrm>
        </p:grpSpPr>
        <p:sp>
          <p:nvSpPr>
            <p:cNvPr id="31" name="Google Shape;31;p1"/>
            <p:cNvSpPr/>
            <p:nvPr/>
          </p:nvSpPr>
          <p:spPr>
            <a:xfrm>
              <a:off x="0" y="0"/>
              <a:ext cx="786448" cy="1202424"/>
            </a:xfrm>
            <a:custGeom>
              <a:avLst/>
              <a:gdLst/>
              <a:ahLst/>
              <a:cxnLst/>
              <a:rect l="l" t="t" r="r" b="b"/>
              <a:pathLst>
                <a:path w="21593" h="21596" extrusionOk="0">
                  <a:moveTo>
                    <a:pt x="0" y="1147"/>
                  </a:moveTo>
                  <a:cubicBezTo>
                    <a:pt x="745" y="834"/>
                    <a:pt x="1411" y="447"/>
                    <a:pt x="1974" y="0"/>
                  </a:cubicBezTo>
                  <a:cubicBezTo>
                    <a:pt x="2296" y="262"/>
                    <a:pt x="2618" y="519"/>
                    <a:pt x="2941" y="789"/>
                  </a:cubicBezTo>
                  <a:cubicBezTo>
                    <a:pt x="6565" y="3854"/>
                    <a:pt x="9549" y="7220"/>
                    <a:pt x="11815" y="10800"/>
                  </a:cubicBezTo>
                  <a:cubicBezTo>
                    <a:pt x="12301" y="10743"/>
                    <a:pt x="12793" y="10713"/>
                    <a:pt x="13286" y="10711"/>
                  </a:cubicBezTo>
                  <a:cubicBezTo>
                    <a:pt x="17881" y="10716"/>
                    <a:pt x="21600" y="13156"/>
                    <a:pt x="21593" y="16161"/>
                  </a:cubicBezTo>
                  <a:cubicBezTo>
                    <a:pt x="21586" y="19167"/>
                    <a:pt x="17856" y="21600"/>
                    <a:pt x="13261" y="21596"/>
                  </a:cubicBezTo>
                  <a:cubicBezTo>
                    <a:pt x="8666" y="21591"/>
                    <a:pt x="4947" y="19151"/>
                    <a:pt x="4954" y="16145"/>
                  </a:cubicBezTo>
                  <a:cubicBezTo>
                    <a:pt x="4958" y="14149"/>
                    <a:pt x="6634" y="12314"/>
                    <a:pt x="9319" y="11365"/>
                  </a:cubicBezTo>
                  <a:cubicBezTo>
                    <a:pt x="7149" y="7962"/>
                    <a:pt x="4304" y="4761"/>
                    <a:pt x="858" y="1844"/>
                  </a:cubicBezTo>
                  <a:cubicBezTo>
                    <a:pt x="587" y="1607"/>
                    <a:pt x="284" y="1380"/>
                    <a:pt x="0" y="1147"/>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2" name="Google Shape;32;p1"/>
            <p:cNvSpPr/>
            <p:nvPr/>
          </p:nvSpPr>
          <p:spPr>
            <a:xfrm>
              <a:off x="256268" y="672266"/>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3" name="Google Shape;33;p1"/>
            <p:cNvSpPr/>
            <p:nvPr/>
          </p:nvSpPr>
          <p:spPr>
            <a:xfrm>
              <a:off x="804043" y="283750"/>
              <a:ext cx="125436" cy="125436"/>
            </a:xfrm>
            <a:custGeom>
              <a:avLst/>
              <a:gdLst/>
              <a:ahLst/>
              <a:cxnLst/>
              <a:rect l="l" t="t" r="r" b="b"/>
              <a:pathLst>
                <a:path w="21578" h="21556" extrusionOk="0">
                  <a:moveTo>
                    <a:pt x="10829" y="21556"/>
                  </a:moveTo>
                  <a:cubicBezTo>
                    <a:pt x="4871" y="21578"/>
                    <a:pt x="23" y="16771"/>
                    <a:pt x="0" y="10818"/>
                  </a:cubicBezTo>
                  <a:cubicBezTo>
                    <a:pt x="-22" y="4866"/>
                    <a:pt x="4790" y="23"/>
                    <a:pt x="10749" y="0"/>
                  </a:cubicBezTo>
                  <a:cubicBezTo>
                    <a:pt x="16707" y="-22"/>
                    <a:pt x="21555" y="4785"/>
                    <a:pt x="21578" y="10738"/>
                  </a:cubicBezTo>
                  <a:cubicBezTo>
                    <a:pt x="21578" y="10764"/>
                    <a:pt x="21578" y="10791"/>
                    <a:pt x="21578" y="10818"/>
                  </a:cubicBezTo>
                  <a:cubicBezTo>
                    <a:pt x="21578" y="16748"/>
                    <a:pt x="16765" y="21556"/>
                    <a:pt x="10829" y="21556"/>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4" name="Google Shape;34;p1"/>
          <p:cNvGrpSpPr/>
          <p:nvPr/>
        </p:nvGrpSpPr>
        <p:grpSpPr>
          <a:xfrm>
            <a:off x="4047250" y="3458467"/>
            <a:ext cx="678934" cy="1065173"/>
            <a:chOff x="-1" y="0"/>
            <a:chExt cx="905243" cy="1420229"/>
          </a:xfrm>
        </p:grpSpPr>
        <p:sp>
          <p:nvSpPr>
            <p:cNvPr id="35" name="Google Shape;35;p1"/>
            <p:cNvSpPr/>
            <p:nvPr/>
          </p:nvSpPr>
          <p:spPr>
            <a:xfrm>
              <a:off x="-1" y="0"/>
              <a:ext cx="905243" cy="1114355"/>
            </a:xfrm>
            <a:custGeom>
              <a:avLst/>
              <a:gdLst/>
              <a:ahLst/>
              <a:cxnLst/>
              <a:rect l="l" t="t" r="r" b="b"/>
              <a:pathLst>
                <a:path w="20683" h="20849" extrusionOk="0">
                  <a:moveTo>
                    <a:pt x="18606" y="0"/>
                  </a:moveTo>
                  <a:cubicBezTo>
                    <a:pt x="19257" y="282"/>
                    <a:pt x="19958" y="480"/>
                    <a:pt x="20683" y="584"/>
                  </a:cubicBezTo>
                  <a:cubicBezTo>
                    <a:pt x="18636" y="4621"/>
                    <a:pt x="15885" y="8393"/>
                    <a:pt x="12515" y="11782"/>
                  </a:cubicBezTo>
                  <a:cubicBezTo>
                    <a:pt x="14797" y="14303"/>
                    <a:pt x="14151" y="17862"/>
                    <a:pt x="11072" y="19731"/>
                  </a:cubicBezTo>
                  <a:cubicBezTo>
                    <a:pt x="7994" y="21600"/>
                    <a:pt x="3647" y="21071"/>
                    <a:pt x="1365" y="18550"/>
                  </a:cubicBezTo>
                  <a:cubicBezTo>
                    <a:pt x="-917" y="16029"/>
                    <a:pt x="-271" y="12470"/>
                    <a:pt x="2808" y="10601"/>
                  </a:cubicBezTo>
                  <a:cubicBezTo>
                    <a:pt x="5213" y="9141"/>
                    <a:pt x="8490" y="9109"/>
                    <a:pt x="10937" y="10521"/>
                  </a:cubicBezTo>
                  <a:cubicBezTo>
                    <a:pt x="14092" y="7331"/>
                    <a:pt x="16674" y="3788"/>
                    <a:pt x="18606" y="0"/>
                  </a:cubicBez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6" name="Google Shape;36;p1"/>
            <p:cNvSpPr/>
            <p:nvPr/>
          </p:nvSpPr>
          <p:spPr>
            <a:xfrm>
              <a:off x="76531" y="58277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7" name="Google Shape;37;p1"/>
            <p:cNvSpPr/>
            <p:nvPr/>
          </p:nvSpPr>
          <p:spPr>
            <a:xfrm>
              <a:off x="307481" y="1294795"/>
              <a:ext cx="125436" cy="125434"/>
            </a:xfrm>
            <a:prstGeom prst="ellipse">
              <a:avLst/>
            </a:pr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8" name="Google Shape;38;p1"/>
          <p:cNvGrpSpPr/>
          <p:nvPr/>
        </p:nvGrpSpPr>
        <p:grpSpPr>
          <a:xfrm>
            <a:off x="3669156" y="1018852"/>
            <a:ext cx="841460" cy="694766"/>
            <a:chOff x="0" y="-1"/>
            <a:chExt cx="1121945" cy="926353"/>
          </a:xfrm>
        </p:grpSpPr>
        <p:sp>
          <p:nvSpPr>
            <p:cNvPr id="39" name="Google Shape;39;p1"/>
            <p:cNvSpPr/>
            <p:nvPr/>
          </p:nvSpPr>
          <p:spPr>
            <a:xfrm>
              <a:off x="0" y="71642"/>
              <a:ext cx="1121945" cy="854710"/>
            </a:xfrm>
            <a:custGeom>
              <a:avLst/>
              <a:gdLst/>
              <a:ahLst/>
              <a:cxnLst/>
              <a:rect l="l" t="t" r="r" b="b"/>
              <a:pathLst>
                <a:path w="20945" h="20748" extrusionOk="0">
                  <a:moveTo>
                    <a:pt x="531" y="0"/>
                  </a:moveTo>
                  <a:cubicBezTo>
                    <a:pt x="4437" y="1919"/>
                    <a:pt x="8118" y="4539"/>
                    <a:pt x="11467" y="7783"/>
                  </a:cubicBezTo>
                  <a:cubicBezTo>
                    <a:pt x="13825" y="5071"/>
                    <a:pt x="17428" y="5357"/>
                    <a:pt x="19514" y="8424"/>
                  </a:cubicBezTo>
                  <a:cubicBezTo>
                    <a:pt x="21600" y="11490"/>
                    <a:pt x="21379" y="16175"/>
                    <a:pt x="19021" y="18887"/>
                  </a:cubicBezTo>
                  <a:cubicBezTo>
                    <a:pt x="16663" y="21600"/>
                    <a:pt x="13061" y="21313"/>
                    <a:pt x="10975" y="18247"/>
                  </a:cubicBezTo>
                  <a:cubicBezTo>
                    <a:pt x="9341" y="15846"/>
                    <a:pt x="9080" y="12351"/>
                    <a:pt x="10327" y="9585"/>
                  </a:cubicBezTo>
                  <a:cubicBezTo>
                    <a:pt x="7160" y="6530"/>
                    <a:pt x="3685" y="4055"/>
                    <a:pt x="0" y="2230"/>
                  </a:cubicBezTo>
                  <a:cubicBezTo>
                    <a:pt x="269" y="1529"/>
                    <a:pt x="448" y="776"/>
                    <a:pt x="531" y="0"/>
                  </a:cubicBez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0" name="Google Shape;40;p1"/>
            <p:cNvSpPr/>
            <p:nvPr/>
          </p:nvSpPr>
          <p:spPr>
            <a:xfrm>
              <a:off x="587001" y="39227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1" name="Google Shape;41;p1"/>
            <p:cNvSpPr/>
            <p:nvPr/>
          </p:nvSpPr>
          <p:spPr>
            <a:xfrm>
              <a:off x="537436" y="-1"/>
              <a:ext cx="125436" cy="125435"/>
            </a:xfrm>
            <a:custGeom>
              <a:avLst/>
              <a:gdLst/>
              <a:ahLst/>
              <a:cxnLst/>
              <a:rect l="l" t="t" r="r" b="b"/>
              <a:pathLst>
                <a:path w="21578" h="21556" extrusionOk="0">
                  <a:moveTo>
                    <a:pt x="10829" y="21556"/>
                  </a:moveTo>
                  <a:cubicBezTo>
                    <a:pt x="4871" y="21578"/>
                    <a:pt x="23" y="16771"/>
                    <a:pt x="0" y="10818"/>
                  </a:cubicBezTo>
                  <a:cubicBezTo>
                    <a:pt x="-22" y="4866"/>
                    <a:pt x="4790" y="23"/>
                    <a:pt x="10749" y="0"/>
                  </a:cubicBezTo>
                  <a:cubicBezTo>
                    <a:pt x="16707" y="-22"/>
                    <a:pt x="21555" y="4785"/>
                    <a:pt x="21578" y="10738"/>
                  </a:cubicBezTo>
                  <a:cubicBezTo>
                    <a:pt x="21578" y="10764"/>
                    <a:pt x="21578" y="10791"/>
                    <a:pt x="21578" y="10818"/>
                  </a:cubicBezTo>
                  <a:cubicBezTo>
                    <a:pt x="21578" y="16748"/>
                    <a:pt x="16765" y="21556"/>
                    <a:pt x="10829" y="21556"/>
                  </a:cubicBez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42" name="Google Shape;42;p1"/>
          <p:cNvGrpSpPr/>
          <p:nvPr/>
        </p:nvGrpSpPr>
        <p:grpSpPr>
          <a:xfrm rot="5400000">
            <a:off x="1347203" y="1212948"/>
            <a:ext cx="2404753" cy="702758"/>
            <a:chOff x="-1" y="-1"/>
            <a:chExt cx="3206336" cy="937009"/>
          </a:xfrm>
        </p:grpSpPr>
        <p:grpSp>
          <p:nvGrpSpPr>
            <p:cNvPr id="43" name="Google Shape;43;p1"/>
            <p:cNvGrpSpPr/>
            <p:nvPr/>
          </p:nvGrpSpPr>
          <p:grpSpPr>
            <a:xfrm flipH="1">
              <a:off x="823135" y="56964"/>
              <a:ext cx="2383200" cy="838838"/>
              <a:chOff x="0" y="2"/>
              <a:chExt cx="2383198" cy="838836"/>
            </a:xfrm>
          </p:grpSpPr>
          <p:sp>
            <p:nvSpPr>
              <p:cNvPr id="44" name="Google Shape;44;p1"/>
              <p:cNvSpPr/>
              <p:nvPr/>
            </p:nvSpPr>
            <p:spPr>
              <a:xfrm>
                <a:off x="0" y="314495"/>
                <a:ext cx="257803"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5" name="Google Shape;45;p1"/>
              <p:cNvSpPr/>
              <p:nvPr/>
            </p:nvSpPr>
            <p:spPr>
              <a:xfrm>
                <a:off x="206241" y="561"/>
                <a:ext cx="452276"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6" name="Google Shape;46;p1"/>
              <p:cNvSpPr/>
              <p:nvPr/>
            </p:nvSpPr>
            <p:spPr>
              <a:xfrm>
                <a:off x="251915" y="286795"/>
                <a:ext cx="49430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7" name="Google Shape;47;p1"/>
              <p:cNvSpPr/>
              <p:nvPr/>
            </p:nvSpPr>
            <p:spPr>
              <a:xfrm>
                <a:off x="232302" y="60648"/>
                <a:ext cx="571687"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8" name="Google Shape;48;p1"/>
              <p:cNvSpPr/>
              <p:nvPr/>
            </p:nvSpPr>
            <p:spPr>
              <a:xfrm>
                <a:off x="230899" y="466703"/>
                <a:ext cx="571688"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9" name="Google Shape;49;p1"/>
              <p:cNvSpPr/>
              <p:nvPr/>
            </p:nvSpPr>
            <p:spPr>
              <a:xfrm>
                <a:off x="206521" y="508953"/>
                <a:ext cx="452836"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0" name="Google Shape;50;p1"/>
              <p:cNvSpPr/>
              <p:nvPr/>
            </p:nvSpPr>
            <p:spPr>
              <a:xfrm>
                <a:off x="16251" y="332120"/>
                <a:ext cx="207082"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51" name="Google Shape;51;p1"/>
              <p:cNvGrpSpPr/>
              <p:nvPr/>
            </p:nvGrpSpPr>
            <p:grpSpPr>
              <a:xfrm>
                <a:off x="598268" y="2"/>
                <a:ext cx="1784930" cy="838836"/>
                <a:chOff x="0" y="0"/>
                <a:chExt cx="1784928" cy="838834"/>
              </a:xfrm>
            </p:grpSpPr>
            <p:sp>
              <p:nvSpPr>
                <p:cNvPr id="52" name="Google Shape;52;p1"/>
                <p:cNvSpPr/>
                <p:nvPr/>
              </p:nvSpPr>
              <p:spPr>
                <a:xfrm>
                  <a:off x="24791" y="198655"/>
                  <a:ext cx="176013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3" name="Google Shape;53;p1"/>
                <p:cNvSpPr/>
                <p:nvPr/>
              </p:nvSpPr>
              <p:spPr>
                <a:xfrm>
                  <a:off x="0" y="0"/>
                  <a:ext cx="178492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8FF4E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4" name="Google Shape;54;p1"/>
                <p:cNvSpPr/>
                <p:nvPr/>
              </p:nvSpPr>
              <p:spPr>
                <a:xfrm>
                  <a:off x="0" y="640175"/>
                  <a:ext cx="178492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4063AA"/>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nvGrpSpPr>
            <p:cNvPr id="55" name="Google Shape;55;p1"/>
            <p:cNvGrpSpPr/>
            <p:nvPr/>
          </p:nvGrpSpPr>
          <p:grpSpPr>
            <a:xfrm flipH="1">
              <a:off x="-1" y="-1"/>
              <a:ext cx="1004087" cy="937009"/>
              <a:chOff x="-1" y="-1"/>
              <a:chExt cx="1004086" cy="937008"/>
            </a:xfrm>
          </p:grpSpPr>
          <p:sp>
            <p:nvSpPr>
              <p:cNvPr id="56" name="Google Shape;56;p1"/>
              <p:cNvSpPr/>
              <p:nvPr/>
            </p:nvSpPr>
            <p:spPr>
              <a:xfrm>
                <a:off x="347945" y="46262"/>
                <a:ext cx="656140" cy="856243"/>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7" name="Google Shape;57;p1"/>
              <p:cNvSpPr/>
              <p:nvPr/>
            </p:nvSpPr>
            <p:spPr>
              <a:xfrm>
                <a:off x="-1" y="31959"/>
                <a:ext cx="65584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58" name="Google Shape;58;p1"/>
              <p:cNvGrpSpPr/>
              <p:nvPr/>
            </p:nvGrpSpPr>
            <p:grpSpPr>
              <a:xfrm>
                <a:off x="53837" y="-1"/>
                <a:ext cx="578264" cy="937008"/>
                <a:chOff x="0" y="-1"/>
                <a:chExt cx="578262" cy="937007"/>
              </a:xfrm>
            </p:grpSpPr>
            <p:sp>
              <p:nvSpPr>
                <p:cNvPr id="59" name="Google Shape;59;p1"/>
                <p:cNvSpPr/>
                <p:nvPr/>
              </p:nvSpPr>
              <p:spPr>
                <a:xfrm>
                  <a:off x="416172" y="5170"/>
                  <a:ext cx="52687"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0" name="Google Shape;60;p1"/>
                <p:cNvSpPr/>
                <p:nvPr/>
              </p:nvSpPr>
              <p:spPr>
                <a:xfrm>
                  <a:off x="540838" y="55547"/>
                  <a:ext cx="37424"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1" name="Google Shape;61;p1"/>
                <p:cNvSpPr/>
                <p:nvPr/>
              </p:nvSpPr>
              <p:spPr>
                <a:xfrm>
                  <a:off x="0" y="31995"/>
                  <a:ext cx="37423"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2" name="Google Shape;62;p1"/>
                <p:cNvSpPr/>
                <p:nvPr/>
              </p:nvSpPr>
              <p:spPr>
                <a:xfrm>
                  <a:off x="79282" y="-1"/>
                  <a:ext cx="52686"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3" name="Google Shape;63;p1"/>
                <p:cNvSpPr/>
                <p:nvPr/>
              </p:nvSpPr>
              <p:spPr>
                <a:xfrm>
                  <a:off x="423804" y="151145"/>
                  <a:ext cx="37424"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4" name="Google Shape;64;p1"/>
                <p:cNvSpPr/>
                <p:nvPr/>
              </p:nvSpPr>
              <p:spPr>
                <a:xfrm>
                  <a:off x="86914" y="151145"/>
                  <a:ext cx="37423"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65" name="Google Shape;65;p1"/>
              <p:cNvGrpSpPr/>
              <p:nvPr/>
            </p:nvGrpSpPr>
            <p:grpSpPr>
              <a:xfrm>
                <a:off x="264285" y="393563"/>
                <a:ext cx="118822" cy="119485"/>
                <a:chOff x="-1" y="1"/>
                <a:chExt cx="118821" cy="119484"/>
              </a:xfrm>
            </p:grpSpPr>
            <p:grpSp>
              <p:nvGrpSpPr>
                <p:cNvPr id="66" name="Google Shape;66;p1"/>
                <p:cNvGrpSpPr/>
                <p:nvPr/>
              </p:nvGrpSpPr>
              <p:grpSpPr>
                <a:xfrm>
                  <a:off x="-1" y="1"/>
                  <a:ext cx="118821" cy="119484"/>
                  <a:chOff x="-1" y="0"/>
                  <a:chExt cx="118819" cy="119483"/>
                </a:xfrm>
              </p:grpSpPr>
              <p:sp>
                <p:nvSpPr>
                  <p:cNvPr id="67" name="Google Shape;67;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8" name="Google Shape;68;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69" name="Google Shape;69;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70" name="Google Shape;70;p1"/>
              <p:cNvGrpSpPr/>
              <p:nvPr/>
            </p:nvGrpSpPr>
            <p:grpSpPr>
              <a:xfrm>
                <a:off x="268511" y="133800"/>
                <a:ext cx="118822" cy="119486"/>
                <a:chOff x="-1" y="1"/>
                <a:chExt cx="118821" cy="119484"/>
              </a:xfrm>
            </p:grpSpPr>
            <p:grpSp>
              <p:nvGrpSpPr>
                <p:cNvPr id="71" name="Google Shape;71;p1"/>
                <p:cNvGrpSpPr/>
                <p:nvPr/>
              </p:nvGrpSpPr>
              <p:grpSpPr>
                <a:xfrm>
                  <a:off x="-1" y="1"/>
                  <a:ext cx="118821" cy="119484"/>
                  <a:chOff x="-1" y="0"/>
                  <a:chExt cx="118819" cy="119483"/>
                </a:xfrm>
              </p:grpSpPr>
              <p:sp>
                <p:nvSpPr>
                  <p:cNvPr id="72" name="Google Shape;72;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73" name="Google Shape;73;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74" name="Google Shape;74;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75" name="Google Shape;75;p1"/>
              <p:cNvGrpSpPr/>
              <p:nvPr/>
            </p:nvGrpSpPr>
            <p:grpSpPr>
              <a:xfrm>
                <a:off x="271916" y="649559"/>
                <a:ext cx="118822" cy="119485"/>
                <a:chOff x="-1" y="1"/>
                <a:chExt cx="118821" cy="119484"/>
              </a:xfrm>
            </p:grpSpPr>
            <p:grpSp>
              <p:nvGrpSpPr>
                <p:cNvPr id="76" name="Google Shape;76;p1"/>
                <p:cNvGrpSpPr/>
                <p:nvPr/>
              </p:nvGrpSpPr>
              <p:grpSpPr>
                <a:xfrm>
                  <a:off x="-1" y="1"/>
                  <a:ext cx="118821" cy="119484"/>
                  <a:chOff x="-1" y="0"/>
                  <a:chExt cx="118819" cy="119483"/>
                </a:xfrm>
              </p:grpSpPr>
              <p:sp>
                <p:nvSpPr>
                  <p:cNvPr id="77" name="Google Shape;77;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78" name="Google Shape;78;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79" name="Google Shape;79;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sp>
        <p:nvSpPr>
          <p:cNvPr id="80" name="Google Shape;80;p1"/>
          <p:cNvSpPr txBox="1"/>
          <p:nvPr/>
        </p:nvSpPr>
        <p:spPr>
          <a:xfrm>
            <a:off x="5819135" y="199852"/>
            <a:ext cx="3161729"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Lúc đầu là cuộc CMTSDQ, sau đó tiếp tục phát triển, bỏ qua thời kì TBCN, tiến lên con đường XHCN.</a:t>
            </a:r>
          </a:p>
        </p:txBody>
      </p:sp>
      <p:sp>
        <p:nvSpPr>
          <p:cNvPr id="81" name="Google Shape;81;p1"/>
          <p:cNvSpPr txBox="1"/>
          <p:nvPr/>
        </p:nvSpPr>
        <p:spPr>
          <a:xfrm>
            <a:off x="3173733" y="425605"/>
            <a:ext cx="2801317"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357AC8"/>
                </a:solidFill>
                <a:latin typeface="Times New Roman" panose="02020603050405020304" pitchFamily="18" charset="0"/>
                <a:ea typeface="Avenir"/>
                <a:cs typeface="Times New Roman" panose="02020603050405020304" pitchFamily="18" charset="0"/>
                <a:sym typeface="Avenir"/>
              </a:rPr>
              <a:t>PHƯƠNG HƯỚNG </a:t>
            </a:r>
            <a:endParaRPr sz="2000" b="1" kern="0">
              <a:solidFill>
                <a:srgbClr val="357AC8"/>
              </a:solidFill>
              <a:latin typeface="Times New Roman" panose="02020603050405020304" pitchFamily="18" charset="0"/>
              <a:cs typeface="Times New Roman" panose="02020603050405020304" pitchFamily="18" charset="0"/>
              <a:sym typeface="Arial"/>
            </a:endParaRPr>
          </a:p>
        </p:txBody>
      </p:sp>
      <p:sp>
        <p:nvSpPr>
          <p:cNvPr id="82" name="Google Shape;82;p1"/>
          <p:cNvSpPr txBox="1"/>
          <p:nvPr/>
        </p:nvSpPr>
        <p:spPr>
          <a:xfrm>
            <a:off x="6212880" y="1073050"/>
            <a:ext cx="2606583"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Đánh đổ </a:t>
            </a: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PK</a:t>
            </a: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 và </a:t>
            </a: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ĐQ </a:t>
            </a: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là hai nhiệm vụ chiến lược có mối quan hệ khăng khít.</a:t>
            </a:r>
          </a:p>
        </p:txBody>
      </p:sp>
      <p:sp>
        <p:nvSpPr>
          <p:cNvPr id="83" name="Google Shape;83;p1"/>
          <p:cNvSpPr txBox="1"/>
          <p:nvPr/>
        </p:nvSpPr>
        <p:spPr>
          <a:xfrm>
            <a:off x="4371939" y="1124281"/>
            <a:ext cx="1991648" cy="68477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6145BF"/>
                </a:solidFill>
                <a:latin typeface="Times New Roman" panose="02020603050405020304" pitchFamily="18" charset="0"/>
                <a:ea typeface="Avenir"/>
                <a:cs typeface="Times New Roman" panose="02020603050405020304" pitchFamily="18" charset="0"/>
                <a:sym typeface="Avenir"/>
              </a:rPr>
              <a:t>NHIỆM VỤ</a:t>
            </a:r>
          </a:p>
          <a:p>
            <a:pPr algn="ctr" defTabSz="685800">
              <a:buClr>
                <a:srgbClr val="535353"/>
              </a:buClr>
              <a:buSzPts val="1200"/>
            </a:pPr>
            <a:r>
              <a:rPr lang="en-US" sz="2000" b="1" kern="0">
                <a:solidFill>
                  <a:srgbClr val="6145BF"/>
                </a:solidFill>
                <a:latin typeface="Times New Roman" panose="02020603050405020304" pitchFamily="18" charset="0"/>
                <a:cs typeface="Times New Roman" panose="02020603050405020304" pitchFamily="18" charset="0"/>
                <a:sym typeface="Avenir"/>
              </a:rPr>
              <a:t>CHIẾN LƯỢC</a:t>
            </a:r>
            <a:endParaRPr sz="2000" b="1" kern="0">
              <a:solidFill>
                <a:srgbClr val="6145BF"/>
              </a:solidFill>
              <a:latin typeface="Times New Roman" panose="02020603050405020304" pitchFamily="18" charset="0"/>
              <a:cs typeface="Times New Roman" panose="02020603050405020304" pitchFamily="18" charset="0"/>
              <a:sym typeface="Arial"/>
            </a:endParaRPr>
          </a:p>
        </p:txBody>
      </p:sp>
      <p:sp>
        <p:nvSpPr>
          <p:cNvPr id="84" name="Google Shape;84;p1"/>
          <p:cNvSpPr txBox="1"/>
          <p:nvPr/>
        </p:nvSpPr>
        <p:spPr>
          <a:xfrm>
            <a:off x="6910898" y="1913968"/>
            <a:ext cx="1991648"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Giai cấp vô sản </a:t>
            </a:r>
          </a:p>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và giai cấp nông dân.</a:t>
            </a:r>
          </a:p>
        </p:txBody>
      </p:sp>
      <p:sp>
        <p:nvSpPr>
          <p:cNvPr id="85" name="Google Shape;85;p1"/>
          <p:cNvSpPr txBox="1"/>
          <p:nvPr/>
        </p:nvSpPr>
        <p:spPr>
          <a:xfrm>
            <a:off x="5087774" y="2048888"/>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AF2ABB"/>
                </a:solidFill>
                <a:latin typeface="Times New Roman" panose="02020603050405020304" pitchFamily="18" charset="0"/>
                <a:cs typeface="Times New Roman" panose="02020603050405020304" pitchFamily="18" charset="0"/>
                <a:sym typeface="Avenir"/>
              </a:rPr>
              <a:t>LỰC LƯỢNG</a:t>
            </a:r>
            <a:endParaRPr sz="2000" b="1" kern="0">
              <a:solidFill>
                <a:srgbClr val="AF2ABB"/>
              </a:solidFill>
              <a:latin typeface="Times New Roman" panose="02020603050405020304" pitchFamily="18" charset="0"/>
              <a:cs typeface="Times New Roman" panose="02020603050405020304" pitchFamily="18" charset="0"/>
              <a:sym typeface="Arial"/>
            </a:endParaRPr>
          </a:p>
        </p:txBody>
      </p:sp>
      <p:sp>
        <p:nvSpPr>
          <p:cNvPr id="86" name="Google Shape;86;p1"/>
          <p:cNvSpPr txBox="1"/>
          <p:nvPr/>
        </p:nvSpPr>
        <p:spPr>
          <a:xfrm>
            <a:off x="6434690" y="2867382"/>
            <a:ext cx="1785945"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Đảng Cộng sản Đông Dương</a:t>
            </a:r>
          </a:p>
        </p:txBody>
      </p:sp>
      <p:sp>
        <p:nvSpPr>
          <p:cNvPr id="87" name="Google Shape;87;p1"/>
          <p:cNvSpPr txBox="1"/>
          <p:nvPr/>
        </p:nvSpPr>
        <p:spPr>
          <a:xfrm>
            <a:off x="4850394" y="3036067"/>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DB443D"/>
                </a:solidFill>
                <a:latin typeface="Times New Roman" panose="02020603050405020304" pitchFamily="18" charset="0"/>
                <a:ea typeface="Avenir"/>
                <a:cs typeface="Times New Roman" panose="02020603050405020304" pitchFamily="18" charset="0"/>
                <a:sym typeface="Avenir"/>
              </a:rPr>
              <a:t>LÃNH ĐẠO</a:t>
            </a:r>
            <a:endParaRPr sz="2000" b="1" kern="0">
              <a:solidFill>
                <a:srgbClr val="DB443D"/>
              </a:solidFill>
              <a:latin typeface="Times New Roman" panose="02020603050405020304" pitchFamily="18" charset="0"/>
              <a:cs typeface="Times New Roman" panose="02020603050405020304" pitchFamily="18" charset="0"/>
              <a:sym typeface="Arial"/>
            </a:endParaRPr>
          </a:p>
        </p:txBody>
      </p:sp>
      <p:sp>
        <p:nvSpPr>
          <p:cNvPr id="88" name="Google Shape;88;p1"/>
          <p:cNvSpPr txBox="1"/>
          <p:nvPr/>
        </p:nvSpPr>
        <p:spPr>
          <a:xfrm>
            <a:off x="6641216" y="3641646"/>
            <a:ext cx="2090286"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Sử dụng võ trang bạo động, nhưng phải theo khuôn phép nhà binh.</a:t>
            </a:r>
          </a:p>
        </p:txBody>
      </p:sp>
      <p:sp>
        <p:nvSpPr>
          <p:cNvPr id="89" name="Google Shape;89;p1"/>
          <p:cNvSpPr txBox="1"/>
          <p:nvPr/>
        </p:nvSpPr>
        <p:spPr>
          <a:xfrm>
            <a:off x="4613156" y="3979338"/>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EFA039"/>
                </a:solidFill>
                <a:latin typeface="Times New Roman" panose="02020603050405020304" pitchFamily="18" charset="0"/>
                <a:ea typeface="Avenir"/>
                <a:cs typeface="Times New Roman" panose="02020603050405020304" pitchFamily="18" charset="0"/>
                <a:sym typeface="Avenir"/>
              </a:rPr>
              <a:t>PHƯƠNG PHÁP</a:t>
            </a:r>
            <a:endParaRPr sz="2000" b="1" kern="0">
              <a:solidFill>
                <a:srgbClr val="EFA039"/>
              </a:solidFill>
              <a:latin typeface="Times New Roman" panose="02020603050405020304" pitchFamily="18" charset="0"/>
              <a:cs typeface="Times New Roman" panose="02020603050405020304" pitchFamily="18" charset="0"/>
              <a:sym typeface="Arial"/>
            </a:endParaRPr>
          </a:p>
        </p:txBody>
      </p:sp>
      <p:sp>
        <p:nvSpPr>
          <p:cNvPr id="90" name="Google Shape;90;p1"/>
          <p:cNvSpPr txBox="1"/>
          <p:nvPr/>
        </p:nvSpPr>
        <p:spPr>
          <a:xfrm>
            <a:off x="4884261" y="4550644"/>
            <a:ext cx="3445472"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Cách mạng Đông Dương là một bộ phận khăng khít của cách mạng thế giới.</a:t>
            </a:r>
          </a:p>
        </p:txBody>
      </p:sp>
      <p:sp>
        <p:nvSpPr>
          <p:cNvPr id="91" name="Google Shape;91;p1"/>
          <p:cNvSpPr txBox="1"/>
          <p:nvPr/>
        </p:nvSpPr>
        <p:spPr>
          <a:xfrm>
            <a:off x="3229743" y="4488304"/>
            <a:ext cx="1991648" cy="68477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8BC04E"/>
                </a:solidFill>
                <a:latin typeface="Times New Roman" panose="02020603050405020304" pitchFamily="18" charset="0"/>
                <a:ea typeface="Avenir"/>
                <a:cs typeface="Times New Roman" panose="02020603050405020304" pitchFamily="18" charset="0"/>
                <a:sym typeface="Avenir"/>
              </a:rPr>
              <a:t>QUAN HỆ QUỐC TẾ</a:t>
            </a:r>
            <a:endParaRPr sz="2000" b="1" kern="0">
              <a:solidFill>
                <a:srgbClr val="8BC04E"/>
              </a:solidFill>
              <a:latin typeface="Times New Roman" panose="02020603050405020304" pitchFamily="18" charset="0"/>
              <a:cs typeface="Times New Roman" panose="02020603050405020304" pitchFamily="18" charset="0"/>
              <a:sym typeface="Arial"/>
            </a:endParaRPr>
          </a:p>
        </p:txBody>
      </p:sp>
      <p:sp>
        <p:nvSpPr>
          <p:cNvPr id="92" name="Google Shape;92;p1"/>
          <p:cNvSpPr/>
          <p:nvPr/>
        </p:nvSpPr>
        <p:spPr>
          <a:xfrm>
            <a:off x="4014239" y="2262507"/>
            <a:ext cx="367166" cy="365870"/>
          </a:xfrm>
          <a:custGeom>
            <a:avLst/>
            <a:gdLst/>
            <a:ahLst/>
            <a:cxnLst/>
            <a:rect l="l" t="t" r="r" b="b"/>
            <a:pathLst>
              <a:path w="20934" h="21138" extrusionOk="0">
                <a:moveTo>
                  <a:pt x="19088" y="99"/>
                </a:moveTo>
                <a:cubicBezTo>
                  <a:pt x="18215" y="224"/>
                  <a:pt x="17144" y="455"/>
                  <a:pt x="16169" y="718"/>
                </a:cubicBezTo>
                <a:cubicBezTo>
                  <a:pt x="16871" y="1139"/>
                  <a:pt x="17589" y="1727"/>
                  <a:pt x="18291" y="2438"/>
                </a:cubicBezTo>
                <a:cubicBezTo>
                  <a:pt x="19018" y="3175"/>
                  <a:pt x="19589" y="3902"/>
                  <a:pt x="20005" y="4639"/>
                </a:cubicBezTo>
                <a:cubicBezTo>
                  <a:pt x="20524" y="2612"/>
                  <a:pt x="21209" y="502"/>
                  <a:pt x="20819" y="133"/>
                </a:cubicBezTo>
                <a:cubicBezTo>
                  <a:pt x="20637" y="-51"/>
                  <a:pt x="19962" y="-26"/>
                  <a:pt x="19088" y="99"/>
                </a:cubicBezTo>
                <a:close/>
                <a:moveTo>
                  <a:pt x="14761" y="1199"/>
                </a:moveTo>
                <a:cubicBezTo>
                  <a:pt x="13228" y="1831"/>
                  <a:pt x="11494" y="2910"/>
                  <a:pt x="9805" y="4622"/>
                </a:cubicBezTo>
                <a:cubicBezTo>
                  <a:pt x="6713" y="7755"/>
                  <a:pt x="5805" y="11543"/>
                  <a:pt x="5546" y="13702"/>
                </a:cubicBezTo>
                <a:lnTo>
                  <a:pt x="7158" y="15335"/>
                </a:lnTo>
                <a:cubicBezTo>
                  <a:pt x="9288" y="15072"/>
                  <a:pt x="13043" y="14169"/>
                  <a:pt x="16135" y="11036"/>
                </a:cubicBezTo>
                <a:cubicBezTo>
                  <a:pt x="17824" y="9325"/>
                  <a:pt x="18889" y="7585"/>
                  <a:pt x="19513" y="6032"/>
                </a:cubicBezTo>
                <a:cubicBezTo>
                  <a:pt x="19175" y="5163"/>
                  <a:pt x="18505" y="4143"/>
                  <a:pt x="17544" y="3143"/>
                </a:cubicBezTo>
                <a:cubicBezTo>
                  <a:pt x="16609" y="2221"/>
                  <a:pt x="15618" y="1542"/>
                  <a:pt x="14761" y="1199"/>
                </a:cubicBezTo>
                <a:close/>
                <a:moveTo>
                  <a:pt x="14981" y="4192"/>
                </a:moveTo>
                <a:cubicBezTo>
                  <a:pt x="15381" y="4192"/>
                  <a:pt x="15773" y="4336"/>
                  <a:pt x="16084" y="4639"/>
                </a:cubicBezTo>
                <a:cubicBezTo>
                  <a:pt x="16682" y="5271"/>
                  <a:pt x="16682" y="6269"/>
                  <a:pt x="16084" y="6874"/>
                </a:cubicBezTo>
                <a:cubicBezTo>
                  <a:pt x="15487" y="7480"/>
                  <a:pt x="14502" y="7480"/>
                  <a:pt x="13878" y="6874"/>
                </a:cubicBezTo>
                <a:cubicBezTo>
                  <a:pt x="13281" y="6269"/>
                  <a:pt x="13281" y="5271"/>
                  <a:pt x="13878" y="4639"/>
                </a:cubicBezTo>
                <a:cubicBezTo>
                  <a:pt x="14177" y="4336"/>
                  <a:pt x="14582" y="4192"/>
                  <a:pt x="14981" y="4192"/>
                </a:cubicBezTo>
                <a:close/>
                <a:moveTo>
                  <a:pt x="4918" y="7253"/>
                </a:moveTo>
                <a:cubicBezTo>
                  <a:pt x="4739" y="7289"/>
                  <a:pt x="4568" y="7379"/>
                  <a:pt x="4425" y="7511"/>
                </a:cubicBezTo>
                <a:lnTo>
                  <a:pt x="285" y="11689"/>
                </a:lnTo>
                <a:cubicBezTo>
                  <a:pt x="-391" y="12374"/>
                  <a:pt x="232" y="13568"/>
                  <a:pt x="1167" y="13358"/>
                </a:cubicBezTo>
                <a:lnTo>
                  <a:pt x="4629" y="12567"/>
                </a:lnTo>
                <a:cubicBezTo>
                  <a:pt x="4915" y="11250"/>
                  <a:pt x="5382" y="9491"/>
                  <a:pt x="6343" y="7648"/>
                </a:cubicBezTo>
                <a:lnTo>
                  <a:pt x="5461" y="7304"/>
                </a:lnTo>
                <a:cubicBezTo>
                  <a:pt x="5279" y="7239"/>
                  <a:pt x="5096" y="7217"/>
                  <a:pt x="4918" y="7253"/>
                </a:cubicBezTo>
                <a:close/>
                <a:moveTo>
                  <a:pt x="13233" y="14510"/>
                </a:moveTo>
                <a:cubicBezTo>
                  <a:pt x="11492" y="15431"/>
                  <a:pt x="9833" y="15932"/>
                  <a:pt x="8481" y="16195"/>
                </a:cubicBezTo>
                <a:lnTo>
                  <a:pt x="7667" y="19944"/>
                </a:lnTo>
                <a:cubicBezTo>
                  <a:pt x="7459" y="20892"/>
                  <a:pt x="8612" y="21549"/>
                  <a:pt x="9313" y="20838"/>
                </a:cubicBezTo>
                <a:lnTo>
                  <a:pt x="13437" y="16642"/>
                </a:lnTo>
                <a:cubicBezTo>
                  <a:pt x="13697" y="16379"/>
                  <a:pt x="13797" y="15962"/>
                  <a:pt x="13641" y="15593"/>
                </a:cubicBezTo>
                <a:lnTo>
                  <a:pt x="13233" y="14510"/>
                </a:lnTo>
                <a:close/>
                <a:moveTo>
                  <a:pt x="4782" y="14716"/>
                </a:moveTo>
                <a:cubicBezTo>
                  <a:pt x="4660" y="14765"/>
                  <a:pt x="4504" y="14877"/>
                  <a:pt x="4290" y="15094"/>
                </a:cubicBezTo>
                <a:cubicBezTo>
                  <a:pt x="3432" y="15963"/>
                  <a:pt x="2169" y="17941"/>
                  <a:pt x="2559" y="18362"/>
                </a:cubicBezTo>
                <a:cubicBezTo>
                  <a:pt x="2974" y="18783"/>
                  <a:pt x="4909" y="17459"/>
                  <a:pt x="5766" y="16591"/>
                </a:cubicBezTo>
                <a:cubicBezTo>
                  <a:pt x="6624" y="15695"/>
                  <a:pt x="5927" y="15747"/>
                  <a:pt x="5512" y="15352"/>
                </a:cubicBezTo>
                <a:cubicBezTo>
                  <a:pt x="5200" y="15036"/>
                  <a:pt x="5148" y="14569"/>
                  <a:pt x="4782" y="14716"/>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3" name="Google Shape;93;p1"/>
          <p:cNvSpPr/>
          <p:nvPr/>
        </p:nvSpPr>
        <p:spPr>
          <a:xfrm>
            <a:off x="3675316" y="3389353"/>
            <a:ext cx="363439" cy="393503"/>
          </a:xfrm>
          <a:custGeom>
            <a:avLst/>
            <a:gdLst/>
            <a:ahLst/>
            <a:cxnLst/>
            <a:rect l="l" t="t" r="r" b="b"/>
            <a:pathLst>
              <a:path w="21600" h="21600" extrusionOk="0">
                <a:moveTo>
                  <a:pt x="10844" y="0"/>
                </a:moveTo>
                <a:cubicBezTo>
                  <a:pt x="10545" y="0"/>
                  <a:pt x="10296" y="230"/>
                  <a:pt x="10296" y="507"/>
                </a:cubicBezTo>
                <a:lnTo>
                  <a:pt x="10296" y="2255"/>
                </a:lnTo>
                <a:cubicBezTo>
                  <a:pt x="10296" y="2531"/>
                  <a:pt x="10545" y="2745"/>
                  <a:pt x="10844" y="2745"/>
                </a:cubicBezTo>
                <a:cubicBezTo>
                  <a:pt x="11143" y="2745"/>
                  <a:pt x="11393" y="2531"/>
                  <a:pt x="11393" y="2255"/>
                </a:cubicBezTo>
                <a:lnTo>
                  <a:pt x="11393" y="507"/>
                </a:lnTo>
                <a:cubicBezTo>
                  <a:pt x="11393" y="230"/>
                  <a:pt x="11143" y="0"/>
                  <a:pt x="10844" y="0"/>
                </a:cubicBezTo>
                <a:close/>
                <a:moveTo>
                  <a:pt x="3450" y="2876"/>
                </a:moveTo>
                <a:cubicBezTo>
                  <a:pt x="3311" y="2882"/>
                  <a:pt x="3178" y="2937"/>
                  <a:pt x="3078" y="3039"/>
                </a:cubicBezTo>
                <a:cubicBezTo>
                  <a:pt x="2891" y="3230"/>
                  <a:pt x="2891" y="3519"/>
                  <a:pt x="3078" y="3709"/>
                </a:cubicBezTo>
                <a:lnTo>
                  <a:pt x="4423" y="4951"/>
                </a:lnTo>
                <a:cubicBezTo>
                  <a:pt x="4634" y="5145"/>
                  <a:pt x="4972" y="5145"/>
                  <a:pt x="5183" y="4951"/>
                </a:cubicBezTo>
                <a:cubicBezTo>
                  <a:pt x="5393" y="4756"/>
                  <a:pt x="5393" y="4443"/>
                  <a:pt x="5183" y="4248"/>
                </a:cubicBezTo>
                <a:lnTo>
                  <a:pt x="3839" y="3006"/>
                </a:lnTo>
                <a:cubicBezTo>
                  <a:pt x="3728" y="2914"/>
                  <a:pt x="3588" y="2869"/>
                  <a:pt x="3450" y="2876"/>
                </a:cubicBezTo>
                <a:close/>
                <a:moveTo>
                  <a:pt x="17850" y="3104"/>
                </a:moveTo>
                <a:lnTo>
                  <a:pt x="16505" y="4346"/>
                </a:lnTo>
                <a:cubicBezTo>
                  <a:pt x="16295" y="4541"/>
                  <a:pt x="16295" y="4870"/>
                  <a:pt x="16505" y="5065"/>
                </a:cubicBezTo>
                <a:cubicBezTo>
                  <a:pt x="16612" y="5158"/>
                  <a:pt x="16748" y="5202"/>
                  <a:pt x="16894" y="5196"/>
                </a:cubicBezTo>
                <a:cubicBezTo>
                  <a:pt x="17039" y="5196"/>
                  <a:pt x="17182" y="5143"/>
                  <a:pt x="17284" y="5049"/>
                </a:cubicBezTo>
                <a:lnTo>
                  <a:pt x="18628" y="3791"/>
                </a:lnTo>
                <a:cubicBezTo>
                  <a:pt x="18803" y="3566"/>
                  <a:pt x="18747" y="3266"/>
                  <a:pt x="18504" y="3104"/>
                </a:cubicBezTo>
                <a:cubicBezTo>
                  <a:pt x="18312" y="2977"/>
                  <a:pt x="18039" y="2974"/>
                  <a:pt x="17850" y="3104"/>
                </a:cubicBezTo>
                <a:close/>
                <a:moveTo>
                  <a:pt x="10791" y="3725"/>
                </a:moveTo>
                <a:cubicBezTo>
                  <a:pt x="7094" y="3746"/>
                  <a:pt x="4085" y="6487"/>
                  <a:pt x="4016" y="9901"/>
                </a:cubicBezTo>
                <a:lnTo>
                  <a:pt x="4016" y="10130"/>
                </a:lnTo>
                <a:cubicBezTo>
                  <a:pt x="4040" y="10871"/>
                  <a:pt x="4206" y="11595"/>
                  <a:pt x="4493" y="12287"/>
                </a:cubicBezTo>
                <a:cubicBezTo>
                  <a:pt x="4768" y="12940"/>
                  <a:pt x="5158" y="13544"/>
                  <a:pt x="5661" y="14068"/>
                </a:cubicBezTo>
                <a:cubicBezTo>
                  <a:pt x="6281" y="14691"/>
                  <a:pt x="6966" y="15897"/>
                  <a:pt x="7253" y="16437"/>
                </a:cubicBezTo>
                <a:cubicBezTo>
                  <a:pt x="7341" y="16600"/>
                  <a:pt x="7516" y="16716"/>
                  <a:pt x="7713" y="16715"/>
                </a:cubicBezTo>
                <a:lnTo>
                  <a:pt x="13852" y="16715"/>
                </a:lnTo>
                <a:cubicBezTo>
                  <a:pt x="14049" y="16716"/>
                  <a:pt x="14241" y="16600"/>
                  <a:pt x="14329" y="16437"/>
                </a:cubicBezTo>
                <a:cubicBezTo>
                  <a:pt x="14616" y="15897"/>
                  <a:pt x="15283" y="14693"/>
                  <a:pt x="15904" y="14068"/>
                </a:cubicBezTo>
                <a:cubicBezTo>
                  <a:pt x="16407" y="13544"/>
                  <a:pt x="16815" y="12940"/>
                  <a:pt x="17089" y="12287"/>
                </a:cubicBezTo>
                <a:cubicBezTo>
                  <a:pt x="17376" y="11595"/>
                  <a:pt x="17524" y="10871"/>
                  <a:pt x="17549" y="10130"/>
                </a:cubicBezTo>
                <a:lnTo>
                  <a:pt x="17549" y="9901"/>
                </a:lnTo>
                <a:cubicBezTo>
                  <a:pt x="17480" y="6487"/>
                  <a:pt x="14489" y="3746"/>
                  <a:pt x="10791" y="3725"/>
                </a:cubicBezTo>
                <a:close/>
                <a:moveTo>
                  <a:pt x="10773" y="5163"/>
                </a:moveTo>
                <a:cubicBezTo>
                  <a:pt x="13618" y="5179"/>
                  <a:pt x="15926" y="7291"/>
                  <a:pt x="15974" y="9918"/>
                </a:cubicBezTo>
                <a:lnTo>
                  <a:pt x="15992" y="10097"/>
                </a:lnTo>
                <a:cubicBezTo>
                  <a:pt x="15973" y="10672"/>
                  <a:pt x="15858" y="11242"/>
                  <a:pt x="15638" y="11780"/>
                </a:cubicBezTo>
                <a:cubicBezTo>
                  <a:pt x="15433" y="12265"/>
                  <a:pt x="15129" y="12715"/>
                  <a:pt x="14754" y="13104"/>
                </a:cubicBezTo>
                <a:cubicBezTo>
                  <a:pt x="14153" y="13765"/>
                  <a:pt x="13651" y="14489"/>
                  <a:pt x="13232" y="15261"/>
                </a:cubicBezTo>
                <a:lnTo>
                  <a:pt x="8350" y="15261"/>
                </a:lnTo>
                <a:cubicBezTo>
                  <a:pt x="7936" y="14487"/>
                  <a:pt x="7425" y="13751"/>
                  <a:pt x="6829" y="13087"/>
                </a:cubicBezTo>
                <a:cubicBezTo>
                  <a:pt x="6454" y="12699"/>
                  <a:pt x="6150" y="12265"/>
                  <a:pt x="5944" y="11780"/>
                </a:cubicBezTo>
                <a:cubicBezTo>
                  <a:pt x="5720" y="11243"/>
                  <a:pt x="5596" y="10673"/>
                  <a:pt x="5572" y="10097"/>
                </a:cubicBezTo>
                <a:lnTo>
                  <a:pt x="5572" y="9918"/>
                </a:lnTo>
                <a:cubicBezTo>
                  <a:pt x="5621" y="7291"/>
                  <a:pt x="7929" y="5179"/>
                  <a:pt x="10773" y="5163"/>
                </a:cubicBezTo>
                <a:close/>
                <a:moveTo>
                  <a:pt x="10437" y="7107"/>
                </a:moveTo>
                <a:lnTo>
                  <a:pt x="10119" y="7696"/>
                </a:lnTo>
                <a:cubicBezTo>
                  <a:pt x="9922" y="7745"/>
                  <a:pt x="9731" y="7816"/>
                  <a:pt x="9553" y="7908"/>
                </a:cubicBezTo>
                <a:lnTo>
                  <a:pt x="8863" y="7696"/>
                </a:lnTo>
                <a:lnTo>
                  <a:pt x="8350" y="8169"/>
                </a:lnTo>
                <a:lnTo>
                  <a:pt x="8562" y="8807"/>
                </a:lnTo>
                <a:cubicBezTo>
                  <a:pt x="8458" y="8970"/>
                  <a:pt x="8386" y="9131"/>
                  <a:pt x="8332" y="9313"/>
                </a:cubicBezTo>
                <a:lnTo>
                  <a:pt x="7678" y="9624"/>
                </a:lnTo>
                <a:lnTo>
                  <a:pt x="7678" y="10277"/>
                </a:lnTo>
                <a:lnTo>
                  <a:pt x="8332" y="10571"/>
                </a:lnTo>
                <a:cubicBezTo>
                  <a:pt x="8385" y="10753"/>
                  <a:pt x="8462" y="10930"/>
                  <a:pt x="8562" y="11094"/>
                </a:cubicBezTo>
                <a:lnTo>
                  <a:pt x="8332" y="11731"/>
                </a:lnTo>
                <a:lnTo>
                  <a:pt x="8863" y="12205"/>
                </a:lnTo>
                <a:lnTo>
                  <a:pt x="9553" y="11993"/>
                </a:lnTo>
                <a:cubicBezTo>
                  <a:pt x="9730" y="12086"/>
                  <a:pt x="9922" y="12156"/>
                  <a:pt x="10119" y="12205"/>
                </a:cubicBezTo>
                <a:lnTo>
                  <a:pt x="10437" y="12793"/>
                </a:lnTo>
                <a:lnTo>
                  <a:pt x="11163" y="12793"/>
                </a:lnTo>
                <a:lnTo>
                  <a:pt x="11481" y="12221"/>
                </a:lnTo>
                <a:cubicBezTo>
                  <a:pt x="11674" y="12173"/>
                  <a:pt x="11854" y="12098"/>
                  <a:pt x="12029" y="12009"/>
                </a:cubicBezTo>
                <a:lnTo>
                  <a:pt x="12719" y="12221"/>
                </a:lnTo>
                <a:lnTo>
                  <a:pt x="13232" y="11748"/>
                </a:lnTo>
                <a:lnTo>
                  <a:pt x="13002" y="11110"/>
                </a:lnTo>
                <a:cubicBezTo>
                  <a:pt x="13106" y="10945"/>
                  <a:pt x="13190" y="10770"/>
                  <a:pt x="13250" y="10588"/>
                </a:cubicBezTo>
                <a:lnTo>
                  <a:pt x="13887" y="10293"/>
                </a:lnTo>
                <a:lnTo>
                  <a:pt x="13887" y="9624"/>
                </a:lnTo>
                <a:lnTo>
                  <a:pt x="13250" y="9313"/>
                </a:lnTo>
                <a:cubicBezTo>
                  <a:pt x="13198" y="9131"/>
                  <a:pt x="13121" y="8954"/>
                  <a:pt x="13020" y="8790"/>
                </a:cubicBezTo>
                <a:lnTo>
                  <a:pt x="13250" y="8169"/>
                </a:lnTo>
                <a:lnTo>
                  <a:pt x="12719" y="7679"/>
                </a:lnTo>
                <a:lnTo>
                  <a:pt x="12047" y="7892"/>
                </a:lnTo>
                <a:cubicBezTo>
                  <a:pt x="11870" y="7799"/>
                  <a:pt x="11678" y="7728"/>
                  <a:pt x="11481" y="7679"/>
                </a:cubicBezTo>
                <a:lnTo>
                  <a:pt x="11163" y="7107"/>
                </a:lnTo>
                <a:lnTo>
                  <a:pt x="10437" y="7107"/>
                </a:lnTo>
                <a:close/>
                <a:moveTo>
                  <a:pt x="10791" y="8954"/>
                </a:moveTo>
                <a:cubicBezTo>
                  <a:pt x="11386" y="8962"/>
                  <a:pt x="11879" y="9401"/>
                  <a:pt x="11888" y="9950"/>
                </a:cubicBezTo>
                <a:cubicBezTo>
                  <a:pt x="11888" y="10503"/>
                  <a:pt x="11390" y="10963"/>
                  <a:pt x="10791" y="10963"/>
                </a:cubicBezTo>
                <a:cubicBezTo>
                  <a:pt x="10193" y="10963"/>
                  <a:pt x="9712" y="10503"/>
                  <a:pt x="9712" y="9950"/>
                </a:cubicBezTo>
                <a:cubicBezTo>
                  <a:pt x="9712" y="9398"/>
                  <a:pt x="10193" y="8954"/>
                  <a:pt x="10791" y="8954"/>
                </a:cubicBezTo>
                <a:close/>
                <a:moveTo>
                  <a:pt x="19159" y="9362"/>
                </a:moveTo>
                <a:cubicBezTo>
                  <a:pt x="18860" y="9362"/>
                  <a:pt x="18610" y="9592"/>
                  <a:pt x="18610" y="9869"/>
                </a:cubicBezTo>
                <a:cubicBezTo>
                  <a:pt x="18610" y="10145"/>
                  <a:pt x="18860" y="10359"/>
                  <a:pt x="19159" y="10359"/>
                </a:cubicBezTo>
                <a:lnTo>
                  <a:pt x="21052" y="10359"/>
                </a:lnTo>
                <a:cubicBezTo>
                  <a:pt x="21351" y="10359"/>
                  <a:pt x="21600" y="10145"/>
                  <a:pt x="21600" y="9869"/>
                </a:cubicBezTo>
                <a:cubicBezTo>
                  <a:pt x="21600" y="9592"/>
                  <a:pt x="21351" y="9362"/>
                  <a:pt x="21052" y="9362"/>
                </a:cubicBezTo>
                <a:lnTo>
                  <a:pt x="19159" y="9362"/>
                </a:lnTo>
                <a:close/>
                <a:moveTo>
                  <a:pt x="531" y="9379"/>
                </a:moveTo>
                <a:cubicBezTo>
                  <a:pt x="232" y="9379"/>
                  <a:pt x="0" y="9609"/>
                  <a:pt x="0" y="9885"/>
                </a:cubicBezTo>
                <a:cubicBezTo>
                  <a:pt x="0" y="10161"/>
                  <a:pt x="232" y="10375"/>
                  <a:pt x="531" y="10375"/>
                </a:cubicBezTo>
                <a:lnTo>
                  <a:pt x="2441" y="10375"/>
                </a:lnTo>
                <a:cubicBezTo>
                  <a:pt x="2740" y="10375"/>
                  <a:pt x="2972" y="10161"/>
                  <a:pt x="2972" y="9885"/>
                </a:cubicBezTo>
                <a:cubicBezTo>
                  <a:pt x="2972" y="9609"/>
                  <a:pt x="2740" y="9379"/>
                  <a:pt x="2441" y="9379"/>
                </a:cubicBezTo>
                <a:lnTo>
                  <a:pt x="531" y="9379"/>
                </a:lnTo>
                <a:close/>
                <a:moveTo>
                  <a:pt x="16912" y="14542"/>
                </a:moveTo>
                <a:cubicBezTo>
                  <a:pt x="16774" y="14535"/>
                  <a:pt x="16634" y="14563"/>
                  <a:pt x="16523" y="14656"/>
                </a:cubicBezTo>
                <a:cubicBezTo>
                  <a:pt x="16301" y="14841"/>
                  <a:pt x="16287" y="15170"/>
                  <a:pt x="16487" y="15375"/>
                </a:cubicBezTo>
                <a:cubicBezTo>
                  <a:pt x="16499" y="15387"/>
                  <a:pt x="16510" y="15397"/>
                  <a:pt x="16523" y="15408"/>
                </a:cubicBezTo>
                <a:lnTo>
                  <a:pt x="17867" y="16649"/>
                </a:lnTo>
                <a:cubicBezTo>
                  <a:pt x="18059" y="16862"/>
                  <a:pt x="18398" y="16892"/>
                  <a:pt x="18628" y="16715"/>
                </a:cubicBezTo>
                <a:cubicBezTo>
                  <a:pt x="18858" y="16538"/>
                  <a:pt x="18890" y="16224"/>
                  <a:pt x="18699" y="16012"/>
                </a:cubicBezTo>
                <a:cubicBezTo>
                  <a:pt x="18673" y="15983"/>
                  <a:pt x="18643" y="15953"/>
                  <a:pt x="18610" y="15930"/>
                </a:cubicBezTo>
                <a:lnTo>
                  <a:pt x="17284" y="14705"/>
                </a:lnTo>
                <a:cubicBezTo>
                  <a:pt x="17183" y="14602"/>
                  <a:pt x="17050" y="14548"/>
                  <a:pt x="16912" y="14542"/>
                </a:cubicBezTo>
                <a:close/>
                <a:moveTo>
                  <a:pt x="4423" y="14787"/>
                </a:moveTo>
                <a:lnTo>
                  <a:pt x="3078" y="16045"/>
                </a:lnTo>
                <a:cubicBezTo>
                  <a:pt x="2851" y="16224"/>
                  <a:pt x="2831" y="16537"/>
                  <a:pt x="3025" y="16747"/>
                </a:cubicBezTo>
                <a:cubicBezTo>
                  <a:pt x="3220" y="16957"/>
                  <a:pt x="3559" y="16992"/>
                  <a:pt x="3786" y="16813"/>
                </a:cubicBezTo>
                <a:cubicBezTo>
                  <a:pt x="3807" y="16796"/>
                  <a:pt x="3821" y="16767"/>
                  <a:pt x="3839" y="16747"/>
                </a:cubicBezTo>
                <a:lnTo>
                  <a:pt x="5183" y="15506"/>
                </a:lnTo>
                <a:cubicBezTo>
                  <a:pt x="5378" y="15296"/>
                  <a:pt x="5358" y="14966"/>
                  <a:pt x="5130" y="14787"/>
                </a:cubicBezTo>
                <a:cubicBezTo>
                  <a:pt x="4927" y="14626"/>
                  <a:pt x="4625" y="14626"/>
                  <a:pt x="4423" y="14787"/>
                </a:cubicBezTo>
                <a:close/>
                <a:moveTo>
                  <a:pt x="8456" y="17711"/>
                </a:moveTo>
                <a:cubicBezTo>
                  <a:pt x="8024" y="17735"/>
                  <a:pt x="7705" y="18081"/>
                  <a:pt x="7731" y="18479"/>
                </a:cubicBezTo>
                <a:cubicBezTo>
                  <a:pt x="7754" y="18845"/>
                  <a:pt x="8060" y="19128"/>
                  <a:pt x="8456" y="19149"/>
                </a:cubicBezTo>
                <a:lnTo>
                  <a:pt x="13126" y="19149"/>
                </a:lnTo>
                <a:cubicBezTo>
                  <a:pt x="13558" y="19126"/>
                  <a:pt x="13877" y="18780"/>
                  <a:pt x="13852" y="18381"/>
                </a:cubicBezTo>
                <a:cubicBezTo>
                  <a:pt x="13828" y="18015"/>
                  <a:pt x="13522" y="17733"/>
                  <a:pt x="13126" y="17711"/>
                </a:cubicBezTo>
                <a:lnTo>
                  <a:pt x="8456" y="17711"/>
                </a:lnTo>
                <a:close/>
                <a:moveTo>
                  <a:pt x="9093" y="20146"/>
                </a:moveTo>
                <a:cubicBezTo>
                  <a:pt x="9165" y="20960"/>
                  <a:pt x="9906" y="21599"/>
                  <a:pt x="10791" y="21600"/>
                </a:cubicBezTo>
                <a:cubicBezTo>
                  <a:pt x="11675" y="21599"/>
                  <a:pt x="12419" y="20960"/>
                  <a:pt x="12489" y="20146"/>
                </a:cubicBezTo>
                <a:lnTo>
                  <a:pt x="9093" y="20146"/>
                </a:ln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4" name="Google Shape;94;p1"/>
          <p:cNvSpPr/>
          <p:nvPr/>
        </p:nvSpPr>
        <p:spPr>
          <a:xfrm>
            <a:off x="3161975" y="3728225"/>
            <a:ext cx="246163" cy="387251"/>
          </a:xfrm>
          <a:custGeom>
            <a:avLst/>
            <a:gdLst/>
            <a:ahLst/>
            <a:cxnLst/>
            <a:rect l="l" t="t" r="r" b="b"/>
            <a:pathLst>
              <a:path w="21600" h="21600" extrusionOk="0">
                <a:moveTo>
                  <a:pt x="10944" y="0"/>
                </a:moveTo>
                <a:cubicBezTo>
                  <a:pt x="10199" y="715"/>
                  <a:pt x="9639" y="1495"/>
                  <a:pt x="9298" y="2324"/>
                </a:cubicBezTo>
                <a:cubicBezTo>
                  <a:pt x="9813" y="2621"/>
                  <a:pt x="10276" y="2967"/>
                  <a:pt x="10656" y="3337"/>
                </a:cubicBezTo>
                <a:cubicBezTo>
                  <a:pt x="10696" y="3375"/>
                  <a:pt x="10721" y="3413"/>
                  <a:pt x="10761" y="3453"/>
                </a:cubicBezTo>
                <a:lnTo>
                  <a:pt x="10891" y="3337"/>
                </a:lnTo>
                <a:cubicBezTo>
                  <a:pt x="11295" y="2947"/>
                  <a:pt x="11773" y="2581"/>
                  <a:pt x="12328" y="2275"/>
                </a:cubicBezTo>
                <a:cubicBezTo>
                  <a:pt x="12057" y="1471"/>
                  <a:pt x="11590" y="712"/>
                  <a:pt x="10944" y="0"/>
                </a:cubicBezTo>
                <a:close/>
                <a:moveTo>
                  <a:pt x="5772" y="1776"/>
                </a:moveTo>
                <a:cubicBezTo>
                  <a:pt x="5974" y="2729"/>
                  <a:pt x="6315" y="3659"/>
                  <a:pt x="6817" y="4566"/>
                </a:cubicBezTo>
                <a:cubicBezTo>
                  <a:pt x="7795" y="4878"/>
                  <a:pt x="8708" y="5285"/>
                  <a:pt x="9481" y="5778"/>
                </a:cubicBezTo>
                <a:cubicBezTo>
                  <a:pt x="9882" y="6041"/>
                  <a:pt x="10249" y="6340"/>
                  <a:pt x="10578" y="6641"/>
                </a:cubicBezTo>
                <a:cubicBezTo>
                  <a:pt x="10877" y="6374"/>
                  <a:pt x="11193" y="6118"/>
                  <a:pt x="11544" y="5877"/>
                </a:cubicBezTo>
                <a:cubicBezTo>
                  <a:pt x="11197" y="5077"/>
                  <a:pt x="10669" y="4307"/>
                  <a:pt x="9977" y="3603"/>
                </a:cubicBezTo>
                <a:cubicBezTo>
                  <a:pt x="8190" y="1890"/>
                  <a:pt x="5772" y="1776"/>
                  <a:pt x="5772" y="1776"/>
                </a:cubicBezTo>
                <a:close/>
                <a:moveTo>
                  <a:pt x="15776" y="1776"/>
                </a:moveTo>
                <a:cubicBezTo>
                  <a:pt x="15776" y="1776"/>
                  <a:pt x="13360" y="1879"/>
                  <a:pt x="11544" y="3603"/>
                </a:cubicBezTo>
                <a:cubicBezTo>
                  <a:pt x="11428" y="3715"/>
                  <a:pt x="11339" y="3834"/>
                  <a:pt x="11231" y="3951"/>
                </a:cubicBezTo>
                <a:cubicBezTo>
                  <a:pt x="11624" y="4441"/>
                  <a:pt x="11939" y="4954"/>
                  <a:pt x="12197" y="5479"/>
                </a:cubicBezTo>
                <a:cubicBezTo>
                  <a:pt x="12974" y="5051"/>
                  <a:pt x="13846" y="4701"/>
                  <a:pt x="14783" y="4433"/>
                </a:cubicBezTo>
                <a:cubicBezTo>
                  <a:pt x="15245" y="3570"/>
                  <a:pt x="15583" y="2680"/>
                  <a:pt x="15776" y="1776"/>
                </a:cubicBezTo>
                <a:close/>
                <a:moveTo>
                  <a:pt x="2586" y="4317"/>
                </a:moveTo>
                <a:cubicBezTo>
                  <a:pt x="2902" y="5308"/>
                  <a:pt x="3448" y="6266"/>
                  <a:pt x="4205" y="7156"/>
                </a:cubicBezTo>
                <a:cubicBezTo>
                  <a:pt x="5942" y="7439"/>
                  <a:pt x="7580" y="7930"/>
                  <a:pt x="9011" y="8617"/>
                </a:cubicBezTo>
                <a:cubicBezTo>
                  <a:pt x="9670" y="8945"/>
                  <a:pt x="10258" y="9316"/>
                  <a:pt x="10787" y="9729"/>
                </a:cubicBezTo>
                <a:cubicBezTo>
                  <a:pt x="11068" y="9513"/>
                  <a:pt x="11386" y="9311"/>
                  <a:pt x="11701" y="9115"/>
                </a:cubicBezTo>
                <a:cubicBezTo>
                  <a:pt x="11112" y="8010"/>
                  <a:pt x="10136" y="7010"/>
                  <a:pt x="8880" y="6160"/>
                </a:cubicBezTo>
                <a:cubicBezTo>
                  <a:pt x="7168" y="5111"/>
                  <a:pt x="4953" y="4458"/>
                  <a:pt x="2586" y="4317"/>
                </a:cubicBezTo>
                <a:close/>
                <a:moveTo>
                  <a:pt x="18570" y="4317"/>
                </a:moveTo>
                <a:cubicBezTo>
                  <a:pt x="16199" y="4456"/>
                  <a:pt x="13965" y="5109"/>
                  <a:pt x="12250" y="6160"/>
                </a:cubicBezTo>
                <a:cubicBezTo>
                  <a:pt x="11805" y="6447"/>
                  <a:pt x="11401" y="6754"/>
                  <a:pt x="11048" y="7089"/>
                </a:cubicBezTo>
                <a:cubicBezTo>
                  <a:pt x="11555" y="7618"/>
                  <a:pt x="11986" y="8170"/>
                  <a:pt x="12328" y="8750"/>
                </a:cubicBezTo>
                <a:lnTo>
                  <a:pt x="12563" y="8617"/>
                </a:lnTo>
                <a:cubicBezTo>
                  <a:pt x="13850" y="7997"/>
                  <a:pt x="15297" y="7543"/>
                  <a:pt x="16846" y="7255"/>
                </a:cubicBezTo>
                <a:cubicBezTo>
                  <a:pt x="17646" y="6338"/>
                  <a:pt x="18238" y="5344"/>
                  <a:pt x="18570" y="4317"/>
                </a:cubicBezTo>
                <a:close/>
                <a:moveTo>
                  <a:pt x="993" y="7322"/>
                </a:moveTo>
                <a:cubicBezTo>
                  <a:pt x="993" y="7322"/>
                  <a:pt x="1860" y="9803"/>
                  <a:pt x="5067" y="11389"/>
                </a:cubicBezTo>
                <a:lnTo>
                  <a:pt x="5145" y="11423"/>
                </a:lnTo>
                <a:lnTo>
                  <a:pt x="1619" y="11423"/>
                </a:lnTo>
                <a:cubicBezTo>
                  <a:pt x="736" y="11423"/>
                  <a:pt x="0" y="11874"/>
                  <a:pt x="0" y="12435"/>
                </a:cubicBezTo>
                <a:lnTo>
                  <a:pt x="0" y="13448"/>
                </a:lnTo>
                <a:lnTo>
                  <a:pt x="21600" y="13448"/>
                </a:lnTo>
                <a:lnTo>
                  <a:pt x="21600" y="12452"/>
                </a:lnTo>
                <a:cubicBezTo>
                  <a:pt x="21564" y="11890"/>
                  <a:pt x="20839" y="11448"/>
                  <a:pt x="19955" y="11439"/>
                </a:cubicBezTo>
                <a:lnTo>
                  <a:pt x="16455" y="11439"/>
                </a:lnTo>
                <a:lnTo>
                  <a:pt x="16533" y="11406"/>
                </a:lnTo>
                <a:cubicBezTo>
                  <a:pt x="19732" y="9810"/>
                  <a:pt x="20607" y="7338"/>
                  <a:pt x="20607" y="7338"/>
                </a:cubicBezTo>
                <a:cubicBezTo>
                  <a:pt x="20607" y="7338"/>
                  <a:pt x="16266" y="7435"/>
                  <a:pt x="13059" y="9032"/>
                </a:cubicBezTo>
                <a:cubicBezTo>
                  <a:pt x="12400" y="9362"/>
                  <a:pt x="11801" y="9741"/>
                  <a:pt x="11283" y="10161"/>
                </a:cubicBezTo>
                <a:cubicBezTo>
                  <a:pt x="11739" y="10562"/>
                  <a:pt x="12142" y="10995"/>
                  <a:pt x="12485" y="11439"/>
                </a:cubicBezTo>
                <a:lnTo>
                  <a:pt x="11597" y="11439"/>
                </a:lnTo>
                <a:cubicBezTo>
                  <a:pt x="10860" y="10505"/>
                  <a:pt x="9796" y="9669"/>
                  <a:pt x="8515" y="9015"/>
                </a:cubicBezTo>
                <a:cubicBezTo>
                  <a:pt x="5316" y="7419"/>
                  <a:pt x="993" y="7322"/>
                  <a:pt x="993" y="7322"/>
                </a:cubicBezTo>
                <a:close/>
                <a:moveTo>
                  <a:pt x="1567" y="14477"/>
                </a:moveTo>
                <a:lnTo>
                  <a:pt x="3317" y="20753"/>
                </a:lnTo>
                <a:cubicBezTo>
                  <a:pt x="3452" y="21235"/>
                  <a:pt x="4115" y="21595"/>
                  <a:pt x="4884" y="21600"/>
                </a:cubicBezTo>
                <a:lnTo>
                  <a:pt x="16611" y="21600"/>
                </a:lnTo>
                <a:cubicBezTo>
                  <a:pt x="17381" y="21595"/>
                  <a:pt x="18018" y="21235"/>
                  <a:pt x="18152" y="20753"/>
                </a:cubicBezTo>
                <a:lnTo>
                  <a:pt x="19955" y="14477"/>
                </a:lnTo>
                <a:lnTo>
                  <a:pt x="1567" y="14477"/>
                </a:ln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5" name="Google Shape;95;p1"/>
          <p:cNvSpPr/>
          <p:nvPr/>
        </p:nvSpPr>
        <p:spPr>
          <a:xfrm>
            <a:off x="3703785" y="1634659"/>
            <a:ext cx="305691" cy="382787"/>
          </a:xfrm>
          <a:custGeom>
            <a:avLst/>
            <a:gdLst/>
            <a:ahLst/>
            <a:cxnLst/>
            <a:rect l="l" t="t" r="r" b="b"/>
            <a:pathLst>
              <a:path w="21234" h="21600" extrusionOk="0">
                <a:moveTo>
                  <a:pt x="16954" y="0"/>
                </a:moveTo>
                <a:cubicBezTo>
                  <a:pt x="16258" y="0"/>
                  <a:pt x="15672" y="459"/>
                  <a:pt x="15672" y="1025"/>
                </a:cubicBezTo>
                <a:cubicBezTo>
                  <a:pt x="15672" y="1590"/>
                  <a:pt x="16258" y="2570"/>
                  <a:pt x="16954" y="2570"/>
                </a:cubicBezTo>
                <a:cubicBezTo>
                  <a:pt x="17651" y="2570"/>
                  <a:pt x="18215" y="1590"/>
                  <a:pt x="18215" y="1025"/>
                </a:cubicBezTo>
                <a:cubicBezTo>
                  <a:pt x="18216" y="459"/>
                  <a:pt x="17651" y="0"/>
                  <a:pt x="16954" y="0"/>
                </a:cubicBezTo>
                <a:close/>
                <a:moveTo>
                  <a:pt x="13605" y="1445"/>
                </a:moveTo>
                <a:cubicBezTo>
                  <a:pt x="13288" y="1515"/>
                  <a:pt x="13014" y="1670"/>
                  <a:pt x="12840" y="1915"/>
                </a:cubicBezTo>
                <a:cubicBezTo>
                  <a:pt x="12492" y="2403"/>
                  <a:pt x="12714" y="3060"/>
                  <a:pt x="13315" y="3342"/>
                </a:cubicBezTo>
                <a:cubicBezTo>
                  <a:pt x="13917" y="3625"/>
                  <a:pt x="15241" y="3697"/>
                  <a:pt x="15590" y="3208"/>
                </a:cubicBezTo>
                <a:cubicBezTo>
                  <a:pt x="15938" y="2720"/>
                  <a:pt x="15178" y="1811"/>
                  <a:pt x="14576" y="1528"/>
                </a:cubicBezTo>
                <a:cubicBezTo>
                  <a:pt x="14276" y="1387"/>
                  <a:pt x="13921" y="1374"/>
                  <a:pt x="13605" y="1445"/>
                </a:cubicBezTo>
                <a:close/>
                <a:moveTo>
                  <a:pt x="20283" y="1445"/>
                </a:moveTo>
                <a:cubicBezTo>
                  <a:pt x="19967" y="1374"/>
                  <a:pt x="19612" y="1387"/>
                  <a:pt x="19311" y="1528"/>
                </a:cubicBezTo>
                <a:cubicBezTo>
                  <a:pt x="18710" y="1811"/>
                  <a:pt x="17950" y="2719"/>
                  <a:pt x="18298" y="3208"/>
                </a:cubicBezTo>
                <a:cubicBezTo>
                  <a:pt x="18646" y="3697"/>
                  <a:pt x="19992" y="3625"/>
                  <a:pt x="20593" y="3342"/>
                </a:cubicBezTo>
                <a:cubicBezTo>
                  <a:pt x="21195" y="3060"/>
                  <a:pt x="21417" y="2403"/>
                  <a:pt x="21069" y="1915"/>
                </a:cubicBezTo>
                <a:cubicBezTo>
                  <a:pt x="20895" y="1670"/>
                  <a:pt x="20600" y="1515"/>
                  <a:pt x="20283" y="1445"/>
                </a:cubicBezTo>
                <a:close/>
                <a:moveTo>
                  <a:pt x="4280" y="2049"/>
                </a:moveTo>
                <a:cubicBezTo>
                  <a:pt x="3583" y="2049"/>
                  <a:pt x="3019" y="2508"/>
                  <a:pt x="3019" y="3074"/>
                </a:cubicBezTo>
                <a:cubicBezTo>
                  <a:pt x="3018" y="3640"/>
                  <a:pt x="3583" y="4619"/>
                  <a:pt x="4280" y="4619"/>
                </a:cubicBezTo>
                <a:cubicBezTo>
                  <a:pt x="4976" y="4619"/>
                  <a:pt x="5541" y="3639"/>
                  <a:pt x="5541" y="3074"/>
                </a:cubicBezTo>
                <a:cubicBezTo>
                  <a:pt x="5541" y="2508"/>
                  <a:pt x="4976" y="2049"/>
                  <a:pt x="4280" y="2049"/>
                </a:cubicBezTo>
                <a:close/>
                <a:moveTo>
                  <a:pt x="16954" y="3074"/>
                </a:moveTo>
                <a:cubicBezTo>
                  <a:pt x="16430" y="3074"/>
                  <a:pt x="16003" y="3420"/>
                  <a:pt x="16003" y="3846"/>
                </a:cubicBezTo>
                <a:cubicBezTo>
                  <a:pt x="16003" y="4272"/>
                  <a:pt x="16430" y="4619"/>
                  <a:pt x="16954" y="4619"/>
                </a:cubicBezTo>
                <a:cubicBezTo>
                  <a:pt x="17479" y="4619"/>
                  <a:pt x="17905" y="4272"/>
                  <a:pt x="17905" y="3846"/>
                </a:cubicBezTo>
                <a:cubicBezTo>
                  <a:pt x="17905" y="3420"/>
                  <a:pt x="17479" y="3074"/>
                  <a:pt x="16954" y="3074"/>
                </a:cubicBezTo>
                <a:close/>
                <a:moveTo>
                  <a:pt x="951" y="3494"/>
                </a:moveTo>
                <a:cubicBezTo>
                  <a:pt x="634" y="3564"/>
                  <a:pt x="339" y="3736"/>
                  <a:pt x="165" y="3981"/>
                </a:cubicBezTo>
                <a:cubicBezTo>
                  <a:pt x="-183" y="4469"/>
                  <a:pt x="39" y="5109"/>
                  <a:pt x="641" y="5392"/>
                </a:cubicBezTo>
                <a:cubicBezTo>
                  <a:pt x="1242" y="5674"/>
                  <a:pt x="2567" y="5746"/>
                  <a:pt x="2915" y="5257"/>
                </a:cubicBezTo>
                <a:cubicBezTo>
                  <a:pt x="3263" y="4769"/>
                  <a:pt x="2503" y="3877"/>
                  <a:pt x="1902" y="3594"/>
                </a:cubicBezTo>
                <a:cubicBezTo>
                  <a:pt x="1601" y="3453"/>
                  <a:pt x="1267" y="3423"/>
                  <a:pt x="951" y="3494"/>
                </a:cubicBezTo>
                <a:close/>
                <a:moveTo>
                  <a:pt x="7629" y="3494"/>
                </a:moveTo>
                <a:cubicBezTo>
                  <a:pt x="7313" y="3423"/>
                  <a:pt x="6958" y="3453"/>
                  <a:pt x="6658" y="3594"/>
                </a:cubicBezTo>
                <a:cubicBezTo>
                  <a:pt x="6056" y="3877"/>
                  <a:pt x="5296" y="4769"/>
                  <a:pt x="5644" y="5257"/>
                </a:cubicBezTo>
                <a:cubicBezTo>
                  <a:pt x="5993" y="5746"/>
                  <a:pt x="7317" y="5675"/>
                  <a:pt x="7919" y="5392"/>
                </a:cubicBezTo>
                <a:cubicBezTo>
                  <a:pt x="8520" y="5109"/>
                  <a:pt x="8743" y="4469"/>
                  <a:pt x="8394" y="3981"/>
                </a:cubicBezTo>
                <a:cubicBezTo>
                  <a:pt x="8220" y="3736"/>
                  <a:pt x="7946" y="3564"/>
                  <a:pt x="7629" y="3494"/>
                </a:cubicBezTo>
                <a:close/>
                <a:moveTo>
                  <a:pt x="14535" y="4132"/>
                </a:moveTo>
                <a:cubicBezTo>
                  <a:pt x="14084" y="4125"/>
                  <a:pt x="13616" y="4226"/>
                  <a:pt x="13315" y="4367"/>
                </a:cubicBezTo>
                <a:cubicBezTo>
                  <a:pt x="12714" y="4650"/>
                  <a:pt x="12491" y="5289"/>
                  <a:pt x="12840" y="5778"/>
                </a:cubicBezTo>
                <a:cubicBezTo>
                  <a:pt x="13188" y="6267"/>
                  <a:pt x="13975" y="6447"/>
                  <a:pt x="14576" y="6164"/>
                </a:cubicBezTo>
                <a:cubicBezTo>
                  <a:pt x="15178" y="5881"/>
                  <a:pt x="15938" y="4990"/>
                  <a:pt x="15590" y="4501"/>
                </a:cubicBezTo>
                <a:cubicBezTo>
                  <a:pt x="15415" y="4257"/>
                  <a:pt x="14986" y="4138"/>
                  <a:pt x="14535" y="4132"/>
                </a:cubicBezTo>
                <a:close/>
                <a:moveTo>
                  <a:pt x="19353" y="4132"/>
                </a:moveTo>
                <a:cubicBezTo>
                  <a:pt x="18902" y="4138"/>
                  <a:pt x="18472" y="4257"/>
                  <a:pt x="18298" y="4501"/>
                </a:cubicBezTo>
                <a:cubicBezTo>
                  <a:pt x="17950" y="4990"/>
                  <a:pt x="18710" y="5881"/>
                  <a:pt x="19311" y="6164"/>
                </a:cubicBezTo>
                <a:cubicBezTo>
                  <a:pt x="19913" y="6447"/>
                  <a:pt x="20721" y="6267"/>
                  <a:pt x="21069" y="5778"/>
                </a:cubicBezTo>
                <a:cubicBezTo>
                  <a:pt x="21417" y="5289"/>
                  <a:pt x="21195" y="4650"/>
                  <a:pt x="20593" y="4367"/>
                </a:cubicBezTo>
                <a:cubicBezTo>
                  <a:pt x="20293" y="4226"/>
                  <a:pt x="19804" y="4125"/>
                  <a:pt x="19353" y="4132"/>
                </a:cubicBezTo>
                <a:close/>
                <a:moveTo>
                  <a:pt x="4280" y="5140"/>
                </a:moveTo>
                <a:cubicBezTo>
                  <a:pt x="3755" y="5140"/>
                  <a:pt x="3329" y="5486"/>
                  <a:pt x="3329" y="5912"/>
                </a:cubicBezTo>
                <a:cubicBezTo>
                  <a:pt x="3329" y="6338"/>
                  <a:pt x="3755" y="6685"/>
                  <a:pt x="4280" y="6685"/>
                </a:cubicBezTo>
                <a:cubicBezTo>
                  <a:pt x="4804" y="6685"/>
                  <a:pt x="5231" y="6338"/>
                  <a:pt x="5231" y="5912"/>
                </a:cubicBezTo>
                <a:cubicBezTo>
                  <a:pt x="5231" y="5486"/>
                  <a:pt x="4804" y="5140"/>
                  <a:pt x="4280" y="5140"/>
                </a:cubicBezTo>
                <a:close/>
                <a:moveTo>
                  <a:pt x="16954" y="5140"/>
                </a:moveTo>
                <a:cubicBezTo>
                  <a:pt x="16258" y="5140"/>
                  <a:pt x="15672" y="6119"/>
                  <a:pt x="15672" y="6685"/>
                </a:cubicBezTo>
                <a:cubicBezTo>
                  <a:pt x="15672" y="7251"/>
                  <a:pt x="16258" y="7710"/>
                  <a:pt x="16954" y="7710"/>
                </a:cubicBezTo>
                <a:cubicBezTo>
                  <a:pt x="17651" y="7710"/>
                  <a:pt x="18215" y="7251"/>
                  <a:pt x="18215" y="6685"/>
                </a:cubicBezTo>
                <a:cubicBezTo>
                  <a:pt x="18216" y="6119"/>
                  <a:pt x="17651" y="5140"/>
                  <a:pt x="16954" y="5140"/>
                </a:cubicBezTo>
                <a:close/>
                <a:moveTo>
                  <a:pt x="1881" y="6198"/>
                </a:moveTo>
                <a:cubicBezTo>
                  <a:pt x="1430" y="6191"/>
                  <a:pt x="941" y="6275"/>
                  <a:pt x="641" y="6416"/>
                </a:cubicBezTo>
                <a:cubicBezTo>
                  <a:pt x="39" y="6699"/>
                  <a:pt x="-183" y="7355"/>
                  <a:pt x="165" y="7844"/>
                </a:cubicBezTo>
                <a:cubicBezTo>
                  <a:pt x="513" y="8332"/>
                  <a:pt x="1301" y="8513"/>
                  <a:pt x="1902" y="8230"/>
                </a:cubicBezTo>
                <a:cubicBezTo>
                  <a:pt x="2503" y="7947"/>
                  <a:pt x="3263" y="7039"/>
                  <a:pt x="2915" y="6551"/>
                </a:cubicBezTo>
                <a:cubicBezTo>
                  <a:pt x="2741" y="6306"/>
                  <a:pt x="2332" y="6204"/>
                  <a:pt x="1881" y="6198"/>
                </a:cubicBezTo>
                <a:close/>
                <a:moveTo>
                  <a:pt x="6699" y="6198"/>
                </a:moveTo>
                <a:cubicBezTo>
                  <a:pt x="6248" y="6204"/>
                  <a:pt x="5818" y="6306"/>
                  <a:pt x="5644" y="6551"/>
                </a:cubicBezTo>
                <a:cubicBezTo>
                  <a:pt x="5296" y="7039"/>
                  <a:pt x="6056" y="7947"/>
                  <a:pt x="6658" y="8230"/>
                </a:cubicBezTo>
                <a:cubicBezTo>
                  <a:pt x="7259" y="8513"/>
                  <a:pt x="8046" y="8332"/>
                  <a:pt x="8394" y="7844"/>
                </a:cubicBezTo>
                <a:cubicBezTo>
                  <a:pt x="8742" y="7355"/>
                  <a:pt x="8520" y="6699"/>
                  <a:pt x="7919" y="6416"/>
                </a:cubicBezTo>
                <a:cubicBezTo>
                  <a:pt x="7618" y="6275"/>
                  <a:pt x="7150" y="6191"/>
                  <a:pt x="6699" y="6198"/>
                </a:cubicBezTo>
                <a:close/>
                <a:moveTo>
                  <a:pt x="14535" y="6450"/>
                </a:moveTo>
                <a:cubicBezTo>
                  <a:pt x="14373" y="6453"/>
                  <a:pt x="14212" y="6498"/>
                  <a:pt x="14101" y="6601"/>
                </a:cubicBezTo>
                <a:cubicBezTo>
                  <a:pt x="13278" y="7321"/>
                  <a:pt x="11492" y="9126"/>
                  <a:pt x="11144" y="11337"/>
                </a:cubicBezTo>
                <a:lnTo>
                  <a:pt x="9035" y="11337"/>
                </a:lnTo>
                <a:cubicBezTo>
                  <a:pt x="8782" y="10515"/>
                  <a:pt x="8368" y="10025"/>
                  <a:pt x="7133" y="8919"/>
                </a:cubicBezTo>
                <a:cubicBezTo>
                  <a:pt x="6911" y="8713"/>
                  <a:pt x="6497" y="8680"/>
                  <a:pt x="6244" y="8885"/>
                </a:cubicBezTo>
                <a:cubicBezTo>
                  <a:pt x="5991" y="9065"/>
                  <a:pt x="5970" y="9402"/>
                  <a:pt x="6223" y="9607"/>
                </a:cubicBezTo>
                <a:cubicBezTo>
                  <a:pt x="7173" y="10456"/>
                  <a:pt x="7543" y="10841"/>
                  <a:pt x="7733" y="11304"/>
                </a:cubicBezTo>
                <a:lnTo>
                  <a:pt x="5107" y="11304"/>
                </a:lnTo>
                <a:cubicBezTo>
                  <a:pt x="4410" y="11304"/>
                  <a:pt x="3846" y="11780"/>
                  <a:pt x="3846" y="12345"/>
                </a:cubicBezTo>
                <a:lnTo>
                  <a:pt x="3846" y="13370"/>
                </a:lnTo>
                <a:lnTo>
                  <a:pt x="18402" y="13370"/>
                </a:lnTo>
                <a:lnTo>
                  <a:pt x="18402" y="12345"/>
                </a:lnTo>
                <a:cubicBezTo>
                  <a:pt x="18370" y="11780"/>
                  <a:pt x="17795" y="11304"/>
                  <a:pt x="17099" y="11304"/>
                </a:cubicBezTo>
                <a:lnTo>
                  <a:pt x="12426" y="11304"/>
                </a:lnTo>
                <a:cubicBezTo>
                  <a:pt x="12679" y="9967"/>
                  <a:pt x="13618" y="8524"/>
                  <a:pt x="15011" y="7290"/>
                </a:cubicBezTo>
                <a:cubicBezTo>
                  <a:pt x="15232" y="7084"/>
                  <a:pt x="15243" y="6764"/>
                  <a:pt x="14990" y="6584"/>
                </a:cubicBezTo>
                <a:cubicBezTo>
                  <a:pt x="14863" y="6494"/>
                  <a:pt x="14697" y="6447"/>
                  <a:pt x="14535" y="6450"/>
                </a:cubicBezTo>
                <a:close/>
                <a:moveTo>
                  <a:pt x="4280" y="7189"/>
                </a:moveTo>
                <a:cubicBezTo>
                  <a:pt x="3583" y="7189"/>
                  <a:pt x="3019" y="8168"/>
                  <a:pt x="3019" y="8734"/>
                </a:cubicBezTo>
                <a:cubicBezTo>
                  <a:pt x="3018" y="9300"/>
                  <a:pt x="3583" y="9759"/>
                  <a:pt x="4280" y="9759"/>
                </a:cubicBezTo>
                <a:cubicBezTo>
                  <a:pt x="4976" y="9759"/>
                  <a:pt x="5541" y="9300"/>
                  <a:pt x="5541" y="8734"/>
                </a:cubicBezTo>
                <a:cubicBezTo>
                  <a:pt x="5541" y="8168"/>
                  <a:pt x="4976" y="7189"/>
                  <a:pt x="4280" y="7189"/>
                </a:cubicBezTo>
                <a:close/>
                <a:moveTo>
                  <a:pt x="5086" y="14394"/>
                </a:moveTo>
                <a:lnTo>
                  <a:pt x="6471" y="20743"/>
                </a:lnTo>
                <a:cubicBezTo>
                  <a:pt x="6566" y="21232"/>
                  <a:pt x="7111" y="21600"/>
                  <a:pt x="7712" y="21600"/>
                </a:cubicBezTo>
                <a:lnTo>
                  <a:pt x="14452" y="21600"/>
                </a:lnTo>
                <a:cubicBezTo>
                  <a:pt x="15054" y="21600"/>
                  <a:pt x="15577" y="21232"/>
                  <a:pt x="15672" y="20743"/>
                </a:cubicBezTo>
                <a:lnTo>
                  <a:pt x="17099" y="14394"/>
                </a:lnTo>
                <a:lnTo>
                  <a:pt x="5086" y="14394"/>
                </a:ln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6" name="Google Shape;96;p1"/>
          <p:cNvSpPr/>
          <p:nvPr/>
        </p:nvSpPr>
        <p:spPr>
          <a:xfrm>
            <a:off x="4008142" y="2855867"/>
            <a:ext cx="282476" cy="400944"/>
          </a:xfrm>
          <a:custGeom>
            <a:avLst/>
            <a:gdLst/>
            <a:ahLst/>
            <a:cxnLst/>
            <a:rect l="l" t="t" r="r" b="b"/>
            <a:pathLst>
              <a:path w="21600" h="21600" extrusionOk="0">
                <a:moveTo>
                  <a:pt x="7830" y="0"/>
                </a:moveTo>
                <a:cubicBezTo>
                  <a:pt x="6964" y="0"/>
                  <a:pt x="6259" y="557"/>
                  <a:pt x="6259" y="1235"/>
                </a:cubicBezTo>
                <a:cubicBezTo>
                  <a:pt x="6259" y="1913"/>
                  <a:pt x="6964" y="2453"/>
                  <a:pt x="7830" y="2453"/>
                </a:cubicBezTo>
                <a:cubicBezTo>
                  <a:pt x="8696" y="2453"/>
                  <a:pt x="9400" y="1913"/>
                  <a:pt x="9400" y="1235"/>
                </a:cubicBezTo>
                <a:cubicBezTo>
                  <a:pt x="9400" y="557"/>
                  <a:pt x="8696" y="0"/>
                  <a:pt x="7830" y="0"/>
                </a:cubicBezTo>
                <a:close/>
                <a:moveTo>
                  <a:pt x="4689" y="978"/>
                </a:moveTo>
                <a:cubicBezTo>
                  <a:pt x="4208" y="978"/>
                  <a:pt x="3824" y="1309"/>
                  <a:pt x="3824" y="1716"/>
                </a:cubicBezTo>
                <a:cubicBezTo>
                  <a:pt x="3824" y="2123"/>
                  <a:pt x="4208" y="2453"/>
                  <a:pt x="4689" y="2453"/>
                </a:cubicBezTo>
                <a:cubicBezTo>
                  <a:pt x="5170" y="2453"/>
                  <a:pt x="5576" y="2123"/>
                  <a:pt x="5576" y="1716"/>
                </a:cubicBezTo>
                <a:cubicBezTo>
                  <a:pt x="5576" y="1309"/>
                  <a:pt x="5170" y="978"/>
                  <a:pt x="4689" y="978"/>
                </a:cubicBezTo>
                <a:close/>
                <a:moveTo>
                  <a:pt x="2777" y="1956"/>
                </a:moveTo>
                <a:cubicBezTo>
                  <a:pt x="2392" y="1956"/>
                  <a:pt x="2071" y="2243"/>
                  <a:pt x="2071" y="2582"/>
                </a:cubicBezTo>
                <a:cubicBezTo>
                  <a:pt x="2071" y="2921"/>
                  <a:pt x="2392" y="3191"/>
                  <a:pt x="2777" y="3191"/>
                </a:cubicBezTo>
                <a:cubicBezTo>
                  <a:pt x="3162" y="3191"/>
                  <a:pt x="3482" y="2921"/>
                  <a:pt x="3482" y="2582"/>
                </a:cubicBezTo>
                <a:cubicBezTo>
                  <a:pt x="3482" y="2243"/>
                  <a:pt x="3162" y="1956"/>
                  <a:pt x="2777" y="1956"/>
                </a:cubicBezTo>
                <a:close/>
                <a:moveTo>
                  <a:pt x="1548" y="3191"/>
                </a:moveTo>
                <a:cubicBezTo>
                  <a:pt x="1259" y="3191"/>
                  <a:pt x="1024" y="3417"/>
                  <a:pt x="1024" y="3688"/>
                </a:cubicBezTo>
                <a:cubicBezTo>
                  <a:pt x="1024" y="3959"/>
                  <a:pt x="1259" y="4169"/>
                  <a:pt x="1548" y="4169"/>
                </a:cubicBezTo>
                <a:cubicBezTo>
                  <a:pt x="1836" y="4169"/>
                  <a:pt x="2071" y="3959"/>
                  <a:pt x="2071" y="3688"/>
                </a:cubicBezTo>
                <a:cubicBezTo>
                  <a:pt x="2071" y="3417"/>
                  <a:pt x="1836" y="3191"/>
                  <a:pt x="1548" y="3191"/>
                </a:cubicBezTo>
                <a:close/>
                <a:moveTo>
                  <a:pt x="5918" y="3191"/>
                </a:moveTo>
                <a:cubicBezTo>
                  <a:pt x="3897" y="3191"/>
                  <a:pt x="341" y="5284"/>
                  <a:pt x="341" y="6879"/>
                </a:cubicBezTo>
                <a:cubicBezTo>
                  <a:pt x="341" y="9138"/>
                  <a:pt x="1730" y="9355"/>
                  <a:pt x="1730" y="11049"/>
                </a:cubicBezTo>
                <a:cubicBezTo>
                  <a:pt x="1730" y="12743"/>
                  <a:pt x="375" y="15955"/>
                  <a:pt x="4871" y="15955"/>
                </a:cubicBezTo>
                <a:cubicBezTo>
                  <a:pt x="10028" y="15955"/>
                  <a:pt x="6965" y="11583"/>
                  <a:pt x="6965" y="10551"/>
                </a:cubicBezTo>
                <a:cubicBezTo>
                  <a:pt x="6965" y="7802"/>
                  <a:pt x="9059" y="6994"/>
                  <a:pt x="9059" y="4907"/>
                </a:cubicBezTo>
                <a:cubicBezTo>
                  <a:pt x="9059" y="3532"/>
                  <a:pt x="7939" y="3191"/>
                  <a:pt x="5918" y="3191"/>
                </a:cubicBezTo>
                <a:close/>
                <a:moveTo>
                  <a:pt x="524" y="4169"/>
                </a:moveTo>
                <a:cubicBezTo>
                  <a:pt x="235" y="4169"/>
                  <a:pt x="0" y="4395"/>
                  <a:pt x="0" y="4666"/>
                </a:cubicBezTo>
                <a:cubicBezTo>
                  <a:pt x="0" y="4938"/>
                  <a:pt x="235" y="5163"/>
                  <a:pt x="524" y="5163"/>
                </a:cubicBezTo>
                <a:cubicBezTo>
                  <a:pt x="812" y="5163"/>
                  <a:pt x="1024" y="4938"/>
                  <a:pt x="1024" y="4666"/>
                </a:cubicBezTo>
                <a:cubicBezTo>
                  <a:pt x="1024" y="4395"/>
                  <a:pt x="812" y="4169"/>
                  <a:pt x="524" y="4169"/>
                </a:cubicBezTo>
                <a:close/>
                <a:moveTo>
                  <a:pt x="13748" y="5645"/>
                </a:moveTo>
                <a:cubicBezTo>
                  <a:pt x="12881" y="5645"/>
                  <a:pt x="12177" y="6201"/>
                  <a:pt x="12177" y="6879"/>
                </a:cubicBezTo>
                <a:cubicBezTo>
                  <a:pt x="12177" y="7557"/>
                  <a:pt x="12881" y="8098"/>
                  <a:pt x="13748" y="8098"/>
                </a:cubicBezTo>
                <a:cubicBezTo>
                  <a:pt x="14614" y="8098"/>
                  <a:pt x="15318" y="7557"/>
                  <a:pt x="15318" y="6879"/>
                </a:cubicBezTo>
                <a:cubicBezTo>
                  <a:pt x="15318" y="6201"/>
                  <a:pt x="14614" y="5645"/>
                  <a:pt x="13748" y="5645"/>
                </a:cubicBezTo>
                <a:close/>
                <a:moveTo>
                  <a:pt x="16889" y="6623"/>
                </a:moveTo>
                <a:cubicBezTo>
                  <a:pt x="16407" y="6623"/>
                  <a:pt x="16024" y="6954"/>
                  <a:pt x="16024" y="7360"/>
                </a:cubicBezTo>
                <a:cubicBezTo>
                  <a:pt x="16024" y="7767"/>
                  <a:pt x="16407" y="8098"/>
                  <a:pt x="16889" y="8098"/>
                </a:cubicBezTo>
                <a:cubicBezTo>
                  <a:pt x="17370" y="8098"/>
                  <a:pt x="17753" y="7767"/>
                  <a:pt x="17753" y="7360"/>
                </a:cubicBezTo>
                <a:cubicBezTo>
                  <a:pt x="17753" y="6954"/>
                  <a:pt x="17370" y="6623"/>
                  <a:pt x="16889" y="6623"/>
                </a:cubicBezTo>
                <a:close/>
                <a:moveTo>
                  <a:pt x="18800" y="7617"/>
                </a:moveTo>
                <a:cubicBezTo>
                  <a:pt x="18415" y="7617"/>
                  <a:pt x="18118" y="7887"/>
                  <a:pt x="18118" y="8226"/>
                </a:cubicBezTo>
                <a:cubicBezTo>
                  <a:pt x="18118" y="8565"/>
                  <a:pt x="18416" y="8836"/>
                  <a:pt x="18800" y="8836"/>
                </a:cubicBezTo>
                <a:cubicBezTo>
                  <a:pt x="19185" y="8836"/>
                  <a:pt x="19506" y="8565"/>
                  <a:pt x="19506" y="8226"/>
                </a:cubicBezTo>
                <a:cubicBezTo>
                  <a:pt x="19506" y="7887"/>
                  <a:pt x="19185" y="7617"/>
                  <a:pt x="18800" y="7617"/>
                </a:cubicBezTo>
                <a:close/>
                <a:moveTo>
                  <a:pt x="15682" y="8836"/>
                </a:moveTo>
                <a:cubicBezTo>
                  <a:pt x="13661" y="8836"/>
                  <a:pt x="12541" y="9177"/>
                  <a:pt x="12541" y="10551"/>
                </a:cubicBezTo>
                <a:cubicBezTo>
                  <a:pt x="12541" y="12638"/>
                  <a:pt x="14635" y="13446"/>
                  <a:pt x="14635" y="16196"/>
                </a:cubicBezTo>
                <a:cubicBezTo>
                  <a:pt x="14635" y="17227"/>
                  <a:pt x="11549" y="21600"/>
                  <a:pt x="16706" y="21600"/>
                </a:cubicBezTo>
                <a:cubicBezTo>
                  <a:pt x="21202" y="21600"/>
                  <a:pt x="19847" y="18387"/>
                  <a:pt x="19847" y="16693"/>
                </a:cubicBezTo>
                <a:cubicBezTo>
                  <a:pt x="19847" y="14999"/>
                  <a:pt x="21236" y="14783"/>
                  <a:pt x="21236" y="12524"/>
                </a:cubicBezTo>
                <a:cubicBezTo>
                  <a:pt x="21236" y="10928"/>
                  <a:pt x="17703" y="8836"/>
                  <a:pt x="15682" y="8836"/>
                </a:cubicBezTo>
                <a:close/>
                <a:moveTo>
                  <a:pt x="20030" y="8836"/>
                </a:moveTo>
                <a:cubicBezTo>
                  <a:pt x="19741" y="8836"/>
                  <a:pt x="19506" y="9062"/>
                  <a:pt x="19506" y="9333"/>
                </a:cubicBezTo>
                <a:cubicBezTo>
                  <a:pt x="19506" y="9604"/>
                  <a:pt x="19741" y="9814"/>
                  <a:pt x="20030" y="9814"/>
                </a:cubicBezTo>
                <a:cubicBezTo>
                  <a:pt x="20318" y="9814"/>
                  <a:pt x="20553" y="9604"/>
                  <a:pt x="20553" y="9333"/>
                </a:cubicBezTo>
                <a:cubicBezTo>
                  <a:pt x="20553" y="9062"/>
                  <a:pt x="20318" y="8836"/>
                  <a:pt x="20030" y="8836"/>
                </a:cubicBezTo>
                <a:close/>
                <a:moveTo>
                  <a:pt x="21077" y="9814"/>
                </a:moveTo>
                <a:cubicBezTo>
                  <a:pt x="20788" y="9814"/>
                  <a:pt x="20553" y="10040"/>
                  <a:pt x="20553" y="10311"/>
                </a:cubicBezTo>
                <a:cubicBezTo>
                  <a:pt x="20553" y="10582"/>
                  <a:pt x="20788" y="10808"/>
                  <a:pt x="21077" y="10808"/>
                </a:cubicBezTo>
                <a:cubicBezTo>
                  <a:pt x="21365" y="10808"/>
                  <a:pt x="21600" y="10582"/>
                  <a:pt x="21600" y="10311"/>
                </a:cubicBezTo>
                <a:cubicBezTo>
                  <a:pt x="21600" y="10040"/>
                  <a:pt x="21365" y="9814"/>
                  <a:pt x="21077" y="9814"/>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7" name="Google Shape;97;p1"/>
          <p:cNvSpPr/>
          <p:nvPr/>
        </p:nvSpPr>
        <p:spPr>
          <a:xfrm>
            <a:off x="3121693" y="1382012"/>
            <a:ext cx="326728" cy="364630"/>
          </a:xfrm>
          <a:custGeom>
            <a:avLst/>
            <a:gdLst/>
            <a:ahLst/>
            <a:cxnLst/>
            <a:rect l="l" t="t" r="r" b="b"/>
            <a:pathLst>
              <a:path w="20532" h="21600" extrusionOk="0">
                <a:moveTo>
                  <a:pt x="10180" y="0"/>
                </a:moveTo>
                <a:cubicBezTo>
                  <a:pt x="8633" y="0"/>
                  <a:pt x="7222" y="1847"/>
                  <a:pt x="6420" y="4655"/>
                </a:cubicBezTo>
                <a:cubicBezTo>
                  <a:pt x="5274" y="4385"/>
                  <a:pt x="4250" y="4214"/>
                  <a:pt x="3334" y="4214"/>
                </a:cubicBezTo>
                <a:cubicBezTo>
                  <a:pt x="1844" y="4214"/>
                  <a:pt x="753" y="4595"/>
                  <a:pt x="266" y="5378"/>
                </a:cubicBezTo>
                <a:cubicBezTo>
                  <a:pt x="-536" y="6674"/>
                  <a:pt x="530" y="8756"/>
                  <a:pt x="2735" y="10862"/>
                </a:cubicBezTo>
                <a:cubicBezTo>
                  <a:pt x="616" y="12913"/>
                  <a:pt x="-358" y="14900"/>
                  <a:pt x="416" y="16169"/>
                </a:cubicBezTo>
                <a:cubicBezTo>
                  <a:pt x="902" y="16952"/>
                  <a:pt x="1994" y="17333"/>
                  <a:pt x="3483" y="17333"/>
                </a:cubicBezTo>
                <a:cubicBezTo>
                  <a:pt x="4342" y="17333"/>
                  <a:pt x="5332" y="17206"/>
                  <a:pt x="6420" y="16963"/>
                </a:cubicBezTo>
                <a:cubicBezTo>
                  <a:pt x="7251" y="19770"/>
                  <a:pt x="8633" y="21600"/>
                  <a:pt x="10180" y="21600"/>
                </a:cubicBezTo>
                <a:cubicBezTo>
                  <a:pt x="11726" y="21600"/>
                  <a:pt x="13119" y="19770"/>
                  <a:pt x="13921" y="16963"/>
                </a:cubicBezTo>
                <a:cubicBezTo>
                  <a:pt x="15066" y="17233"/>
                  <a:pt x="16110" y="17386"/>
                  <a:pt x="17026" y="17386"/>
                </a:cubicBezTo>
                <a:cubicBezTo>
                  <a:pt x="18515" y="17386"/>
                  <a:pt x="19607" y="17005"/>
                  <a:pt x="20094" y="16222"/>
                </a:cubicBezTo>
                <a:cubicBezTo>
                  <a:pt x="20867" y="14953"/>
                  <a:pt x="19894" y="12966"/>
                  <a:pt x="17774" y="10915"/>
                </a:cubicBezTo>
                <a:cubicBezTo>
                  <a:pt x="20037" y="8782"/>
                  <a:pt x="21064" y="6691"/>
                  <a:pt x="20262" y="5396"/>
                </a:cubicBezTo>
                <a:cubicBezTo>
                  <a:pt x="19775" y="4613"/>
                  <a:pt x="18684" y="4249"/>
                  <a:pt x="17194" y="4249"/>
                </a:cubicBezTo>
                <a:cubicBezTo>
                  <a:pt x="16249" y="4249"/>
                  <a:pt x="15161" y="4411"/>
                  <a:pt x="13958" y="4708"/>
                </a:cubicBezTo>
                <a:cubicBezTo>
                  <a:pt x="13128" y="1873"/>
                  <a:pt x="11755" y="0"/>
                  <a:pt x="10180" y="0"/>
                </a:cubicBezTo>
                <a:close/>
                <a:moveTo>
                  <a:pt x="10180" y="1076"/>
                </a:moveTo>
                <a:cubicBezTo>
                  <a:pt x="11039" y="1076"/>
                  <a:pt x="12157" y="2506"/>
                  <a:pt x="12873" y="4990"/>
                </a:cubicBezTo>
                <a:cubicBezTo>
                  <a:pt x="12043" y="5260"/>
                  <a:pt x="11142" y="5600"/>
                  <a:pt x="10255" y="5977"/>
                </a:cubicBezTo>
                <a:cubicBezTo>
                  <a:pt x="9310" y="5573"/>
                  <a:pt x="8411" y="5207"/>
                  <a:pt x="7524" y="4937"/>
                </a:cubicBezTo>
                <a:cubicBezTo>
                  <a:pt x="8240" y="2480"/>
                  <a:pt x="9321" y="1076"/>
                  <a:pt x="10180" y="1076"/>
                </a:cubicBezTo>
                <a:close/>
                <a:moveTo>
                  <a:pt x="3296" y="5325"/>
                </a:moveTo>
                <a:cubicBezTo>
                  <a:pt x="4127" y="5325"/>
                  <a:pt x="5071" y="5452"/>
                  <a:pt x="6102" y="5695"/>
                </a:cubicBezTo>
                <a:cubicBezTo>
                  <a:pt x="5902" y="6559"/>
                  <a:pt x="5776" y="7509"/>
                  <a:pt x="5690" y="8481"/>
                </a:cubicBezTo>
                <a:cubicBezTo>
                  <a:pt x="4889" y="9021"/>
                  <a:pt x="4169" y="9554"/>
                  <a:pt x="3539" y="10121"/>
                </a:cubicBezTo>
                <a:cubicBezTo>
                  <a:pt x="1621" y="8285"/>
                  <a:pt x="809" y="6644"/>
                  <a:pt x="1239" y="5942"/>
                </a:cubicBezTo>
                <a:cubicBezTo>
                  <a:pt x="1496" y="5537"/>
                  <a:pt x="2237" y="5325"/>
                  <a:pt x="3296" y="5325"/>
                </a:cubicBezTo>
                <a:close/>
                <a:moveTo>
                  <a:pt x="17194" y="5325"/>
                </a:moveTo>
                <a:cubicBezTo>
                  <a:pt x="18254" y="5325"/>
                  <a:pt x="19023" y="5564"/>
                  <a:pt x="19252" y="5942"/>
                </a:cubicBezTo>
                <a:cubicBezTo>
                  <a:pt x="19682" y="6644"/>
                  <a:pt x="18917" y="8285"/>
                  <a:pt x="16970" y="10121"/>
                </a:cubicBezTo>
                <a:cubicBezTo>
                  <a:pt x="16283" y="9527"/>
                  <a:pt x="15510" y="8942"/>
                  <a:pt x="14650" y="8375"/>
                </a:cubicBezTo>
                <a:cubicBezTo>
                  <a:pt x="14565" y="7458"/>
                  <a:pt x="14421" y="6567"/>
                  <a:pt x="14220" y="5731"/>
                </a:cubicBezTo>
                <a:cubicBezTo>
                  <a:pt x="15309" y="5461"/>
                  <a:pt x="16335" y="5325"/>
                  <a:pt x="17194" y="5325"/>
                </a:cubicBezTo>
                <a:close/>
                <a:moveTo>
                  <a:pt x="7224" y="5995"/>
                </a:moveTo>
                <a:cubicBezTo>
                  <a:pt x="7769" y="6157"/>
                  <a:pt x="8354" y="6379"/>
                  <a:pt x="8927" y="6595"/>
                </a:cubicBezTo>
                <a:cubicBezTo>
                  <a:pt x="8640" y="6730"/>
                  <a:pt x="8315" y="6891"/>
                  <a:pt x="8029" y="7053"/>
                </a:cubicBezTo>
                <a:cubicBezTo>
                  <a:pt x="7685" y="7269"/>
                  <a:pt x="7316" y="7490"/>
                  <a:pt x="6944" y="7705"/>
                </a:cubicBezTo>
                <a:cubicBezTo>
                  <a:pt x="7030" y="7112"/>
                  <a:pt x="7110" y="6535"/>
                  <a:pt x="7224" y="5995"/>
                </a:cubicBezTo>
                <a:close/>
                <a:moveTo>
                  <a:pt x="13135" y="6048"/>
                </a:moveTo>
                <a:cubicBezTo>
                  <a:pt x="13250" y="6534"/>
                  <a:pt x="13330" y="7042"/>
                  <a:pt x="13416" y="7582"/>
                </a:cubicBezTo>
                <a:cubicBezTo>
                  <a:pt x="13101" y="7393"/>
                  <a:pt x="12806" y="7242"/>
                  <a:pt x="12462" y="7053"/>
                </a:cubicBezTo>
                <a:cubicBezTo>
                  <a:pt x="12176" y="6918"/>
                  <a:pt x="11898" y="6757"/>
                  <a:pt x="11583" y="6595"/>
                </a:cubicBezTo>
                <a:cubicBezTo>
                  <a:pt x="12098" y="6379"/>
                  <a:pt x="12620" y="6210"/>
                  <a:pt x="13135" y="6048"/>
                </a:cubicBezTo>
                <a:close/>
                <a:moveTo>
                  <a:pt x="10255" y="7176"/>
                </a:moveTo>
                <a:cubicBezTo>
                  <a:pt x="10799" y="7419"/>
                  <a:pt x="11357" y="7691"/>
                  <a:pt x="11901" y="7988"/>
                </a:cubicBezTo>
                <a:cubicBezTo>
                  <a:pt x="12474" y="8312"/>
                  <a:pt x="13050" y="8651"/>
                  <a:pt x="13566" y="8975"/>
                </a:cubicBezTo>
                <a:cubicBezTo>
                  <a:pt x="13623" y="9569"/>
                  <a:pt x="13622" y="10161"/>
                  <a:pt x="13622" y="10809"/>
                </a:cubicBezTo>
                <a:cubicBezTo>
                  <a:pt x="13622" y="11484"/>
                  <a:pt x="13585" y="12128"/>
                  <a:pt x="13528" y="12748"/>
                </a:cubicBezTo>
                <a:cubicBezTo>
                  <a:pt x="13070" y="13045"/>
                  <a:pt x="12585" y="13315"/>
                  <a:pt x="12069" y="13612"/>
                </a:cubicBezTo>
                <a:cubicBezTo>
                  <a:pt x="11468" y="13936"/>
                  <a:pt x="10856" y="14224"/>
                  <a:pt x="10255" y="14494"/>
                </a:cubicBezTo>
                <a:cubicBezTo>
                  <a:pt x="9653" y="14224"/>
                  <a:pt x="9060" y="13936"/>
                  <a:pt x="8459" y="13612"/>
                </a:cubicBezTo>
                <a:cubicBezTo>
                  <a:pt x="7886" y="13288"/>
                  <a:pt x="7310" y="12967"/>
                  <a:pt x="6794" y="12643"/>
                </a:cubicBezTo>
                <a:cubicBezTo>
                  <a:pt x="6737" y="12049"/>
                  <a:pt x="6738" y="11457"/>
                  <a:pt x="6738" y="10809"/>
                </a:cubicBezTo>
                <a:cubicBezTo>
                  <a:pt x="6738" y="10215"/>
                  <a:pt x="6765" y="9648"/>
                  <a:pt x="6794" y="9081"/>
                </a:cubicBezTo>
                <a:cubicBezTo>
                  <a:pt x="7367" y="8703"/>
                  <a:pt x="7969" y="8339"/>
                  <a:pt x="8627" y="7988"/>
                </a:cubicBezTo>
                <a:cubicBezTo>
                  <a:pt x="9171" y="7691"/>
                  <a:pt x="9711" y="7419"/>
                  <a:pt x="10255" y="7176"/>
                </a:cubicBezTo>
                <a:close/>
                <a:moveTo>
                  <a:pt x="10180" y="9187"/>
                </a:moveTo>
                <a:cubicBezTo>
                  <a:pt x="9231" y="9187"/>
                  <a:pt x="8459" y="9914"/>
                  <a:pt x="8459" y="10809"/>
                </a:cubicBezTo>
                <a:cubicBezTo>
                  <a:pt x="8459" y="11703"/>
                  <a:pt x="9231" y="12431"/>
                  <a:pt x="10180" y="12431"/>
                </a:cubicBezTo>
                <a:cubicBezTo>
                  <a:pt x="11129" y="12431"/>
                  <a:pt x="11901" y="11703"/>
                  <a:pt x="11901" y="10809"/>
                </a:cubicBezTo>
                <a:cubicBezTo>
                  <a:pt x="11901" y="9914"/>
                  <a:pt x="11129" y="9187"/>
                  <a:pt x="10180" y="9187"/>
                </a:cubicBezTo>
                <a:close/>
                <a:moveTo>
                  <a:pt x="14725" y="9768"/>
                </a:moveTo>
                <a:cubicBezTo>
                  <a:pt x="15241" y="10146"/>
                  <a:pt x="15699" y="10501"/>
                  <a:pt x="16128" y="10879"/>
                </a:cubicBezTo>
                <a:cubicBezTo>
                  <a:pt x="15699" y="11230"/>
                  <a:pt x="15241" y="11604"/>
                  <a:pt x="14725" y="11955"/>
                </a:cubicBezTo>
                <a:cubicBezTo>
                  <a:pt x="14754" y="11577"/>
                  <a:pt x="14763" y="11204"/>
                  <a:pt x="14763" y="10826"/>
                </a:cubicBezTo>
                <a:cubicBezTo>
                  <a:pt x="14763" y="10448"/>
                  <a:pt x="14754" y="10092"/>
                  <a:pt x="14725" y="9768"/>
                </a:cubicBezTo>
                <a:close/>
                <a:moveTo>
                  <a:pt x="5616" y="9892"/>
                </a:moveTo>
                <a:cubicBezTo>
                  <a:pt x="5616" y="10189"/>
                  <a:pt x="5597" y="10485"/>
                  <a:pt x="5597" y="10809"/>
                </a:cubicBezTo>
                <a:cubicBezTo>
                  <a:pt x="5597" y="11160"/>
                  <a:pt x="5587" y="11508"/>
                  <a:pt x="5616" y="11831"/>
                </a:cubicBezTo>
                <a:cubicBezTo>
                  <a:pt x="5157" y="11508"/>
                  <a:pt x="4772" y="11186"/>
                  <a:pt x="4400" y="10862"/>
                </a:cubicBezTo>
                <a:cubicBezTo>
                  <a:pt x="4772" y="10538"/>
                  <a:pt x="5186" y="10216"/>
                  <a:pt x="5616" y="9892"/>
                </a:cubicBezTo>
                <a:close/>
                <a:moveTo>
                  <a:pt x="3558" y="11620"/>
                </a:moveTo>
                <a:cubicBezTo>
                  <a:pt x="4217" y="12160"/>
                  <a:pt x="4936" y="12685"/>
                  <a:pt x="5709" y="13224"/>
                </a:cubicBezTo>
                <a:cubicBezTo>
                  <a:pt x="5795" y="14169"/>
                  <a:pt x="5939" y="15103"/>
                  <a:pt x="6139" y="15940"/>
                </a:cubicBezTo>
                <a:cubicBezTo>
                  <a:pt x="5194" y="16183"/>
                  <a:pt x="4285" y="16275"/>
                  <a:pt x="3483" y="16275"/>
                </a:cubicBezTo>
                <a:cubicBezTo>
                  <a:pt x="2424" y="16275"/>
                  <a:pt x="1636" y="16036"/>
                  <a:pt x="1407" y="15658"/>
                </a:cubicBezTo>
                <a:cubicBezTo>
                  <a:pt x="977" y="14956"/>
                  <a:pt x="1725" y="13402"/>
                  <a:pt x="3558" y="11620"/>
                </a:cubicBezTo>
                <a:close/>
                <a:moveTo>
                  <a:pt x="16970" y="11620"/>
                </a:moveTo>
                <a:cubicBezTo>
                  <a:pt x="18803" y="13402"/>
                  <a:pt x="19551" y="14956"/>
                  <a:pt x="19121" y="15658"/>
                </a:cubicBezTo>
                <a:cubicBezTo>
                  <a:pt x="18863" y="16063"/>
                  <a:pt x="18104" y="16275"/>
                  <a:pt x="17045" y="16275"/>
                </a:cubicBezTo>
                <a:cubicBezTo>
                  <a:pt x="16214" y="16275"/>
                  <a:pt x="15241" y="16148"/>
                  <a:pt x="14239" y="15905"/>
                </a:cubicBezTo>
                <a:cubicBezTo>
                  <a:pt x="14411" y="15095"/>
                  <a:pt x="14564" y="14266"/>
                  <a:pt x="14650" y="13348"/>
                </a:cubicBezTo>
                <a:cubicBezTo>
                  <a:pt x="15510" y="12781"/>
                  <a:pt x="16283" y="12214"/>
                  <a:pt x="16970" y="11620"/>
                </a:cubicBezTo>
                <a:close/>
                <a:moveTo>
                  <a:pt x="6962" y="14018"/>
                </a:moveTo>
                <a:cubicBezTo>
                  <a:pt x="7277" y="14207"/>
                  <a:pt x="7573" y="14358"/>
                  <a:pt x="7916" y="14547"/>
                </a:cubicBezTo>
                <a:cubicBezTo>
                  <a:pt x="8232" y="14709"/>
                  <a:pt x="8583" y="14914"/>
                  <a:pt x="8927" y="15076"/>
                </a:cubicBezTo>
                <a:cubicBezTo>
                  <a:pt x="8354" y="15292"/>
                  <a:pt x="7806" y="15478"/>
                  <a:pt x="7262" y="15640"/>
                </a:cubicBezTo>
                <a:cubicBezTo>
                  <a:pt x="7147" y="15127"/>
                  <a:pt x="7048" y="14585"/>
                  <a:pt x="6962" y="14018"/>
                </a:cubicBezTo>
                <a:close/>
                <a:moveTo>
                  <a:pt x="13378" y="14124"/>
                </a:moveTo>
                <a:cubicBezTo>
                  <a:pt x="13293" y="14637"/>
                  <a:pt x="13221" y="15146"/>
                  <a:pt x="13135" y="15605"/>
                </a:cubicBezTo>
                <a:cubicBezTo>
                  <a:pt x="12648" y="15443"/>
                  <a:pt x="12117" y="15292"/>
                  <a:pt x="11601" y="15076"/>
                </a:cubicBezTo>
                <a:cubicBezTo>
                  <a:pt x="11945" y="14914"/>
                  <a:pt x="12305" y="14718"/>
                  <a:pt x="12649" y="14529"/>
                </a:cubicBezTo>
                <a:cubicBezTo>
                  <a:pt x="12907" y="14394"/>
                  <a:pt x="13149" y="14259"/>
                  <a:pt x="13378" y="14124"/>
                </a:cubicBezTo>
                <a:close/>
                <a:moveTo>
                  <a:pt x="10255" y="15693"/>
                </a:moveTo>
                <a:cubicBezTo>
                  <a:pt x="11142" y="16071"/>
                  <a:pt x="12006" y="16385"/>
                  <a:pt x="12836" y="16628"/>
                </a:cubicBezTo>
                <a:cubicBezTo>
                  <a:pt x="12120" y="19111"/>
                  <a:pt x="11039" y="20524"/>
                  <a:pt x="10180" y="20524"/>
                </a:cubicBezTo>
                <a:cubicBezTo>
                  <a:pt x="9321" y="20524"/>
                  <a:pt x="8240" y="19110"/>
                  <a:pt x="7524" y="16680"/>
                </a:cubicBezTo>
                <a:cubicBezTo>
                  <a:pt x="8411" y="16410"/>
                  <a:pt x="9310" y="16098"/>
                  <a:pt x="10255" y="15693"/>
                </a:cubicBez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8" name="Google Shape;98;p1"/>
          <p:cNvSpPr txBox="1"/>
          <p:nvPr/>
        </p:nvSpPr>
        <p:spPr>
          <a:xfrm>
            <a:off x="3293812" y="808853"/>
            <a:ext cx="353520" cy="438551"/>
          </a:xfrm>
          <a:prstGeom prst="rect">
            <a:avLst/>
          </a:prstGeom>
          <a:noFill/>
          <a:ln>
            <a:noFill/>
          </a:ln>
        </p:spPr>
        <p:txBody>
          <a:bodyPr spcFirstLastPara="1" wrap="square" lIns="34275" tIns="34275" rIns="34275" bIns="34275" anchor="t" anchorCtr="0">
            <a:spAutoFit/>
          </a:bodyPr>
          <a:lstStyle/>
          <a:p>
            <a:pPr algn="ctr" defTabSz="685800">
              <a:buClr>
                <a:srgbClr val="5087DB"/>
              </a:buClr>
              <a:buSzPts val="3200"/>
            </a:pPr>
            <a:r>
              <a:rPr lang="en-US" sz="2400" b="1" kern="0">
                <a:solidFill>
                  <a:srgbClr val="5087DB"/>
                </a:solidFill>
                <a:latin typeface="Times New Roman" panose="02020603050405020304" pitchFamily="18" charset="0"/>
                <a:ea typeface="Arial Rounded"/>
                <a:cs typeface="Times New Roman" panose="02020603050405020304" pitchFamily="18" charset="0"/>
                <a:sym typeface="Arial Rounded"/>
              </a:rPr>
              <a:t>A</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99" name="Google Shape;99;p1"/>
          <p:cNvSpPr txBox="1"/>
          <p:nvPr/>
        </p:nvSpPr>
        <p:spPr>
          <a:xfrm>
            <a:off x="4105236" y="1257568"/>
            <a:ext cx="353520" cy="438551"/>
          </a:xfrm>
          <a:prstGeom prst="rect">
            <a:avLst/>
          </a:prstGeom>
          <a:noFill/>
          <a:ln>
            <a:noFill/>
          </a:ln>
        </p:spPr>
        <p:txBody>
          <a:bodyPr spcFirstLastPara="1" wrap="square" lIns="34275" tIns="34275" rIns="34275" bIns="34275" anchor="t" anchorCtr="0">
            <a:spAutoFit/>
          </a:bodyPr>
          <a:lstStyle/>
          <a:p>
            <a:pPr algn="ctr" defTabSz="685800">
              <a:buClr>
                <a:srgbClr val="6E54D9"/>
              </a:buClr>
              <a:buSzPts val="3200"/>
            </a:pPr>
            <a:r>
              <a:rPr lang="en-US" sz="2400" b="1" kern="0">
                <a:solidFill>
                  <a:srgbClr val="6E54D9"/>
                </a:solidFill>
                <a:latin typeface="Times New Roman" panose="02020603050405020304" pitchFamily="18" charset="0"/>
                <a:ea typeface="Arial Rounded"/>
                <a:cs typeface="Times New Roman" panose="02020603050405020304" pitchFamily="18" charset="0"/>
                <a:sym typeface="Arial Rounded"/>
              </a:rPr>
              <a:t>B</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0" name="Google Shape;100;p1"/>
          <p:cNvSpPr txBox="1"/>
          <p:nvPr/>
        </p:nvSpPr>
        <p:spPr>
          <a:xfrm>
            <a:off x="4590544" y="2084364"/>
            <a:ext cx="353520" cy="438551"/>
          </a:xfrm>
          <a:prstGeom prst="rect">
            <a:avLst/>
          </a:prstGeom>
          <a:noFill/>
          <a:ln>
            <a:noFill/>
          </a:ln>
        </p:spPr>
        <p:txBody>
          <a:bodyPr spcFirstLastPara="1" wrap="square" lIns="34275" tIns="34275" rIns="34275" bIns="34275" anchor="t" anchorCtr="0">
            <a:spAutoFit/>
          </a:bodyPr>
          <a:lstStyle/>
          <a:p>
            <a:pPr algn="ctr" defTabSz="685800">
              <a:buClr>
                <a:srgbClr val="A135B4"/>
              </a:buClr>
              <a:buSzPts val="3200"/>
            </a:pPr>
            <a:r>
              <a:rPr lang="en-US" sz="2400" b="1" kern="0">
                <a:solidFill>
                  <a:srgbClr val="A135B4"/>
                </a:solidFill>
                <a:latin typeface="Times New Roman" panose="02020603050405020304" pitchFamily="18" charset="0"/>
                <a:ea typeface="Arial Rounded"/>
                <a:cs typeface="Times New Roman" panose="02020603050405020304" pitchFamily="18" charset="0"/>
                <a:sym typeface="Arial Rounded"/>
              </a:rPr>
              <a:t>C</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1" name="Google Shape;101;p1"/>
          <p:cNvSpPr txBox="1"/>
          <p:nvPr/>
        </p:nvSpPr>
        <p:spPr>
          <a:xfrm>
            <a:off x="4594504" y="3042721"/>
            <a:ext cx="353521" cy="438551"/>
          </a:xfrm>
          <a:prstGeom prst="rect">
            <a:avLst/>
          </a:prstGeom>
          <a:noFill/>
          <a:ln>
            <a:noFill/>
          </a:ln>
        </p:spPr>
        <p:txBody>
          <a:bodyPr spcFirstLastPara="1" wrap="square" lIns="34275" tIns="34275" rIns="34275" bIns="34275" anchor="t" anchorCtr="0">
            <a:spAutoFit/>
          </a:bodyPr>
          <a:lstStyle/>
          <a:p>
            <a:pPr algn="ctr" defTabSz="685800">
              <a:buClr>
                <a:srgbClr val="CA4F45"/>
              </a:buClr>
              <a:buSzPts val="3200"/>
            </a:pPr>
            <a:r>
              <a:rPr lang="en-US" sz="2400" b="1" kern="0">
                <a:solidFill>
                  <a:srgbClr val="CA4F45"/>
                </a:solidFill>
                <a:latin typeface="Times New Roman" panose="02020603050405020304" pitchFamily="18" charset="0"/>
                <a:ea typeface="Arial Rounded"/>
                <a:cs typeface="Times New Roman" panose="02020603050405020304" pitchFamily="18" charset="0"/>
                <a:sym typeface="Arial Rounded"/>
              </a:rPr>
              <a:t>D</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2" name="Google Shape;102;p1"/>
          <p:cNvSpPr txBox="1"/>
          <p:nvPr/>
        </p:nvSpPr>
        <p:spPr>
          <a:xfrm>
            <a:off x="4100518" y="3851693"/>
            <a:ext cx="353520" cy="438551"/>
          </a:xfrm>
          <a:prstGeom prst="rect">
            <a:avLst/>
          </a:prstGeom>
          <a:noFill/>
          <a:ln>
            <a:noFill/>
          </a:ln>
        </p:spPr>
        <p:txBody>
          <a:bodyPr spcFirstLastPara="1" wrap="square" lIns="34275" tIns="34275" rIns="34275" bIns="34275" anchor="t" anchorCtr="0">
            <a:spAutoFit/>
          </a:bodyPr>
          <a:lstStyle/>
          <a:p>
            <a:pPr algn="ctr" defTabSz="685800">
              <a:buClr>
                <a:srgbClr val="E5A44F"/>
              </a:buClr>
              <a:buSzPts val="3200"/>
            </a:pPr>
            <a:r>
              <a:rPr lang="en-US" sz="2400" b="1" kern="0">
                <a:solidFill>
                  <a:srgbClr val="E5A44F"/>
                </a:solidFill>
                <a:latin typeface="Times New Roman" panose="02020603050405020304" pitchFamily="18" charset="0"/>
                <a:ea typeface="Arial Rounded"/>
                <a:cs typeface="Times New Roman" panose="02020603050405020304" pitchFamily="18" charset="0"/>
                <a:sym typeface="Arial Rounded"/>
              </a:rPr>
              <a:t>E</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3" name="Google Shape;103;p1"/>
          <p:cNvSpPr txBox="1"/>
          <p:nvPr/>
        </p:nvSpPr>
        <p:spPr>
          <a:xfrm>
            <a:off x="3274568" y="4310878"/>
            <a:ext cx="353520" cy="438551"/>
          </a:xfrm>
          <a:prstGeom prst="rect">
            <a:avLst/>
          </a:prstGeom>
          <a:noFill/>
          <a:ln>
            <a:noFill/>
          </a:ln>
        </p:spPr>
        <p:txBody>
          <a:bodyPr spcFirstLastPara="1" wrap="square" lIns="34275" tIns="34275" rIns="34275" bIns="34275" anchor="t" anchorCtr="0">
            <a:spAutoFit/>
          </a:bodyPr>
          <a:lstStyle/>
          <a:p>
            <a:pPr algn="ctr" defTabSz="685800">
              <a:buClr>
                <a:srgbClr val="98C05F"/>
              </a:buClr>
              <a:buSzPts val="3200"/>
            </a:pPr>
            <a:r>
              <a:rPr lang="en-US" sz="2400" b="1" kern="0">
                <a:solidFill>
                  <a:srgbClr val="98C05F"/>
                </a:solidFill>
                <a:latin typeface="Times New Roman" panose="02020603050405020304" pitchFamily="18" charset="0"/>
                <a:ea typeface="Arial Rounded"/>
                <a:cs typeface="Times New Roman" panose="02020603050405020304" pitchFamily="18" charset="0"/>
                <a:sym typeface="Arial Rounded"/>
              </a:rPr>
              <a:t>F</a:t>
            </a:r>
            <a:endParaRPr sz="105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05" name="Google Shape;105;p1"/>
          <p:cNvGrpSpPr/>
          <p:nvPr/>
        </p:nvGrpSpPr>
        <p:grpSpPr>
          <a:xfrm rot="3359031" flipH="1">
            <a:off x="752117" y="1474672"/>
            <a:ext cx="2404753" cy="702763"/>
            <a:chOff x="0" y="0"/>
            <a:chExt cx="3206336" cy="937015"/>
          </a:xfrm>
        </p:grpSpPr>
        <p:grpSp>
          <p:nvGrpSpPr>
            <p:cNvPr id="106" name="Google Shape;106;p1"/>
            <p:cNvGrpSpPr/>
            <p:nvPr/>
          </p:nvGrpSpPr>
          <p:grpSpPr>
            <a:xfrm>
              <a:off x="0" y="52702"/>
              <a:ext cx="2490616" cy="838836"/>
              <a:chOff x="0" y="3"/>
              <a:chExt cx="2490615" cy="838834"/>
            </a:xfrm>
          </p:grpSpPr>
          <p:sp>
            <p:nvSpPr>
              <p:cNvPr id="107" name="Google Shape;107;p1"/>
              <p:cNvSpPr/>
              <p:nvPr/>
            </p:nvSpPr>
            <p:spPr>
              <a:xfrm>
                <a:off x="0" y="314495"/>
                <a:ext cx="18432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08" name="Google Shape;108;p1"/>
              <p:cNvSpPr/>
              <p:nvPr/>
            </p:nvSpPr>
            <p:spPr>
              <a:xfrm>
                <a:off x="456408" y="198658"/>
                <a:ext cx="203420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09" name="Google Shape;109;p1"/>
              <p:cNvSpPr/>
              <p:nvPr/>
            </p:nvSpPr>
            <p:spPr>
              <a:xfrm>
                <a:off x="427757" y="3"/>
                <a:ext cx="206285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8966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0" name="Google Shape;110;p1"/>
              <p:cNvSpPr/>
              <p:nvPr/>
            </p:nvSpPr>
            <p:spPr>
              <a:xfrm>
                <a:off x="147461" y="562"/>
                <a:ext cx="323374"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1" name="Google Shape;111;p1"/>
              <p:cNvSpPr/>
              <p:nvPr/>
            </p:nvSpPr>
            <p:spPr>
              <a:xfrm>
                <a:off x="180117" y="286795"/>
                <a:ext cx="353427"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2" name="Google Shape;112;p1"/>
              <p:cNvSpPr/>
              <p:nvPr/>
            </p:nvSpPr>
            <p:spPr>
              <a:xfrm>
                <a:off x="166094" y="60716"/>
                <a:ext cx="40875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3" name="Google Shape;113;p1"/>
              <p:cNvSpPr/>
              <p:nvPr/>
            </p:nvSpPr>
            <p:spPr>
              <a:xfrm>
                <a:off x="165091" y="466703"/>
                <a:ext cx="408753"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4" name="Google Shape;114;p1"/>
              <p:cNvSpPr/>
              <p:nvPr/>
            </p:nvSpPr>
            <p:spPr>
              <a:xfrm>
                <a:off x="147661" y="508953"/>
                <a:ext cx="323774"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5" name="Google Shape;115;p1"/>
              <p:cNvSpPr/>
              <p:nvPr/>
            </p:nvSpPr>
            <p:spPr>
              <a:xfrm>
                <a:off x="11619" y="332120"/>
                <a:ext cx="148063"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6" name="Google Shape;116;p1"/>
              <p:cNvSpPr/>
              <p:nvPr/>
            </p:nvSpPr>
            <p:spPr>
              <a:xfrm>
                <a:off x="427757" y="640178"/>
                <a:ext cx="206285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8B24B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17" name="Google Shape;117;p1"/>
            <p:cNvGrpSpPr/>
            <p:nvPr/>
          </p:nvGrpSpPr>
          <p:grpSpPr>
            <a:xfrm>
              <a:off x="2488421" y="0"/>
              <a:ext cx="717915" cy="937015"/>
              <a:chOff x="0" y="0"/>
              <a:chExt cx="717914" cy="937013"/>
            </a:xfrm>
          </p:grpSpPr>
          <p:sp>
            <p:nvSpPr>
              <p:cNvPr id="118" name="Google Shape;118;p1"/>
              <p:cNvSpPr/>
              <p:nvPr/>
            </p:nvSpPr>
            <p:spPr>
              <a:xfrm>
                <a:off x="248778" y="53338"/>
                <a:ext cx="469136"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9" name="Google Shape;119;p1"/>
              <p:cNvSpPr/>
              <p:nvPr/>
            </p:nvSpPr>
            <p:spPr>
              <a:xfrm>
                <a:off x="0" y="31995"/>
                <a:ext cx="46892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20" name="Google Shape;120;p1"/>
              <p:cNvGrpSpPr/>
              <p:nvPr/>
            </p:nvGrpSpPr>
            <p:grpSpPr>
              <a:xfrm>
                <a:off x="38493" y="0"/>
                <a:ext cx="413455" cy="937013"/>
                <a:chOff x="0" y="0"/>
                <a:chExt cx="413453" cy="937012"/>
              </a:xfrm>
            </p:grpSpPr>
            <p:sp>
              <p:nvSpPr>
                <p:cNvPr id="121" name="Google Shape;121;p1"/>
                <p:cNvSpPr/>
                <p:nvPr/>
              </p:nvSpPr>
              <p:spPr>
                <a:xfrm>
                  <a:off x="297560" y="5176"/>
                  <a:ext cx="37670"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2" name="Google Shape;122;p1"/>
                <p:cNvSpPr/>
                <p:nvPr/>
              </p:nvSpPr>
              <p:spPr>
                <a:xfrm>
                  <a:off x="386695" y="55547"/>
                  <a:ext cx="26758"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3" name="Google Shape;123;p1"/>
                <p:cNvSpPr/>
                <p:nvPr/>
              </p:nvSpPr>
              <p:spPr>
                <a:xfrm>
                  <a:off x="0" y="31995"/>
                  <a:ext cx="26758"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4" name="Google Shape;124;p1"/>
                <p:cNvSpPr/>
                <p:nvPr/>
              </p:nvSpPr>
              <p:spPr>
                <a:xfrm>
                  <a:off x="56686" y="0"/>
                  <a:ext cx="37671"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5" name="Google Shape;125;p1"/>
                <p:cNvSpPr/>
                <p:nvPr/>
              </p:nvSpPr>
              <p:spPr>
                <a:xfrm>
                  <a:off x="303016"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6" name="Google Shape;126;p1"/>
                <p:cNvSpPr/>
                <p:nvPr/>
              </p:nvSpPr>
              <p:spPr>
                <a:xfrm>
                  <a:off x="62142"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27" name="Google Shape;127;p1"/>
              <p:cNvGrpSpPr/>
              <p:nvPr/>
            </p:nvGrpSpPr>
            <p:grpSpPr>
              <a:xfrm>
                <a:off x="188961" y="393560"/>
                <a:ext cx="84956" cy="119355"/>
                <a:chOff x="-1" y="-2"/>
                <a:chExt cx="84955" cy="119353"/>
              </a:xfrm>
            </p:grpSpPr>
            <p:grpSp>
              <p:nvGrpSpPr>
                <p:cNvPr id="128" name="Google Shape;128;p1"/>
                <p:cNvGrpSpPr/>
                <p:nvPr/>
              </p:nvGrpSpPr>
              <p:grpSpPr>
                <a:xfrm>
                  <a:off x="-1" y="-2"/>
                  <a:ext cx="84955" cy="119353"/>
                  <a:chOff x="-1" y="-2"/>
                  <a:chExt cx="84954" cy="119351"/>
                </a:xfrm>
              </p:grpSpPr>
              <p:sp>
                <p:nvSpPr>
                  <p:cNvPr id="129" name="Google Shape;129;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30" name="Google Shape;130;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31" name="Google Shape;131;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32" name="Google Shape;132;p1"/>
              <p:cNvGrpSpPr/>
              <p:nvPr/>
            </p:nvGrpSpPr>
            <p:grpSpPr>
              <a:xfrm>
                <a:off x="191982" y="133797"/>
                <a:ext cx="84956" cy="119355"/>
                <a:chOff x="-1" y="-2"/>
                <a:chExt cx="84955" cy="119353"/>
              </a:xfrm>
            </p:grpSpPr>
            <p:grpSp>
              <p:nvGrpSpPr>
                <p:cNvPr id="133" name="Google Shape;133;p1"/>
                <p:cNvGrpSpPr/>
                <p:nvPr/>
              </p:nvGrpSpPr>
              <p:grpSpPr>
                <a:xfrm>
                  <a:off x="-1" y="-2"/>
                  <a:ext cx="84955" cy="119353"/>
                  <a:chOff x="-1" y="-2"/>
                  <a:chExt cx="84954" cy="119351"/>
                </a:xfrm>
              </p:grpSpPr>
              <p:sp>
                <p:nvSpPr>
                  <p:cNvPr id="134" name="Google Shape;134;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35" name="Google Shape;135;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36" name="Google Shape;136;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37" name="Google Shape;137;p1"/>
              <p:cNvGrpSpPr/>
              <p:nvPr/>
            </p:nvGrpSpPr>
            <p:grpSpPr>
              <a:xfrm>
                <a:off x="194417" y="649556"/>
                <a:ext cx="84956" cy="119355"/>
                <a:chOff x="-1" y="-2"/>
                <a:chExt cx="84955" cy="119353"/>
              </a:xfrm>
            </p:grpSpPr>
            <p:grpSp>
              <p:nvGrpSpPr>
                <p:cNvPr id="138" name="Google Shape;138;p1"/>
                <p:cNvGrpSpPr/>
                <p:nvPr/>
              </p:nvGrpSpPr>
              <p:grpSpPr>
                <a:xfrm>
                  <a:off x="-1" y="-2"/>
                  <a:ext cx="84955" cy="119353"/>
                  <a:chOff x="-1" y="-2"/>
                  <a:chExt cx="84954" cy="119351"/>
                </a:xfrm>
              </p:grpSpPr>
              <p:sp>
                <p:nvSpPr>
                  <p:cNvPr id="139" name="Google Shape;139;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0" name="Google Shape;140;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41" name="Google Shape;141;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143" name="Google Shape;143;p1"/>
          <p:cNvGrpSpPr/>
          <p:nvPr/>
        </p:nvGrpSpPr>
        <p:grpSpPr>
          <a:xfrm rot="1184284" flipH="1">
            <a:off x="270235" y="1974331"/>
            <a:ext cx="2404754" cy="702761"/>
            <a:chOff x="0" y="0"/>
            <a:chExt cx="3206336" cy="937013"/>
          </a:xfrm>
        </p:grpSpPr>
        <p:grpSp>
          <p:nvGrpSpPr>
            <p:cNvPr id="144" name="Google Shape;144;p1"/>
            <p:cNvGrpSpPr/>
            <p:nvPr/>
          </p:nvGrpSpPr>
          <p:grpSpPr>
            <a:xfrm>
              <a:off x="0" y="49091"/>
              <a:ext cx="2780330" cy="838838"/>
              <a:chOff x="0" y="2"/>
              <a:chExt cx="2780329" cy="838836"/>
            </a:xfrm>
          </p:grpSpPr>
          <p:sp>
            <p:nvSpPr>
              <p:cNvPr id="145" name="Google Shape;145;p1"/>
              <p:cNvSpPr/>
              <p:nvPr/>
            </p:nvSpPr>
            <p:spPr>
              <a:xfrm>
                <a:off x="0" y="314495"/>
                <a:ext cx="234360"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6" name="Google Shape;146;p1"/>
              <p:cNvSpPr/>
              <p:nvPr/>
            </p:nvSpPr>
            <p:spPr>
              <a:xfrm>
                <a:off x="187487" y="612"/>
                <a:ext cx="411148"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7" name="Google Shape;147;p1"/>
              <p:cNvSpPr/>
              <p:nvPr/>
            </p:nvSpPr>
            <p:spPr>
              <a:xfrm>
                <a:off x="229007" y="286795"/>
                <a:ext cx="44935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8" name="Google Shape;148;p1"/>
              <p:cNvSpPr/>
              <p:nvPr/>
            </p:nvSpPr>
            <p:spPr>
              <a:xfrm>
                <a:off x="211177" y="60716"/>
                <a:ext cx="519701"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9" name="Google Shape;149;p1"/>
              <p:cNvSpPr/>
              <p:nvPr/>
            </p:nvSpPr>
            <p:spPr>
              <a:xfrm>
                <a:off x="209902" y="466703"/>
                <a:ext cx="519702"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0" name="Google Shape;150;p1"/>
              <p:cNvSpPr/>
              <p:nvPr/>
            </p:nvSpPr>
            <p:spPr>
              <a:xfrm>
                <a:off x="187741" y="508953"/>
                <a:ext cx="411657"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1" name="Google Shape;151;p1"/>
              <p:cNvSpPr/>
              <p:nvPr/>
            </p:nvSpPr>
            <p:spPr>
              <a:xfrm>
                <a:off x="14773" y="332120"/>
                <a:ext cx="188251"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52" name="Google Shape;152;p1"/>
              <p:cNvGrpSpPr/>
              <p:nvPr/>
            </p:nvGrpSpPr>
            <p:grpSpPr>
              <a:xfrm>
                <a:off x="543865" y="2"/>
                <a:ext cx="2236464" cy="838836"/>
                <a:chOff x="0" y="0"/>
                <a:chExt cx="2236463" cy="838834"/>
              </a:xfrm>
            </p:grpSpPr>
            <p:sp>
              <p:nvSpPr>
                <p:cNvPr id="153" name="Google Shape;153;p1"/>
                <p:cNvSpPr/>
                <p:nvPr/>
              </p:nvSpPr>
              <p:spPr>
                <a:xfrm>
                  <a:off x="31062" y="198655"/>
                  <a:ext cx="2205400"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4" name="Google Shape;154;p1"/>
                <p:cNvSpPr/>
                <p:nvPr/>
              </p:nvSpPr>
              <p:spPr>
                <a:xfrm>
                  <a:off x="0" y="0"/>
                  <a:ext cx="2236463"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E881F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5" name="Google Shape;155;p1"/>
                <p:cNvSpPr/>
                <p:nvPr/>
              </p:nvSpPr>
              <p:spPr>
                <a:xfrm>
                  <a:off x="0" y="640175"/>
                  <a:ext cx="2236463"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B12767"/>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nvGrpSpPr>
            <p:cNvPr id="156" name="Google Shape;156;p1"/>
            <p:cNvGrpSpPr/>
            <p:nvPr/>
          </p:nvGrpSpPr>
          <p:grpSpPr>
            <a:xfrm>
              <a:off x="2293556" y="0"/>
              <a:ext cx="912780" cy="937013"/>
              <a:chOff x="0" y="0"/>
              <a:chExt cx="912779" cy="937012"/>
            </a:xfrm>
          </p:grpSpPr>
          <p:sp>
            <p:nvSpPr>
              <p:cNvPr id="157" name="Google Shape;157;p1"/>
              <p:cNvSpPr/>
              <p:nvPr/>
            </p:nvSpPr>
            <p:spPr>
              <a:xfrm>
                <a:off x="316305" y="53338"/>
                <a:ext cx="596474"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8" name="Google Shape;158;p1"/>
              <p:cNvSpPr/>
              <p:nvPr/>
            </p:nvSpPr>
            <p:spPr>
              <a:xfrm>
                <a:off x="0" y="31995"/>
                <a:ext cx="59620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59" name="Google Shape;159;p1"/>
              <p:cNvGrpSpPr/>
              <p:nvPr/>
            </p:nvGrpSpPr>
            <p:grpSpPr>
              <a:xfrm>
                <a:off x="48942" y="0"/>
                <a:ext cx="525679" cy="937012"/>
                <a:chOff x="0" y="0"/>
                <a:chExt cx="525678" cy="937011"/>
              </a:xfrm>
            </p:grpSpPr>
            <p:sp>
              <p:nvSpPr>
                <p:cNvPr id="160" name="Google Shape;160;p1"/>
                <p:cNvSpPr/>
                <p:nvPr/>
              </p:nvSpPr>
              <p:spPr>
                <a:xfrm>
                  <a:off x="378328" y="5176"/>
                  <a:ext cx="47895"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1" name="Google Shape;161;p1"/>
                <p:cNvSpPr/>
                <p:nvPr/>
              </p:nvSpPr>
              <p:spPr>
                <a:xfrm>
                  <a:off x="491657" y="55547"/>
                  <a:ext cx="34021"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2" name="Google Shape;162;p1"/>
                <p:cNvSpPr/>
                <p:nvPr/>
              </p:nvSpPr>
              <p:spPr>
                <a:xfrm>
                  <a:off x="0" y="31995"/>
                  <a:ext cx="34020"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3" name="Google Shape;163;p1"/>
                <p:cNvSpPr/>
                <p:nvPr/>
              </p:nvSpPr>
              <p:spPr>
                <a:xfrm>
                  <a:off x="72073" y="0"/>
                  <a:ext cx="47895"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4" name="Google Shape;164;p1"/>
                <p:cNvSpPr/>
                <p:nvPr/>
              </p:nvSpPr>
              <p:spPr>
                <a:xfrm>
                  <a:off x="385265" y="151145"/>
                  <a:ext cx="34021"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5" name="Google Shape;165;p1"/>
                <p:cNvSpPr/>
                <p:nvPr/>
              </p:nvSpPr>
              <p:spPr>
                <a:xfrm>
                  <a:off x="79010" y="151145"/>
                  <a:ext cx="34021"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66" name="Google Shape;166;p1"/>
              <p:cNvGrpSpPr/>
              <p:nvPr/>
            </p:nvGrpSpPr>
            <p:grpSpPr>
              <a:xfrm>
                <a:off x="240251" y="393560"/>
                <a:ext cx="108016" cy="119355"/>
                <a:chOff x="-1" y="-2"/>
                <a:chExt cx="108014" cy="119353"/>
              </a:xfrm>
            </p:grpSpPr>
            <p:grpSp>
              <p:nvGrpSpPr>
                <p:cNvPr id="167" name="Google Shape;167;p1"/>
                <p:cNvGrpSpPr/>
                <p:nvPr/>
              </p:nvGrpSpPr>
              <p:grpSpPr>
                <a:xfrm>
                  <a:off x="-1" y="-2"/>
                  <a:ext cx="108014" cy="119353"/>
                  <a:chOff x="-1" y="-2"/>
                  <a:chExt cx="108013" cy="119351"/>
                </a:xfrm>
              </p:grpSpPr>
              <p:sp>
                <p:nvSpPr>
                  <p:cNvPr id="168" name="Google Shape;168;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9" name="Google Shape;169;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70" name="Google Shape;170;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71" name="Google Shape;171;p1"/>
              <p:cNvGrpSpPr/>
              <p:nvPr/>
            </p:nvGrpSpPr>
            <p:grpSpPr>
              <a:xfrm>
                <a:off x="244093" y="133797"/>
                <a:ext cx="108015" cy="119355"/>
                <a:chOff x="-1" y="-2"/>
                <a:chExt cx="108014" cy="119353"/>
              </a:xfrm>
            </p:grpSpPr>
            <p:grpSp>
              <p:nvGrpSpPr>
                <p:cNvPr id="172" name="Google Shape;172;p1"/>
                <p:cNvGrpSpPr/>
                <p:nvPr/>
              </p:nvGrpSpPr>
              <p:grpSpPr>
                <a:xfrm>
                  <a:off x="-1" y="-2"/>
                  <a:ext cx="108014" cy="119353"/>
                  <a:chOff x="-1" y="-2"/>
                  <a:chExt cx="108013" cy="119351"/>
                </a:xfrm>
              </p:grpSpPr>
              <p:sp>
                <p:nvSpPr>
                  <p:cNvPr id="173" name="Google Shape;173;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74" name="Google Shape;174;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75" name="Google Shape;175;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76" name="Google Shape;176;p1"/>
              <p:cNvGrpSpPr/>
              <p:nvPr/>
            </p:nvGrpSpPr>
            <p:grpSpPr>
              <a:xfrm>
                <a:off x="247188" y="649556"/>
                <a:ext cx="108016" cy="119355"/>
                <a:chOff x="-1" y="-2"/>
                <a:chExt cx="108014" cy="119353"/>
              </a:xfrm>
            </p:grpSpPr>
            <p:grpSp>
              <p:nvGrpSpPr>
                <p:cNvPr id="177" name="Google Shape;177;p1"/>
                <p:cNvGrpSpPr/>
                <p:nvPr/>
              </p:nvGrpSpPr>
              <p:grpSpPr>
                <a:xfrm>
                  <a:off x="-1" y="-2"/>
                  <a:ext cx="108014" cy="119353"/>
                  <a:chOff x="-1" y="-2"/>
                  <a:chExt cx="108013" cy="119351"/>
                </a:xfrm>
              </p:grpSpPr>
              <p:sp>
                <p:nvSpPr>
                  <p:cNvPr id="178" name="Google Shape;178;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79" name="Google Shape;179;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80" name="Google Shape;180;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182" name="Google Shape;182;p1"/>
          <p:cNvGrpSpPr/>
          <p:nvPr/>
        </p:nvGrpSpPr>
        <p:grpSpPr>
          <a:xfrm rot="-1144744" flipH="1">
            <a:off x="272161" y="2735713"/>
            <a:ext cx="2404755" cy="702762"/>
            <a:chOff x="-2" y="-3"/>
            <a:chExt cx="3206338" cy="937015"/>
          </a:xfrm>
        </p:grpSpPr>
        <p:grpSp>
          <p:nvGrpSpPr>
            <p:cNvPr id="183" name="Google Shape;183;p1"/>
            <p:cNvGrpSpPr/>
            <p:nvPr/>
          </p:nvGrpSpPr>
          <p:grpSpPr>
            <a:xfrm>
              <a:off x="-2" y="49089"/>
              <a:ext cx="2460284" cy="838838"/>
              <a:chOff x="-1" y="1"/>
              <a:chExt cx="2460282" cy="838836"/>
            </a:xfrm>
          </p:grpSpPr>
          <p:sp>
            <p:nvSpPr>
              <p:cNvPr id="184" name="Google Shape;184;p1"/>
              <p:cNvSpPr/>
              <p:nvPr/>
            </p:nvSpPr>
            <p:spPr>
              <a:xfrm>
                <a:off x="-1" y="314495"/>
                <a:ext cx="209432"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85" name="Google Shape;185;p1"/>
              <p:cNvGrpSpPr/>
              <p:nvPr/>
            </p:nvGrpSpPr>
            <p:grpSpPr>
              <a:xfrm>
                <a:off x="486013" y="1"/>
                <a:ext cx="1974268" cy="838836"/>
                <a:chOff x="-1" y="-1"/>
                <a:chExt cx="1974266" cy="838835"/>
              </a:xfrm>
            </p:grpSpPr>
            <p:sp>
              <p:nvSpPr>
                <p:cNvPr id="186" name="Google Shape;186;p1"/>
                <p:cNvSpPr/>
                <p:nvPr/>
              </p:nvSpPr>
              <p:spPr>
                <a:xfrm>
                  <a:off x="-1" y="640175"/>
                  <a:ext cx="1971119"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B2261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87" name="Google Shape;187;p1"/>
                <p:cNvSpPr/>
                <p:nvPr/>
              </p:nvSpPr>
              <p:spPr>
                <a:xfrm>
                  <a:off x="45019" y="198655"/>
                  <a:ext cx="1925146"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88" name="Google Shape;188;p1"/>
                <p:cNvSpPr/>
                <p:nvPr/>
              </p:nvSpPr>
              <p:spPr>
                <a:xfrm>
                  <a:off x="-1" y="-1"/>
                  <a:ext cx="1974266" cy="198657"/>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ED803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89" name="Google Shape;189;p1"/>
              <p:cNvSpPr/>
              <p:nvPr/>
            </p:nvSpPr>
            <p:spPr>
              <a:xfrm>
                <a:off x="167544" y="667"/>
                <a:ext cx="367415"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0" name="Google Shape;190;p1"/>
              <p:cNvSpPr/>
              <p:nvPr/>
            </p:nvSpPr>
            <p:spPr>
              <a:xfrm>
                <a:off x="204648" y="286795"/>
                <a:ext cx="401560"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1" name="Google Shape;191;p1"/>
              <p:cNvSpPr/>
              <p:nvPr/>
            </p:nvSpPr>
            <p:spPr>
              <a:xfrm>
                <a:off x="188714" y="60716"/>
                <a:ext cx="46442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2" name="Google Shape;192;p1"/>
              <p:cNvSpPr/>
              <p:nvPr/>
            </p:nvSpPr>
            <p:spPr>
              <a:xfrm>
                <a:off x="187575" y="466703"/>
                <a:ext cx="464421"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3" name="Google Shape;193;p1"/>
              <p:cNvSpPr/>
              <p:nvPr/>
            </p:nvSpPr>
            <p:spPr>
              <a:xfrm>
                <a:off x="167771" y="508953"/>
                <a:ext cx="367870"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4" name="Google Shape;194;p1"/>
              <p:cNvSpPr/>
              <p:nvPr/>
            </p:nvSpPr>
            <p:spPr>
              <a:xfrm>
                <a:off x="13202" y="332120"/>
                <a:ext cx="168227"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95" name="Google Shape;195;p1"/>
            <p:cNvGrpSpPr/>
            <p:nvPr/>
          </p:nvGrpSpPr>
          <p:grpSpPr>
            <a:xfrm>
              <a:off x="2390646" y="-3"/>
              <a:ext cx="815690" cy="937015"/>
              <a:chOff x="-1" y="-2"/>
              <a:chExt cx="815689" cy="937014"/>
            </a:xfrm>
          </p:grpSpPr>
          <p:sp>
            <p:nvSpPr>
              <p:cNvPr id="196" name="Google Shape;196;p1"/>
              <p:cNvSpPr/>
              <p:nvPr/>
            </p:nvSpPr>
            <p:spPr>
              <a:xfrm>
                <a:off x="282659" y="53338"/>
                <a:ext cx="533029"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7" name="Google Shape;197;p1"/>
              <p:cNvSpPr/>
              <p:nvPr/>
            </p:nvSpPr>
            <p:spPr>
              <a:xfrm>
                <a:off x="-1" y="31995"/>
                <a:ext cx="532785"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98" name="Google Shape;198;p1"/>
              <p:cNvGrpSpPr/>
              <p:nvPr/>
            </p:nvGrpSpPr>
            <p:grpSpPr>
              <a:xfrm>
                <a:off x="43735" y="-2"/>
                <a:ext cx="469764" cy="937014"/>
                <a:chOff x="-1" y="-1"/>
                <a:chExt cx="469763" cy="937012"/>
              </a:xfrm>
            </p:grpSpPr>
            <p:sp>
              <p:nvSpPr>
                <p:cNvPr id="199" name="Google Shape;199;p1"/>
                <p:cNvSpPr/>
                <p:nvPr/>
              </p:nvSpPr>
              <p:spPr>
                <a:xfrm>
                  <a:off x="338085" y="5176"/>
                  <a:ext cx="42801"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0" name="Google Shape;200;p1"/>
                <p:cNvSpPr/>
                <p:nvPr/>
              </p:nvSpPr>
              <p:spPr>
                <a:xfrm>
                  <a:off x="439360" y="55547"/>
                  <a:ext cx="30402"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1" name="Google Shape;201;p1"/>
                <p:cNvSpPr/>
                <p:nvPr/>
              </p:nvSpPr>
              <p:spPr>
                <a:xfrm>
                  <a:off x="-1" y="31995"/>
                  <a:ext cx="30403"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2" name="Google Shape;202;p1"/>
                <p:cNvSpPr/>
                <p:nvPr/>
              </p:nvSpPr>
              <p:spPr>
                <a:xfrm>
                  <a:off x="64406" y="-1"/>
                  <a:ext cx="42801"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3" name="Google Shape;203;p1"/>
                <p:cNvSpPr/>
                <p:nvPr/>
              </p:nvSpPr>
              <p:spPr>
                <a:xfrm>
                  <a:off x="344285" y="151145"/>
                  <a:ext cx="30402"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4" name="Google Shape;204;p1"/>
                <p:cNvSpPr/>
                <p:nvPr/>
              </p:nvSpPr>
              <p:spPr>
                <a:xfrm>
                  <a:off x="70606" y="151145"/>
                  <a:ext cx="30402"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05" name="Google Shape;205;p1"/>
              <p:cNvGrpSpPr/>
              <p:nvPr/>
            </p:nvGrpSpPr>
            <p:grpSpPr>
              <a:xfrm>
                <a:off x="214695" y="393560"/>
                <a:ext cx="96527" cy="119355"/>
                <a:chOff x="-2" y="-2"/>
                <a:chExt cx="96526" cy="119353"/>
              </a:xfrm>
            </p:grpSpPr>
            <p:grpSp>
              <p:nvGrpSpPr>
                <p:cNvPr id="206" name="Google Shape;206;p1"/>
                <p:cNvGrpSpPr/>
                <p:nvPr/>
              </p:nvGrpSpPr>
              <p:grpSpPr>
                <a:xfrm>
                  <a:off x="-2" y="-2"/>
                  <a:ext cx="96526" cy="119353"/>
                  <a:chOff x="-1" y="-2"/>
                  <a:chExt cx="96524" cy="119351"/>
                </a:xfrm>
              </p:grpSpPr>
              <p:sp>
                <p:nvSpPr>
                  <p:cNvPr id="207" name="Google Shape;207;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8" name="Google Shape;208;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09" name="Google Shape;209;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10" name="Google Shape;210;p1"/>
              <p:cNvGrpSpPr/>
              <p:nvPr/>
            </p:nvGrpSpPr>
            <p:grpSpPr>
              <a:xfrm>
                <a:off x="218128" y="133797"/>
                <a:ext cx="96527" cy="119355"/>
                <a:chOff x="-2" y="-2"/>
                <a:chExt cx="96526" cy="119353"/>
              </a:xfrm>
            </p:grpSpPr>
            <p:grpSp>
              <p:nvGrpSpPr>
                <p:cNvPr id="211" name="Google Shape;211;p1"/>
                <p:cNvGrpSpPr/>
                <p:nvPr/>
              </p:nvGrpSpPr>
              <p:grpSpPr>
                <a:xfrm>
                  <a:off x="-2" y="-2"/>
                  <a:ext cx="96526" cy="119353"/>
                  <a:chOff x="-1" y="-2"/>
                  <a:chExt cx="96524" cy="119351"/>
                </a:xfrm>
              </p:grpSpPr>
              <p:sp>
                <p:nvSpPr>
                  <p:cNvPr id="212" name="Google Shape;212;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3" name="Google Shape;213;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14" name="Google Shape;214;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15" name="Google Shape;215;p1"/>
              <p:cNvGrpSpPr/>
              <p:nvPr/>
            </p:nvGrpSpPr>
            <p:grpSpPr>
              <a:xfrm>
                <a:off x="220894" y="649556"/>
                <a:ext cx="96527" cy="119355"/>
                <a:chOff x="-2" y="-2"/>
                <a:chExt cx="96526" cy="119353"/>
              </a:xfrm>
            </p:grpSpPr>
            <p:grpSp>
              <p:nvGrpSpPr>
                <p:cNvPr id="216" name="Google Shape;216;p1"/>
                <p:cNvGrpSpPr/>
                <p:nvPr/>
              </p:nvGrpSpPr>
              <p:grpSpPr>
                <a:xfrm>
                  <a:off x="-2" y="-2"/>
                  <a:ext cx="96526" cy="119353"/>
                  <a:chOff x="-1" y="-2"/>
                  <a:chExt cx="96524" cy="119351"/>
                </a:xfrm>
              </p:grpSpPr>
              <p:sp>
                <p:nvSpPr>
                  <p:cNvPr id="217" name="Google Shape;217;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8" name="Google Shape;218;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19" name="Google Shape;219;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221" name="Google Shape;221;p1"/>
          <p:cNvGrpSpPr/>
          <p:nvPr/>
        </p:nvGrpSpPr>
        <p:grpSpPr>
          <a:xfrm rot="-3471191">
            <a:off x="748027" y="3303255"/>
            <a:ext cx="2404755" cy="702761"/>
            <a:chOff x="-2" y="-2"/>
            <a:chExt cx="3206338" cy="937014"/>
          </a:xfrm>
        </p:grpSpPr>
        <p:grpSp>
          <p:nvGrpSpPr>
            <p:cNvPr id="222" name="Google Shape;222;p1"/>
            <p:cNvGrpSpPr/>
            <p:nvPr/>
          </p:nvGrpSpPr>
          <p:grpSpPr>
            <a:xfrm flipH="1">
              <a:off x="470896" y="49088"/>
              <a:ext cx="2735440" cy="838836"/>
              <a:chOff x="-1" y="3"/>
              <a:chExt cx="2735438" cy="838834"/>
            </a:xfrm>
          </p:grpSpPr>
          <p:sp>
            <p:nvSpPr>
              <p:cNvPr id="223" name="Google Shape;223;p1"/>
              <p:cNvSpPr/>
              <p:nvPr/>
            </p:nvSpPr>
            <p:spPr>
              <a:xfrm>
                <a:off x="-1" y="314495"/>
                <a:ext cx="20244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4" name="Google Shape;224;p1"/>
              <p:cNvSpPr/>
              <p:nvPr/>
            </p:nvSpPr>
            <p:spPr>
              <a:xfrm>
                <a:off x="501272" y="198658"/>
                <a:ext cx="2234165"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5" name="Google Shape;225;p1"/>
              <p:cNvSpPr/>
              <p:nvPr/>
            </p:nvSpPr>
            <p:spPr>
              <a:xfrm>
                <a:off x="469805" y="3"/>
                <a:ext cx="2265632"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F8D64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6" name="Google Shape;226;p1"/>
              <p:cNvSpPr/>
              <p:nvPr/>
            </p:nvSpPr>
            <p:spPr>
              <a:xfrm>
                <a:off x="161956" y="682"/>
                <a:ext cx="355161"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7" name="Google Shape;227;p1"/>
              <p:cNvSpPr/>
              <p:nvPr/>
            </p:nvSpPr>
            <p:spPr>
              <a:xfrm>
                <a:off x="197822" y="286795"/>
                <a:ext cx="38816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8" name="Google Shape;228;p1"/>
              <p:cNvSpPr/>
              <p:nvPr/>
            </p:nvSpPr>
            <p:spPr>
              <a:xfrm>
                <a:off x="182420" y="60716"/>
                <a:ext cx="448933"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9" name="Google Shape;229;p1"/>
              <p:cNvSpPr/>
              <p:nvPr/>
            </p:nvSpPr>
            <p:spPr>
              <a:xfrm>
                <a:off x="181319" y="466703"/>
                <a:ext cx="448932"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0" name="Google Shape;230;p1"/>
              <p:cNvSpPr/>
              <p:nvPr/>
            </p:nvSpPr>
            <p:spPr>
              <a:xfrm>
                <a:off x="162176" y="508953"/>
                <a:ext cx="355600"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1" name="Google Shape;231;p1"/>
              <p:cNvSpPr/>
              <p:nvPr/>
            </p:nvSpPr>
            <p:spPr>
              <a:xfrm>
                <a:off x="12761" y="332120"/>
                <a:ext cx="162617"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2" name="Google Shape;232;p1"/>
              <p:cNvSpPr/>
              <p:nvPr/>
            </p:nvSpPr>
            <p:spPr>
              <a:xfrm>
                <a:off x="469805" y="640178"/>
                <a:ext cx="2265632"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EB582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33" name="Google Shape;233;p1"/>
            <p:cNvGrpSpPr/>
            <p:nvPr/>
          </p:nvGrpSpPr>
          <p:grpSpPr>
            <a:xfrm flipH="1">
              <a:off x="-2" y="-2"/>
              <a:ext cx="788486" cy="937014"/>
              <a:chOff x="-1" y="-1"/>
              <a:chExt cx="788484" cy="937013"/>
            </a:xfrm>
          </p:grpSpPr>
          <p:sp>
            <p:nvSpPr>
              <p:cNvPr id="234" name="Google Shape;234;p1"/>
              <p:cNvSpPr/>
              <p:nvPr/>
            </p:nvSpPr>
            <p:spPr>
              <a:xfrm>
                <a:off x="273232" y="53338"/>
                <a:ext cx="515251"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5" name="Google Shape;235;p1"/>
              <p:cNvSpPr/>
              <p:nvPr/>
            </p:nvSpPr>
            <p:spPr>
              <a:xfrm>
                <a:off x="-1" y="31995"/>
                <a:ext cx="515016"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236" name="Google Shape;236;p1"/>
              <p:cNvGrpSpPr/>
              <p:nvPr/>
            </p:nvGrpSpPr>
            <p:grpSpPr>
              <a:xfrm>
                <a:off x="42276" y="-1"/>
                <a:ext cx="454097" cy="937013"/>
                <a:chOff x="-1" y="-1"/>
                <a:chExt cx="454096" cy="937012"/>
              </a:xfrm>
            </p:grpSpPr>
            <p:sp>
              <p:nvSpPr>
                <p:cNvPr id="237" name="Google Shape;237;p1"/>
                <p:cNvSpPr/>
                <p:nvPr/>
              </p:nvSpPr>
              <p:spPr>
                <a:xfrm>
                  <a:off x="326809" y="5176"/>
                  <a:ext cx="41374"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8" name="Google Shape;238;p1"/>
                <p:cNvSpPr/>
                <p:nvPr/>
              </p:nvSpPr>
              <p:spPr>
                <a:xfrm>
                  <a:off x="424706" y="55547"/>
                  <a:ext cx="29389"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9" name="Google Shape;239;p1"/>
                <p:cNvSpPr/>
                <p:nvPr/>
              </p:nvSpPr>
              <p:spPr>
                <a:xfrm>
                  <a:off x="-1" y="31995"/>
                  <a:ext cx="29389"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0" name="Google Shape;240;p1"/>
                <p:cNvSpPr/>
                <p:nvPr/>
              </p:nvSpPr>
              <p:spPr>
                <a:xfrm>
                  <a:off x="62258" y="-1"/>
                  <a:ext cx="41374"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1" name="Google Shape;241;p1"/>
                <p:cNvSpPr/>
                <p:nvPr/>
              </p:nvSpPr>
              <p:spPr>
                <a:xfrm>
                  <a:off x="332802" y="151145"/>
                  <a:ext cx="2938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2" name="Google Shape;242;p1"/>
                <p:cNvSpPr/>
                <p:nvPr/>
              </p:nvSpPr>
              <p:spPr>
                <a:xfrm>
                  <a:off x="68251" y="151145"/>
                  <a:ext cx="2938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43" name="Google Shape;243;p1"/>
              <p:cNvGrpSpPr/>
              <p:nvPr/>
            </p:nvGrpSpPr>
            <p:grpSpPr>
              <a:xfrm>
                <a:off x="207534" y="393560"/>
                <a:ext cx="93308" cy="119355"/>
                <a:chOff x="-2" y="-2"/>
                <a:chExt cx="93307" cy="119353"/>
              </a:xfrm>
            </p:grpSpPr>
            <p:grpSp>
              <p:nvGrpSpPr>
                <p:cNvPr id="244" name="Google Shape;244;p1"/>
                <p:cNvGrpSpPr/>
                <p:nvPr/>
              </p:nvGrpSpPr>
              <p:grpSpPr>
                <a:xfrm>
                  <a:off x="-2" y="-2"/>
                  <a:ext cx="93307" cy="119353"/>
                  <a:chOff x="-1" y="-2"/>
                  <a:chExt cx="93305" cy="119351"/>
                </a:xfrm>
              </p:grpSpPr>
              <p:sp>
                <p:nvSpPr>
                  <p:cNvPr id="245" name="Google Shape;245;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6" name="Google Shape;246;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47" name="Google Shape;247;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48" name="Google Shape;248;p1"/>
              <p:cNvGrpSpPr/>
              <p:nvPr/>
            </p:nvGrpSpPr>
            <p:grpSpPr>
              <a:xfrm>
                <a:off x="210853" y="133797"/>
                <a:ext cx="93308" cy="119355"/>
                <a:chOff x="-2" y="-2"/>
                <a:chExt cx="93307" cy="119353"/>
              </a:xfrm>
            </p:grpSpPr>
            <p:grpSp>
              <p:nvGrpSpPr>
                <p:cNvPr id="249" name="Google Shape;249;p1"/>
                <p:cNvGrpSpPr/>
                <p:nvPr/>
              </p:nvGrpSpPr>
              <p:grpSpPr>
                <a:xfrm>
                  <a:off x="-2" y="-2"/>
                  <a:ext cx="93307" cy="119353"/>
                  <a:chOff x="-1" y="-2"/>
                  <a:chExt cx="93305" cy="119351"/>
                </a:xfrm>
              </p:grpSpPr>
              <p:sp>
                <p:nvSpPr>
                  <p:cNvPr id="250" name="Google Shape;250;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1" name="Google Shape;251;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52" name="Google Shape;252;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53" name="Google Shape;253;p1"/>
              <p:cNvGrpSpPr/>
              <p:nvPr/>
            </p:nvGrpSpPr>
            <p:grpSpPr>
              <a:xfrm>
                <a:off x="213526" y="649556"/>
                <a:ext cx="93309" cy="119355"/>
                <a:chOff x="-2" y="-2"/>
                <a:chExt cx="93307" cy="119353"/>
              </a:xfrm>
            </p:grpSpPr>
            <p:grpSp>
              <p:nvGrpSpPr>
                <p:cNvPr id="254" name="Google Shape;254;p1"/>
                <p:cNvGrpSpPr/>
                <p:nvPr/>
              </p:nvGrpSpPr>
              <p:grpSpPr>
                <a:xfrm>
                  <a:off x="-2" y="-2"/>
                  <a:ext cx="93307" cy="119353"/>
                  <a:chOff x="-1" y="-2"/>
                  <a:chExt cx="93305" cy="119351"/>
                </a:xfrm>
              </p:grpSpPr>
              <p:sp>
                <p:nvSpPr>
                  <p:cNvPr id="255" name="Google Shape;255;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6" name="Google Shape;256;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57" name="Google Shape;257;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259" name="Google Shape;259;p1"/>
          <p:cNvGrpSpPr/>
          <p:nvPr/>
        </p:nvGrpSpPr>
        <p:grpSpPr>
          <a:xfrm rot="-5400000" flipH="1">
            <a:off x="1341042" y="3477270"/>
            <a:ext cx="2404754" cy="702763"/>
            <a:chOff x="-1" y="-1"/>
            <a:chExt cx="3206337" cy="937015"/>
          </a:xfrm>
        </p:grpSpPr>
        <p:grpSp>
          <p:nvGrpSpPr>
            <p:cNvPr id="260" name="Google Shape;260;p1"/>
            <p:cNvGrpSpPr/>
            <p:nvPr/>
          </p:nvGrpSpPr>
          <p:grpSpPr>
            <a:xfrm>
              <a:off x="-1" y="52702"/>
              <a:ext cx="2490617" cy="838835"/>
              <a:chOff x="0" y="3"/>
              <a:chExt cx="2490615" cy="838834"/>
            </a:xfrm>
          </p:grpSpPr>
          <p:sp>
            <p:nvSpPr>
              <p:cNvPr id="261" name="Google Shape;261;p1"/>
              <p:cNvSpPr/>
              <p:nvPr/>
            </p:nvSpPr>
            <p:spPr>
              <a:xfrm>
                <a:off x="0" y="314495"/>
                <a:ext cx="18432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2" name="Google Shape;262;p1"/>
              <p:cNvSpPr/>
              <p:nvPr/>
            </p:nvSpPr>
            <p:spPr>
              <a:xfrm>
                <a:off x="456408" y="198658"/>
                <a:ext cx="203420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3" name="Google Shape;263;p1"/>
              <p:cNvSpPr/>
              <p:nvPr/>
            </p:nvSpPr>
            <p:spPr>
              <a:xfrm>
                <a:off x="427757" y="3"/>
                <a:ext cx="206285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A1E153"/>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4" name="Google Shape;264;p1"/>
              <p:cNvSpPr/>
              <p:nvPr/>
            </p:nvSpPr>
            <p:spPr>
              <a:xfrm>
                <a:off x="147461" y="562"/>
                <a:ext cx="323374"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5" name="Google Shape;265;p1"/>
              <p:cNvSpPr/>
              <p:nvPr/>
            </p:nvSpPr>
            <p:spPr>
              <a:xfrm>
                <a:off x="180117" y="286795"/>
                <a:ext cx="353427"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6" name="Google Shape;266;p1"/>
              <p:cNvSpPr/>
              <p:nvPr/>
            </p:nvSpPr>
            <p:spPr>
              <a:xfrm>
                <a:off x="166094" y="60716"/>
                <a:ext cx="40875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7" name="Google Shape;267;p1"/>
              <p:cNvSpPr/>
              <p:nvPr/>
            </p:nvSpPr>
            <p:spPr>
              <a:xfrm>
                <a:off x="165091" y="466703"/>
                <a:ext cx="408753"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8" name="Google Shape;268;p1"/>
              <p:cNvSpPr/>
              <p:nvPr/>
            </p:nvSpPr>
            <p:spPr>
              <a:xfrm>
                <a:off x="147661" y="508953"/>
                <a:ext cx="323774"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9" name="Google Shape;269;p1"/>
              <p:cNvSpPr/>
              <p:nvPr/>
            </p:nvSpPr>
            <p:spPr>
              <a:xfrm>
                <a:off x="11619" y="332120"/>
                <a:ext cx="148063"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0" name="Google Shape;270;p1"/>
              <p:cNvSpPr/>
              <p:nvPr/>
            </p:nvSpPr>
            <p:spPr>
              <a:xfrm>
                <a:off x="427757" y="640178"/>
                <a:ext cx="206285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5F882A"/>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71" name="Google Shape;271;p1"/>
            <p:cNvGrpSpPr/>
            <p:nvPr/>
          </p:nvGrpSpPr>
          <p:grpSpPr>
            <a:xfrm>
              <a:off x="2488420" y="-1"/>
              <a:ext cx="717916" cy="937015"/>
              <a:chOff x="-1" y="-1"/>
              <a:chExt cx="717915" cy="937014"/>
            </a:xfrm>
          </p:grpSpPr>
          <p:sp>
            <p:nvSpPr>
              <p:cNvPr id="272" name="Google Shape;272;p1"/>
              <p:cNvSpPr/>
              <p:nvPr/>
            </p:nvSpPr>
            <p:spPr>
              <a:xfrm>
                <a:off x="248778" y="53338"/>
                <a:ext cx="469136"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3" name="Google Shape;273;p1"/>
              <p:cNvSpPr/>
              <p:nvPr/>
            </p:nvSpPr>
            <p:spPr>
              <a:xfrm>
                <a:off x="-1" y="31995"/>
                <a:ext cx="468922"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274" name="Google Shape;274;p1"/>
              <p:cNvGrpSpPr/>
              <p:nvPr/>
            </p:nvGrpSpPr>
            <p:grpSpPr>
              <a:xfrm>
                <a:off x="38493" y="-1"/>
                <a:ext cx="413455" cy="937014"/>
                <a:chOff x="0" y="-1"/>
                <a:chExt cx="413453" cy="937013"/>
              </a:xfrm>
            </p:grpSpPr>
            <p:sp>
              <p:nvSpPr>
                <p:cNvPr id="275" name="Google Shape;275;p1"/>
                <p:cNvSpPr/>
                <p:nvPr/>
              </p:nvSpPr>
              <p:spPr>
                <a:xfrm>
                  <a:off x="297560" y="5176"/>
                  <a:ext cx="37670"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6" name="Google Shape;276;p1"/>
                <p:cNvSpPr/>
                <p:nvPr/>
              </p:nvSpPr>
              <p:spPr>
                <a:xfrm>
                  <a:off x="386695" y="55547"/>
                  <a:ext cx="26758"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7" name="Google Shape;277;p1"/>
                <p:cNvSpPr/>
                <p:nvPr/>
              </p:nvSpPr>
              <p:spPr>
                <a:xfrm>
                  <a:off x="0" y="31995"/>
                  <a:ext cx="26758"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8" name="Google Shape;278;p1"/>
                <p:cNvSpPr/>
                <p:nvPr/>
              </p:nvSpPr>
              <p:spPr>
                <a:xfrm>
                  <a:off x="56686" y="-1"/>
                  <a:ext cx="37671"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9" name="Google Shape;279;p1"/>
                <p:cNvSpPr/>
                <p:nvPr/>
              </p:nvSpPr>
              <p:spPr>
                <a:xfrm>
                  <a:off x="303016"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0" name="Google Shape;280;p1"/>
                <p:cNvSpPr/>
                <p:nvPr/>
              </p:nvSpPr>
              <p:spPr>
                <a:xfrm>
                  <a:off x="62142"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81" name="Google Shape;281;p1"/>
              <p:cNvGrpSpPr/>
              <p:nvPr/>
            </p:nvGrpSpPr>
            <p:grpSpPr>
              <a:xfrm>
                <a:off x="188960" y="393560"/>
                <a:ext cx="84957" cy="119355"/>
                <a:chOff x="-2" y="-2"/>
                <a:chExt cx="84956" cy="119353"/>
              </a:xfrm>
            </p:grpSpPr>
            <p:grpSp>
              <p:nvGrpSpPr>
                <p:cNvPr id="282" name="Google Shape;282;p1"/>
                <p:cNvGrpSpPr/>
                <p:nvPr/>
              </p:nvGrpSpPr>
              <p:grpSpPr>
                <a:xfrm>
                  <a:off x="-2" y="-2"/>
                  <a:ext cx="84956" cy="119353"/>
                  <a:chOff x="-1" y="-2"/>
                  <a:chExt cx="84954" cy="119351"/>
                </a:xfrm>
              </p:grpSpPr>
              <p:sp>
                <p:nvSpPr>
                  <p:cNvPr id="283" name="Google Shape;283;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4" name="Google Shape;284;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85" name="Google Shape;285;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86" name="Google Shape;286;p1"/>
              <p:cNvGrpSpPr/>
              <p:nvPr/>
            </p:nvGrpSpPr>
            <p:grpSpPr>
              <a:xfrm>
                <a:off x="191981" y="133797"/>
                <a:ext cx="84957" cy="119355"/>
                <a:chOff x="-2" y="-2"/>
                <a:chExt cx="84956" cy="119353"/>
              </a:xfrm>
            </p:grpSpPr>
            <p:grpSp>
              <p:nvGrpSpPr>
                <p:cNvPr id="287" name="Google Shape;287;p1"/>
                <p:cNvGrpSpPr/>
                <p:nvPr/>
              </p:nvGrpSpPr>
              <p:grpSpPr>
                <a:xfrm>
                  <a:off x="-2" y="-2"/>
                  <a:ext cx="84956" cy="119353"/>
                  <a:chOff x="-1" y="-2"/>
                  <a:chExt cx="84954" cy="119351"/>
                </a:xfrm>
              </p:grpSpPr>
              <p:sp>
                <p:nvSpPr>
                  <p:cNvPr id="288" name="Google Shape;288;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9" name="Google Shape;289;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90" name="Google Shape;290;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91" name="Google Shape;291;p1"/>
              <p:cNvGrpSpPr/>
              <p:nvPr/>
            </p:nvGrpSpPr>
            <p:grpSpPr>
              <a:xfrm>
                <a:off x="194416" y="649556"/>
                <a:ext cx="84957" cy="119355"/>
                <a:chOff x="-2" y="-2"/>
                <a:chExt cx="84956" cy="119353"/>
              </a:xfrm>
            </p:grpSpPr>
            <p:grpSp>
              <p:nvGrpSpPr>
                <p:cNvPr id="292" name="Google Shape;292;p1"/>
                <p:cNvGrpSpPr/>
                <p:nvPr/>
              </p:nvGrpSpPr>
              <p:grpSpPr>
                <a:xfrm>
                  <a:off x="-2" y="-2"/>
                  <a:ext cx="84956" cy="119353"/>
                  <a:chOff x="-1" y="-2"/>
                  <a:chExt cx="84954" cy="119351"/>
                </a:xfrm>
              </p:grpSpPr>
              <p:sp>
                <p:nvSpPr>
                  <p:cNvPr id="293" name="Google Shape;293;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94" name="Google Shape;294;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95" name="Google Shape;295;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sp>
        <p:nvSpPr>
          <p:cNvPr id="304" name="Rectangle 303">
            <a:extLst>
              <a:ext uri="{FF2B5EF4-FFF2-40B4-BE49-F238E27FC236}">
                <a16:creationId xmlns:a16="http://schemas.microsoft.com/office/drawing/2014/main" id="{A4B95A16-D648-4927-B130-A1762E5DACAD}"/>
              </a:ext>
            </a:extLst>
          </p:cNvPr>
          <p:cNvSpPr>
            <a:spLocks noChangeArrowheads="1"/>
          </p:cNvSpPr>
          <p:nvPr/>
        </p:nvSpPr>
        <p:spPr bwMode="auto">
          <a:xfrm>
            <a:off x="155487" y="54693"/>
            <a:ext cx="7402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Luận cương chính trị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600"/>
                                        <p:tgtEl>
                                          <p:spTgt spid="98"/>
                                        </p:tgtEl>
                                      </p:cBhvr>
                                    </p:animEffect>
                                  </p:childTnLst>
                                </p:cTn>
                              </p:par>
                            </p:childTnLst>
                          </p:cTn>
                        </p:par>
                        <p:par>
                          <p:cTn id="16" fill="hold">
                            <p:stCondLst>
                              <p:cond delay="1600"/>
                            </p:stCondLst>
                            <p:childTnLst>
                              <p:par>
                                <p:cTn id="17" presetID="23" presetClass="entr" presetSubtype="16"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600"/>
                                        <p:tgtEl>
                                          <p:spTgt spid="97"/>
                                        </p:tgtEl>
                                        <p:attrNameLst>
                                          <p:attrName>ppt_w</p:attrName>
                                        </p:attrNameLst>
                                      </p:cBhvr>
                                      <p:tavLst>
                                        <p:tav tm="0">
                                          <p:val>
                                            <p:strVal val="0"/>
                                          </p:val>
                                        </p:tav>
                                        <p:tav tm="100000">
                                          <p:val>
                                            <p:strVal val="#ppt_w"/>
                                          </p:val>
                                        </p:tav>
                                      </p:tavLst>
                                    </p:anim>
                                    <p:anim calcmode="lin" valueType="num">
                                      <p:cBhvr additive="base">
                                        <p:cTn id="20" dur="600"/>
                                        <p:tgtEl>
                                          <p:spTgt spid="97"/>
                                        </p:tgtEl>
                                        <p:attrNameLst>
                                          <p:attrName>ppt_h</p:attrName>
                                        </p:attrNameLst>
                                      </p:cBhvr>
                                      <p:tavLst>
                                        <p:tav tm="0">
                                          <p:val>
                                            <p:strVal val="0"/>
                                          </p:val>
                                        </p:tav>
                                        <p:tav tm="100000">
                                          <p:val>
                                            <p:strVal val="#ppt_h"/>
                                          </p:val>
                                        </p:tav>
                                      </p:tavLst>
                                    </p:anim>
                                  </p:childTnLst>
                                </p:cTn>
                              </p:par>
                            </p:childTnLst>
                          </p:cTn>
                        </p:par>
                        <p:par>
                          <p:cTn id="21" fill="hold">
                            <p:stCondLst>
                              <p:cond delay="2200"/>
                            </p:stCondLst>
                            <p:childTnLst>
                              <p:par>
                                <p:cTn id="22" presetID="10" presetClass="entr" presetSubtype="0" fill="hold" nodeType="after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600"/>
                                        <p:tgtEl>
                                          <p:spTgt spid="81"/>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6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600"/>
                                        <p:tgtEl>
                                          <p:spTgt spid="99"/>
                                        </p:tgtEl>
                                      </p:cBhvr>
                                    </p:animEffect>
                                  </p:childTnLst>
                                </p:cTn>
                              </p:par>
                            </p:childTnLst>
                          </p:cTn>
                        </p:par>
                        <p:par>
                          <p:cTn id="42" fill="hold">
                            <p:stCondLst>
                              <p:cond delay="1600"/>
                            </p:stCondLst>
                            <p:childTnLst>
                              <p:par>
                                <p:cTn id="43" presetID="23" presetClass="entr" presetSubtype="16" fill="hold" nodeType="after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additive="base">
                                        <p:cTn id="45" dur="600"/>
                                        <p:tgtEl>
                                          <p:spTgt spid="95"/>
                                        </p:tgtEl>
                                        <p:attrNameLst>
                                          <p:attrName>ppt_w</p:attrName>
                                        </p:attrNameLst>
                                      </p:cBhvr>
                                      <p:tavLst>
                                        <p:tav tm="0">
                                          <p:val>
                                            <p:strVal val="0"/>
                                          </p:val>
                                        </p:tav>
                                        <p:tav tm="100000">
                                          <p:val>
                                            <p:strVal val="#ppt_w"/>
                                          </p:val>
                                        </p:tav>
                                      </p:tavLst>
                                    </p:anim>
                                    <p:anim calcmode="lin" valueType="num">
                                      <p:cBhvr additive="base">
                                        <p:cTn id="46" dur="600"/>
                                        <p:tgtEl>
                                          <p:spTgt spid="95"/>
                                        </p:tgtEl>
                                        <p:attrNameLst>
                                          <p:attrName>ppt_h</p:attrName>
                                        </p:attrNameLst>
                                      </p:cBhvr>
                                      <p:tavLst>
                                        <p:tav tm="0">
                                          <p:val>
                                            <p:strVal val="0"/>
                                          </p:val>
                                        </p:tav>
                                        <p:tav tm="100000">
                                          <p:val>
                                            <p:strVal val="#ppt_h"/>
                                          </p:val>
                                        </p:tav>
                                      </p:tavLst>
                                    </p:anim>
                                  </p:childTnLst>
                                </p:cTn>
                              </p:par>
                            </p:childTnLst>
                          </p:cTn>
                        </p:par>
                        <p:par>
                          <p:cTn id="47" fill="hold">
                            <p:stCondLst>
                              <p:cond delay="2200"/>
                            </p:stCondLst>
                            <p:childTnLst>
                              <p:par>
                                <p:cTn id="48" presetID="10" presetClass="entr" presetSubtype="0"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600"/>
                                        <p:tgtEl>
                                          <p:spTgt spid="83"/>
                                        </p:tgtEl>
                                      </p:cBhvr>
                                    </p:animEffect>
                                  </p:childTnLst>
                                </p:cTn>
                              </p:par>
                            </p:childTnLst>
                          </p:cTn>
                        </p:par>
                        <p:par>
                          <p:cTn id="51" fill="hold">
                            <p:stCondLst>
                              <p:cond delay="2800"/>
                            </p:stCondLst>
                            <p:childTnLst>
                              <p:par>
                                <p:cTn id="52" presetID="10" presetClass="entr" presetSubtype="0" fill="hold"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fade">
                                      <p:cBhvr>
                                        <p:cTn id="54" dur="6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3"/>
                                        </p:tgtEl>
                                        <p:attrNameLst>
                                          <p:attrName>style.visibility</p:attrName>
                                        </p:attrNameLst>
                                      </p:cBhvr>
                                      <p:to>
                                        <p:strVal val="visible"/>
                                      </p:to>
                                    </p:set>
                                    <p:animEffect transition="in" filter="fade">
                                      <p:cBhvr>
                                        <p:cTn id="59" dur="500"/>
                                        <p:tgtEl>
                                          <p:spTgt spid="143"/>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600"/>
                                        <p:tgtEl>
                                          <p:spTgt spid="100"/>
                                        </p:tgtEl>
                                      </p:cBhvr>
                                    </p:animEffect>
                                  </p:childTnLst>
                                </p:cTn>
                              </p:par>
                            </p:childTnLst>
                          </p:cTn>
                        </p:par>
                        <p:par>
                          <p:cTn id="68" fill="hold">
                            <p:stCondLst>
                              <p:cond delay="1600"/>
                            </p:stCondLst>
                            <p:childTnLst>
                              <p:par>
                                <p:cTn id="69" presetID="23" presetClass="entr" presetSubtype="16"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600"/>
                                        <p:tgtEl>
                                          <p:spTgt spid="92"/>
                                        </p:tgtEl>
                                        <p:attrNameLst>
                                          <p:attrName>ppt_w</p:attrName>
                                        </p:attrNameLst>
                                      </p:cBhvr>
                                      <p:tavLst>
                                        <p:tav tm="0">
                                          <p:val>
                                            <p:strVal val="0"/>
                                          </p:val>
                                        </p:tav>
                                        <p:tav tm="100000">
                                          <p:val>
                                            <p:strVal val="#ppt_w"/>
                                          </p:val>
                                        </p:tav>
                                      </p:tavLst>
                                    </p:anim>
                                    <p:anim calcmode="lin" valueType="num">
                                      <p:cBhvr additive="base">
                                        <p:cTn id="72" dur="600"/>
                                        <p:tgtEl>
                                          <p:spTgt spid="92"/>
                                        </p:tgtEl>
                                        <p:attrNameLst>
                                          <p:attrName>ppt_h</p:attrName>
                                        </p:attrNameLst>
                                      </p:cBhvr>
                                      <p:tavLst>
                                        <p:tav tm="0">
                                          <p:val>
                                            <p:strVal val="0"/>
                                          </p:val>
                                        </p:tav>
                                        <p:tav tm="100000">
                                          <p:val>
                                            <p:strVal val="#ppt_h"/>
                                          </p:val>
                                        </p:tav>
                                      </p:tavLst>
                                    </p:anim>
                                  </p:childTnLst>
                                </p:cTn>
                              </p:par>
                            </p:childTnLst>
                          </p:cTn>
                        </p:par>
                        <p:par>
                          <p:cTn id="73" fill="hold">
                            <p:stCondLst>
                              <p:cond delay="2200"/>
                            </p:stCondLst>
                            <p:childTnLst>
                              <p:par>
                                <p:cTn id="74" presetID="10" presetClass="entr" presetSubtype="0" fill="hold" nodeType="after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600"/>
                                        <p:tgtEl>
                                          <p:spTgt spid="85"/>
                                        </p:tgtEl>
                                      </p:cBhvr>
                                    </p:animEffect>
                                  </p:childTnLst>
                                </p:cTn>
                              </p:par>
                            </p:childTnLst>
                          </p:cTn>
                        </p:par>
                        <p:par>
                          <p:cTn id="77" fill="hold">
                            <p:stCondLst>
                              <p:cond delay="2800"/>
                            </p:stCondLst>
                            <p:childTnLst>
                              <p:par>
                                <p:cTn id="78" presetID="10" presetClass="entr" presetSubtype="0" fill="hold" nodeType="after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600"/>
                                        <p:tgtEl>
                                          <p:spTgt spid="8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2"/>
                                        </p:tgtEl>
                                        <p:attrNameLst>
                                          <p:attrName>style.visibility</p:attrName>
                                        </p:attrNameLst>
                                      </p:cBhvr>
                                      <p:to>
                                        <p:strVal val="visible"/>
                                      </p:to>
                                    </p:set>
                                    <p:animEffect transition="in" filter="fade">
                                      <p:cBhvr>
                                        <p:cTn id="85" dur="500"/>
                                        <p:tgtEl>
                                          <p:spTgt spid="182"/>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101"/>
                                        </p:tgtEl>
                                        <p:attrNameLst>
                                          <p:attrName>style.visibility</p:attrName>
                                        </p:attrNameLst>
                                      </p:cBhvr>
                                      <p:to>
                                        <p:strVal val="visible"/>
                                      </p:to>
                                    </p:set>
                                    <p:animEffect transition="in" filter="fade">
                                      <p:cBhvr>
                                        <p:cTn id="93" dur="600"/>
                                        <p:tgtEl>
                                          <p:spTgt spid="101"/>
                                        </p:tgtEl>
                                      </p:cBhvr>
                                    </p:animEffect>
                                  </p:childTnLst>
                                </p:cTn>
                              </p:par>
                            </p:childTnLst>
                          </p:cTn>
                        </p:par>
                        <p:par>
                          <p:cTn id="94" fill="hold">
                            <p:stCondLst>
                              <p:cond delay="1600"/>
                            </p:stCondLst>
                            <p:childTnLst>
                              <p:par>
                                <p:cTn id="95" presetID="23" presetClass="entr" presetSubtype="16" fill="hold" nodeType="afterEffect">
                                  <p:stCondLst>
                                    <p:cond delay="0"/>
                                  </p:stCondLst>
                                  <p:childTnLst>
                                    <p:set>
                                      <p:cBhvr>
                                        <p:cTn id="96" dur="1" fill="hold">
                                          <p:stCondLst>
                                            <p:cond delay="0"/>
                                          </p:stCondLst>
                                        </p:cTn>
                                        <p:tgtEl>
                                          <p:spTgt spid="96"/>
                                        </p:tgtEl>
                                        <p:attrNameLst>
                                          <p:attrName>style.visibility</p:attrName>
                                        </p:attrNameLst>
                                      </p:cBhvr>
                                      <p:to>
                                        <p:strVal val="visible"/>
                                      </p:to>
                                    </p:set>
                                    <p:anim calcmode="lin" valueType="num">
                                      <p:cBhvr additive="base">
                                        <p:cTn id="97" dur="600"/>
                                        <p:tgtEl>
                                          <p:spTgt spid="96"/>
                                        </p:tgtEl>
                                        <p:attrNameLst>
                                          <p:attrName>ppt_w</p:attrName>
                                        </p:attrNameLst>
                                      </p:cBhvr>
                                      <p:tavLst>
                                        <p:tav tm="0">
                                          <p:val>
                                            <p:strVal val="0"/>
                                          </p:val>
                                        </p:tav>
                                        <p:tav tm="100000">
                                          <p:val>
                                            <p:strVal val="#ppt_w"/>
                                          </p:val>
                                        </p:tav>
                                      </p:tavLst>
                                    </p:anim>
                                    <p:anim calcmode="lin" valueType="num">
                                      <p:cBhvr additive="base">
                                        <p:cTn id="98" dur="600"/>
                                        <p:tgtEl>
                                          <p:spTgt spid="96"/>
                                        </p:tgtEl>
                                        <p:attrNameLst>
                                          <p:attrName>ppt_h</p:attrName>
                                        </p:attrNameLst>
                                      </p:cBhvr>
                                      <p:tavLst>
                                        <p:tav tm="0">
                                          <p:val>
                                            <p:strVal val="0"/>
                                          </p:val>
                                        </p:tav>
                                        <p:tav tm="100000">
                                          <p:val>
                                            <p:strVal val="#ppt_h"/>
                                          </p:val>
                                        </p:tav>
                                      </p:tavLst>
                                    </p:anim>
                                  </p:childTnLst>
                                </p:cTn>
                              </p:par>
                            </p:childTnLst>
                          </p:cTn>
                        </p:par>
                        <p:par>
                          <p:cTn id="99" fill="hold">
                            <p:stCondLst>
                              <p:cond delay="2200"/>
                            </p:stCondLst>
                            <p:childTnLst>
                              <p:par>
                                <p:cTn id="100" presetID="10" presetClass="entr" presetSubtype="0" fill="hold" nodeType="after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600"/>
                                        <p:tgtEl>
                                          <p:spTgt spid="87"/>
                                        </p:tgtEl>
                                      </p:cBhvr>
                                    </p:animEffect>
                                  </p:childTnLst>
                                </p:cTn>
                              </p:par>
                            </p:childTnLst>
                          </p:cTn>
                        </p:par>
                        <p:par>
                          <p:cTn id="103" fill="hold">
                            <p:stCondLst>
                              <p:cond delay="2800"/>
                            </p:stCondLst>
                            <p:childTnLst>
                              <p:par>
                                <p:cTn id="104" presetID="10" presetClass="entr" presetSubtype="0" fill="hold" nodeType="after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fade">
                                      <p:cBhvr>
                                        <p:cTn id="106" dur="600"/>
                                        <p:tgtEl>
                                          <p:spTgt spid="8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21"/>
                                        </p:tgtEl>
                                        <p:attrNameLst>
                                          <p:attrName>style.visibility</p:attrName>
                                        </p:attrNameLst>
                                      </p:cBhvr>
                                      <p:to>
                                        <p:strVal val="visible"/>
                                      </p:to>
                                    </p:set>
                                    <p:animEffect transition="in" filter="fade">
                                      <p:cBhvr>
                                        <p:cTn id="111" dur="500"/>
                                        <p:tgtEl>
                                          <p:spTgt spid="221"/>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500"/>
                                        <p:tgtEl>
                                          <p:spTgt spid="34"/>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fade">
                                      <p:cBhvr>
                                        <p:cTn id="119" dur="600"/>
                                        <p:tgtEl>
                                          <p:spTgt spid="102"/>
                                        </p:tgtEl>
                                      </p:cBhvr>
                                    </p:animEffect>
                                  </p:childTnLst>
                                </p:cTn>
                              </p:par>
                            </p:childTnLst>
                          </p:cTn>
                        </p:par>
                        <p:par>
                          <p:cTn id="120" fill="hold">
                            <p:stCondLst>
                              <p:cond delay="1600"/>
                            </p:stCondLst>
                            <p:childTnLst>
                              <p:par>
                                <p:cTn id="121" presetID="23" presetClass="entr" presetSubtype="16" fill="hold" nodeType="afterEffect">
                                  <p:stCondLst>
                                    <p:cond delay="0"/>
                                  </p:stCondLst>
                                  <p:childTnLst>
                                    <p:set>
                                      <p:cBhvr>
                                        <p:cTn id="122" dur="1" fill="hold">
                                          <p:stCondLst>
                                            <p:cond delay="0"/>
                                          </p:stCondLst>
                                        </p:cTn>
                                        <p:tgtEl>
                                          <p:spTgt spid="93"/>
                                        </p:tgtEl>
                                        <p:attrNameLst>
                                          <p:attrName>style.visibility</p:attrName>
                                        </p:attrNameLst>
                                      </p:cBhvr>
                                      <p:to>
                                        <p:strVal val="visible"/>
                                      </p:to>
                                    </p:set>
                                    <p:anim calcmode="lin" valueType="num">
                                      <p:cBhvr additive="base">
                                        <p:cTn id="123" dur="600"/>
                                        <p:tgtEl>
                                          <p:spTgt spid="93"/>
                                        </p:tgtEl>
                                        <p:attrNameLst>
                                          <p:attrName>ppt_w</p:attrName>
                                        </p:attrNameLst>
                                      </p:cBhvr>
                                      <p:tavLst>
                                        <p:tav tm="0">
                                          <p:val>
                                            <p:strVal val="0"/>
                                          </p:val>
                                        </p:tav>
                                        <p:tav tm="100000">
                                          <p:val>
                                            <p:strVal val="#ppt_w"/>
                                          </p:val>
                                        </p:tav>
                                      </p:tavLst>
                                    </p:anim>
                                    <p:anim calcmode="lin" valueType="num">
                                      <p:cBhvr additive="base">
                                        <p:cTn id="124" dur="600"/>
                                        <p:tgtEl>
                                          <p:spTgt spid="93"/>
                                        </p:tgtEl>
                                        <p:attrNameLst>
                                          <p:attrName>ppt_h</p:attrName>
                                        </p:attrNameLst>
                                      </p:cBhvr>
                                      <p:tavLst>
                                        <p:tav tm="0">
                                          <p:val>
                                            <p:strVal val="0"/>
                                          </p:val>
                                        </p:tav>
                                        <p:tav tm="100000">
                                          <p:val>
                                            <p:strVal val="#ppt_h"/>
                                          </p:val>
                                        </p:tav>
                                      </p:tavLst>
                                    </p:anim>
                                  </p:childTnLst>
                                </p:cTn>
                              </p:par>
                            </p:childTnLst>
                          </p:cTn>
                        </p:par>
                        <p:par>
                          <p:cTn id="125" fill="hold">
                            <p:stCondLst>
                              <p:cond delay="2200"/>
                            </p:stCondLst>
                            <p:childTnLst>
                              <p:par>
                                <p:cTn id="126" presetID="10" presetClass="entr" presetSubtype="0" fill="hold" nodeType="afterEffect">
                                  <p:stCondLst>
                                    <p:cond delay="0"/>
                                  </p:stCondLst>
                                  <p:childTnLst>
                                    <p:set>
                                      <p:cBhvr>
                                        <p:cTn id="127" dur="1" fill="hold">
                                          <p:stCondLst>
                                            <p:cond delay="0"/>
                                          </p:stCondLst>
                                        </p:cTn>
                                        <p:tgtEl>
                                          <p:spTgt spid="89"/>
                                        </p:tgtEl>
                                        <p:attrNameLst>
                                          <p:attrName>style.visibility</p:attrName>
                                        </p:attrNameLst>
                                      </p:cBhvr>
                                      <p:to>
                                        <p:strVal val="visible"/>
                                      </p:to>
                                    </p:set>
                                    <p:animEffect transition="in" filter="fade">
                                      <p:cBhvr>
                                        <p:cTn id="128" dur="600"/>
                                        <p:tgtEl>
                                          <p:spTgt spid="89"/>
                                        </p:tgtEl>
                                      </p:cBhvr>
                                    </p:animEffect>
                                  </p:childTnLst>
                                </p:cTn>
                              </p:par>
                            </p:childTnLst>
                          </p:cTn>
                        </p:par>
                        <p:par>
                          <p:cTn id="129" fill="hold">
                            <p:stCondLst>
                              <p:cond delay="2800"/>
                            </p:stCondLst>
                            <p:childTnLst>
                              <p:par>
                                <p:cTn id="130" presetID="10" presetClass="entr" presetSubtype="0" fill="hold" nodeType="afterEffect">
                                  <p:stCondLst>
                                    <p:cond delay="0"/>
                                  </p:stCondLst>
                                  <p:childTnLst>
                                    <p:set>
                                      <p:cBhvr>
                                        <p:cTn id="131" dur="1" fill="hold">
                                          <p:stCondLst>
                                            <p:cond delay="0"/>
                                          </p:stCondLst>
                                        </p:cTn>
                                        <p:tgtEl>
                                          <p:spTgt spid="88"/>
                                        </p:tgtEl>
                                        <p:attrNameLst>
                                          <p:attrName>style.visibility</p:attrName>
                                        </p:attrNameLst>
                                      </p:cBhvr>
                                      <p:to>
                                        <p:strVal val="visible"/>
                                      </p:to>
                                    </p:set>
                                    <p:animEffect transition="in" filter="fade">
                                      <p:cBhvr>
                                        <p:cTn id="132" dur="600"/>
                                        <p:tgtEl>
                                          <p:spTgt spid="8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259"/>
                                        </p:tgtEl>
                                        <p:attrNameLst>
                                          <p:attrName>style.visibility</p:attrName>
                                        </p:attrNameLst>
                                      </p:cBhvr>
                                      <p:to>
                                        <p:strVal val="visible"/>
                                      </p:to>
                                    </p:set>
                                    <p:animEffect transition="in" filter="fade">
                                      <p:cBhvr>
                                        <p:cTn id="137" dur="500"/>
                                        <p:tgtEl>
                                          <p:spTgt spid="259"/>
                                        </p:tgtEl>
                                      </p:cBhvr>
                                    </p:animEffec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par>
                          <p:cTn id="142" fill="hold">
                            <p:stCondLst>
                              <p:cond delay="1000"/>
                            </p:stCondLst>
                            <p:childTnLst>
                              <p:par>
                                <p:cTn id="143" presetID="10" presetClass="entr" presetSubtype="0" fill="hold" nodeType="afterEffect">
                                  <p:stCondLst>
                                    <p:cond delay="0"/>
                                  </p:stCondLst>
                                  <p:childTnLst>
                                    <p:set>
                                      <p:cBhvr>
                                        <p:cTn id="144" dur="1" fill="hold">
                                          <p:stCondLst>
                                            <p:cond delay="0"/>
                                          </p:stCondLst>
                                        </p:cTn>
                                        <p:tgtEl>
                                          <p:spTgt spid="103"/>
                                        </p:tgtEl>
                                        <p:attrNameLst>
                                          <p:attrName>style.visibility</p:attrName>
                                        </p:attrNameLst>
                                      </p:cBhvr>
                                      <p:to>
                                        <p:strVal val="visible"/>
                                      </p:to>
                                    </p:set>
                                    <p:animEffect transition="in" filter="fade">
                                      <p:cBhvr>
                                        <p:cTn id="145" dur="600"/>
                                        <p:tgtEl>
                                          <p:spTgt spid="103"/>
                                        </p:tgtEl>
                                      </p:cBhvr>
                                    </p:animEffect>
                                  </p:childTnLst>
                                </p:cTn>
                              </p:par>
                            </p:childTnLst>
                          </p:cTn>
                        </p:par>
                        <p:par>
                          <p:cTn id="146" fill="hold">
                            <p:stCondLst>
                              <p:cond delay="1600"/>
                            </p:stCondLst>
                            <p:childTnLst>
                              <p:par>
                                <p:cTn id="147" presetID="23" presetClass="entr" presetSubtype="16" fill="hold" nodeType="afterEffect">
                                  <p:stCondLst>
                                    <p:cond delay="0"/>
                                  </p:stCondLst>
                                  <p:childTnLst>
                                    <p:set>
                                      <p:cBhvr>
                                        <p:cTn id="148" dur="1" fill="hold">
                                          <p:stCondLst>
                                            <p:cond delay="0"/>
                                          </p:stCondLst>
                                        </p:cTn>
                                        <p:tgtEl>
                                          <p:spTgt spid="94"/>
                                        </p:tgtEl>
                                        <p:attrNameLst>
                                          <p:attrName>style.visibility</p:attrName>
                                        </p:attrNameLst>
                                      </p:cBhvr>
                                      <p:to>
                                        <p:strVal val="visible"/>
                                      </p:to>
                                    </p:set>
                                    <p:anim calcmode="lin" valueType="num">
                                      <p:cBhvr additive="base">
                                        <p:cTn id="149" dur="600"/>
                                        <p:tgtEl>
                                          <p:spTgt spid="94"/>
                                        </p:tgtEl>
                                        <p:attrNameLst>
                                          <p:attrName>ppt_w</p:attrName>
                                        </p:attrNameLst>
                                      </p:cBhvr>
                                      <p:tavLst>
                                        <p:tav tm="0">
                                          <p:val>
                                            <p:strVal val="0"/>
                                          </p:val>
                                        </p:tav>
                                        <p:tav tm="100000">
                                          <p:val>
                                            <p:strVal val="#ppt_w"/>
                                          </p:val>
                                        </p:tav>
                                      </p:tavLst>
                                    </p:anim>
                                    <p:anim calcmode="lin" valueType="num">
                                      <p:cBhvr additive="base">
                                        <p:cTn id="150" dur="600"/>
                                        <p:tgtEl>
                                          <p:spTgt spid="94"/>
                                        </p:tgtEl>
                                        <p:attrNameLst>
                                          <p:attrName>ppt_h</p:attrName>
                                        </p:attrNameLst>
                                      </p:cBhvr>
                                      <p:tavLst>
                                        <p:tav tm="0">
                                          <p:val>
                                            <p:strVal val="0"/>
                                          </p:val>
                                        </p:tav>
                                        <p:tav tm="100000">
                                          <p:val>
                                            <p:strVal val="#ppt_h"/>
                                          </p:val>
                                        </p:tav>
                                      </p:tavLst>
                                    </p:anim>
                                  </p:childTnLst>
                                </p:cTn>
                              </p:par>
                            </p:childTnLst>
                          </p:cTn>
                        </p:par>
                        <p:par>
                          <p:cTn id="151" fill="hold">
                            <p:stCondLst>
                              <p:cond delay="2200"/>
                            </p:stCondLst>
                            <p:childTnLst>
                              <p:par>
                                <p:cTn id="152" presetID="10" presetClass="entr" presetSubtype="0" fill="hold" nodeType="afterEffect">
                                  <p:stCondLst>
                                    <p:cond delay="0"/>
                                  </p:stCondLst>
                                  <p:childTnLst>
                                    <p:set>
                                      <p:cBhvr>
                                        <p:cTn id="153" dur="1" fill="hold">
                                          <p:stCondLst>
                                            <p:cond delay="0"/>
                                          </p:stCondLst>
                                        </p:cTn>
                                        <p:tgtEl>
                                          <p:spTgt spid="91"/>
                                        </p:tgtEl>
                                        <p:attrNameLst>
                                          <p:attrName>style.visibility</p:attrName>
                                        </p:attrNameLst>
                                      </p:cBhvr>
                                      <p:to>
                                        <p:strVal val="visible"/>
                                      </p:to>
                                    </p:set>
                                    <p:animEffect transition="in" filter="fade">
                                      <p:cBhvr>
                                        <p:cTn id="154" dur="600"/>
                                        <p:tgtEl>
                                          <p:spTgt spid="91"/>
                                        </p:tgtEl>
                                      </p:cBhvr>
                                    </p:animEffect>
                                  </p:childTnLst>
                                </p:cTn>
                              </p:par>
                            </p:childTnLst>
                          </p:cTn>
                        </p:par>
                        <p:par>
                          <p:cTn id="155" fill="hold">
                            <p:stCondLst>
                              <p:cond delay="2800"/>
                            </p:stCondLst>
                            <p:childTnLst>
                              <p:par>
                                <p:cTn id="156" presetID="10" presetClass="entr" presetSubtype="0" fill="hold" nodeType="afterEffect">
                                  <p:stCondLst>
                                    <p:cond delay="0"/>
                                  </p:stCondLst>
                                  <p:childTnLst>
                                    <p:set>
                                      <p:cBhvr>
                                        <p:cTn id="157" dur="1" fill="hold">
                                          <p:stCondLst>
                                            <p:cond delay="0"/>
                                          </p:stCondLst>
                                        </p:cTn>
                                        <p:tgtEl>
                                          <p:spTgt spid="90"/>
                                        </p:tgtEl>
                                        <p:attrNameLst>
                                          <p:attrName>style.visibility</p:attrName>
                                        </p:attrNameLst>
                                      </p:cBhvr>
                                      <p:to>
                                        <p:strVal val="visible"/>
                                      </p:to>
                                    </p:set>
                                    <p:animEffect transition="in" filter="fade">
                                      <p:cBhvr>
                                        <p:cTn id="158" dur="6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763"/>
            <a:ext cx="8915400" cy="685800"/>
          </a:xfrm>
        </p:spPr>
        <p:txBody>
          <a:bodyPr>
            <a:noAutofit/>
          </a:bodyPr>
          <a:lstStyle/>
          <a:p>
            <a:pPr algn="just">
              <a:buFont typeface="Wingdings" panose="05000000000000000000" pitchFamily="2" charset="2"/>
              <a:buNone/>
              <a:defRPr/>
            </a:pP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Cả</a:t>
            </a:r>
            <a:r>
              <a:rPr lang="en-US" sz="2100" b="1" dirty="0">
                <a:latin typeface="Times New Roman" pitchFamily="18" charset="0"/>
                <a:cs typeface="Times New Roman" pitchFamily="18" charset="0"/>
              </a:rPr>
              <a:t> 2 </a:t>
            </a:r>
            <a:r>
              <a:rPr lang="en-US" sz="2100" b="1" dirty="0" err="1">
                <a:latin typeface="Times New Roman" pitchFamily="18" charset="0"/>
                <a:cs typeface="Times New Roman" pitchFamily="18" charset="0"/>
              </a:rPr>
              <a:t>văn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kiện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những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giống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nhau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nhưng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vẫn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nhiều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khác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nhau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cơ</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a:t>
            </a:r>
            <a:r>
              <a:rPr lang="en-US" sz="2100" b="1" dirty="0">
                <a:latin typeface="Times New Roman" pitchFamily="18" charset="0"/>
                <a:cs typeface="Times New Roman"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1416029414"/>
              </p:ext>
            </p:extLst>
          </p:nvPr>
        </p:nvGraphicFramePr>
        <p:xfrm>
          <a:off x="419100" y="989685"/>
          <a:ext cx="8382000" cy="3164129"/>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505121">
                <a:tc>
                  <a:txBody>
                    <a:bodyPr/>
                    <a:lstStyle/>
                    <a:p>
                      <a:pPr algn="ctr"/>
                      <a:r>
                        <a:rPr lang="en-US" sz="1800" b="1" dirty="0">
                          <a:solidFill>
                            <a:srgbClr val="FFFF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Nội</a:t>
                      </a:r>
                      <a:r>
                        <a:rPr lang="en-US" sz="1800" b="1" dirty="0">
                          <a:solidFill>
                            <a:srgbClr val="FF0000"/>
                          </a:solidFill>
                          <a:latin typeface="Times New Roman" pitchFamily="18" charset="0"/>
                          <a:cs typeface="Times New Roman" pitchFamily="18" charset="0"/>
                        </a:rPr>
                        <a:t> dung</a:t>
                      </a: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tc>
                  <a:txBody>
                    <a:bodyPr/>
                    <a:lstStyle/>
                    <a:p>
                      <a:pPr algn="ctr"/>
                      <a:r>
                        <a:rPr lang="en-US" sz="1800" b="1" dirty="0" err="1">
                          <a:solidFill>
                            <a:srgbClr val="FF0000"/>
                          </a:solidFill>
                          <a:latin typeface="Times New Roman" pitchFamily="18" charset="0"/>
                          <a:cs typeface="Times New Roman" pitchFamily="18" charset="0"/>
                        </a:rPr>
                        <a:t>Cương</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lĩnh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chính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trị</a:t>
                      </a:r>
                      <a:endParaRPr lang="en-US" sz="1800" b="1" dirty="0">
                        <a:solidFill>
                          <a:srgbClr val="FF0000"/>
                        </a:solidFill>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tc>
                  <a:txBody>
                    <a:bodyPr/>
                    <a:lstStyle/>
                    <a:p>
                      <a:pPr algn="ctr"/>
                      <a:r>
                        <a:rPr lang="en-US" sz="1800" b="1" dirty="0" err="1">
                          <a:solidFill>
                            <a:srgbClr val="FF0000"/>
                          </a:solidFill>
                          <a:latin typeface="Times New Roman" pitchFamily="18" charset="0"/>
                          <a:cs typeface="Times New Roman" pitchFamily="18" charset="0"/>
                        </a:rPr>
                        <a:t>Luận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cương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chính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trị</a:t>
                      </a:r>
                      <a:endParaRPr lang="en-US" sz="1800" b="1" dirty="0">
                        <a:solidFill>
                          <a:srgbClr val="FF0000"/>
                        </a:solidFill>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extLst>
                  <a:ext uri="{0D108BD9-81ED-4DB2-BD59-A6C34878D82A}">
                    <a16:rowId xmlns:a16="http://schemas.microsoft.com/office/drawing/2014/main" val="10000"/>
                  </a:ext>
                </a:extLst>
              </a:tr>
              <a:tr h="748606">
                <a:tc>
                  <a:txBody>
                    <a:bodyPr/>
                    <a:lstStyle/>
                    <a:p>
                      <a:pPr algn="ctr">
                        <a:lnSpc>
                          <a:spcPct val="150000"/>
                        </a:lnSpc>
                      </a:pPr>
                      <a:r>
                        <a:rPr lang="en-US" sz="2400" b="1" kern="1200">
                          <a:solidFill>
                            <a:schemeClr val="dk1"/>
                          </a:solidFill>
                          <a:latin typeface="Times New Roman" pitchFamily="18" charset="0"/>
                          <a:ea typeface="+mn-ea"/>
                          <a:cs typeface="Times New Roman" pitchFamily="18" charset="0"/>
                        </a:rPr>
                        <a:t>Kẻ </a:t>
                      </a:r>
                      <a:r>
                        <a:rPr lang="en-US" sz="2400" b="1" kern="1200" dirty="0" err="1">
                          <a:solidFill>
                            <a:schemeClr val="dk1"/>
                          </a:solidFill>
                          <a:latin typeface="Times New Roman" pitchFamily="18" charset="0"/>
                          <a:ea typeface="+mn-ea"/>
                          <a:cs typeface="Times New Roman" pitchFamily="18" charset="0"/>
                        </a:rPr>
                        <a:t>thù</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400" b="0" kern="1200" dirty="0">
                          <a:solidFill>
                            <a:schemeClr val="dk1"/>
                          </a:solidFill>
                          <a:latin typeface="+mn-lt"/>
                          <a:ea typeface="+mn-ea"/>
                          <a:cs typeface="+mn-cs"/>
                        </a:rPr>
                        <a:t> </a:t>
                      </a:r>
                      <a:r>
                        <a:rPr lang="en-US" sz="1800" b="0" kern="1200" dirty="0" err="1">
                          <a:solidFill>
                            <a:schemeClr val="dk1"/>
                          </a:solidFill>
                          <a:latin typeface="Times New Roman" pitchFamily="18" charset="0"/>
                          <a:ea typeface="+mn-ea"/>
                          <a:cs typeface="Times New Roman" pitchFamily="18" charset="0"/>
                        </a:rPr>
                        <a:t>Đế</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quốc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và</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bọn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phong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kiến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tư</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sản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tay</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sai</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phản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cách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mạng</a:t>
                      </a:r>
                      <a:r>
                        <a:rPr lang="en-US" sz="1800" b="0" kern="1200" dirty="0">
                          <a:solidFill>
                            <a:schemeClr val="dk1"/>
                          </a:solidFill>
                          <a:latin typeface="Times New Roman" pitchFamily="18" charset="0"/>
                          <a:ea typeface="+mn-ea"/>
                          <a:cs typeface="Times New Roman" pitchFamily="18" charset="0"/>
                        </a:rPr>
                        <a:t>. </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dirty="0" err="1">
                          <a:latin typeface="Times New Roman" pitchFamily="18" charset="0"/>
                          <a:cs typeface="Times New Roman" pitchFamily="18" charset="0"/>
                        </a:rPr>
                        <a:t>Phong</a:t>
                      </a:r>
                      <a:r>
                        <a:rPr lang="en-US" sz="1800" b="0" dirty="0">
                          <a:latin typeface="Times New Roman" pitchFamily="18" charset="0"/>
                          <a:cs typeface="Times New Roman" pitchFamily="18" charset="0"/>
                        </a:rPr>
                        <a:t> </a:t>
                      </a:r>
                      <a:r>
                        <a:rPr lang="en-US" sz="1800" b="0" dirty="0" err="1">
                          <a:latin typeface="Times New Roman" pitchFamily="18" charset="0"/>
                          <a:cs typeface="Times New Roman" pitchFamily="18" charset="0"/>
                        </a:rPr>
                        <a:t>kiến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tay</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sai</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4532">
                <a:tc>
                  <a:txBody>
                    <a:bodyPr/>
                    <a:lstStyle/>
                    <a:p>
                      <a:pPr algn="ctr">
                        <a:lnSpc>
                          <a:spcPct val="150000"/>
                        </a:lnSpc>
                      </a:pPr>
                      <a:r>
                        <a:rPr lang="en-US" sz="2400" b="1" kern="1200" baseline="0">
                          <a:solidFill>
                            <a:schemeClr val="dk1"/>
                          </a:solidFill>
                          <a:latin typeface="Times New Roman" pitchFamily="18" charset="0"/>
                          <a:ea typeface="+mn-ea"/>
                          <a:cs typeface="Times New Roman" pitchFamily="18" charset="0"/>
                        </a:rPr>
                        <a:t>N</a:t>
                      </a:r>
                      <a:r>
                        <a:rPr lang="en-US" sz="2400" b="1" kern="1200">
                          <a:solidFill>
                            <a:schemeClr val="dk1"/>
                          </a:solidFill>
                          <a:latin typeface="Times New Roman" pitchFamily="18" charset="0"/>
                          <a:ea typeface="+mn-ea"/>
                          <a:cs typeface="Times New Roman" pitchFamily="18" charset="0"/>
                        </a:rPr>
                        <a:t>hiệm </a:t>
                      </a:r>
                      <a:r>
                        <a:rPr lang="en-US" sz="2400" b="1" kern="1200" dirty="0" err="1">
                          <a:solidFill>
                            <a:schemeClr val="dk1"/>
                          </a:solidFill>
                          <a:latin typeface="Times New Roman" pitchFamily="18" charset="0"/>
                          <a:ea typeface="+mn-ea"/>
                          <a:cs typeface="Times New Roman" pitchFamily="18" charset="0"/>
                        </a:rPr>
                        <a:t>vụ</a:t>
                      </a:r>
                      <a:r>
                        <a:rPr lang="en-US" sz="2400" b="1" kern="1200" dirty="0">
                          <a:solidFill>
                            <a:schemeClr val="dk1"/>
                          </a:solidFill>
                          <a:latin typeface="Times New Roman" pitchFamily="18" charset="0"/>
                          <a:ea typeface="+mn-ea"/>
                          <a:cs typeface="Times New Roman" pitchFamily="18" charset="0"/>
                        </a:rPr>
                        <a:t>  </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dirty="0" err="1">
                          <a:latin typeface="Times New Roman" pitchFamily="18" charset="0"/>
                          <a:cs typeface="Times New Roman" pitchFamily="18" charset="0"/>
                        </a:rPr>
                        <a:t>Đặt</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nhiệm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vụ</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dân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tộc</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lên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hàng</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đầu</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sau</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đó</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làm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nhiệm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vụ</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giai</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cấp</a:t>
                      </a:r>
                      <a:r>
                        <a:rPr lang="en-US" sz="1800" b="0" baseline="0" dirty="0">
                          <a:latin typeface="Times New Roman" pitchFamily="18" charset="0"/>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Thực</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hiện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nhiệm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vụ</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giai</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cấp</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sau</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đó</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làm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nhiệm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vụ</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dân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tộc</a:t>
                      </a:r>
                      <a:r>
                        <a:rPr lang="en-US" sz="1800" b="0" kern="1200" baseline="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5746">
                <a:tc>
                  <a:txBody>
                    <a:bodyPr/>
                    <a:lstStyle/>
                    <a:p>
                      <a:pPr algn="ctr">
                        <a:lnSpc>
                          <a:spcPct val="150000"/>
                        </a:lnSpc>
                      </a:pPr>
                      <a:r>
                        <a:rPr lang="en-US" sz="2400" b="1">
                          <a:latin typeface="Times New Roman" pitchFamily="18" charset="0"/>
                          <a:cs typeface="Times New Roman" pitchFamily="18" charset="0"/>
                        </a:rPr>
                        <a:t>Mục </a:t>
                      </a:r>
                      <a:r>
                        <a:rPr lang="en-US" sz="2400" b="1" dirty="0" err="1">
                          <a:latin typeface="Times New Roman" pitchFamily="18" charset="0"/>
                          <a:cs typeface="Times New Roman" pitchFamily="18" charset="0"/>
                        </a:rPr>
                        <a:t>tiêu</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Việt</a:t>
                      </a:r>
                      <a:r>
                        <a:rPr lang="en-US" sz="1800" b="0" kern="1200" baseline="0" dirty="0">
                          <a:solidFill>
                            <a:schemeClr val="dk1"/>
                          </a:solidFill>
                          <a:latin typeface="Times New Roman" pitchFamily="18" charset="0"/>
                          <a:ea typeface="+mn-ea"/>
                          <a:cs typeface="Times New Roman" pitchFamily="18" charset="0"/>
                        </a:rPr>
                        <a:t> Nam </a:t>
                      </a:r>
                      <a:r>
                        <a:rPr lang="en-US" sz="1800" b="0" kern="1200" dirty="0" err="1">
                          <a:solidFill>
                            <a:schemeClr val="dk1"/>
                          </a:solidFill>
                          <a:latin typeface="Times New Roman" pitchFamily="18" charset="0"/>
                          <a:ea typeface="+mn-ea"/>
                          <a:cs typeface="Times New Roman" pitchFamily="18" charset="0"/>
                        </a:rPr>
                        <a:t>hoàn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độc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lập</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nhân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tự</a:t>
                      </a:r>
                      <a:r>
                        <a:rPr lang="en-US" sz="1800" b="0" kern="1200" dirty="0">
                          <a:solidFill>
                            <a:schemeClr val="dk1"/>
                          </a:solidFill>
                          <a:latin typeface="Times New Roman" pitchFamily="18" charset="0"/>
                          <a:ea typeface="+mn-ea"/>
                          <a:cs typeface="Times New Roman" pitchFamily="18" charset="0"/>
                        </a:rPr>
                        <a:t> do, </a:t>
                      </a:r>
                      <a:r>
                        <a:rPr lang="en-US" sz="1800" b="0" kern="1200" dirty="0" err="1">
                          <a:solidFill>
                            <a:schemeClr val="dk1"/>
                          </a:solidFill>
                          <a:latin typeface="Times New Roman" pitchFamily="18" charset="0"/>
                          <a:ea typeface="+mn-ea"/>
                          <a:cs typeface="Times New Roman" pitchFamily="18" charset="0"/>
                        </a:rPr>
                        <a:t>bình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đẳng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tịch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thu</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ruộng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đất</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của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bọn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đế</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quốc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chia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cho</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cày</a:t>
                      </a:r>
                      <a:r>
                        <a:rPr lang="en-US" sz="1800" b="0" kern="1200" baseline="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Đông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Dương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hoàn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độc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lập</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đưa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lại</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ruộng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đất</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cho</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cày</a:t>
                      </a:r>
                      <a:r>
                        <a:rPr lang="en-US" sz="1800" b="0" kern="120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29057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5465C67-375E-4079-9E7B-5DAA3DC8BB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1371" r="100000">
                        <a14:backgroundMark x1="23746" y1="24000" x2="23746" y2="24000"/>
                        <a14:backgroundMark x1="27090" y1="35000" x2="27090" y2="35000"/>
                        <a14:backgroundMark x1="27090" y1="35000" x2="27090" y2="35000"/>
                        <a14:backgroundMark x1="27090" y1="35000" x2="27090" y2="35000"/>
                        <a14:backgroundMark x1="29431" y1="46667" x2="29431" y2="46667"/>
                        <a14:backgroundMark x1="29431" y1="46667" x2="29431" y2="46667"/>
                        <a14:backgroundMark x1="29431" y1="46667" x2="29431" y2="46667"/>
                        <a14:backgroundMark x1="36789" y1="61000" x2="36789" y2="61000"/>
                        <a14:backgroundMark x1="23077" y1="25333" x2="37124" y2="63667"/>
                        <a14:backgroundMark x1="60870" y1="14333" x2="60870" y2="14333"/>
                        <a14:backgroundMark x1="68562" y1="28333" x2="68562" y2="28333"/>
                        <a14:backgroundMark x1="80602" y1="32667" x2="80602" y2="32667"/>
                        <a14:backgroundMark x1="58194" y1="34667" x2="58194" y2="34667"/>
                        <a14:backgroundMark x1="54849" y1="39000" x2="54849" y2="39000"/>
                        <a14:backgroundMark x1="54849" y1="45333" x2="54849" y2="45333"/>
                        <a14:backgroundMark x1="49833" y1="34667" x2="49833" y2="34667"/>
                        <a14:backgroundMark x1="53846" y1="28333" x2="53846" y2="28333"/>
                        <a14:backgroundMark x1="70234" y1="65333" x2="70234" y2="65333"/>
                        <a14:backgroundMark x1="81271" y1="63667" x2="81271" y2="63667"/>
                        <a14:backgroundMark x1="67893" y1="69667" x2="67893" y2="69667"/>
                        <a14:backgroundMark x1="59532" y1="78000" x2="59532" y2="78000"/>
                        <a14:backgroundMark x1="68562" y1="75000" x2="68562" y2="75000"/>
                        <a14:backgroundMark x1="54515" y1="84333" x2="54515" y2="84333"/>
                        <a14:backgroundMark x1="32776" y1="30667" x2="32776" y2="30667"/>
                        <a14:backgroundMark x1="37793" y1="29000" x2="37793" y2="29000"/>
                        <a14:backgroundMark x1="34448" y1="28000" x2="34448" y2="28000"/>
                      </a14:backgroundRemoval>
                    </a14:imgEffect>
                  </a14:imgLayer>
                </a14:imgProps>
              </a:ext>
              <a:ext uri="{28A0092B-C50C-407E-A947-70E740481C1C}">
                <a14:useLocalDpi xmlns:a14="http://schemas.microsoft.com/office/drawing/2010/main" val="0"/>
              </a:ext>
            </a:extLst>
          </a:blip>
          <a:stretch>
            <a:fillRect/>
          </a:stretch>
        </p:blipFill>
        <p:spPr>
          <a:xfrm>
            <a:off x="-1066800" y="-172106"/>
            <a:ext cx="5015804" cy="514350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47807" y="1924539"/>
            <a:ext cx="318004" cy="318004"/>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36777" y="1756284"/>
            <a:ext cx="318004" cy="318004"/>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74280" y="3441576"/>
            <a:ext cx="349805" cy="349805"/>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21024" y="3467424"/>
            <a:ext cx="465590" cy="46559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58988" y="3585697"/>
            <a:ext cx="349805" cy="349805"/>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78509" y="3266674"/>
            <a:ext cx="349805" cy="349805"/>
          </a:xfrm>
          <a:prstGeom prst="rect">
            <a:avLst/>
          </a:prstGeom>
        </p:spPr>
      </p:pic>
      <p:sp>
        <p:nvSpPr>
          <p:cNvPr id="19" name="Oval 18"/>
          <p:cNvSpPr/>
          <p:nvPr/>
        </p:nvSpPr>
        <p:spPr>
          <a:xfrm>
            <a:off x="2268651" y="1387146"/>
            <a:ext cx="1905000" cy="19952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b="1" dirty="0">
                <a:latin typeface="+mj-lt"/>
              </a:rPr>
              <a:t>NỘI DUNG BÀI HỌC</a:t>
            </a:r>
            <a:endParaRPr lang="en-US" b="1" dirty="0">
              <a:latin typeface="+mj-lt"/>
            </a:endParaRPr>
          </a:p>
        </p:txBody>
      </p:sp>
      <p:sp>
        <p:nvSpPr>
          <p:cNvPr id="13" name="Line">
            <a:extLst>
              <a:ext uri="{FF2B5EF4-FFF2-40B4-BE49-F238E27FC236}">
                <a16:creationId xmlns:a16="http://schemas.microsoft.com/office/drawing/2014/main" id="{03960BCD-6778-40B0-9227-7CAD18291E62}"/>
              </a:ext>
            </a:extLst>
          </p:cNvPr>
          <p:cNvSpPr/>
          <p:nvPr/>
        </p:nvSpPr>
        <p:spPr>
          <a:xfrm>
            <a:off x="4418123" y="590550"/>
            <a:ext cx="3492138" cy="1066252"/>
          </a:xfrm>
          <a:custGeom>
            <a:avLst/>
            <a:gdLst/>
            <a:ahLst/>
            <a:cxnLst>
              <a:cxn ang="0">
                <a:pos x="wd2" y="hd2"/>
              </a:cxn>
              <a:cxn ang="5400000">
                <a:pos x="wd2" y="hd2"/>
              </a:cxn>
              <a:cxn ang="10800000">
                <a:pos x="wd2" y="hd2"/>
              </a:cxn>
              <a:cxn ang="16200000">
                <a:pos x="wd2" y="hd2"/>
              </a:cxn>
            </a:cxnLst>
            <a:rect l="0" t="0" r="r" b="b"/>
            <a:pathLst>
              <a:path w="21580" h="21600" extrusionOk="0">
                <a:moveTo>
                  <a:pt x="4164" y="17450"/>
                </a:moveTo>
                <a:lnTo>
                  <a:pt x="2973" y="17497"/>
                </a:lnTo>
                <a:lnTo>
                  <a:pt x="2917" y="0"/>
                </a:lnTo>
                <a:lnTo>
                  <a:pt x="1865" y="67"/>
                </a:lnTo>
                <a:lnTo>
                  <a:pt x="245" y="2060"/>
                </a:lnTo>
                <a:lnTo>
                  <a:pt x="222" y="5070"/>
                </a:lnTo>
                <a:lnTo>
                  <a:pt x="1461" y="5136"/>
                </a:lnTo>
                <a:lnTo>
                  <a:pt x="1416" y="17404"/>
                </a:lnTo>
                <a:lnTo>
                  <a:pt x="6" y="17412"/>
                </a:lnTo>
                <a:lnTo>
                  <a:pt x="0" y="21600"/>
                </a:lnTo>
                <a:lnTo>
                  <a:pt x="19569" y="21569"/>
                </a:lnTo>
                <a:cubicBezTo>
                  <a:pt x="20231" y="21098"/>
                  <a:pt x="20796" y="19753"/>
                  <a:pt x="21139" y="17888"/>
                </a:cubicBezTo>
                <a:cubicBezTo>
                  <a:pt x="21555" y="15627"/>
                  <a:pt x="21600" y="12883"/>
                  <a:pt x="21575" y="10181"/>
                </a:cubicBezTo>
                <a:cubicBezTo>
                  <a:pt x="21552" y="7749"/>
                  <a:pt x="21471" y="5297"/>
                  <a:pt x="21072" y="3320"/>
                </a:cubicBezTo>
                <a:cubicBezTo>
                  <a:pt x="20736" y="1658"/>
                  <a:pt x="20203" y="492"/>
                  <a:pt x="19588" y="141"/>
                </a:cubicBezTo>
                <a:lnTo>
                  <a:pt x="3450" y="21"/>
                </a:lnTo>
              </a:path>
            </a:pathLst>
          </a:custGeom>
          <a:ln w="53975">
            <a:gradFill flip="none" rotWithShape="1">
              <a:gsLst>
                <a:gs pos="89000">
                  <a:srgbClr val="FFC400"/>
                </a:gs>
                <a:gs pos="16000">
                  <a:srgbClr val="FF0157"/>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14" name="Line">
            <a:extLst>
              <a:ext uri="{FF2B5EF4-FFF2-40B4-BE49-F238E27FC236}">
                <a16:creationId xmlns:a16="http://schemas.microsoft.com/office/drawing/2014/main" id="{D9722492-0CE8-4B74-B260-6C99FF9984A4}"/>
              </a:ext>
            </a:extLst>
          </p:cNvPr>
          <p:cNvSpPr/>
          <p:nvPr/>
        </p:nvSpPr>
        <p:spPr>
          <a:xfrm>
            <a:off x="4353347" y="1931281"/>
            <a:ext cx="3555249" cy="1098298"/>
          </a:xfrm>
          <a:custGeom>
            <a:avLst/>
            <a:gdLst/>
            <a:ahLst/>
            <a:cxnLst>
              <a:cxn ang="0">
                <a:pos x="wd2" y="hd2"/>
              </a:cxn>
              <a:cxn ang="5400000">
                <a:pos x="wd2" y="hd2"/>
              </a:cxn>
              <a:cxn ang="10800000">
                <a:pos x="wd2" y="hd2"/>
              </a:cxn>
              <a:cxn ang="16200000">
                <a:pos x="wd2" y="hd2"/>
              </a:cxn>
            </a:cxnLst>
            <a:rect l="0" t="0" r="r" b="b"/>
            <a:pathLst>
              <a:path w="21594" h="21519" extrusionOk="0">
                <a:moveTo>
                  <a:pt x="4546" y="17129"/>
                </a:moveTo>
                <a:lnTo>
                  <a:pt x="2303" y="17318"/>
                </a:lnTo>
                <a:cubicBezTo>
                  <a:pt x="2631" y="16260"/>
                  <a:pt x="2937" y="15203"/>
                  <a:pt x="3224" y="14134"/>
                </a:cubicBezTo>
                <a:cubicBezTo>
                  <a:pt x="3510" y="13066"/>
                  <a:pt x="3779" y="11973"/>
                  <a:pt x="3971" y="10738"/>
                </a:cubicBezTo>
                <a:cubicBezTo>
                  <a:pt x="4180" y="9395"/>
                  <a:pt x="4293" y="7864"/>
                  <a:pt x="4278" y="6388"/>
                </a:cubicBezTo>
                <a:cubicBezTo>
                  <a:pt x="4261" y="4820"/>
                  <a:pt x="4098" y="3311"/>
                  <a:pt x="3739" y="2068"/>
                </a:cubicBezTo>
                <a:cubicBezTo>
                  <a:pt x="3280" y="479"/>
                  <a:pt x="2643" y="-81"/>
                  <a:pt x="2034" y="9"/>
                </a:cubicBezTo>
                <a:cubicBezTo>
                  <a:pt x="1261" y="124"/>
                  <a:pt x="510" y="1278"/>
                  <a:pt x="0" y="3458"/>
                </a:cubicBezTo>
                <a:lnTo>
                  <a:pt x="817" y="6332"/>
                </a:lnTo>
                <a:cubicBezTo>
                  <a:pt x="1000" y="4791"/>
                  <a:pt x="1453" y="3951"/>
                  <a:pt x="1914" y="4026"/>
                </a:cubicBezTo>
                <a:cubicBezTo>
                  <a:pt x="2219" y="4075"/>
                  <a:pt x="2521" y="4538"/>
                  <a:pt x="2696" y="5478"/>
                </a:cubicBezTo>
                <a:cubicBezTo>
                  <a:pt x="2933" y="6755"/>
                  <a:pt x="2825" y="8070"/>
                  <a:pt x="2630" y="9340"/>
                </a:cubicBezTo>
                <a:cubicBezTo>
                  <a:pt x="2449" y="10515"/>
                  <a:pt x="2200" y="11778"/>
                  <a:pt x="1906" y="12842"/>
                </a:cubicBezTo>
                <a:cubicBezTo>
                  <a:pt x="1595" y="13971"/>
                  <a:pt x="1241" y="14966"/>
                  <a:pt x="900" y="15998"/>
                </a:cubicBezTo>
                <a:cubicBezTo>
                  <a:pt x="595" y="16918"/>
                  <a:pt x="299" y="17865"/>
                  <a:pt x="14" y="18847"/>
                </a:cubicBezTo>
                <a:lnTo>
                  <a:pt x="35" y="21519"/>
                </a:lnTo>
                <a:lnTo>
                  <a:pt x="19633" y="21511"/>
                </a:lnTo>
                <a:cubicBezTo>
                  <a:pt x="20212" y="21074"/>
                  <a:pt x="20714" y="19956"/>
                  <a:pt x="21046" y="18398"/>
                </a:cubicBezTo>
                <a:cubicBezTo>
                  <a:pt x="21491" y="16309"/>
                  <a:pt x="21585" y="13692"/>
                  <a:pt x="21593" y="11109"/>
                </a:cubicBezTo>
                <a:cubicBezTo>
                  <a:pt x="21600" y="8773"/>
                  <a:pt x="21538" y="6418"/>
                  <a:pt x="21185" y="4441"/>
                </a:cubicBezTo>
                <a:cubicBezTo>
                  <a:pt x="20843" y="2533"/>
                  <a:pt x="20261" y="1163"/>
                  <a:pt x="19578" y="721"/>
                </a:cubicBezTo>
                <a:lnTo>
                  <a:pt x="4368" y="816"/>
                </a:lnTo>
              </a:path>
            </a:pathLst>
          </a:custGeom>
          <a:ln w="53975">
            <a:gradFill flip="none" rotWithShape="1">
              <a:gsLst>
                <a:gs pos="17000">
                  <a:srgbClr val="00ABFF"/>
                </a:gs>
                <a:gs pos="85000">
                  <a:srgbClr val="FF0193"/>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16" name="Line">
            <a:extLst>
              <a:ext uri="{FF2B5EF4-FFF2-40B4-BE49-F238E27FC236}">
                <a16:creationId xmlns:a16="http://schemas.microsoft.com/office/drawing/2014/main" id="{8E092652-E145-4FD9-94B2-CCE16FCDA7BD}"/>
              </a:ext>
            </a:extLst>
          </p:cNvPr>
          <p:cNvSpPr/>
          <p:nvPr/>
        </p:nvSpPr>
        <p:spPr>
          <a:xfrm>
            <a:off x="4331592" y="3351802"/>
            <a:ext cx="3571108" cy="1110540"/>
          </a:xfrm>
          <a:custGeom>
            <a:avLst/>
            <a:gdLst/>
            <a:ahLst/>
            <a:cxnLst>
              <a:cxn ang="0">
                <a:pos x="wd2" y="hd2"/>
              </a:cxn>
              <a:cxn ang="5400000">
                <a:pos x="wd2" y="hd2"/>
              </a:cxn>
              <a:cxn ang="10800000">
                <a:pos x="wd2" y="hd2"/>
              </a:cxn>
              <a:cxn ang="16200000">
                <a:pos x="wd2" y="hd2"/>
              </a:cxn>
            </a:cxnLst>
            <a:rect l="0" t="0" r="r" b="b"/>
            <a:pathLst>
              <a:path w="21589" h="21378" extrusionOk="0">
                <a:moveTo>
                  <a:pt x="4461" y="17710"/>
                </a:moveTo>
                <a:cubicBezTo>
                  <a:pt x="4668" y="16612"/>
                  <a:pt x="4730" y="15298"/>
                  <a:pt x="4635" y="14053"/>
                </a:cubicBezTo>
                <a:cubicBezTo>
                  <a:pt x="4482" y="12044"/>
                  <a:pt x="3959" y="10536"/>
                  <a:pt x="3316" y="10248"/>
                </a:cubicBezTo>
                <a:cubicBezTo>
                  <a:pt x="3742" y="9771"/>
                  <a:pt x="4072" y="8818"/>
                  <a:pt x="4271" y="7644"/>
                </a:cubicBezTo>
                <a:cubicBezTo>
                  <a:pt x="4488" y="6367"/>
                  <a:pt x="4555" y="4802"/>
                  <a:pt x="4356" y="3357"/>
                </a:cubicBezTo>
                <a:cubicBezTo>
                  <a:pt x="4000" y="772"/>
                  <a:pt x="3134" y="-57"/>
                  <a:pt x="2341" y="3"/>
                </a:cubicBezTo>
                <a:cubicBezTo>
                  <a:pt x="1582" y="61"/>
                  <a:pt x="826" y="872"/>
                  <a:pt x="176" y="2608"/>
                </a:cubicBezTo>
                <a:lnTo>
                  <a:pt x="940" y="5815"/>
                </a:lnTo>
                <a:cubicBezTo>
                  <a:pt x="1192" y="4854"/>
                  <a:pt x="1511" y="4254"/>
                  <a:pt x="1855" y="3973"/>
                </a:cubicBezTo>
                <a:cubicBezTo>
                  <a:pt x="2237" y="3662"/>
                  <a:pt x="2685" y="3815"/>
                  <a:pt x="2880" y="4978"/>
                </a:cubicBezTo>
                <a:cubicBezTo>
                  <a:pt x="3044" y="5961"/>
                  <a:pt x="2925" y="7062"/>
                  <a:pt x="2679" y="7745"/>
                </a:cubicBezTo>
                <a:cubicBezTo>
                  <a:pt x="2514" y="8202"/>
                  <a:pt x="2304" y="8439"/>
                  <a:pt x="2090" y="8579"/>
                </a:cubicBezTo>
                <a:cubicBezTo>
                  <a:pt x="1869" y="8723"/>
                  <a:pt x="1641" y="8769"/>
                  <a:pt x="1409" y="8711"/>
                </a:cubicBezTo>
                <a:lnTo>
                  <a:pt x="1385" y="12478"/>
                </a:lnTo>
                <a:cubicBezTo>
                  <a:pt x="1692" y="12377"/>
                  <a:pt x="1993" y="12444"/>
                  <a:pt x="2281" y="12656"/>
                </a:cubicBezTo>
                <a:cubicBezTo>
                  <a:pt x="2779" y="13024"/>
                  <a:pt x="3243" y="14144"/>
                  <a:pt x="3125" y="15630"/>
                </a:cubicBezTo>
                <a:cubicBezTo>
                  <a:pt x="3028" y="16865"/>
                  <a:pt x="2644" y="17256"/>
                  <a:pt x="2290" y="17321"/>
                </a:cubicBezTo>
                <a:cubicBezTo>
                  <a:pt x="1712" y="17425"/>
                  <a:pt x="1143" y="16791"/>
                  <a:pt x="709" y="15281"/>
                </a:cubicBezTo>
                <a:lnTo>
                  <a:pt x="0" y="18361"/>
                </a:lnTo>
                <a:cubicBezTo>
                  <a:pt x="381" y="19597"/>
                  <a:pt x="856" y="20500"/>
                  <a:pt x="1378" y="20981"/>
                </a:cubicBezTo>
                <a:cubicBezTo>
                  <a:pt x="1989" y="21543"/>
                  <a:pt x="2638" y="21509"/>
                  <a:pt x="3242" y="20883"/>
                </a:cubicBezTo>
                <a:lnTo>
                  <a:pt x="19412" y="20666"/>
                </a:lnTo>
                <a:cubicBezTo>
                  <a:pt x="20125" y="20387"/>
                  <a:pt x="20743" y="19108"/>
                  <a:pt x="21117" y="17249"/>
                </a:cubicBezTo>
                <a:cubicBezTo>
                  <a:pt x="21525" y="15217"/>
                  <a:pt x="21600" y="12708"/>
                  <a:pt x="21588" y="10207"/>
                </a:cubicBezTo>
                <a:cubicBezTo>
                  <a:pt x="21576" y="7704"/>
                  <a:pt x="21474" y="5177"/>
                  <a:pt x="21025" y="3197"/>
                </a:cubicBezTo>
                <a:cubicBezTo>
                  <a:pt x="20649" y="1543"/>
                  <a:pt x="20066" y="454"/>
                  <a:pt x="19415" y="244"/>
                </a:cubicBezTo>
                <a:lnTo>
                  <a:pt x="4475" y="109"/>
                </a:lnTo>
              </a:path>
            </a:pathLst>
          </a:custGeom>
          <a:ln w="53975">
            <a:gradFill flip="none" rotWithShape="1">
              <a:gsLst>
                <a:gs pos="89000">
                  <a:srgbClr val="00D7AB"/>
                </a:gs>
                <a:gs pos="11000">
                  <a:srgbClr val="FF00F5"/>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23" name="TextBox 52">
            <a:extLst>
              <a:ext uri="{FF2B5EF4-FFF2-40B4-BE49-F238E27FC236}">
                <a16:creationId xmlns:a16="http://schemas.microsoft.com/office/drawing/2014/main" id="{AB52AE01-F5F9-409A-B630-826C04709E1C}"/>
              </a:ext>
            </a:extLst>
          </p:cNvPr>
          <p:cNvSpPr txBox="1"/>
          <p:nvPr/>
        </p:nvSpPr>
        <p:spPr>
          <a:xfrm>
            <a:off x="5105400" y="750017"/>
            <a:ext cx="2797300"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100">
                <a:solidFill>
                  <a:srgbClr val="535353"/>
                </a:solidFill>
              </a:defRPr>
            </a:lvl1pPr>
          </a:lstStyle>
          <a:p>
            <a:pPr algn="ctr"/>
            <a:r>
              <a:rPr lang="en-US" sz="2000">
                <a:solidFill>
                  <a:schemeClr val="tx1"/>
                </a:solidFill>
                <a:latin typeface="Times New Roman" panose="02020603050405020304" pitchFamily="18" charset="0"/>
                <a:cs typeface="Times New Roman" panose="02020603050405020304" pitchFamily="18" charset="0"/>
              </a:rPr>
              <a:t>Hội nghị thành lập </a:t>
            </a:r>
          </a:p>
          <a:p>
            <a:pPr algn="ctr"/>
            <a:r>
              <a:rPr lang="en-US" sz="2000">
                <a:solidFill>
                  <a:schemeClr val="tx1"/>
                </a:solidFill>
                <a:latin typeface="Times New Roman" panose="02020603050405020304" pitchFamily="18" charset="0"/>
                <a:cs typeface="Times New Roman" panose="02020603050405020304" pitchFamily="18" charset="0"/>
              </a:rPr>
              <a:t>Đảng Cộng sản Việt Nam</a:t>
            </a:r>
          </a:p>
        </p:txBody>
      </p:sp>
      <p:sp>
        <p:nvSpPr>
          <p:cNvPr id="26" name="TextBox 52">
            <a:extLst>
              <a:ext uri="{FF2B5EF4-FFF2-40B4-BE49-F238E27FC236}">
                <a16:creationId xmlns:a16="http://schemas.microsoft.com/office/drawing/2014/main" id="{66EF88F5-B1C6-4CAD-9A82-820C51DB06F8}"/>
              </a:ext>
            </a:extLst>
          </p:cNvPr>
          <p:cNvSpPr txBox="1"/>
          <p:nvPr/>
        </p:nvSpPr>
        <p:spPr>
          <a:xfrm>
            <a:off x="5263934" y="2143254"/>
            <a:ext cx="248023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100">
                <a:solidFill>
                  <a:srgbClr val="535353"/>
                </a:solidFill>
              </a:defRPr>
            </a:lvl1pPr>
          </a:lstStyle>
          <a:p>
            <a:pPr algn="ctr"/>
            <a:r>
              <a:rPr lang="en-US">
                <a:solidFill>
                  <a:schemeClr val="tx1"/>
                </a:solidFill>
                <a:latin typeface="Times New Roman" panose="02020603050405020304" pitchFamily="18" charset="0"/>
                <a:cs typeface="Times New Roman" panose="02020603050405020304" pitchFamily="18" charset="0"/>
              </a:rPr>
              <a:t>Luận cương chính trị</a:t>
            </a:r>
          </a:p>
          <a:p>
            <a:pPr algn="ctr"/>
            <a:r>
              <a:rPr lang="en-US">
                <a:solidFill>
                  <a:schemeClr val="tx1"/>
                </a:solidFill>
                <a:latin typeface="Times New Roman" panose="02020603050405020304" pitchFamily="18" charset="0"/>
                <a:cs typeface="Times New Roman" panose="02020603050405020304" pitchFamily="18" charset="0"/>
              </a:rPr>
              <a:t>(10/1930)</a:t>
            </a:r>
          </a:p>
        </p:txBody>
      </p:sp>
      <p:sp>
        <p:nvSpPr>
          <p:cNvPr id="29" name="TextBox 52">
            <a:extLst>
              <a:ext uri="{FF2B5EF4-FFF2-40B4-BE49-F238E27FC236}">
                <a16:creationId xmlns:a16="http://schemas.microsoft.com/office/drawing/2014/main" id="{1FFB7C43-1160-443D-ADBE-CD04F8DFFD09}"/>
              </a:ext>
            </a:extLst>
          </p:cNvPr>
          <p:cNvSpPr txBox="1"/>
          <p:nvPr/>
        </p:nvSpPr>
        <p:spPr>
          <a:xfrm>
            <a:off x="5105400" y="3515174"/>
            <a:ext cx="248023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100">
                <a:solidFill>
                  <a:srgbClr val="535353"/>
                </a:solidFill>
              </a:defRPr>
            </a:lvl1pPr>
          </a:lstStyle>
          <a:p>
            <a:pPr algn="ctr"/>
            <a:r>
              <a:rPr lang="en-US">
                <a:solidFill>
                  <a:schemeClr val="tx1"/>
                </a:solidFill>
                <a:latin typeface="Times New Roman" panose="02020603050405020304" pitchFamily="18" charset="0"/>
                <a:cs typeface="Times New Roman" panose="02020603050405020304" pitchFamily="18" charset="0"/>
              </a:rPr>
              <a:t>Ý nghĩa lịch sử</a:t>
            </a:r>
          </a:p>
          <a:p>
            <a:pPr algn="ctr"/>
            <a:r>
              <a:rPr lang="en-US">
                <a:solidFill>
                  <a:schemeClr val="tx1"/>
                </a:solidFill>
                <a:latin typeface="Times New Roman" panose="02020603050405020304" pitchFamily="18" charset="0"/>
                <a:cs typeface="Times New Roman" panose="02020603050405020304" pitchFamily="18" charset="0"/>
              </a:rPr>
              <a:t>của thành lập Đảng</a:t>
            </a:r>
            <a:endParaRPr>
              <a:solidFill>
                <a:schemeClr val="tx1"/>
              </a:solidFill>
              <a:latin typeface="Times New Roman" panose="02020603050405020304" pitchFamily="18" charset="0"/>
              <a:cs typeface="Times New Roman" panose="02020603050405020304" pitchFamily="18" charset="0"/>
            </a:endParaRPr>
          </a:p>
        </p:txBody>
      </p:sp>
      <p:pic>
        <p:nvPicPr>
          <p:cNvPr id="31" name="Graphic 30" descr="Puzzle pieces">
            <a:extLst>
              <a:ext uri="{FF2B5EF4-FFF2-40B4-BE49-F238E27FC236}">
                <a16:creationId xmlns:a16="http://schemas.microsoft.com/office/drawing/2014/main" id="{7FE65FE6-7A13-445D-AFEF-C80BA2CC1A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52834" y="3524506"/>
            <a:ext cx="720000" cy="720000"/>
          </a:xfrm>
          <a:prstGeom prst="rect">
            <a:avLst/>
          </a:prstGeom>
        </p:spPr>
      </p:pic>
      <p:pic>
        <p:nvPicPr>
          <p:cNvPr id="32" name="Graphic 31" descr="Group brainstorm">
            <a:extLst>
              <a:ext uri="{FF2B5EF4-FFF2-40B4-BE49-F238E27FC236}">
                <a16:creationId xmlns:a16="http://schemas.microsoft.com/office/drawing/2014/main" id="{6612CFF2-8D0C-41BD-9046-E56DD03C6D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00999" y="2134485"/>
            <a:ext cx="720000" cy="720000"/>
          </a:xfrm>
          <a:prstGeom prst="rect">
            <a:avLst/>
          </a:prstGeom>
        </p:spPr>
      </p:pic>
      <p:pic>
        <p:nvPicPr>
          <p:cNvPr id="33" name="Graphic 32" descr="Bubbles">
            <a:extLst>
              <a:ext uri="{FF2B5EF4-FFF2-40B4-BE49-F238E27FC236}">
                <a16:creationId xmlns:a16="http://schemas.microsoft.com/office/drawing/2014/main" id="{520054B6-C33D-4F1E-8BB5-628C9FFC5E8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00999" y="763676"/>
            <a:ext cx="720000" cy="720000"/>
          </a:xfrm>
          <a:prstGeom prst="rect">
            <a:avLst/>
          </a:prstGeom>
        </p:spPr>
      </p:pic>
    </p:spTree>
    <p:extLst>
      <p:ext uri="{BB962C8B-B14F-4D97-AF65-F5344CB8AC3E}">
        <p14:creationId xmlns:p14="http://schemas.microsoft.com/office/powerpoint/2010/main" val="2304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700"/>
                            </p:stCondLst>
                            <p:childTnLst>
                              <p:par>
                                <p:cTn id="15" presetID="23" presetClass="entr" presetSubtype="16" fill="hold" grpId="0" nodeType="afterEffect">
                                  <p:stCondLst>
                                    <p:cond delay="0"/>
                                  </p:stCondLst>
                                  <p:iterate>
                                    <p:tmAbs val="0"/>
                                  </p:iterate>
                                  <p:childTnLst>
                                    <p:set>
                                      <p:cBhvr>
                                        <p:cTn id="16" fill="hold"/>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ID="53" presetClass="entr" presetSubtype="16"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
                                        </p:tgtEl>
                                        <p:attrNameLst>
                                          <p:attrName>style.visibility</p:attrName>
                                        </p:attrNameLst>
                                      </p:cBhvr>
                                      <p:to>
                                        <p:strVal val="visible"/>
                                      </p:to>
                                    </p:set>
                                    <p:anim calcmode="lin" valueType="num">
                                      <p:cBhvr>
                                        <p:cTn id="29" dur="700" fill="hold"/>
                                        <p:tgtEl>
                                          <p:spTgt spid="14"/>
                                        </p:tgtEl>
                                        <p:attrNameLst>
                                          <p:attrName>ppt_w</p:attrName>
                                        </p:attrNameLst>
                                      </p:cBhvr>
                                      <p:tavLst>
                                        <p:tav tm="0">
                                          <p:val>
                                            <p:fltVal val="0"/>
                                          </p:val>
                                        </p:tav>
                                        <p:tav tm="100000">
                                          <p:val>
                                            <p:strVal val="#ppt_w"/>
                                          </p:val>
                                        </p:tav>
                                      </p:tavLst>
                                    </p:anim>
                                    <p:anim calcmode="lin" valueType="num">
                                      <p:cBhvr>
                                        <p:cTn id="30" dur="700" fill="hold"/>
                                        <p:tgtEl>
                                          <p:spTgt spid="14"/>
                                        </p:tgtEl>
                                        <p:attrNameLst>
                                          <p:attrName>ppt_h</p:attrName>
                                        </p:attrNameLst>
                                      </p:cBhvr>
                                      <p:tavLst>
                                        <p:tav tm="0">
                                          <p:val>
                                            <p:fltVal val="0"/>
                                          </p:val>
                                        </p:tav>
                                        <p:tav tm="100000">
                                          <p:val>
                                            <p:strVal val="#ppt_h"/>
                                          </p:val>
                                        </p:tav>
                                      </p:tavLst>
                                    </p:anim>
                                  </p:childTnLst>
                                </p:cTn>
                              </p:par>
                            </p:childTnLst>
                          </p:cTn>
                        </p:par>
                        <p:par>
                          <p:cTn id="31" fill="hold">
                            <p:stCondLst>
                              <p:cond delay="700"/>
                            </p:stCondLst>
                            <p:childTnLst>
                              <p:par>
                                <p:cTn id="32" presetID="23" presetClass="entr" presetSubtype="16" fill="hold" grpId="0" nodeType="afterEffect">
                                  <p:stCondLst>
                                    <p:cond delay="0"/>
                                  </p:stCondLst>
                                  <p:iterate>
                                    <p:tmAbs val="0"/>
                                  </p:iterate>
                                  <p:childTnLst>
                                    <p:set>
                                      <p:cBhvr>
                                        <p:cTn id="33" fill="hold"/>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childTnLst>
                                </p:cTn>
                              </p:par>
                            </p:childTnLst>
                          </p:cTn>
                        </p:par>
                        <p:par>
                          <p:cTn id="36" fill="hold">
                            <p:stCondLst>
                              <p:cond delay="1200"/>
                            </p:stCondLst>
                            <p:childTnLst>
                              <p:par>
                                <p:cTn id="37" presetID="53" presetClass="entr" presetSubtype="16"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iterate>
                                    <p:tmAbs val="0"/>
                                  </p:iterate>
                                  <p:childTnLst>
                                    <p:set>
                                      <p:cBhvr>
                                        <p:cTn id="45" fill="hold"/>
                                        <p:tgtEl>
                                          <p:spTgt spid="16"/>
                                        </p:tgtEl>
                                        <p:attrNameLst>
                                          <p:attrName>style.visibility</p:attrName>
                                        </p:attrNameLst>
                                      </p:cBhvr>
                                      <p:to>
                                        <p:strVal val="visible"/>
                                      </p:to>
                                    </p:set>
                                    <p:anim calcmode="lin" valueType="num">
                                      <p:cBhvr>
                                        <p:cTn id="46" dur="700" fill="hold"/>
                                        <p:tgtEl>
                                          <p:spTgt spid="16"/>
                                        </p:tgtEl>
                                        <p:attrNameLst>
                                          <p:attrName>ppt_w</p:attrName>
                                        </p:attrNameLst>
                                      </p:cBhvr>
                                      <p:tavLst>
                                        <p:tav tm="0">
                                          <p:val>
                                            <p:fltVal val="0"/>
                                          </p:val>
                                        </p:tav>
                                        <p:tav tm="100000">
                                          <p:val>
                                            <p:strVal val="#ppt_w"/>
                                          </p:val>
                                        </p:tav>
                                      </p:tavLst>
                                    </p:anim>
                                    <p:anim calcmode="lin" valueType="num">
                                      <p:cBhvr>
                                        <p:cTn id="47" dur="700" fill="hold"/>
                                        <p:tgtEl>
                                          <p:spTgt spid="16"/>
                                        </p:tgtEl>
                                        <p:attrNameLst>
                                          <p:attrName>ppt_h</p:attrName>
                                        </p:attrNameLst>
                                      </p:cBhvr>
                                      <p:tavLst>
                                        <p:tav tm="0">
                                          <p:val>
                                            <p:fltVal val="0"/>
                                          </p:val>
                                        </p:tav>
                                        <p:tav tm="100000">
                                          <p:val>
                                            <p:strVal val="#ppt_h"/>
                                          </p:val>
                                        </p:tav>
                                      </p:tavLst>
                                    </p:anim>
                                  </p:childTnLst>
                                </p:cTn>
                              </p:par>
                            </p:childTnLst>
                          </p:cTn>
                        </p:par>
                        <p:par>
                          <p:cTn id="48" fill="hold">
                            <p:stCondLst>
                              <p:cond delay="700"/>
                            </p:stCondLst>
                            <p:childTnLst>
                              <p:par>
                                <p:cTn id="49" presetID="23" presetClass="entr" presetSubtype="16" fill="hold" grpId="0" nodeType="afterEffect">
                                  <p:stCondLst>
                                    <p:cond delay="0"/>
                                  </p:stCondLst>
                                  <p:iterate>
                                    <p:tmAbs val="0"/>
                                  </p:iterate>
                                  <p:childTnLst>
                                    <p:set>
                                      <p:cBhvr>
                                        <p:cTn id="50" fill="hold"/>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childTnLst>
                                </p:cTn>
                              </p:par>
                            </p:childTnLst>
                          </p:cTn>
                        </p:par>
                        <p:par>
                          <p:cTn id="53" fill="hold">
                            <p:stCondLst>
                              <p:cond delay="1200"/>
                            </p:stCondLst>
                            <p:childTnLst>
                              <p:par>
                                <p:cTn id="54" presetID="53" presetClass="entr" presetSubtype="16"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advAuto="0"/>
      <p:bldP spid="14" grpId="0" animBg="1" advAuto="0"/>
      <p:bldP spid="16" grpId="0" animBg="1" advAuto="0"/>
      <p:bldP spid="23" grpId="0" animBg="1" advAuto="0"/>
      <p:bldP spid="26" grpId="0" animBg="1" advAuto="0"/>
      <p:bldP spid="2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066800" y="133350"/>
            <a:ext cx="6934200" cy="4800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cương</a:t>
            </a:r>
            <a:r>
              <a:rPr lang="en-US" sz="2400" b="1" dirty="0">
                <a:solidFill>
                  <a:srgbClr val="FF0000"/>
                </a:solidFill>
                <a:latin typeface="Times New Roman" pitchFamily="18" charset="0"/>
                <a:cs typeface="Times New Roman" pitchFamily="18" charset="0"/>
              </a:rPr>
              <a:t> :</a:t>
            </a:r>
          </a:p>
          <a:p>
            <a:pPr algn="just">
              <a:lnSpc>
                <a:spcPct val="150000"/>
              </a:lnSpc>
            </a:pPr>
            <a:r>
              <a:rPr lang="vi-VN" sz="2400" dirty="0"/>
              <a:t>        </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nặng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cấp</a:t>
            </a:r>
            <a:r>
              <a:rPr lang="en-US" sz="2000" b="1" dirty="0">
                <a:latin typeface="Times New Roman" panose="02020603050405020304" pitchFamily="18" charset="0"/>
                <a:cs typeface="Times New Roman" panose="02020603050405020304" pitchFamily="18" charset="0"/>
              </a:rPr>
              <a:t>.</a:t>
            </a:r>
          </a:p>
          <a:p>
            <a:pPr algn="just">
              <a:lnSpc>
                <a:spcPct val="150000"/>
              </a:lnSpc>
            </a:pPr>
            <a:r>
              <a:rPr lang="vi-VN"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ngoài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nông</a:t>
            </a:r>
            <a:r>
              <a:rPr lang="en-US" sz="2000" b="1" dirty="0">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3306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AutoShape 6"/>
          <p:cNvSpPr>
            <a:spLocks noChangeArrowheads="1"/>
          </p:cNvSpPr>
          <p:nvPr/>
        </p:nvSpPr>
        <p:spPr bwMode="auto">
          <a:xfrm>
            <a:off x="228600" y="0"/>
            <a:ext cx="4724400" cy="1181775"/>
          </a:xfrm>
          <a:prstGeom prst="wedgeRoundRectCallout">
            <a:avLst>
              <a:gd name="adj1" fmla="val 44486"/>
              <a:gd name="adj2" fmla="val 104301"/>
              <a:gd name="adj3" fmla="val 16667"/>
            </a:avLst>
          </a:prstGeom>
          <a:solidFill>
            <a:srgbClr val="FF66FF"/>
          </a:solidFill>
          <a:ln w="9360" cap="flat">
            <a:solidFill>
              <a:srgbClr val="3465AF"/>
            </a:solidFill>
            <a:round/>
            <a:headEnd/>
            <a:tailEnd/>
          </a:ln>
          <a:effectLst/>
        </p:spPr>
        <p:txBody>
          <a:bodyPr wrap="none" lIns="90000" tIns="45000" rIns="90000" bIns="45000" anchor="ctr"/>
          <a:lstStyle/>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0000"/>
                </a:solidFill>
                <a:latin typeface="Times New Roman" pitchFamily="18" charset="0"/>
                <a:cs typeface="Times New Roman" pitchFamily="18" charset="0"/>
              </a:rPr>
              <a:t>NHIỆM VỤ HỌC TẬP</a:t>
            </a:r>
          </a:p>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0000"/>
                </a:solidFill>
                <a:latin typeface="Times New Roman" pitchFamily="18" charset="0"/>
                <a:cs typeface="Times New Roman" pitchFamily="18" charset="0"/>
              </a:rPr>
              <a:t>(</a:t>
            </a:r>
            <a:r>
              <a:rPr lang="en-US" sz="2800" b="1" dirty="0" err="1">
                <a:solidFill>
                  <a:srgbClr val="000000"/>
                </a:solidFill>
                <a:latin typeface="Times New Roman" pitchFamily="18" charset="0"/>
                <a:cs typeface="Times New Roman" pitchFamily="18" charset="0"/>
              </a:rPr>
              <a:t>Thảo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Luận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cặp</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đôi</a:t>
            </a:r>
            <a:r>
              <a:rPr lang="en-US" sz="2800" b="1" dirty="0">
                <a:solidFill>
                  <a:srgbClr val="000000"/>
                </a:solidFill>
                <a:latin typeface="Times New Roman" pitchFamily="18" charset="0"/>
                <a:cs typeface="Times New Roman" pitchFamily="18" charset="0"/>
              </a:rPr>
              <a:t>)</a:t>
            </a:r>
          </a:p>
        </p:txBody>
      </p:sp>
      <p:sp>
        <p:nvSpPr>
          <p:cNvPr id="3" name="AutoShape 7"/>
          <p:cNvSpPr>
            <a:spLocks noChangeArrowheads="1"/>
          </p:cNvSpPr>
          <p:nvPr/>
        </p:nvSpPr>
        <p:spPr bwMode="auto">
          <a:xfrm>
            <a:off x="3212108" y="2647947"/>
            <a:ext cx="5779492" cy="1384853"/>
          </a:xfrm>
          <a:prstGeom prst="wedgeRoundRectCallout">
            <a:avLst>
              <a:gd name="adj1" fmla="val 6594"/>
              <a:gd name="adj2" fmla="val -97634"/>
              <a:gd name="adj3" fmla="val 16667"/>
            </a:avLst>
          </a:prstGeom>
          <a:solidFill>
            <a:schemeClr val="bg1">
              <a:lumMod val="95000"/>
            </a:schemeClr>
          </a:solidFill>
          <a:ln w="9360" cap="flat">
            <a:solidFill>
              <a:srgbClr val="3465AF"/>
            </a:solidFill>
            <a:round/>
            <a:headEnd/>
            <a:tailEnd/>
          </a:ln>
          <a:effectLst/>
        </p:spPr>
        <p:txBody>
          <a:bodyPr wrap="none" lIns="90000" tIns="45000" rIns="90000" bIns="45000" anchor="ctr"/>
          <a:lstStyle/>
          <a:p>
            <a:pP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b="1" dirty="0">
                <a:solidFill>
                  <a:srgbClr val="FF0000"/>
                </a:solidFill>
                <a:latin typeface="Times New Roman" pitchFamily="18" charset="0"/>
                <a:cs typeface="Times New Roman" pitchFamily="18" charset="0"/>
              </a:rPr>
              <a:t>Ý nghĩa của việc thành lập Đảng?</a:t>
            </a:r>
            <a:endParaRPr lang="en-US" sz="2400" b="1" dirty="0">
              <a:solidFill>
                <a:srgbClr val="FF0000"/>
              </a:solidFill>
              <a:latin typeface="Times New Roman" pitchFamily="18" charset="0"/>
              <a:cs typeface="Times New Roman" pitchFamily="18" charset="0"/>
            </a:endParaRPr>
          </a:p>
        </p:txBody>
      </p:sp>
      <p:grpSp>
        <p:nvGrpSpPr>
          <p:cNvPr id="5" name="Google Shape;772;p24"/>
          <p:cNvGrpSpPr/>
          <p:nvPr/>
        </p:nvGrpSpPr>
        <p:grpSpPr>
          <a:xfrm>
            <a:off x="-11130" y="1256916"/>
            <a:ext cx="1992330" cy="2076833"/>
            <a:chOff x="898443" y="1218350"/>
            <a:chExt cx="1278322" cy="1558062"/>
          </a:xfrm>
        </p:grpSpPr>
        <p:grpSp>
          <p:nvGrpSpPr>
            <p:cNvPr id="7" name="Google Shape;774;p24"/>
            <p:cNvGrpSpPr/>
            <p:nvPr/>
          </p:nvGrpSpPr>
          <p:grpSpPr>
            <a:xfrm>
              <a:off x="898443" y="1218350"/>
              <a:ext cx="1278322" cy="1256772"/>
              <a:chOff x="898154" y="1218350"/>
              <a:chExt cx="1278322" cy="1256772"/>
            </a:xfrm>
          </p:grpSpPr>
          <p:sp>
            <p:nvSpPr>
              <p:cNvPr id="11" name="Google Shape;775;p24"/>
              <p:cNvSpPr/>
              <p:nvPr/>
            </p:nvSpPr>
            <p:spPr>
              <a:xfrm>
                <a:off x="908816" y="1939580"/>
                <a:ext cx="226029" cy="535542"/>
              </a:xfrm>
              <a:custGeom>
                <a:avLst/>
                <a:gdLst/>
                <a:ahLst/>
                <a:cxnLst/>
                <a:rect l="l" t="t" r="r" b="b"/>
                <a:pathLst>
                  <a:path w="7080" h="16775" extrusionOk="0">
                    <a:moveTo>
                      <a:pt x="2928" y="0"/>
                    </a:moveTo>
                    <a:cubicBezTo>
                      <a:pt x="2457" y="0"/>
                      <a:pt x="1977" y="212"/>
                      <a:pt x="1572" y="721"/>
                    </a:cubicBezTo>
                    <a:cubicBezTo>
                      <a:pt x="0" y="2698"/>
                      <a:pt x="452" y="5031"/>
                      <a:pt x="762" y="7389"/>
                    </a:cubicBezTo>
                    <a:cubicBezTo>
                      <a:pt x="1119" y="10092"/>
                      <a:pt x="1715" y="12723"/>
                      <a:pt x="2536" y="15318"/>
                    </a:cubicBezTo>
                    <a:cubicBezTo>
                      <a:pt x="2862" y="16334"/>
                      <a:pt x="3696" y="16774"/>
                      <a:pt x="4533" y="16774"/>
                    </a:cubicBezTo>
                    <a:cubicBezTo>
                      <a:pt x="5804" y="16774"/>
                      <a:pt x="7080" y="15758"/>
                      <a:pt x="6584" y="14199"/>
                    </a:cubicBezTo>
                    <a:cubicBezTo>
                      <a:pt x="5977" y="12294"/>
                      <a:pt x="5477" y="10365"/>
                      <a:pt x="5132" y="8389"/>
                    </a:cubicBezTo>
                    <a:cubicBezTo>
                      <a:pt x="4965" y="7436"/>
                      <a:pt x="4834" y="6472"/>
                      <a:pt x="4739" y="5508"/>
                    </a:cubicBezTo>
                    <a:cubicBezTo>
                      <a:pt x="4703" y="5091"/>
                      <a:pt x="4655" y="4662"/>
                      <a:pt x="4643" y="4246"/>
                    </a:cubicBezTo>
                    <a:cubicBezTo>
                      <a:pt x="4634" y="3993"/>
                      <a:pt x="4735" y="3585"/>
                      <a:pt x="4651" y="3585"/>
                    </a:cubicBezTo>
                    <a:cubicBezTo>
                      <a:pt x="4629" y="3585"/>
                      <a:pt x="4595" y="3613"/>
                      <a:pt x="4542" y="3678"/>
                    </a:cubicBezTo>
                    <a:lnTo>
                      <a:pt x="4542" y="3678"/>
                    </a:lnTo>
                    <a:cubicBezTo>
                      <a:pt x="5796" y="2090"/>
                      <a:pt x="4405" y="0"/>
                      <a:pt x="2928"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76;p24"/>
              <p:cNvSpPr/>
              <p:nvPr/>
            </p:nvSpPr>
            <p:spPr>
              <a:xfrm>
                <a:off x="1163539" y="1629054"/>
                <a:ext cx="139065" cy="222805"/>
              </a:xfrm>
              <a:custGeom>
                <a:avLst/>
                <a:gdLst/>
                <a:ahLst/>
                <a:cxnLst/>
                <a:rect l="l" t="t" r="r" b="b"/>
                <a:pathLst>
                  <a:path w="4356" h="6979" extrusionOk="0">
                    <a:moveTo>
                      <a:pt x="2775" y="1"/>
                    </a:moveTo>
                    <a:cubicBezTo>
                      <a:pt x="1990" y="1"/>
                      <a:pt x="1207" y="507"/>
                      <a:pt x="1213" y="1519"/>
                    </a:cubicBezTo>
                    <a:cubicBezTo>
                      <a:pt x="1213" y="2578"/>
                      <a:pt x="1248" y="3686"/>
                      <a:pt x="701" y="4626"/>
                    </a:cubicBezTo>
                    <a:cubicBezTo>
                      <a:pt x="1" y="5845"/>
                      <a:pt x="1089" y="6978"/>
                      <a:pt x="2158" y="6978"/>
                    </a:cubicBezTo>
                    <a:cubicBezTo>
                      <a:pt x="2634" y="6978"/>
                      <a:pt x="3107" y="6753"/>
                      <a:pt x="3415" y="6210"/>
                    </a:cubicBezTo>
                    <a:cubicBezTo>
                      <a:pt x="4249" y="4769"/>
                      <a:pt x="4356" y="3150"/>
                      <a:pt x="4356" y="1519"/>
                    </a:cubicBezTo>
                    <a:cubicBezTo>
                      <a:pt x="4350" y="507"/>
                      <a:pt x="3561" y="1"/>
                      <a:pt x="2775"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77;p24"/>
              <p:cNvSpPr/>
              <p:nvPr/>
            </p:nvSpPr>
            <p:spPr>
              <a:xfrm>
                <a:off x="1305250" y="1446480"/>
                <a:ext cx="68830" cy="42780"/>
              </a:xfrm>
              <a:custGeom>
                <a:avLst/>
                <a:gdLst/>
                <a:ahLst/>
                <a:cxnLst/>
                <a:rect l="l" t="t" r="r" b="b"/>
                <a:pathLst>
                  <a:path w="2156" h="1340" extrusionOk="0">
                    <a:moveTo>
                      <a:pt x="1096" y="245"/>
                    </a:moveTo>
                    <a:lnTo>
                      <a:pt x="1096" y="245"/>
                    </a:lnTo>
                    <a:cubicBezTo>
                      <a:pt x="1095" y="245"/>
                      <a:pt x="1095" y="246"/>
                      <a:pt x="1094" y="246"/>
                    </a:cubicBezTo>
                    <a:lnTo>
                      <a:pt x="1094" y="246"/>
                    </a:lnTo>
                    <a:cubicBezTo>
                      <a:pt x="1094" y="247"/>
                      <a:pt x="1094" y="247"/>
                      <a:pt x="1093" y="247"/>
                    </a:cubicBezTo>
                    <a:lnTo>
                      <a:pt x="1093" y="247"/>
                    </a:lnTo>
                    <a:cubicBezTo>
                      <a:pt x="1094" y="247"/>
                      <a:pt x="1094" y="246"/>
                      <a:pt x="1094" y="246"/>
                    </a:cubicBezTo>
                    <a:lnTo>
                      <a:pt x="1094" y="246"/>
                    </a:lnTo>
                    <a:cubicBezTo>
                      <a:pt x="1095" y="245"/>
                      <a:pt x="1095" y="245"/>
                      <a:pt x="1096" y="245"/>
                    </a:cubicBezTo>
                    <a:close/>
                    <a:moveTo>
                      <a:pt x="1048" y="273"/>
                    </a:moveTo>
                    <a:lnTo>
                      <a:pt x="1048" y="273"/>
                    </a:lnTo>
                    <a:cubicBezTo>
                      <a:pt x="1036" y="279"/>
                      <a:pt x="1027" y="285"/>
                      <a:pt x="1018" y="289"/>
                    </a:cubicBezTo>
                    <a:lnTo>
                      <a:pt x="1018" y="289"/>
                    </a:lnTo>
                    <a:cubicBezTo>
                      <a:pt x="1015" y="290"/>
                      <a:pt x="1014" y="290"/>
                      <a:pt x="1014" y="290"/>
                    </a:cubicBezTo>
                    <a:cubicBezTo>
                      <a:pt x="1012" y="290"/>
                      <a:pt x="1024" y="284"/>
                      <a:pt x="1048" y="273"/>
                    </a:cubicBezTo>
                    <a:close/>
                    <a:moveTo>
                      <a:pt x="1550" y="0"/>
                    </a:moveTo>
                    <a:cubicBezTo>
                      <a:pt x="1477" y="0"/>
                      <a:pt x="1406" y="17"/>
                      <a:pt x="1339" y="48"/>
                    </a:cubicBezTo>
                    <a:lnTo>
                      <a:pt x="1339" y="48"/>
                    </a:lnTo>
                    <a:cubicBezTo>
                      <a:pt x="1282" y="40"/>
                      <a:pt x="1225" y="36"/>
                      <a:pt x="1168" y="36"/>
                    </a:cubicBezTo>
                    <a:cubicBezTo>
                      <a:pt x="840" y="36"/>
                      <a:pt x="526" y="164"/>
                      <a:pt x="250" y="380"/>
                    </a:cubicBezTo>
                    <a:cubicBezTo>
                      <a:pt x="0" y="582"/>
                      <a:pt x="72" y="1070"/>
                      <a:pt x="357" y="1201"/>
                    </a:cubicBezTo>
                    <a:cubicBezTo>
                      <a:pt x="555" y="1294"/>
                      <a:pt x="755" y="1339"/>
                      <a:pt x="949" y="1339"/>
                    </a:cubicBezTo>
                    <a:cubicBezTo>
                      <a:pt x="1350" y="1339"/>
                      <a:pt x="1724" y="1146"/>
                      <a:pt x="1989" y="784"/>
                    </a:cubicBezTo>
                    <a:cubicBezTo>
                      <a:pt x="2155" y="558"/>
                      <a:pt x="2024" y="201"/>
                      <a:pt x="1798" y="70"/>
                    </a:cubicBezTo>
                    <a:cubicBezTo>
                      <a:pt x="1716" y="22"/>
                      <a:pt x="1632" y="0"/>
                      <a:pt x="155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78;p24"/>
              <p:cNvSpPr/>
              <p:nvPr/>
            </p:nvSpPr>
            <p:spPr>
              <a:xfrm>
                <a:off x="1852973" y="1708769"/>
                <a:ext cx="92008" cy="115217"/>
              </a:xfrm>
              <a:custGeom>
                <a:avLst/>
                <a:gdLst/>
                <a:ahLst/>
                <a:cxnLst/>
                <a:rect l="l" t="t" r="r" b="b"/>
                <a:pathLst>
                  <a:path w="2882" h="3609" extrusionOk="0">
                    <a:moveTo>
                      <a:pt x="1718" y="0"/>
                    </a:moveTo>
                    <a:cubicBezTo>
                      <a:pt x="1359" y="0"/>
                      <a:pt x="1002" y="164"/>
                      <a:pt x="822" y="510"/>
                    </a:cubicBezTo>
                    <a:cubicBezTo>
                      <a:pt x="524" y="1070"/>
                      <a:pt x="298" y="1665"/>
                      <a:pt x="143" y="2284"/>
                    </a:cubicBezTo>
                    <a:cubicBezTo>
                      <a:pt x="0" y="2820"/>
                      <a:pt x="310" y="3451"/>
                      <a:pt x="869" y="3582"/>
                    </a:cubicBezTo>
                    <a:cubicBezTo>
                      <a:pt x="952" y="3600"/>
                      <a:pt x="1035" y="3608"/>
                      <a:pt x="1118" y="3608"/>
                    </a:cubicBezTo>
                    <a:cubicBezTo>
                      <a:pt x="1586" y="3608"/>
                      <a:pt x="2034" y="3329"/>
                      <a:pt x="2155" y="2844"/>
                    </a:cubicBezTo>
                    <a:cubicBezTo>
                      <a:pt x="2215" y="2594"/>
                      <a:pt x="2298" y="2355"/>
                      <a:pt x="2381" y="2117"/>
                    </a:cubicBezTo>
                    <a:cubicBezTo>
                      <a:pt x="2381" y="2117"/>
                      <a:pt x="2418" y="2021"/>
                      <a:pt x="2441" y="1963"/>
                    </a:cubicBezTo>
                    <a:lnTo>
                      <a:pt x="2441" y="1963"/>
                    </a:lnTo>
                    <a:cubicBezTo>
                      <a:pt x="2500" y="1820"/>
                      <a:pt x="2560" y="1701"/>
                      <a:pt x="2631" y="1570"/>
                    </a:cubicBezTo>
                    <a:cubicBezTo>
                      <a:pt x="2881" y="1081"/>
                      <a:pt x="2774" y="403"/>
                      <a:pt x="2250" y="129"/>
                    </a:cubicBezTo>
                    <a:cubicBezTo>
                      <a:pt x="2088" y="44"/>
                      <a:pt x="1903" y="0"/>
                      <a:pt x="1718"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9;p24"/>
              <p:cNvSpPr/>
              <p:nvPr/>
            </p:nvSpPr>
            <p:spPr>
              <a:xfrm>
                <a:off x="1887930" y="1563195"/>
                <a:ext cx="81345" cy="107172"/>
              </a:xfrm>
              <a:custGeom>
                <a:avLst/>
                <a:gdLst/>
                <a:ahLst/>
                <a:cxnLst/>
                <a:rect l="l" t="t" r="r" b="b"/>
                <a:pathLst>
                  <a:path w="2548" h="3357" extrusionOk="0">
                    <a:moveTo>
                      <a:pt x="1477" y="1260"/>
                    </a:moveTo>
                    <a:cubicBezTo>
                      <a:pt x="1597" y="1260"/>
                      <a:pt x="1700" y="1279"/>
                      <a:pt x="1787" y="1317"/>
                    </a:cubicBezTo>
                    <a:lnTo>
                      <a:pt x="1787" y="1317"/>
                    </a:lnTo>
                    <a:cubicBezTo>
                      <a:pt x="1690" y="1286"/>
                      <a:pt x="1586" y="1267"/>
                      <a:pt x="1477" y="1260"/>
                    </a:cubicBezTo>
                    <a:close/>
                    <a:moveTo>
                      <a:pt x="1298" y="1"/>
                    </a:moveTo>
                    <a:cubicBezTo>
                      <a:pt x="1035" y="1"/>
                      <a:pt x="772" y="102"/>
                      <a:pt x="548" y="296"/>
                    </a:cubicBezTo>
                    <a:cubicBezTo>
                      <a:pt x="108" y="677"/>
                      <a:pt x="1" y="1296"/>
                      <a:pt x="48" y="1855"/>
                    </a:cubicBezTo>
                    <a:cubicBezTo>
                      <a:pt x="120" y="2665"/>
                      <a:pt x="620" y="3308"/>
                      <a:pt x="1477" y="3355"/>
                    </a:cubicBezTo>
                    <a:cubicBezTo>
                      <a:pt x="1489" y="3356"/>
                      <a:pt x="1501" y="3356"/>
                      <a:pt x="1513" y="3356"/>
                    </a:cubicBezTo>
                    <a:cubicBezTo>
                      <a:pt x="2047" y="3356"/>
                      <a:pt x="2548" y="2843"/>
                      <a:pt x="2525" y="2308"/>
                    </a:cubicBezTo>
                    <a:cubicBezTo>
                      <a:pt x="2512" y="2003"/>
                      <a:pt x="2395" y="1746"/>
                      <a:pt x="2203" y="1562"/>
                    </a:cubicBezTo>
                    <a:lnTo>
                      <a:pt x="2203" y="1562"/>
                    </a:lnTo>
                    <a:cubicBezTo>
                      <a:pt x="2425" y="1166"/>
                      <a:pt x="2359" y="601"/>
                      <a:pt x="2025" y="296"/>
                    </a:cubicBezTo>
                    <a:cubicBezTo>
                      <a:pt x="1808" y="96"/>
                      <a:pt x="1553" y="1"/>
                      <a:pt x="1298"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0;p24"/>
              <p:cNvSpPr/>
              <p:nvPr/>
            </p:nvSpPr>
            <p:spPr>
              <a:xfrm>
                <a:off x="1110832" y="1801253"/>
                <a:ext cx="383547" cy="653569"/>
              </a:xfrm>
              <a:custGeom>
                <a:avLst/>
                <a:gdLst/>
                <a:ahLst/>
                <a:cxnLst/>
                <a:rect l="l" t="t" r="r" b="b"/>
                <a:pathLst>
                  <a:path w="12014" h="20472" extrusionOk="0">
                    <a:moveTo>
                      <a:pt x="378" y="0"/>
                    </a:moveTo>
                    <a:cubicBezTo>
                      <a:pt x="182" y="0"/>
                      <a:pt x="0" y="125"/>
                      <a:pt x="30" y="375"/>
                    </a:cubicBezTo>
                    <a:cubicBezTo>
                      <a:pt x="494" y="4078"/>
                      <a:pt x="2685" y="7031"/>
                      <a:pt x="5447" y="9424"/>
                    </a:cubicBezTo>
                    <a:cubicBezTo>
                      <a:pt x="6090" y="9984"/>
                      <a:pt x="6769" y="10507"/>
                      <a:pt x="7459" y="11019"/>
                    </a:cubicBezTo>
                    <a:cubicBezTo>
                      <a:pt x="8233" y="11615"/>
                      <a:pt x="9567" y="12234"/>
                      <a:pt x="10150" y="13008"/>
                    </a:cubicBezTo>
                    <a:cubicBezTo>
                      <a:pt x="10769" y="13829"/>
                      <a:pt x="10650" y="15532"/>
                      <a:pt x="10769" y="16544"/>
                    </a:cubicBezTo>
                    <a:cubicBezTo>
                      <a:pt x="10912" y="17734"/>
                      <a:pt x="11055" y="18913"/>
                      <a:pt x="11198" y="20092"/>
                    </a:cubicBezTo>
                    <a:cubicBezTo>
                      <a:pt x="11228" y="20343"/>
                      <a:pt x="11442" y="20471"/>
                      <a:pt x="11639" y="20471"/>
                    </a:cubicBezTo>
                    <a:cubicBezTo>
                      <a:pt x="11834" y="20471"/>
                      <a:pt x="12013" y="20346"/>
                      <a:pt x="11984" y="20092"/>
                    </a:cubicBezTo>
                    <a:cubicBezTo>
                      <a:pt x="11722" y="17961"/>
                      <a:pt x="11603" y="15758"/>
                      <a:pt x="11210" y="13639"/>
                    </a:cubicBezTo>
                    <a:cubicBezTo>
                      <a:pt x="10972" y="12389"/>
                      <a:pt x="10115" y="11996"/>
                      <a:pt x="9103" y="11257"/>
                    </a:cubicBezTo>
                    <a:cubicBezTo>
                      <a:pt x="5340" y="8531"/>
                      <a:pt x="1435" y="5281"/>
                      <a:pt x="816" y="375"/>
                    </a:cubicBezTo>
                    <a:cubicBezTo>
                      <a:pt x="786" y="125"/>
                      <a:pt x="575" y="0"/>
                      <a:pt x="3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1;p24"/>
              <p:cNvSpPr/>
              <p:nvPr/>
            </p:nvSpPr>
            <p:spPr>
              <a:xfrm>
                <a:off x="898154" y="1786376"/>
                <a:ext cx="260572" cy="648365"/>
              </a:xfrm>
              <a:custGeom>
                <a:avLst/>
                <a:gdLst/>
                <a:ahLst/>
                <a:cxnLst/>
                <a:rect l="l" t="t" r="r" b="b"/>
                <a:pathLst>
                  <a:path w="8162" h="20309" extrusionOk="0">
                    <a:moveTo>
                      <a:pt x="7581" y="1"/>
                    </a:moveTo>
                    <a:cubicBezTo>
                      <a:pt x="7518" y="1"/>
                      <a:pt x="7451" y="18"/>
                      <a:pt x="7383" y="55"/>
                    </a:cubicBezTo>
                    <a:cubicBezTo>
                      <a:pt x="4192" y="1806"/>
                      <a:pt x="596" y="3044"/>
                      <a:pt x="310" y="7140"/>
                    </a:cubicBezTo>
                    <a:cubicBezTo>
                      <a:pt x="1" y="11450"/>
                      <a:pt x="1215" y="16069"/>
                      <a:pt x="2763" y="20046"/>
                    </a:cubicBezTo>
                    <a:cubicBezTo>
                      <a:pt x="2838" y="20229"/>
                      <a:pt x="3002" y="20308"/>
                      <a:pt x="3161" y="20308"/>
                    </a:cubicBezTo>
                    <a:cubicBezTo>
                      <a:pt x="3406" y="20308"/>
                      <a:pt x="3640" y="20120"/>
                      <a:pt x="3525" y="19832"/>
                    </a:cubicBezTo>
                    <a:cubicBezTo>
                      <a:pt x="2144" y="16307"/>
                      <a:pt x="1251" y="12581"/>
                      <a:pt x="1096" y="8783"/>
                    </a:cubicBezTo>
                    <a:cubicBezTo>
                      <a:pt x="1001" y="6711"/>
                      <a:pt x="1239" y="4699"/>
                      <a:pt x="3049" y="3401"/>
                    </a:cubicBezTo>
                    <a:cubicBezTo>
                      <a:pt x="4501" y="2353"/>
                      <a:pt x="6216" y="1591"/>
                      <a:pt x="7787" y="734"/>
                    </a:cubicBezTo>
                    <a:cubicBezTo>
                      <a:pt x="8161" y="522"/>
                      <a:pt x="7935" y="1"/>
                      <a:pt x="75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2;p24"/>
              <p:cNvSpPr/>
              <p:nvPr/>
            </p:nvSpPr>
            <p:spPr>
              <a:xfrm>
                <a:off x="1009920" y="1880297"/>
                <a:ext cx="422368" cy="544896"/>
              </a:xfrm>
              <a:custGeom>
                <a:avLst/>
                <a:gdLst/>
                <a:ahLst/>
                <a:cxnLst/>
                <a:rect l="l" t="t" r="r" b="b"/>
                <a:pathLst>
                  <a:path w="13230" h="17068" extrusionOk="0">
                    <a:moveTo>
                      <a:pt x="2739" y="0"/>
                    </a:moveTo>
                    <a:cubicBezTo>
                      <a:pt x="2686" y="0"/>
                      <a:pt x="2631" y="28"/>
                      <a:pt x="2608" y="90"/>
                    </a:cubicBezTo>
                    <a:cubicBezTo>
                      <a:pt x="2072" y="1459"/>
                      <a:pt x="1524" y="2840"/>
                      <a:pt x="988" y="4209"/>
                    </a:cubicBezTo>
                    <a:cubicBezTo>
                      <a:pt x="810" y="4650"/>
                      <a:pt x="0" y="5900"/>
                      <a:pt x="262" y="6412"/>
                    </a:cubicBezTo>
                    <a:cubicBezTo>
                      <a:pt x="548" y="6972"/>
                      <a:pt x="1965" y="7257"/>
                      <a:pt x="2417" y="7460"/>
                    </a:cubicBezTo>
                    <a:cubicBezTo>
                      <a:pt x="3822" y="8043"/>
                      <a:pt x="5215" y="8627"/>
                      <a:pt x="6620" y="9222"/>
                    </a:cubicBezTo>
                    <a:cubicBezTo>
                      <a:pt x="6858" y="9317"/>
                      <a:pt x="8299" y="9710"/>
                      <a:pt x="8418" y="9972"/>
                    </a:cubicBezTo>
                    <a:cubicBezTo>
                      <a:pt x="8692" y="10663"/>
                      <a:pt x="7775" y="10984"/>
                      <a:pt x="7441" y="11556"/>
                    </a:cubicBezTo>
                    <a:cubicBezTo>
                      <a:pt x="7299" y="11806"/>
                      <a:pt x="7120" y="11996"/>
                      <a:pt x="7180" y="12318"/>
                    </a:cubicBezTo>
                    <a:cubicBezTo>
                      <a:pt x="7334" y="13103"/>
                      <a:pt x="8715" y="13746"/>
                      <a:pt x="9251" y="14151"/>
                    </a:cubicBezTo>
                    <a:cubicBezTo>
                      <a:pt x="10489" y="15116"/>
                      <a:pt x="11740" y="16080"/>
                      <a:pt x="12990" y="17044"/>
                    </a:cubicBezTo>
                    <a:cubicBezTo>
                      <a:pt x="13012" y="17060"/>
                      <a:pt x="13034" y="17067"/>
                      <a:pt x="13055" y="17067"/>
                    </a:cubicBezTo>
                    <a:cubicBezTo>
                      <a:pt x="13157" y="17067"/>
                      <a:pt x="13230" y="16897"/>
                      <a:pt x="13121" y="16818"/>
                    </a:cubicBezTo>
                    <a:lnTo>
                      <a:pt x="9644" y="14127"/>
                    </a:lnTo>
                    <a:cubicBezTo>
                      <a:pt x="8799" y="13473"/>
                      <a:pt x="8346" y="13318"/>
                      <a:pt x="8144" y="12210"/>
                    </a:cubicBezTo>
                    <a:cubicBezTo>
                      <a:pt x="7918" y="11044"/>
                      <a:pt x="8299" y="10913"/>
                      <a:pt x="9144" y="10198"/>
                    </a:cubicBezTo>
                    <a:cubicBezTo>
                      <a:pt x="9227" y="10127"/>
                      <a:pt x="9168" y="10008"/>
                      <a:pt x="9085" y="9972"/>
                    </a:cubicBezTo>
                    <a:cubicBezTo>
                      <a:pt x="6787" y="9008"/>
                      <a:pt x="4489" y="8043"/>
                      <a:pt x="2191" y="7079"/>
                    </a:cubicBezTo>
                    <a:cubicBezTo>
                      <a:pt x="1512" y="6793"/>
                      <a:pt x="750" y="6365"/>
                      <a:pt x="774" y="5460"/>
                    </a:cubicBezTo>
                    <a:cubicBezTo>
                      <a:pt x="786" y="5019"/>
                      <a:pt x="1310" y="4102"/>
                      <a:pt x="1465" y="3698"/>
                    </a:cubicBezTo>
                    <a:cubicBezTo>
                      <a:pt x="1929" y="2519"/>
                      <a:pt x="2393" y="1340"/>
                      <a:pt x="2858" y="161"/>
                    </a:cubicBezTo>
                    <a:cubicBezTo>
                      <a:pt x="2893" y="62"/>
                      <a:pt x="2818" y="0"/>
                      <a:pt x="273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p24"/>
              <p:cNvSpPr/>
              <p:nvPr/>
            </p:nvSpPr>
            <p:spPr>
              <a:xfrm>
                <a:off x="1095668" y="2205093"/>
                <a:ext cx="89262" cy="214344"/>
              </a:xfrm>
              <a:custGeom>
                <a:avLst/>
                <a:gdLst/>
                <a:ahLst/>
                <a:cxnLst/>
                <a:rect l="l" t="t" r="r" b="b"/>
                <a:pathLst>
                  <a:path w="2796" h="6714" extrusionOk="0">
                    <a:moveTo>
                      <a:pt x="155" y="0"/>
                    </a:moveTo>
                    <a:cubicBezTo>
                      <a:pt x="78" y="0"/>
                      <a:pt x="0" y="63"/>
                      <a:pt x="29" y="155"/>
                    </a:cubicBezTo>
                    <a:cubicBezTo>
                      <a:pt x="755" y="2370"/>
                      <a:pt x="1577" y="4525"/>
                      <a:pt x="2529" y="6644"/>
                    </a:cubicBezTo>
                    <a:cubicBezTo>
                      <a:pt x="2548" y="6693"/>
                      <a:pt x="2583" y="6714"/>
                      <a:pt x="2621" y="6714"/>
                    </a:cubicBezTo>
                    <a:cubicBezTo>
                      <a:pt x="2703" y="6714"/>
                      <a:pt x="2796" y="6619"/>
                      <a:pt x="2755" y="6513"/>
                    </a:cubicBezTo>
                    <a:cubicBezTo>
                      <a:pt x="1815" y="4418"/>
                      <a:pt x="993" y="2275"/>
                      <a:pt x="279" y="96"/>
                    </a:cubicBezTo>
                    <a:cubicBezTo>
                      <a:pt x="260" y="29"/>
                      <a:pt x="208" y="0"/>
                      <a:pt x="15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4;p24"/>
              <p:cNvSpPr/>
              <p:nvPr/>
            </p:nvSpPr>
            <p:spPr>
              <a:xfrm>
                <a:off x="1433170" y="1816449"/>
                <a:ext cx="75822" cy="415280"/>
              </a:xfrm>
              <a:custGeom>
                <a:avLst/>
                <a:gdLst/>
                <a:ahLst/>
                <a:cxnLst/>
                <a:rect l="l" t="t" r="r" b="b"/>
                <a:pathLst>
                  <a:path w="2375" h="13008" extrusionOk="0">
                    <a:moveTo>
                      <a:pt x="1370" y="1"/>
                    </a:moveTo>
                    <a:cubicBezTo>
                      <a:pt x="1140" y="1"/>
                      <a:pt x="884" y="194"/>
                      <a:pt x="934" y="495"/>
                    </a:cubicBezTo>
                    <a:cubicBezTo>
                      <a:pt x="1589" y="4543"/>
                      <a:pt x="958" y="8555"/>
                      <a:pt x="65" y="12520"/>
                    </a:cubicBezTo>
                    <a:cubicBezTo>
                      <a:pt x="1" y="12813"/>
                      <a:pt x="250" y="13008"/>
                      <a:pt x="483" y="13008"/>
                    </a:cubicBezTo>
                    <a:cubicBezTo>
                      <a:pt x="637" y="13008"/>
                      <a:pt x="784" y="12922"/>
                      <a:pt x="827" y="12722"/>
                    </a:cubicBezTo>
                    <a:cubicBezTo>
                      <a:pt x="1744" y="8615"/>
                      <a:pt x="2375" y="4483"/>
                      <a:pt x="1696" y="280"/>
                    </a:cubicBezTo>
                    <a:cubicBezTo>
                      <a:pt x="1663" y="86"/>
                      <a:pt x="1522" y="1"/>
                      <a:pt x="137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5;p24"/>
              <p:cNvSpPr/>
              <p:nvPr/>
            </p:nvSpPr>
            <p:spPr>
              <a:xfrm>
                <a:off x="1462413" y="1805148"/>
                <a:ext cx="236341" cy="620814"/>
              </a:xfrm>
              <a:custGeom>
                <a:avLst/>
                <a:gdLst/>
                <a:ahLst/>
                <a:cxnLst/>
                <a:rect l="l" t="t" r="r" b="b"/>
                <a:pathLst>
                  <a:path w="7403" h="19446" extrusionOk="0">
                    <a:moveTo>
                      <a:pt x="593" y="1"/>
                    </a:moveTo>
                    <a:cubicBezTo>
                      <a:pt x="240" y="1"/>
                      <a:pt x="1" y="526"/>
                      <a:pt x="387" y="729"/>
                    </a:cubicBezTo>
                    <a:cubicBezTo>
                      <a:pt x="3614" y="2396"/>
                      <a:pt x="4531" y="5909"/>
                      <a:pt x="5078" y="9230"/>
                    </a:cubicBezTo>
                    <a:cubicBezTo>
                      <a:pt x="5614" y="12540"/>
                      <a:pt x="6091" y="15850"/>
                      <a:pt x="6602" y="19160"/>
                    </a:cubicBezTo>
                    <a:cubicBezTo>
                      <a:pt x="6631" y="19360"/>
                      <a:pt x="6770" y="19446"/>
                      <a:pt x="6920" y="19446"/>
                    </a:cubicBezTo>
                    <a:cubicBezTo>
                      <a:pt x="7148" y="19446"/>
                      <a:pt x="7403" y="19251"/>
                      <a:pt x="7353" y="18958"/>
                    </a:cubicBezTo>
                    <a:cubicBezTo>
                      <a:pt x="6757" y="15029"/>
                      <a:pt x="6341" y="11028"/>
                      <a:pt x="5483" y="7159"/>
                    </a:cubicBezTo>
                    <a:cubicBezTo>
                      <a:pt x="4852" y="4242"/>
                      <a:pt x="3531" y="1468"/>
                      <a:pt x="780" y="51"/>
                    </a:cubicBezTo>
                    <a:cubicBezTo>
                      <a:pt x="716" y="16"/>
                      <a:pt x="653" y="1"/>
                      <a:pt x="59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6;p24"/>
              <p:cNvSpPr/>
              <p:nvPr/>
            </p:nvSpPr>
            <p:spPr>
              <a:xfrm>
                <a:off x="1529134" y="1956404"/>
                <a:ext cx="77163" cy="442225"/>
              </a:xfrm>
              <a:custGeom>
                <a:avLst/>
                <a:gdLst/>
                <a:ahLst/>
                <a:cxnLst/>
                <a:rect l="l" t="t" r="r" b="b"/>
                <a:pathLst>
                  <a:path w="2417" h="13852" extrusionOk="0">
                    <a:moveTo>
                      <a:pt x="2006" y="1"/>
                    </a:moveTo>
                    <a:cubicBezTo>
                      <a:pt x="1955" y="1"/>
                      <a:pt x="1907" y="27"/>
                      <a:pt x="1893" y="87"/>
                    </a:cubicBezTo>
                    <a:cubicBezTo>
                      <a:pt x="1464" y="1635"/>
                      <a:pt x="1036" y="3183"/>
                      <a:pt x="607" y="4731"/>
                    </a:cubicBezTo>
                    <a:cubicBezTo>
                      <a:pt x="500" y="5100"/>
                      <a:pt x="0" y="6112"/>
                      <a:pt x="238" y="6552"/>
                    </a:cubicBezTo>
                    <a:cubicBezTo>
                      <a:pt x="386" y="6820"/>
                      <a:pt x="436" y="6873"/>
                      <a:pt x="461" y="6873"/>
                    </a:cubicBezTo>
                    <a:cubicBezTo>
                      <a:pt x="477" y="6873"/>
                      <a:pt x="483" y="6851"/>
                      <a:pt x="497" y="6851"/>
                    </a:cubicBezTo>
                    <a:cubicBezTo>
                      <a:pt x="508" y="6851"/>
                      <a:pt x="522" y="6862"/>
                      <a:pt x="548" y="6898"/>
                    </a:cubicBezTo>
                    <a:cubicBezTo>
                      <a:pt x="702" y="6957"/>
                      <a:pt x="857" y="6993"/>
                      <a:pt x="1012" y="7017"/>
                    </a:cubicBezTo>
                    <a:cubicBezTo>
                      <a:pt x="1881" y="7552"/>
                      <a:pt x="2119" y="8207"/>
                      <a:pt x="1762" y="8969"/>
                    </a:cubicBezTo>
                    <a:cubicBezTo>
                      <a:pt x="1703" y="10481"/>
                      <a:pt x="964" y="12220"/>
                      <a:pt x="607" y="13696"/>
                    </a:cubicBezTo>
                    <a:cubicBezTo>
                      <a:pt x="586" y="13788"/>
                      <a:pt x="667" y="13851"/>
                      <a:pt x="743" y="13851"/>
                    </a:cubicBezTo>
                    <a:cubicBezTo>
                      <a:pt x="794" y="13851"/>
                      <a:pt x="843" y="13823"/>
                      <a:pt x="857" y="13756"/>
                    </a:cubicBezTo>
                    <a:cubicBezTo>
                      <a:pt x="1238" y="12184"/>
                      <a:pt x="1643" y="10624"/>
                      <a:pt x="2012" y="9041"/>
                    </a:cubicBezTo>
                    <a:cubicBezTo>
                      <a:pt x="2203" y="8195"/>
                      <a:pt x="2417" y="7695"/>
                      <a:pt x="1965" y="6981"/>
                    </a:cubicBezTo>
                    <a:cubicBezTo>
                      <a:pt x="1941" y="6945"/>
                      <a:pt x="1905" y="6945"/>
                      <a:pt x="1881" y="6921"/>
                    </a:cubicBezTo>
                    <a:cubicBezTo>
                      <a:pt x="1750" y="6838"/>
                      <a:pt x="1607" y="6790"/>
                      <a:pt x="1453" y="6778"/>
                    </a:cubicBezTo>
                    <a:cubicBezTo>
                      <a:pt x="691" y="6195"/>
                      <a:pt x="488" y="5528"/>
                      <a:pt x="857" y="4802"/>
                    </a:cubicBezTo>
                    <a:cubicBezTo>
                      <a:pt x="976" y="3290"/>
                      <a:pt x="1738" y="1623"/>
                      <a:pt x="2143" y="159"/>
                    </a:cubicBezTo>
                    <a:cubicBezTo>
                      <a:pt x="2172" y="64"/>
                      <a:pt x="2086" y="1"/>
                      <a:pt x="200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7;p24"/>
              <p:cNvSpPr/>
              <p:nvPr/>
            </p:nvSpPr>
            <p:spPr>
              <a:xfrm>
                <a:off x="1152717" y="1787302"/>
                <a:ext cx="250260" cy="118410"/>
              </a:xfrm>
              <a:custGeom>
                <a:avLst/>
                <a:gdLst/>
                <a:ahLst/>
                <a:cxnLst/>
                <a:rect l="l" t="t" r="r" b="b"/>
                <a:pathLst>
                  <a:path w="7839" h="3709" extrusionOk="0">
                    <a:moveTo>
                      <a:pt x="183" y="0"/>
                    </a:moveTo>
                    <a:cubicBezTo>
                      <a:pt x="87" y="0"/>
                      <a:pt x="1" y="94"/>
                      <a:pt x="75" y="193"/>
                    </a:cubicBezTo>
                    <a:cubicBezTo>
                      <a:pt x="1635" y="2372"/>
                      <a:pt x="5124" y="3241"/>
                      <a:pt x="7612" y="3705"/>
                    </a:cubicBezTo>
                    <a:cubicBezTo>
                      <a:pt x="7623" y="3708"/>
                      <a:pt x="7634" y="3709"/>
                      <a:pt x="7644" y="3709"/>
                    </a:cubicBezTo>
                    <a:cubicBezTo>
                      <a:pt x="7787" y="3709"/>
                      <a:pt x="7839" y="3489"/>
                      <a:pt x="7683" y="3455"/>
                    </a:cubicBezTo>
                    <a:cubicBezTo>
                      <a:pt x="5266" y="3003"/>
                      <a:pt x="1802" y="2158"/>
                      <a:pt x="301" y="62"/>
                    </a:cubicBezTo>
                    <a:cubicBezTo>
                      <a:pt x="269" y="18"/>
                      <a:pt x="225" y="0"/>
                      <a:pt x="18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8;p24"/>
              <p:cNvSpPr/>
              <p:nvPr/>
            </p:nvSpPr>
            <p:spPr>
              <a:xfrm>
                <a:off x="1205232" y="1902931"/>
                <a:ext cx="164829" cy="167670"/>
              </a:xfrm>
              <a:custGeom>
                <a:avLst/>
                <a:gdLst/>
                <a:ahLst/>
                <a:cxnLst/>
                <a:rect l="l" t="t" r="r" b="b"/>
                <a:pathLst>
                  <a:path w="5163" h="5252" extrusionOk="0">
                    <a:moveTo>
                      <a:pt x="5005" y="0"/>
                    </a:moveTo>
                    <a:cubicBezTo>
                      <a:pt x="4953" y="0"/>
                      <a:pt x="4902" y="29"/>
                      <a:pt x="4883" y="95"/>
                    </a:cubicBezTo>
                    <a:cubicBezTo>
                      <a:pt x="4491" y="1476"/>
                      <a:pt x="4062" y="2846"/>
                      <a:pt x="3586" y="4203"/>
                    </a:cubicBezTo>
                    <a:cubicBezTo>
                      <a:pt x="3479" y="4477"/>
                      <a:pt x="3490" y="4786"/>
                      <a:pt x="3133" y="4786"/>
                    </a:cubicBezTo>
                    <a:cubicBezTo>
                      <a:pt x="3132" y="4786"/>
                      <a:pt x="3130" y="4787"/>
                      <a:pt x="3128" y="4787"/>
                    </a:cubicBezTo>
                    <a:cubicBezTo>
                      <a:pt x="2964" y="4787"/>
                      <a:pt x="2298" y="4238"/>
                      <a:pt x="2169" y="4155"/>
                    </a:cubicBezTo>
                    <a:cubicBezTo>
                      <a:pt x="1526" y="3727"/>
                      <a:pt x="883" y="3298"/>
                      <a:pt x="252" y="2869"/>
                    </a:cubicBezTo>
                    <a:cubicBezTo>
                      <a:pt x="228" y="2853"/>
                      <a:pt x="204" y="2847"/>
                      <a:pt x="182" y="2847"/>
                    </a:cubicBezTo>
                    <a:cubicBezTo>
                      <a:pt x="72" y="2847"/>
                      <a:pt x="0" y="3016"/>
                      <a:pt x="109" y="3096"/>
                    </a:cubicBezTo>
                    <a:cubicBezTo>
                      <a:pt x="1181" y="3810"/>
                      <a:pt x="2252" y="4524"/>
                      <a:pt x="3324" y="5227"/>
                    </a:cubicBezTo>
                    <a:cubicBezTo>
                      <a:pt x="3344" y="5244"/>
                      <a:pt x="3367" y="5251"/>
                      <a:pt x="3389" y="5251"/>
                    </a:cubicBezTo>
                    <a:cubicBezTo>
                      <a:pt x="3444" y="5251"/>
                      <a:pt x="3497" y="5206"/>
                      <a:pt x="3514" y="5155"/>
                    </a:cubicBezTo>
                    <a:cubicBezTo>
                      <a:pt x="4110" y="3512"/>
                      <a:pt x="4657" y="1846"/>
                      <a:pt x="5133" y="167"/>
                    </a:cubicBezTo>
                    <a:cubicBezTo>
                      <a:pt x="5162" y="66"/>
                      <a:pt x="5083" y="0"/>
                      <a:pt x="500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9;p24"/>
              <p:cNvSpPr/>
              <p:nvPr/>
            </p:nvSpPr>
            <p:spPr>
              <a:xfrm>
                <a:off x="1328810" y="1913849"/>
                <a:ext cx="104203" cy="142098"/>
              </a:xfrm>
              <a:custGeom>
                <a:avLst/>
                <a:gdLst/>
                <a:ahLst/>
                <a:cxnLst/>
                <a:rect l="l" t="t" r="r" b="b"/>
                <a:pathLst>
                  <a:path w="3264" h="4451" extrusionOk="0">
                    <a:moveTo>
                      <a:pt x="1089" y="0"/>
                    </a:moveTo>
                    <a:cubicBezTo>
                      <a:pt x="1036" y="0"/>
                      <a:pt x="981" y="26"/>
                      <a:pt x="953" y="87"/>
                    </a:cubicBezTo>
                    <a:cubicBezTo>
                      <a:pt x="679" y="777"/>
                      <a:pt x="0" y="2206"/>
                      <a:pt x="441" y="2944"/>
                    </a:cubicBezTo>
                    <a:cubicBezTo>
                      <a:pt x="596" y="3194"/>
                      <a:pt x="870" y="3313"/>
                      <a:pt x="1120" y="3444"/>
                    </a:cubicBezTo>
                    <a:cubicBezTo>
                      <a:pt x="1739" y="3778"/>
                      <a:pt x="2370" y="4111"/>
                      <a:pt x="3001" y="4432"/>
                    </a:cubicBezTo>
                    <a:cubicBezTo>
                      <a:pt x="3024" y="4445"/>
                      <a:pt x="3047" y="4451"/>
                      <a:pt x="3069" y="4451"/>
                    </a:cubicBezTo>
                    <a:cubicBezTo>
                      <a:pt x="3189" y="4451"/>
                      <a:pt x="3263" y="4277"/>
                      <a:pt x="3132" y="4206"/>
                    </a:cubicBezTo>
                    <a:cubicBezTo>
                      <a:pt x="2751" y="4004"/>
                      <a:pt x="2358" y="3801"/>
                      <a:pt x="1977" y="3599"/>
                    </a:cubicBezTo>
                    <a:cubicBezTo>
                      <a:pt x="1655" y="3432"/>
                      <a:pt x="1179" y="3289"/>
                      <a:pt x="929" y="3039"/>
                    </a:cubicBezTo>
                    <a:cubicBezTo>
                      <a:pt x="203" y="2361"/>
                      <a:pt x="905" y="920"/>
                      <a:pt x="1215" y="158"/>
                    </a:cubicBezTo>
                    <a:cubicBezTo>
                      <a:pt x="1251" y="64"/>
                      <a:pt x="1172" y="0"/>
                      <a:pt x="108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90;p24"/>
              <p:cNvSpPr/>
              <p:nvPr/>
            </p:nvSpPr>
            <p:spPr>
              <a:xfrm>
                <a:off x="1336792" y="1888055"/>
                <a:ext cx="146791" cy="173161"/>
              </a:xfrm>
              <a:custGeom>
                <a:avLst/>
                <a:gdLst/>
                <a:ahLst/>
                <a:cxnLst/>
                <a:rect l="l" t="t" r="r" b="b"/>
                <a:pathLst>
                  <a:path w="4598" h="5424" extrusionOk="0">
                    <a:moveTo>
                      <a:pt x="2095" y="1"/>
                    </a:moveTo>
                    <a:cubicBezTo>
                      <a:pt x="1724" y="1"/>
                      <a:pt x="1331" y="82"/>
                      <a:pt x="1012" y="133"/>
                    </a:cubicBezTo>
                    <a:cubicBezTo>
                      <a:pt x="678" y="181"/>
                      <a:pt x="663" y="538"/>
                      <a:pt x="837" y="748"/>
                    </a:cubicBezTo>
                    <a:lnTo>
                      <a:pt x="837" y="748"/>
                    </a:lnTo>
                    <a:cubicBezTo>
                      <a:pt x="816" y="778"/>
                      <a:pt x="799" y="811"/>
                      <a:pt x="786" y="847"/>
                    </a:cubicBezTo>
                    <a:cubicBezTo>
                      <a:pt x="560" y="1633"/>
                      <a:pt x="0" y="2740"/>
                      <a:pt x="72" y="3550"/>
                    </a:cubicBezTo>
                    <a:cubicBezTo>
                      <a:pt x="108" y="4121"/>
                      <a:pt x="572" y="4336"/>
                      <a:pt x="1036" y="4574"/>
                    </a:cubicBezTo>
                    <a:cubicBezTo>
                      <a:pt x="1431" y="4782"/>
                      <a:pt x="2035" y="5225"/>
                      <a:pt x="2546" y="5279"/>
                    </a:cubicBezTo>
                    <a:lnTo>
                      <a:pt x="2546" y="5279"/>
                    </a:lnTo>
                    <a:cubicBezTo>
                      <a:pt x="2621" y="5371"/>
                      <a:pt x="2742" y="5423"/>
                      <a:pt x="2867" y="5423"/>
                    </a:cubicBezTo>
                    <a:cubicBezTo>
                      <a:pt x="2963" y="5423"/>
                      <a:pt x="3062" y="5392"/>
                      <a:pt x="3144" y="5324"/>
                    </a:cubicBezTo>
                    <a:cubicBezTo>
                      <a:pt x="3691" y="4871"/>
                      <a:pt x="4025" y="4312"/>
                      <a:pt x="4168" y="3621"/>
                    </a:cubicBezTo>
                    <a:cubicBezTo>
                      <a:pt x="4184" y="3549"/>
                      <a:pt x="4181" y="3481"/>
                      <a:pt x="4164" y="3420"/>
                    </a:cubicBezTo>
                    <a:lnTo>
                      <a:pt x="4164" y="3420"/>
                    </a:lnTo>
                    <a:cubicBezTo>
                      <a:pt x="4454" y="2857"/>
                      <a:pt x="4597" y="2286"/>
                      <a:pt x="4191" y="1680"/>
                    </a:cubicBezTo>
                    <a:cubicBezTo>
                      <a:pt x="3870" y="1204"/>
                      <a:pt x="3275" y="383"/>
                      <a:pt x="2763" y="133"/>
                    </a:cubicBezTo>
                    <a:cubicBezTo>
                      <a:pt x="2566" y="35"/>
                      <a:pt x="2335" y="1"/>
                      <a:pt x="2095"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91;p24"/>
              <p:cNvSpPr/>
              <p:nvPr/>
            </p:nvSpPr>
            <p:spPr>
              <a:xfrm>
                <a:off x="1380496" y="2029351"/>
                <a:ext cx="96190" cy="170192"/>
              </a:xfrm>
              <a:custGeom>
                <a:avLst/>
                <a:gdLst/>
                <a:ahLst/>
                <a:cxnLst/>
                <a:rect l="l" t="t" r="r" b="b"/>
                <a:pathLst>
                  <a:path w="3013" h="5331" extrusionOk="0">
                    <a:moveTo>
                      <a:pt x="1773" y="1"/>
                    </a:moveTo>
                    <a:cubicBezTo>
                      <a:pt x="1609" y="1"/>
                      <a:pt x="1446" y="94"/>
                      <a:pt x="1394" y="279"/>
                    </a:cubicBezTo>
                    <a:cubicBezTo>
                      <a:pt x="1387" y="303"/>
                      <a:pt x="1381" y="327"/>
                      <a:pt x="1375" y="350"/>
                    </a:cubicBezTo>
                    <a:lnTo>
                      <a:pt x="1375" y="350"/>
                    </a:lnTo>
                    <a:cubicBezTo>
                      <a:pt x="1293" y="279"/>
                      <a:pt x="1185" y="243"/>
                      <a:pt x="1080" y="243"/>
                    </a:cubicBezTo>
                    <a:cubicBezTo>
                      <a:pt x="961" y="243"/>
                      <a:pt x="846" y="290"/>
                      <a:pt x="778" y="385"/>
                    </a:cubicBezTo>
                    <a:lnTo>
                      <a:pt x="778" y="385"/>
                    </a:lnTo>
                    <a:cubicBezTo>
                      <a:pt x="618" y="422"/>
                      <a:pt x="473" y="542"/>
                      <a:pt x="453" y="743"/>
                    </a:cubicBezTo>
                    <a:cubicBezTo>
                      <a:pt x="382" y="1303"/>
                      <a:pt x="322" y="1862"/>
                      <a:pt x="251" y="2410"/>
                    </a:cubicBezTo>
                    <a:cubicBezTo>
                      <a:pt x="203" y="2874"/>
                      <a:pt x="1" y="3529"/>
                      <a:pt x="108" y="3993"/>
                    </a:cubicBezTo>
                    <a:cubicBezTo>
                      <a:pt x="263" y="4648"/>
                      <a:pt x="1239" y="5029"/>
                      <a:pt x="1775" y="5279"/>
                    </a:cubicBezTo>
                    <a:cubicBezTo>
                      <a:pt x="1845" y="5315"/>
                      <a:pt x="1915" y="5331"/>
                      <a:pt x="1979" y="5331"/>
                    </a:cubicBezTo>
                    <a:cubicBezTo>
                      <a:pt x="2177" y="5331"/>
                      <a:pt x="2334" y="5179"/>
                      <a:pt x="2370" y="4946"/>
                    </a:cubicBezTo>
                    <a:cubicBezTo>
                      <a:pt x="2489" y="3970"/>
                      <a:pt x="2787" y="3029"/>
                      <a:pt x="2918" y="2053"/>
                    </a:cubicBezTo>
                    <a:cubicBezTo>
                      <a:pt x="3013" y="1326"/>
                      <a:pt x="2489" y="767"/>
                      <a:pt x="2120" y="183"/>
                    </a:cubicBezTo>
                    <a:cubicBezTo>
                      <a:pt x="2040" y="61"/>
                      <a:pt x="1906" y="1"/>
                      <a:pt x="177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92;p24"/>
              <p:cNvSpPr/>
              <p:nvPr/>
            </p:nvSpPr>
            <p:spPr>
              <a:xfrm>
                <a:off x="1406897" y="1791356"/>
                <a:ext cx="39395" cy="111291"/>
              </a:xfrm>
              <a:custGeom>
                <a:avLst/>
                <a:gdLst/>
                <a:ahLst/>
                <a:cxnLst/>
                <a:rect l="l" t="t" r="r" b="b"/>
                <a:pathLst>
                  <a:path w="1234" h="3486" extrusionOk="0">
                    <a:moveTo>
                      <a:pt x="1058" y="1"/>
                    </a:moveTo>
                    <a:cubicBezTo>
                      <a:pt x="992" y="1"/>
                      <a:pt x="930" y="42"/>
                      <a:pt x="936" y="126"/>
                    </a:cubicBezTo>
                    <a:cubicBezTo>
                      <a:pt x="972" y="1269"/>
                      <a:pt x="686" y="2328"/>
                      <a:pt x="67" y="3293"/>
                    </a:cubicBezTo>
                    <a:cubicBezTo>
                      <a:pt x="0" y="3392"/>
                      <a:pt x="89" y="3485"/>
                      <a:pt x="182" y="3485"/>
                    </a:cubicBezTo>
                    <a:cubicBezTo>
                      <a:pt x="222" y="3485"/>
                      <a:pt x="264" y="3467"/>
                      <a:pt x="293" y="3424"/>
                    </a:cubicBezTo>
                    <a:cubicBezTo>
                      <a:pt x="924" y="2423"/>
                      <a:pt x="1233" y="1316"/>
                      <a:pt x="1198" y="126"/>
                    </a:cubicBezTo>
                    <a:cubicBezTo>
                      <a:pt x="1192" y="42"/>
                      <a:pt x="1123" y="1"/>
                      <a:pt x="105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93;p24"/>
              <p:cNvSpPr/>
              <p:nvPr/>
            </p:nvSpPr>
            <p:spPr>
              <a:xfrm>
                <a:off x="1437512" y="1791197"/>
                <a:ext cx="42141" cy="42875"/>
              </a:xfrm>
              <a:custGeom>
                <a:avLst/>
                <a:gdLst/>
                <a:ahLst/>
                <a:cxnLst/>
                <a:rect l="l" t="t" r="r" b="b"/>
                <a:pathLst>
                  <a:path w="1320" h="1343" extrusionOk="0">
                    <a:moveTo>
                      <a:pt x="181" y="1"/>
                    </a:moveTo>
                    <a:cubicBezTo>
                      <a:pt x="71" y="1"/>
                      <a:pt x="1" y="170"/>
                      <a:pt x="120" y="250"/>
                    </a:cubicBezTo>
                    <a:cubicBezTo>
                      <a:pt x="501" y="512"/>
                      <a:pt x="810" y="857"/>
                      <a:pt x="1036" y="1274"/>
                    </a:cubicBezTo>
                    <a:cubicBezTo>
                      <a:pt x="1063" y="1323"/>
                      <a:pt x="1104" y="1343"/>
                      <a:pt x="1144" y="1343"/>
                    </a:cubicBezTo>
                    <a:cubicBezTo>
                      <a:pt x="1232" y="1343"/>
                      <a:pt x="1320" y="1248"/>
                      <a:pt x="1263" y="1143"/>
                    </a:cubicBezTo>
                    <a:cubicBezTo>
                      <a:pt x="1013" y="690"/>
                      <a:pt x="667" y="309"/>
                      <a:pt x="251" y="23"/>
                    </a:cubicBezTo>
                    <a:cubicBezTo>
                      <a:pt x="227" y="7"/>
                      <a:pt x="203" y="1"/>
                      <a:pt x="1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94;p24"/>
              <p:cNvSpPr/>
              <p:nvPr/>
            </p:nvSpPr>
            <p:spPr>
              <a:xfrm>
                <a:off x="1156388" y="1614465"/>
                <a:ext cx="60689" cy="185197"/>
              </a:xfrm>
              <a:custGeom>
                <a:avLst/>
                <a:gdLst/>
                <a:ahLst/>
                <a:cxnLst/>
                <a:rect l="l" t="t" r="r" b="b"/>
                <a:pathLst>
                  <a:path w="1901" h="5801" extrusionOk="0">
                    <a:moveTo>
                      <a:pt x="1443" y="1"/>
                    </a:moveTo>
                    <a:cubicBezTo>
                      <a:pt x="1246" y="1"/>
                      <a:pt x="1038" y="129"/>
                      <a:pt x="1020" y="380"/>
                    </a:cubicBezTo>
                    <a:cubicBezTo>
                      <a:pt x="925" y="1904"/>
                      <a:pt x="1127" y="3928"/>
                      <a:pt x="210" y="5226"/>
                    </a:cubicBezTo>
                    <a:cubicBezTo>
                      <a:pt x="1" y="5519"/>
                      <a:pt x="275" y="5801"/>
                      <a:pt x="559" y="5801"/>
                    </a:cubicBezTo>
                    <a:cubicBezTo>
                      <a:pt x="679" y="5801"/>
                      <a:pt x="801" y="5751"/>
                      <a:pt x="889" y="5631"/>
                    </a:cubicBezTo>
                    <a:cubicBezTo>
                      <a:pt x="1901" y="4190"/>
                      <a:pt x="1699" y="2059"/>
                      <a:pt x="1806" y="380"/>
                    </a:cubicBezTo>
                    <a:cubicBezTo>
                      <a:pt x="1823" y="126"/>
                      <a:pt x="1638" y="1"/>
                      <a:pt x="144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95;p24"/>
              <p:cNvSpPr/>
              <p:nvPr/>
            </p:nvSpPr>
            <p:spPr>
              <a:xfrm>
                <a:off x="1425349" y="1709631"/>
                <a:ext cx="12195" cy="93923"/>
              </a:xfrm>
              <a:custGeom>
                <a:avLst/>
                <a:gdLst/>
                <a:ahLst/>
                <a:cxnLst/>
                <a:rect l="l" t="t" r="r" b="b"/>
                <a:pathLst>
                  <a:path w="382" h="2942" extrusionOk="0">
                    <a:moveTo>
                      <a:pt x="132" y="1"/>
                    </a:moveTo>
                    <a:cubicBezTo>
                      <a:pt x="66" y="1"/>
                      <a:pt x="1" y="42"/>
                      <a:pt x="1" y="126"/>
                    </a:cubicBezTo>
                    <a:cubicBezTo>
                      <a:pt x="24" y="1031"/>
                      <a:pt x="60" y="1924"/>
                      <a:pt x="120" y="2817"/>
                    </a:cubicBezTo>
                    <a:cubicBezTo>
                      <a:pt x="120" y="2900"/>
                      <a:pt x="185" y="2942"/>
                      <a:pt x="251" y="2942"/>
                    </a:cubicBezTo>
                    <a:cubicBezTo>
                      <a:pt x="316" y="2942"/>
                      <a:pt x="382" y="2900"/>
                      <a:pt x="382" y="2817"/>
                    </a:cubicBezTo>
                    <a:cubicBezTo>
                      <a:pt x="322" y="1924"/>
                      <a:pt x="286" y="1031"/>
                      <a:pt x="263" y="126"/>
                    </a:cubicBezTo>
                    <a:cubicBezTo>
                      <a:pt x="263" y="42"/>
                      <a:pt x="197" y="1"/>
                      <a:pt x="13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96;p24"/>
              <p:cNvSpPr/>
              <p:nvPr/>
            </p:nvSpPr>
            <p:spPr>
              <a:xfrm>
                <a:off x="1192877" y="1294042"/>
                <a:ext cx="347695" cy="421921"/>
              </a:xfrm>
              <a:custGeom>
                <a:avLst/>
                <a:gdLst/>
                <a:ahLst/>
                <a:cxnLst/>
                <a:rect l="l" t="t" r="r" b="b"/>
                <a:pathLst>
                  <a:path w="10891" h="13216" extrusionOk="0">
                    <a:moveTo>
                      <a:pt x="8293" y="0"/>
                    </a:moveTo>
                    <a:cubicBezTo>
                      <a:pt x="8015" y="0"/>
                      <a:pt x="7738" y="280"/>
                      <a:pt x="7937" y="571"/>
                    </a:cubicBezTo>
                    <a:cubicBezTo>
                      <a:pt x="8378" y="1238"/>
                      <a:pt x="8997" y="1916"/>
                      <a:pt x="9330" y="2642"/>
                    </a:cubicBezTo>
                    <a:cubicBezTo>
                      <a:pt x="9569" y="3178"/>
                      <a:pt x="9783" y="3381"/>
                      <a:pt x="9390" y="4000"/>
                    </a:cubicBezTo>
                    <a:cubicBezTo>
                      <a:pt x="9295" y="4131"/>
                      <a:pt x="9045" y="4178"/>
                      <a:pt x="8973" y="4333"/>
                    </a:cubicBezTo>
                    <a:cubicBezTo>
                      <a:pt x="8640" y="5051"/>
                      <a:pt x="8981" y="5606"/>
                      <a:pt x="9310" y="6299"/>
                    </a:cubicBezTo>
                    <a:lnTo>
                      <a:pt x="9310" y="6299"/>
                    </a:lnTo>
                    <a:cubicBezTo>
                      <a:pt x="8076" y="6796"/>
                      <a:pt x="6833" y="7265"/>
                      <a:pt x="5580" y="7715"/>
                    </a:cubicBezTo>
                    <a:cubicBezTo>
                      <a:pt x="5211" y="7845"/>
                      <a:pt x="5211" y="8334"/>
                      <a:pt x="5580" y="8465"/>
                    </a:cubicBezTo>
                    <a:cubicBezTo>
                      <a:pt x="6592" y="8846"/>
                      <a:pt x="7771" y="9119"/>
                      <a:pt x="8711" y="9620"/>
                    </a:cubicBezTo>
                    <a:cubicBezTo>
                      <a:pt x="9319" y="9953"/>
                      <a:pt x="9711" y="9905"/>
                      <a:pt x="9557" y="10703"/>
                    </a:cubicBezTo>
                    <a:cubicBezTo>
                      <a:pt x="9402" y="11525"/>
                      <a:pt x="8473" y="12120"/>
                      <a:pt x="7735" y="12287"/>
                    </a:cubicBezTo>
                    <a:cubicBezTo>
                      <a:pt x="7251" y="12391"/>
                      <a:pt x="6744" y="12444"/>
                      <a:pt x="6230" y="12444"/>
                    </a:cubicBezTo>
                    <a:cubicBezTo>
                      <a:pt x="4183" y="12444"/>
                      <a:pt x="2041" y="11609"/>
                      <a:pt x="889" y="9953"/>
                    </a:cubicBezTo>
                    <a:cubicBezTo>
                      <a:pt x="801" y="9833"/>
                      <a:pt x="679" y="9783"/>
                      <a:pt x="559" y="9783"/>
                    </a:cubicBezTo>
                    <a:cubicBezTo>
                      <a:pt x="275" y="9783"/>
                      <a:pt x="1" y="10064"/>
                      <a:pt x="210" y="10358"/>
                    </a:cubicBezTo>
                    <a:cubicBezTo>
                      <a:pt x="1210" y="11775"/>
                      <a:pt x="2627" y="12632"/>
                      <a:pt x="4330" y="12977"/>
                    </a:cubicBezTo>
                    <a:cubicBezTo>
                      <a:pt x="4973" y="13111"/>
                      <a:pt x="5730" y="13216"/>
                      <a:pt x="6488" y="13216"/>
                    </a:cubicBezTo>
                    <a:cubicBezTo>
                      <a:pt x="7483" y="13216"/>
                      <a:pt x="8480" y="13035"/>
                      <a:pt x="9223" y="12501"/>
                    </a:cubicBezTo>
                    <a:cubicBezTo>
                      <a:pt x="9854" y="12048"/>
                      <a:pt x="10890" y="10536"/>
                      <a:pt x="10581" y="9679"/>
                    </a:cubicBezTo>
                    <a:cubicBezTo>
                      <a:pt x="10438" y="9310"/>
                      <a:pt x="9831" y="9203"/>
                      <a:pt x="9545" y="9096"/>
                    </a:cubicBezTo>
                    <a:cubicBezTo>
                      <a:pt x="8639" y="8759"/>
                      <a:pt x="7733" y="8423"/>
                      <a:pt x="6827" y="8091"/>
                    </a:cubicBezTo>
                    <a:lnTo>
                      <a:pt x="6827" y="8091"/>
                    </a:lnTo>
                    <a:cubicBezTo>
                      <a:pt x="7864" y="7708"/>
                      <a:pt x="8898" y="7301"/>
                      <a:pt x="9926" y="6881"/>
                    </a:cubicBezTo>
                    <a:cubicBezTo>
                      <a:pt x="10104" y="6810"/>
                      <a:pt x="10295" y="6619"/>
                      <a:pt x="10200" y="6405"/>
                    </a:cubicBezTo>
                    <a:cubicBezTo>
                      <a:pt x="10057" y="6036"/>
                      <a:pt x="9676" y="5524"/>
                      <a:pt x="9676" y="5143"/>
                    </a:cubicBezTo>
                    <a:cubicBezTo>
                      <a:pt x="9664" y="4667"/>
                      <a:pt x="9652" y="4940"/>
                      <a:pt x="9938" y="4559"/>
                    </a:cubicBezTo>
                    <a:cubicBezTo>
                      <a:pt x="10164" y="4262"/>
                      <a:pt x="10485" y="4178"/>
                      <a:pt x="10581" y="3785"/>
                    </a:cubicBezTo>
                    <a:cubicBezTo>
                      <a:pt x="10843" y="2666"/>
                      <a:pt x="9188" y="1023"/>
                      <a:pt x="8616" y="178"/>
                    </a:cubicBezTo>
                    <a:cubicBezTo>
                      <a:pt x="8534" y="52"/>
                      <a:pt x="8413" y="0"/>
                      <a:pt x="829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97;p24"/>
              <p:cNvSpPr/>
              <p:nvPr/>
            </p:nvSpPr>
            <p:spPr>
              <a:xfrm>
                <a:off x="1357446" y="1371107"/>
                <a:ext cx="34862" cy="36299"/>
              </a:xfrm>
              <a:custGeom>
                <a:avLst/>
                <a:gdLst/>
                <a:ahLst/>
                <a:cxnLst/>
                <a:rect l="l" t="t" r="r" b="b"/>
                <a:pathLst>
                  <a:path w="1092" h="1137" extrusionOk="0">
                    <a:moveTo>
                      <a:pt x="675" y="348"/>
                    </a:moveTo>
                    <a:lnTo>
                      <a:pt x="675" y="348"/>
                    </a:lnTo>
                    <a:cubicBezTo>
                      <a:pt x="716" y="381"/>
                      <a:pt x="750" y="425"/>
                      <a:pt x="770" y="479"/>
                    </a:cubicBezTo>
                    <a:cubicBezTo>
                      <a:pt x="842" y="621"/>
                      <a:pt x="758" y="812"/>
                      <a:pt x="604" y="859"/>
                    </a:cubicBezTo>
                    <a:cubicBezTo>
                      <a:pt x="577" y="870"/>
                      <a:pt x="551" y="874"/>
                      <a:pt x="525" y="874"/>
                    </a:cubicBezTo>
                    <a:cubicBezTo>
                      <a:pt x="397" y="874"/>
                      <a:pt x="280" y="762"/>
                      <a:pt x="270" y="633"/>
                    </a:cubicBezTo>
                    <a:cubicBezTo>
                      <a:pt x="259" y="471"/>
                      <a:pt x="405" y="368"/>
                      <a:pt x="548" y="368"/>
                    </a:cubicBezTo>
                    <a:cubicBezTo>
                      <a:pt x="563" y="368"/>
                      <a:pt x="577" y="369"/>
                      <a:pt x="592" y="371"/>
                    </a:cubicBezTo>
                    <a:cubicBezTo>
                      <a:pt x="595" y="372"/>
                      <a:pt x="599" y="372"/>
                      <a:pt x="603" y="372"/>
                    </a:cubicBezTo>
                    <a:cubicBezTo>
                      <a:pt x="632" y="372"/>
                      <a:pt x="656" y="363"/>
                      <a:pt x="675" y="348"/>
                    </a:cubicBezTo>
                    <a:close/>
                    <a:moveTo>
                      <a:pt x="436" y="0"/>
                    </a:moveTo>
                    <a:cubicBezTo>
                      <a:pt x="421" y="0"/>
                      <a:pt x="405" y="1"/>
                      <a:pt x="389" y="2"/>
                    </a:cubicBezTo>
                    <a:cubicBezTo>
                      <a:pt x="289" y="9"/>
                      <a:pt x="249" y="106"/>
                      <a:pt x="269" y="180"/>
                    </a:cubicBezTo>
                    <a:lnTo>
                      <a:pt x="269" y="180"/>
                    </a:lnTo>
                    <a:cubicBezTo>
                      <a:pt x="112" y="272"/>
                      <a:pt x="1" y="441"/>
                      <a:pt x="8" y="633"/>
                    </a:cubicBezTo>
                    <a:cubicBezTo>
                      <a:pt x="19" y="901"/>
                      <a:pt x="260" y="1137"/>
                      <a:pt x="535" y="1137"/>
                    </a:cubicBezTo>
                    <a:cubicBezTo>
                      <a:pt x="554" y="1137"/>
                      <a:pt x="573" y="1136"/>
                      <a:pt x="592" y="1133"/>
                    </a:cubicBezTo>
                    <a:cubicBezTo>
                      <a:pt x="877" y="1098"/>
                      <a:pt x="1092" y="800"/>
                      <a:pt x="1056" y="514"/>
                    </a:cubicBezTo>
                    <a:cubicBezTo>
                      <a:pt x="1022" y="209"/>
                      <a:pt x="731" y="0"/>
                      <a:pt x="43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98;p24"/>
              <p:cNvSpPr/>
              <p:nvPr/>
            </p:nvSpPr>
            <p:spPr>
              <a:xfrm>
                <a:off x="1319999" y="1336980"/>
                <a:ext cx="38917" cy="43195"/>
              </a:xfrm>
              <a:custGeom>
                <a:avLst/>
                <a:gdLst/>
                <a:ahLst/>
                <a:cxnLst/>
                <a:rect l="l" t="t" r="r" b="b"/>
                <a:pathLst>
                  <a:path w="1219" h="1353" extrusionOk="0">
                    <a:moveTo>
                      <a:pt x="1044" y="1"/>
                    </a:moveTo>
                    <a:cubicBezTo>
                      <a:pt x="1023" y="1"/>
                      <a:pt x="1001" y="8"/>
                      <a:pt x="979" y="24"/>
                    </a:cubicBezTo>
                    <a:cubicBezTo>
                      <a:pt x="562" y="309"/>
                      <a:pt x="241" y="690"/>
                      <a:pt x="50" y="1155"/>
                    </a:cubicBezTo>
                    <a:cubicBezTo>
                      <a:pt x="1" y="1254"/>
                      <a:pt x="94" y="1353"/>
                      <a:pt x="180" y="1353"/>
                    </a:cubicBezTo>
                    <a:cubicBezTo>
                      <a:pt x="218" y="1353"/>
                      <a:pt x="254" y="1333"/>
                      <a:pt x="276" y="1286"/>
                    </a:cubicBezTo>
                    <a:cubicBezTo>
                      <a:pt x="455" y="869"/>
                      <a:pt x="729" y="512"/>
                      <a:pt x="1110" y="250"/>
                    </a:cubicBezTo>
                    <a:cubicBezTo>
                      <a:pt x="1219" y="170"/>
                      <a:pt x="1146" y="1"/>
                      <a:pt x="104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99;p24"/>
              <p:cNvSpPr/>
              <p:nvPr/>
            </p:nvSpPr>
            <p:spPr>
              <a:xfrm>
                <a:off x="1290406" y="1439552"/>
                <a:ext cx="94977" cy="55039"/>
              </a:xfrm>
              <a:custGeom>
                <a:avLst/>
                <a:gdLst/>
                <a:ahLst/>
                <a:cxnLst/>
                <a:rect l="l" t="t" r="r" b="b"/>
                <a:pathLst>
                  <a:path w="2975" h="1724" extrusionOk="0">
                    <a:moveTo>
                      <a:pt x="2018" y="270"/>
                    </a:moveTo>
                    <a:lnTo>
                      <a:pt x="2018" y="270"/>
                    </a:lnTo>
                    <a:cubicBezTo>
                      <a:pt x="2145" y="292"/>
                      <a:pt x="2309" y="319"/>
                      <a:pt x="2406" y="394"/>
                    </a:cubicBezTo>
                    <a:cubicBezTo>
                      <a:pt x="2775" y="704"/>
                      <a:pt x="2335" y="1085"/>
                      <a:pt x="2120" y="1216"/>
                    </a:cubicBezTo>
                    <a:cubicBezTo>
                      <a:pt x="1884" y="1370"/>
                      <a:pt x="1606" y="1455"/>
                      <a:pt x="1329" y="1455"/>
                    </a:cubicBezTo>
                    <a:cubicBezTo>
                      <a:pt x="1243" y="1455"/>
                      <a:pt x="1157" y="1447"/>
                      <a:pt x="1072" y="1430"/>
                    </a:cubicBezTo>
                    <a:cubicBezTo>
                      <a:pt x="799" y="1382"/>
                      <a:pt x="525" y="1275"/>
                      <a:pt x="525" y="966"/>
                    </a:cubicBezTo>
                    <a:cubicBezTo>
                      <a:pt x="537" y="668"/>
                      <a:pt x="763" y="573"/>
                      <a:pt x="1001" y="478"/>
                    </a:cubicBezTo>
                    <a:cubicBezTo>
                      <a:pt x="1327" y="353"/>
                      <a:pt x="1668" y="290"/>
                      <a:pt x="2018" y="270"/>
                    </a:cubicBezTo>
                    <a:close/>
                    <a:moveTo>
                      <a:pt x="2286" y="1"/>
                    </a:moveTo>
                    <a:cubicBezTo>
                      <a:pt x="2282" y="1"/>
                      <a:pt x="2279" y="1"/>
                      <a:pt x="2275" y="1"/>
                    </a:cubicBezTo>
                    <a:cubicBezTo>
                      <a:pt x="1680" y="1"/>
                      <a:pt x="644" y="85"/>
                      <a:pt x="310" y="668"/>
                    </a:cubicBezTo>
                    <a:cubicBezTo>
                      <a:pt x="1" y="1192"/>
                      <a:pt x="560" y="1621"/>
                      <a:pt x="1037" y="1704"/>
                    </a:cubicBezTo>
                    <a:cubicBezTo>
                      <a:pt x="1120" y="1717"/>
                      <a:pt x="1206" y="1724"/>
                      <a:pt x="1293" y="1724"/>
                    </a:cubicBezTo>
                    <a:cubicBezTo>
                      <a:pt x="1825" y="1724"/>
                      <a:pt x="2395" y="1477"/>
                      <a:pt x="2692" y="1037"/>
                    </a:cubicBezTo>
                    <a:cubicBezTo>
                      <a:pt x="2974" y="599"/>
                      <a:pt x="2754" y="287"/>
                      <a:pt x="2400" y="122"/>
                    </a:cubicBezTo>
                    <a:lnTo>
                      <a:pt x="2400" y="122"/>
                    </a:lnTo>
                    <a:cubicBezTo>
                      <a:pt x="2400" y="60"/>
                      <a:pt x="2362" y="1"/>
                      <a:pt x="228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00;p24"/>
              <p:cNvSpPr/>
              <p:nvPr/>
            </p:nvSpPr>
            <p:spPr>
              <a:xfrm>
                <a:off x="1059498" y="1218350"/>
                <a:ext cx="440373" cy="417324"/>
              </a:xfrm>
              <a:custGeom>
                <a:avLst/>
                <a:gdLst/>
                <a:ahLst/>
                <a:cxnLst/>
                <a:rect l="l" t="t" r="r" b="b"/>
                <a:pathLst>
                  <a:path w="13794" h="13072" extrusionOk="0">
                    <a:moveTo>
                      <a:pt x="8662" y="0"/>
                    </a:moveTo>
                    <a:cubicBezTo>
                      <a:pt x="7858" y="0"/>
                      <a:pt x="7174" y="66"/>
                      <a:pt x="6865" y="144"/>
                    </a:cubicBezTo>
                    <a:cubicBezTo>
                      <a:pt x="3662" y="930"/>
                      <a:pt x="1340" y="3609"/>
                      <a:pt x="745" y="6799"/>
                    </a:cubicBezTo>
                    <a:cubicBezTo>
                      <a:pt x="483" y="8252"/>
                      <a:pt x="114" y="10193"/>
                      <a:pt x="1055" y="11479"/>
                    </a:cubicBezTo>
                    <a:cubicBezTo>
                      <a:pt x="1776" y="12467"/>
                      <a:pt x="2953" y="13072"/>
                      <a:pt x="4161" y="13072"/>
                    </a:cubicBezTo>
                    <a:cubicBezTo>
                      <a:pt x="4249" y="13072"/>
                      <a:pt x="4336" y="13069"/>
                      <a:pt x="4424" y="13062"/>
                    </a:cubicBezTo>
                    <a:cubicBezTo>
                      <a:pt x="4913" y="13027"/>
                      <a:pt x="4924" y="12275"/>
                      <a:pt x="4457" y="12275"/>
                    </a:cubicBezTo>
                    <a:cubicBezTo>
                      <a:pt x="4446" y="12275"/>
                      <a:pt x="4435" y="12275"/>
                      <a:pt x="4424" y="12276"/>
                    </a:cubicBezTo>
                    <a:cubicBezTo>
                      <a:pt x="4305" y="12285"/>
                      <a:pt x="4189" y="12290"/>
                      <a:pt x="4078" y="12290"/>
                    </a:cubicBezTo>
                    <a:cubicBezTo>
                      <a:pt x="0" y="12290"/>
                      <a:pt x="1190" y="6274"/>
                      <a:pt x="2650" y="4037"/>
                    </a:cubicBezTo>
                    <a:cubicBezTo>
                      <a:pt x="3472" y="2775"/>
                      <a:pt x="4662" y="1811"/>
                      <a:pt x="6043" y="1251"/>
                    </a:cubicBezTo>
                    <a:cubicBezTo>
                      <a:pt x="6712" y="981"/>
                      <a:pt x="8140" y="583"/>
                      <a:pt x="9323" y="583"/>
                    </a:cubicBezTo>
                    <a:cubicBezTo>
                      <a:pt x="9911" y="583"/>
                      <a:pt x="10438" y="681"/>
                      <a:pt x="10782" y="942"/>
                    </a:cubicBezTo>
                    <a:cubicBezTo>
                      <a:pt x="13378" y="2918"/>
                      <a:pt x="9175" y="2537"/>
                      <a:pt x="8389" y="2620"/>
                    </a:cubicBezTo>
                    <a:cubicBezTo>
                      <a:pt x="7591" y="2716"/>
                      <a:pt x="6877" y="2894"/>
                      <a:pt x="6258" y="3430"/>
                    </a:cubicBezTo>
                    <a:cubicBezTo>
                      <a:pt x="4955" y="4550"/>
                      <a:pt x="4869" y="6351"/>
                      <a:pt x="4944" y="7962"/>
                    </a:cubicBezTo>
                    <a:lnTo>
                      <a:pt x="4944" y="7962"/>
                    </a:lnTo>
                    <a:cubicBezTo>
                      <a:pt x="4815" y="7944"/>
                      <a:pt x="4685" y="7935"/>
                      <a:pt x="4557" y="7935"/>
                    </a:cubicBezTo>
                    <a:cubicBezTo>
                      <a:pt x="3533" y="7935"/>
                      <a:pt x="2580" y="8517"/>
                      <a:pt x="2424" y="9705"/>
                    </a:cubicBezTo>
                    <a:cubicBezTo>
                      <a:pt x="2376" y="10062"/>
                      <a:pt x="2424" y="10407"/>
                      <a:pt x="2614" y="10717"/>
                    </a:cubicBezTo>
                    <a:cubicBezTo>
                      <a:pt x="2759" y="10949"/>
                      <a:pt x="3932" y="11596"/>
                      <a:pt x="4388" y="11596"/>
                    </a:cubicBezTo>
                    <a:cubicBezTo>
                      <a:pt x="4492" y="11596"/>
                      <a:pt x="4558" y="11562"/>
                      <a:pt x="4567" y="11482"/>
                    </a:cubicBezTo>
                    <a:lnTo>
                      <a:pt x="4567" y="11482"/>
                    </a:lnTo>
                    <a:cubicBezTo>
                      <a:pt x="4545" y="11730"/>
                      <a:pt x="4731" y="11854"/>
                      <a:pt x="4929" y="11854"/>
                    </a:cubicBezTo>
                    <a:cubicBezTo>
                      <a:pt x="5126" y="11854"/>
                      <a:pt x="5335" y="11729"/>
                      <a:pt x="5353" y="11479"/>
                    </a:cubicBezTo>
                    <a:cubicBezTo>
                      <a:pt x="5365" y="11419"/>
                      <a:pt x="5365" y="11359"/>
                      <a:pt x="5377" y="11312"/>
                    </a:cubicBezTo>
                    <a:cubicBezTo>
                      <a:pt x="5388" y="11169"/>
                      <a:pt x="5281" y="11038"/>
                      <a:pt x="5174" y="10967"/>
                    </a:cubicBezTo>
                    <a:cubicBezTo>
                      <a:pt x="5007" y="10871"/>
                      <a:pt x="4793" y="10859"/>
                      <a:pt x="4650" y="10764"/>
                    </a:cubicBezTo>
                    <a:cubicBezTo>
                      <a:pt x="4507" y="10752"/>
                      <a:pt x="4364" y="10728"/>
                      <a:pt x="4222" y="10705"/>
                    </a:cubicBezTo>
                    <a:cubicBezTo>
                      <a:pt x="3305" y="10633"/>
                      <a:pt x="3650" y="10014"/>
                      <a:pt x="5257" y="8847"/>
                    </a:cubicBezTo>
                    <a:cubicBezTo>
                      <a:pt x="5289" y="8857"/>
                      <a:pt x="5321" y="8862"/>
                      <a:pt x="5354" y="8862"/>
                    </a:cubicBezTo>
                    <a:cubicBezTo>
                      <a:pt x="5557" y="8862"/>
                      <a:pt x="5768" y="8682"/>
                      <a:pt x="5758" y="8466"/>
                    </a:cubicBezTo>
                    <a:cubicBezTo>
                      <a:pt x="5686" y="7299"/>
                      <a:pt x="5579" y="6049"/>
                      <a:pt x="6115" y="4978"/>
                    </a:cubicBezTo>
                    <a:cubicBezTo>
                      <a:pt x="6936" y="3311"/>
                      <a:pt x="8401" y="3430"/>
                      <a:pt x="9984" y="3370"/>
                    </a:cubicBezTo>
                    <a:cubicBezTo>
                      <a:pt x="10853" y="3347"/>
                      <a:pt x="12377" y="3311"/>
                      <a:pt x="12842" y="2394"/>
                    </a:cubicBezTo>
                    <a:cubicBezTo>
                      <a:pt x="13794" y="464"/>
                      <a:pt x="10802" y="0"/>
                      <a:pt x="866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01;p24"/>
              <p:cNvSpPr/>
              <p:nvPr/>
            </p:nvSpPr>
            <p:spPr>
              <a:xfrm>
                <a:off x="1183619" y="1282071"/>
                <a:ext cx="264179" cy="203362"/>
              </a:xfrm>
              <a:custGeom>
                <a:avLst/>
                <a:gdLst/>
                <a:ahLst/>
                <a:cxnLst/>
                <a:rect l="l" t="t" r="r" b="b"/>
                <a:pathLst>
                  <a:path w="8275" h="6370" extrusionOk="0">
                    <a:moveTo>
                      <a:pt x="5006" y="0"/>
                    </a:moveTo>
                    <a:cubicBezTo>
                      <a:pt x="3743" y="0"/>
                      <a:pt x="2488" y="176"/>
                      <a:pt x="1608" y="803"/>
                    </a:cubicBezTo>
                    <a:cubicBezTo>
                      <a:pt x="0" y="1934"/>
                      <a:pt x="322" y="4577"/>
                      <a:pt x="476" y="6244"/>
                    </a:cubicBezTo>
                    <a:cubicBezTo>
                      <a:pt x="482" y="6327"/>
                      <a:pt x="551" y="6369"/>
                      <a:pt x="616" y="6369"/>
                    </a:cubicBezTo>
                    <a:cubicBezTo>
                      <a:pt x="682" y="6369"/>
                      <a:pt x="744" y="6327"/>
                      <a:pt x="738" y="6244"/>
                    </a:cubicBezTo>
                    <a:cubicBezTo>
                      <a:pt x="548" y="4256"/>
                      <a:pt x="262" y="1279"/>
                      <a:pt x="2703" y="612"/>
                    </a:cubicBezTo>
                    <a:cubicBezTo>
                      <a:pt x="3532" y="391"/>
                      <a:pt x="4433" y="315"/>
                      <a:pt x="5339" y="315"/>
                    </a:cubicBezTo>
                    <a:cubicBezTo>
                      <a:pt x="6281" y="315"/>
                      <a:pt x="7229" y="397"/>
                      <a:pt x="8108" y="481"/>
                    </a:cubicBezTo>
                    <a:cubicBezTo>
                      <a:pt x="8116" y="482"/>
                      <a:pt x="8123" y="483"/>
                      <a:pt x="8129" y="483"/>
                    </a:cubicBezTo>
                    <a:cubicBezTo>
                      <a:pt x="8275" y="483"/>
                      <a:pt x="8268" y="242"/>
                      <a:pt x="8108" y="220"/>
                    </a:cubicBezTo>
                    <a:cubicBezTo>
                      <a:pt x="7234" y="136"/>
                      <a:pt x="6117" y="0"/>
                      <a:pt x="500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02;p24"/>
              <p:cNvSpPr/>
              <p:nvPr/>
            </p:nvSpPr>
            <p:spPr>
              <a:xfrm>
                <a:off x="1161560" y="1255286"/>
                <a:ext cx="277556" cy="237362"/>
              </a:xfrm>
              <a:custGeom>
                <a:avLst/>
                <a:gdLst/>
                <a:ahLst/>
                <a:cxnLst/>
                <a:rect l="l" t="t" r="r" b="b"/>
                <a:pathLst>
                  <a:path w="8694" h="7435" extrusionOk="0">
                    <a:moveTo>
                      <a:pt x="5688" y="1"/>
                    </a:moveTo>
                    <a:cubicBezTo>
                      <a:pt x="4225" y="1"/>
                      <a:pt x="2749" y="286"/>
                      <a:pt x="1691" y="1118"/>
                    </a:cubicBezTo>
                    <a:cubicBezTo>
                      <a:pt x="1" y="2428"/>
                      <a:pt x="548" y="5488"/>
                      <a:pt x="656" y="7309"/>
                    </a:cubicBezTo>
                    <a:cubicBezTo>
                      <a:pt x="661" y="7393"/>
                      <a:pt x="730" y="7434"/>
                      <a:pt x="795" y="7434"/>
                    </a:cubicBezTo>
                    <a:cubicBezTo>
                      <a:pt x="861" y="7434"/>
                      <a:pt x="923" y="7393"/>
                      <a:pt x="917" y="7309"/>
                    </a:cubicBezTo>
                    <a:cubicBezTo>
                      <a:pt x="798" y="5321"/>
                      <a:pt x="298" y="2106"/>
                      <a:pt x="2406" y="1011"/>
                    </a:cubicBezTo>
                    <a:cubicBezTo>
                      <a:pt x="3427" y="476"/>
                      <a:pt x="4625" y="273"/>
                      <a:pt x="5824" y="273"/>
                    </a:cubicBezTo>
                    <a:cubicBezTo>
                      <a:pt x="6734" y="273"/>
                      <a:pt x="7645" y="390"/>
                      <a:pt x="8478" y="570"/>
                    </a:cubicBezTo>
                    <a:cubicBezTo>
                      <a:pt x="8488" y="573"/>
                      <a:pt x="8498" y="574"/>
                      <a:pt x="8508" y="574"/>
                    </a:cubicBezTo>
                    <a:cubicBezTo>
                      <a:pt x="8641" y="574"/>
                      <a:pt x="8694" y="354"/>
                      <a:pt x="8549" y="320"/>
                    </a:cubicBezTo>
                    <a:cubicBezTo>
                      <a:pt x="7695" y="136"/>
                      <a:pt x="6694" y="1"/>
                      <a:pt x="568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03;p24"/>
              <p:cNvSpPr/>
              <p:nvPr/>
            </p:nvSpPr>
            <p:spPr>
              <a:xfrm>
                <a:off x="1149397" y="1289605"/>
                <a:ext cx="24295" cy="205310"/>
              </a:xfrm>
              <a:custGeom>
                <a:avLst/>
                <a:gdLst/>
                <a:ahLst/>
                <a:cxnLst/>
                <a:rect l="l" t="t" r="r" b="b"/>
                <a:pathLst>
                  <a:path w="761" h="6431" extrusionOk="0">
                    <a:moveTo>
                      <a:pt x="603" y="1"/>
                    </a:moveTo>
                    <a:cubicBezTo>
                      <a:pt x="552" y="1"/>
                      <a:pt x="503" y="29"/>
                      <a:pt x="489" y="91"/>
                    </a:cubicBezTo>
                    <a:cubicBezTo>
                      <a:pt x="1" y="2150"/>
                      <a:pt x="132" y="4222"/>
                      <a:pt x="358" y="6306"/>
                    </a:cubicBezTo>
                    <a:cubicBezTo>
                      <a:pt x="370" y="6389"/>
                      <a:pt x="441" y="6431"/>
                      <a:pt x="507" y="6431"/>
                    </a:cubicBezTo>
                    <a:cubicBezTo>
                      <a:pt x="572" y="6431"/>
                      <a:pt x="632" y="6389"/>
                      <a:pt x="620" y="6306"/>
                    </a:cubicBezTo>
                    <a:cubicBezTo>
                      <a:pt x="394" y="4246"/>
                      <a:pt x="263" y="2210"/>
                      <a:pt x="739" y="162"/>
                    </a:cubicBezTo>
                    <a:cubicBezTo>
                      <a:pt x="760" y="62"/>
                      <a:pt x="679" y="1"/>
                      <a:pt x="60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04;p24"/>
              <p:cNvSpPr/>
              <p:nvPr/>
            </p:nvSpPr>
            <p:spPr>
              <a:xfrm>
                <a:off x="1128486" y="1337523"/>
                <a:ext cx="30393" cy="184558"/>
              </a:xfrm>
              <a:custGeom>
                <a:avLst/>
                <a:gdLst/>
                <a:ahLst/>
                <a:cxnLst/>
                <a:rect l="l" t="t" r="r" b="b"/>
                <a:pathLst>
                  <a:path w="952" h="5781" extrusionOk="0">
                    <a:moveTo>
                      <a:pt x="126" y="1"/>
                    </a:moveTo>
                    <a:cubicBezTo>
                      <a:pt x="60" y="1"/>
                      <a:pt x="1" y="42"/>
                      <a:pt x="13" y="126"/>
                    </a:cubicBezTo>
                    <a:cubicBezTo>
                      <a:pt x="156" y="1995"/>
                      <a:pt x="370" y="3840"/>
                      <a:pt x="679" y="5686"/>
                    </a:cubicBezTo>
                    <a:cubicBezTo>
                      <a:pt x="689" y="5752"/>
                      <a:pt x="736" y="5781"/>
                      <a:pt x="787" y="5781"/>
                    </a:cubicBezTo>
                    <a:cubicBezTo>
                      <a:pt x="864" y="5781"/>
                      <a:pt x="951" y="5715"/>
                      <a:pt x="930" y="5614"/>
                    </a:cubicBezTo>
                    <a:cubicBezTo>
                      <a:pt x="632" y="3793"/>
                      <a:pt x="406" y="1971"/>
                      <a:pt x="275" y="126"/>
                    </a:cubicBezTo>
                    <a:cubicBezTo>
                      <a:pt x="263" y="42"/>
                      <a:pt x="191" y="1"/>
                      <a:pt x="12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05;p24"/>
              <p:cNvSpPr/>
              <p:nvPr/>
            </p:nvSpPr>
            <p:spPr>
              <a:xfrm>
                <a:off x="1107225" y="1391890"/>
                <a:ext cx="58391" cy="220346"/>
              </a:xfrm>
              <a:custGeom>
                <a:avLst/>
                <a:gdLst/>
                <a:ahLst/>
                <a:cxnLst/>
                <a:rect l="l" t="t" r="r" b="b"/>
                <a:pathLst>
                  <a:path w="1829" h="6902" extrusionOk="0">
                    <a:moveTo>
                      <a:pt x="131" y="0"/>
                    </a:moveTo>
                    <a:cubicBezTo>
                      <a:pt x="66" y="0"/>
                      <a:pt x="0" y="42"/>
                      <a:pt x="0" y="125"/>
                    </a:cubicBezTo>
                    <a:cubicBezTo>
                      <a:pt x="12" y="2483"/>
                      <a:pt x="107" y="4852"/>
                      <a:pt x="1536" y="6840"/>
                    </a:cubicBezTo>
                    <a:cubicBezTo>
                      <a:pt x="1565" y="6884"/>
                      <a:pt x="1606" y="6902"/>
                      <a:pt x="1647" y="6902"/>
                    </a:cubicBezTo>
                    <a:cubicBezTo>
                      <a:pt x="1739" y="6902"/>
                      <a:pt x="1828" y="6809"/>
                      <a:pt x="1762" y="6709"/>
                    </a:cubicBezTo>
                    <a:cubicBezTo>
                      <a:pt x="369" y="4757"/>
                      <a:pt x="274" y="2435"/>
                      <a:pt x="262" y="125"/>
                    </a:cubicBezTo>
                    <a:cubicBezTo>
                      <a:pt x="262" y="42"/>
                      <a:pt x="197" y="0"/>
                      <a:pt x="13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06;p24"/>
              <p:cNvSpPr/>
              <p:nvPr/>
            </p:nvSpPr>
            <p:spPr>
              <a:xfrm>
                <a:off x="1157186" y="1566451"/>
                <a:ext cx="47121" cy="59253"/>
              </a:xfrm>
              <a:custGeom>
                <a:avLst/>
                <a:gdLst/>
                <a:ahLst/>
                <a:cxnLst/>
                <a:rect l="l" t="t" r="r" b="b"/>
                <a:pathLst>
                  <a:path w="1476" h="1856" extrusionOk="0">
                    <a:moveTo>
                      <a:pt x="181" y="1"/>
                    </a:moveTo>
                    <a:cubicBezTo>
                      <a:pt x="89" y="1"/>
                      <a:pt x="0" y="94"/>
                      <a:pt x="66" y="194"/>
                    </a:cubicBezTo>
                    <a:cubicBezTo>
                      <a:pt x="435" y="729"/>
                      <a:pt x="804" y="1265"/>
                      <a:pt x="1174" y="1801"/>
                    </a:cubicBezTo>
                    <a:cubicBezTo>
                      <a:pt x="1201" y="1839"/>
                      <a:pt x="1242" y="1855"/>
                      <a:pt x="1282" y="1855"/>
                    </a:cubicBezTo>
                    <a:cubicBezTo>
                      <a:pt x="1379" y="1855"/>
                      <a:pt x="1476" y="1763"/>
                      <a:pt x="1400" y="1670"/>
                    </a:cubicBezTo>
                    <a:cubicBezTo>
                      <a:pt x="1031" y="1134"/>
                      <a:pt x="662" y="598"/>
                      <a:pt x="292" y="63"/>
                    </a:cubicBezTo>
                    <a:cubicBezTo>
                      <a:pt x="263" y="19"/>
                      <a:pt x="222" y="1"/>
                      <a:pt x="1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07;p24"/>
              <p:cNvSpPr/>
              <p:nvPr/>
            </p:nvSpPr>
            <p:spPr>
              <a:xfrm>
                <a:off x="1600102" y="1463815"/>
                <a:ext cx="576374" cy="394593"/>
              </a:xfrm>
              <a:custGeom>
                <a:avLst/>
                <a:gdLst/>
                <a:ahLst/>
                <a:cxnLst/>
                <a:rect l="l" t="t" r="r" b="b"/>
                <a:pathLst>
                  <a:path w="18054" h="12360" extrusionOk="0">
                    <a:moveTo>
                      <a:pt x="11218" y="815"/>
                    </a:moveTo>
                    <a:cubicBezTo>
                      <a:pt x="14509" y="815"/>
                      <a:pt x="17421" y="3869"/>
                      <a:pt x="16577" y="7433"/>
                    </a:cubicBezTo>
                    <a:cubicBezTo>
                      <a:pt x="15944" y="10115"/>
                      <a:pt x="13238" y="11696"/>
                      <a:pt x="10578" y="11696"/>
                    </a:cubicBezTo>
                    <a:cubicBezTo>
                      <a:pt x="9034" y="11696"/>
                      <a:pt x="7507" y="11163"/>
                      <a:pt x="6409" y="10005"/>
                    </a:cubicBezTo>
                    <a:cubicBezTo>
                      <a:pt x="5314" y="8850"/>
                      <a:pt x="5635" y="7278"/>
                      <a:pt x="4754" y="6159"/>
                    </a:cubicBezTo>
                    <a:cubicBezTo>
                      <a:pt x="4024" y="5218"/>
                      <a:pt x="2744" y="4486"/>
                      <a:pt x="1620" y="3850"/>
                    </a:cubicBezTo>
                    <a:lnTo>
                      <a:pt x="1620" y="3850"/>
                    </a:lnTo>
                    <a:cubicBezTo>
                      <a:pt x="2210" y="3895"/>
                      <a:pt x="2798" y="3941"/>
                      <a:pt x="3385" y="3992"/>
                    </a:cubicBezTo>
                    <a:cubicBezTo>
                      <a:pt x="3835" y="4025"/>
                      <a:pt x="4464" y="4153"/>
                      <a:pt x="5014" y="4153"/>
                    </a:cubicBezTo>
                    <a:cubicBezTo>
                      <a:pt x="5266" y="4153"/>
                      <a:pt x="5501" y="4126"/>
                      <a:pt x="5695" y="4051"/>
                    </a:cubicBezTo>
                    <a:cubicBezTo>
                      <a:pt x="6099" y="3885"/>
                      <a:pt x="6397" y="3456"/>
                      <a:pt x="6695" y="3147"/>
                    </a:cubicBezTo>
                    <a:cubicBezTo>
                      <a:pt x="7421" y="2385"/>
                      <a:pt x="8112" y="1670"/>
                      <a:pt x="9100" y="1254"/>
                    </a:cubicBezTo>
                    <a:cubicBezTo>
                      <a:pt x="9801" y="953"/>
                      <a:pt x="10518" y="815"/>
                      <a:pt x="11218" y="815"/>
                    </a:cubicBezTo>
                    <a:close/>
                    <a:moveTo>
                      <a:pt x="11339" y="0"/>
                    </a:moveTo>
                    <a:cubicBezTo>
                      <a:pt x="9943" y="0"/>
                      <a:pt x="8557" y="449"/>
                      <a:pt x="7445" y="1301"/>
                    </a:cubicBezTo>
                    <a:cubicBezTo>
                      <a:pt x="6635" y="1932"/>
                      <a:pt x="6064" y="3123"/>
                      <a:pt x="5004" y="3325"/>
                    </a:cubicBezTo>
                    <a:cubicBezTo>
                      <a:pt x="4745" y="3372"/>
                      <a:pt x="4465" y="3391"/>
                      <a:pt x="4172" y="3391"/>
                    </a:cubicBezTo>
                    <a:cubicBezTo>
                      <a:pt x="2968" y="3391"/>
                      <a:pt x="1543" y="3066"/>
                      <a:pt x="480" y="2980"/>
                    </a:cubicBezTo>
                    <a:cubicBezTo>
                      <a:pt x="469" y="2979"/>
                      <a:pt x="458" y="2979"/>
                      <a:pt x="447" y="2979"/>
                    </a:cubicBezTo>
                    <a:cubicBezTo>
                      <a:pt x="57" y="2979"/>
                      <a:pt x="0" y="3504"/>
                      <a:pt x="277" y="3697"/>
                    </a:cubicBezTo>
                    <a:lnTo>
                      <a:pt x="277" y="3697"/>
                    </a:lnTo>
                    <a:cubicBezTo>
                      <a:pt x="252" y="3838"/>
                      <a:pt x="298" y="3991"/>
                      <a:pt x="456" y="4087"/>
                    </a:cubicBezTo>
                    <a:cubicBezTo>
                      <a:pt x="1456" y="4671"/>
                      <a:pt x="3480" y="5635"/>
                      <a:pt x="4099" y="6588"/>
                    </a:cubicBezTo>
                    <a:cubicBezTo>
                      <a:pt x="4599" y="7338"/>
                      <a:pt x="4516" y="8350"/>
                      <a:pt x="4909" y="9183"/>
                    </a:cubicBezTo>
                    <a:cubicBezTo>
                      <a:pt x="5766" y="10981"/>
                      <a:pt x="7397" y="11838"/>
                      <a:pt x="9290" y="12207"/>
                    </a:cubicBezTo>
                    <a:cubicBezTo>
                      <a:pt x="9813" y="12309"/>
                      <a:pt x="10341" y="12360"/>
                      <a:pt x="10864" y="12360"/>
                    </a:cubicBezTo>
                    <a:cubicBezTo>
                      <a:pt x="13889" y="12360"/>
                      <a:pt x="16739" y="10668"/>
                      <a:pt x="17399" y="7409"/>
                    </a:cubicBezTo>
                    <a:cubicBezTo>
                      <a:pt x="18053" y="4135"/>
                      <a:pt x="15803" y="730"/>
                      <a:pt x="12529" y="111"/>
                    </a:cubicBezTo>
                    <a:cubicBezTo>
                      <a:pt x="12135" y="37"/>
                      <a:pt x="11737" y="0"/>
                      <a:pt x="1133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08;p24"/>
              <p:cNvSpPr/>
              <p:nvPr/>
            </p:nvSpPr>
            <p:spPr>
              <a:xfrm>
                <a:off x="1877682" y="1546722"/>
                <a:ext cx="124699" cy="129328"/>
              </a:xfrm>
              <a:custGeom>
                <a:avLst/>
                <a:gdLst/>
                <a:ahLst/>
                <a:cxnLst/>
                <a:rect l="l" t="t" r="r" b="b"/>
                <a:pathLst>
                  <a:path w="3906" h="4051" extrusionOk="0">
                    <a:moveTo>
                      <a:pt x="2637" y="544"/>
                    </a:moveTo>
                    <a:cubicBezTo>
                      <a:pt x="3142" y="846"/>
                      <a:pt x="3496" y="1348"/>
                      <a:pt x="3536" y="1990"/>
                    </a:cubicBezTo>
                    <a:cubicBezTo>
                      <a:pt x="3583" y="2947"/>
                      <a:pt x="2944" y="3789"/>
                      <a:pt x="1966" y="3789"/>
                    </a:cubicBezTo>
                    <a:cubicBezTo>
                      <a:pt x="1946" y="3789"/>
                      <a:pt x="1925" y="3789"/>
                      <a:pt x="1905" y="3788"/>
                    </a:cubicBezTo>
                    <a:cubicBezTo>
                      <a:pt x="810" y="3764"/>
                      <a:pt x="298" y="3050"/>
                      <a:pt x="333" y="2014"/>
                    </a:cubicBezTo>
                    <a:cubicBezTo>
                      <a:pt x="376" y="908"/>
                      <a:pt x="1239" y="557"/>
                      <a:pt x="2179" y="557"/>
                    </a:cubicBezTo>
                    <a:cubicBezTo>
                      <a:pt x="2301" y="557"/>
                      <a:pt x="2425" y="562"/>
                      <a:pt x="2548" y="573"/>
                    </a:cubicBezTo>
                    <a:cubicBezTo>
                      <a:pt x="2552" y="574"/>
                      <a:pt x="2555" y="574"/>
                      <a:pt x="2559" y="574"/>
                    </a:cubicBezTo>
                    <a:cubicBezTo>
                      <a:pt x="2592" y="574"/>
                      <a:pt x="2619" y="562"/>
                      <a:pt x="2637" y="544"/>
                    </a:cubicBezTo>
                    <a:close/>
                    <a:moveTo>
                      <a:pt x="1871" y="0"/>
                    </a:moveTo>
                    <a:cubicBezTo>
                      <a:pt x="1720" y="0"/>
                      <a:pt x="1663" y="229"/>
                      <a:pt x="1822" y="252"/>
                    </a:cubicBezTo>
                    <a:cubicBezTo>
                      <a:pt x="1897" y="264"/>
                      <a:pt x="1970" y="279"/>
                      <a:pt x="2043" y="298"/>
                    </a:cubicBezTo>
                    <a:lnTo>
                      <a:pt x="2043" y="298"/>
                    </a:lnTo>
                    <a:cubicBezTo>
                      <a:pt x="1073" y="329"/>
                      <a:pt x="154" y="716"/>
                      <a:pt x="83" y="1812"/>
                    </a:cubicBezTo>
                    <a:cubicBezTo>
                      <a:pt x="0" y="2978"/>
                      <a:pt x="417" y="3895"/>
                      <a:pt x="1691" y="4038"/>
                    </a:cubicBezTo>
                    <a:cubicBezTo>
                      <a:pt x="1770" y="4047"/>
                      <a:pt x="1849" y="4051"/>
                      <a:pt x="1925" y="4051"/>
                    </a:cubicBezTo>
                    <a:cubicBezTo>
                      <a:pt x="2919" y="4051"/>
                      <a:pt x="3676" y="3351"/>
                      <a:pt x="3786" y="2312"/>
                    </a:cubicBezTo>
                    <a:cubicBezTo>
                      <a:pt x="3905" y="1133"/>
                      <a:pt x="3036" y="169"/>
                      <a:pt x="1893" y="2"/>
                    </a:cubicBezTo>
                    <a:cubicBezTo>
                      <a:pt x="1886" y="1"/>
                      <a:pt x="1878" y="0"/>
                      <a:pt x="187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09;p24"/>
              <p:cNvSpPr/>
              <p:nvPr/>
            </p:nvSpPr>
            <p:spPr>
              <a:xfrm>
                <a:off x="1848855" y="1704172"/>
                <a:ext cx="173289" cy="135011"/>
              </a:xfrm>
              <a:custGeom>
                <a:avLst/>
                <a:gdLst/>
                <a:ahLst/>
                <a:cxnLst/>
                <a:rect l="l" t="t" r="r" b="b"/>
                <a:pathLst>
                  <a:path w="5428" h="4229" extrusionOk="0">
                    <a:moveTo>
                      <a:pt x="2901" y="0"/>
                    </a:moveTo>
                    <a:cubicBezTo>
                      <a:pt x="1235" y="0"/>
                      <a:pt x="286" y="2502"/>
                      <a:pt x="22" y="3821"/>
                    </a:cubicBezTo>
                    <a:cubicBezTo>
                      <a:pt x="1" y="3913"/>
                      <a:pt x="86" y="3976"/>
                      <a:pt x="162" y="3976"/>
                    </a:cubicBezTo>
                    <a:cubicBezTo>
                      <a:pt x="214" y="3976"/>
                      <a:pt x="262" y="3948"/>
                      <a:pt x="272" y="3881"/>
                    </a:cubicBezTo>
                    <a:cubicBezTo>
                      <a:pt x="510" y="2726"/>
                      <a:pt x="1236" y="654"/>
                      <a:pt x="2558" y="309"/>
                    </a:cubicBezTo>
                    <a:cubicBezTo>
                      <a:pt x="2711" y="268"/>
                      <a:pt x="2856" y="248"/>
                      <a:pt x="2993" y="248"/>
                    </a:cubicBezTo>
                    <a:cubicBezTo>
                      <a:pt x="4607" y="248"/>
                      <a:pt x="5153" y="2910"/>
                      <a:pt x="5142" y="4095"/>
                    </a:cubicBezTo>
                    <a:cubicBezTo>
                      <a:pt x="5142" y="4184"/>
                      <a:pt x="5207" y="4229"/>
                      <a:pt x="5273" y="4229"/>
                    </a:cubicBezTo>
                    <a:cubicBezTo>
                      <a:pt x="5338" y="4229"/>
                      <a:pt x="5404" y="4184"/>
                      <a:pt x="5404" y="4095"/>
                    </a:cubicBezTo>
                    <a:cubicBezTo>
                      <a:pt x="5427" y="2654"/>
                      <a:pt x="4892" y="202"/>
                      <a:pt x="3094" y="11"/>
                    </a:cubicBezTo>
                    <a:cubicBezTo>
                      <a:pt x="3029" y="4"/>
                      <a:pt x="2964" y="0"/>
                      <a:pt x="290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10;p24"/>
              <p:cNvSpPr/>
              <p:nvPr/>
            </p:nvSpPr>
            <p:spPr>
              <a:xfrm>
                <a:off x="1906701" y="1708290"/>
                <a:ext cx="75439" cy="67011"/>
              </a:xfrm>
              <a:custGeom>
                <a:avLst/>
                <a:gdLst/>
                <a:ahLst/>
                <a:cxnLst/>
                <a:rect l="l" t="t" r="r" b="b"/>
                <a:pathLst>
                  <a:path w="2363" h="2099" extrusionOk="0">
                    <a:moveTo>
                      <a:pt x="2201" y="1"/>
                    </a:moveTo>
                    <a:cubicBezTo>
                      <a:pt x="2149" y="1"/>
                      <a:pt x="2101" y="29"/>
                      <a:pt x="2091" y="96"/>
                    </a:cubicBezTo>
                    <a:cubicBezTo>
                      <a:pt x="1948" y="737"/>
                      <a:pt x="1650" y="1307"/>
                      <a:pt x="1189" y="1766"/>
                    </a:cubicBezTo>
                    <a:lnTo>
                      <a:pt x="1189" y="1766"/>
                    </a:lnTo>
                    <a:cubicBezTo>
                      <a:pt x="888" y="1311"/>
                      <a:pt x="596" y="847"/>
                      <a:pt x="294" y="394"/>
                    </a:cubicBezTo>
                    <a:cubicBezTo>
                      <a:pt x="266" y="356"/>
                      <a:pt x="227" y="340"/>
                      <a:pt x="188" y="340"/>
                    </a:cubicBezTo>
                    <a:cubicBezTo>
                      <a:pt x="93" y="340"/>
                      <a:pt x="0" y="432"/>
                      <a:pt x="67" y="525"/>
                    </a:cubicBezTo>
                    <a:cubicBezTo>
                      <a:pt x="401" y="1037"/>
                      <a:pt x="722" y="1537"/>
                      <a:pt x="1056" y="2037"/>
                    </a:cubicBezTo>
                    <a:cubicBezTo>
                      <a:pt x="1083" y="2078"/>
                      <a:pt x="1125" y="2099"/>
                      <a:pt x="1168" y="2099"/>
                    </a:cubicBezTo>
                    <a:cubicBezTo>
                      <a:pt x="1200" y="2099"/>
                      <a:pt x="1232" y="2087"/>
                      <a:pt x="1258" y="2061"/>
                    </a:cubicBezTo>
                    <a:cubicBezTo>
                      <a:pt x="1818" y="1549"/>
                      <a:pt x="2187" y="894"/>
                      <a:pt x="2341" y="156"/>
                    </a:cubicBezTo>
                    <a:cubicBezTo>
                      <a:pt x="2363" y="63"/>
                      <a:pt x="2278" y="1"/>
                      <a:pt x="220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11;p24"/>
              <p:cNvSpPr/>
              <p:nvPr/>
            </p:nvSpPr>
            <p:spPr>
              <a:xfrm>
                <a:off x="1890420" y="1730254"/>
                <a:ext cx="106087" cy="86325"/>
              </a:xfrm>
              <a:custGeom>
                <a:avLst/>
                <a:gdLst/>
                <a:ahLst/>
                <a:cxnLst/>
                <a:rect l="l" t="t" r="r" b="b"/>
                <a:pathLst>
                  <a:path w="3323" h="2704" extrusionOk="0">
                    <a:moveTo>
                      <a:pt x="164" y="1"/>
                    </a:moveTo>
                    <a:cubicBezTo>
                      <a:pt x="82" y="1"/>
                      <a:pt x="1" y="64"/>
                      <a:pt x="30" y="158"/>
                    </a:cubicBezTo>
                    <a:cubicBezTo>
                      <a:pt x="339" y="1147"/>
                      <a:pt x="875" y="1992"/>
                      <a:pt x="1661" y="2671"/>
                    </a:cubicBezTo>
                    <a:cubicBezTo>
                      <a:pt x="1688" y="2692"/>
                      <a:pt x="1724" y="2704"/>
                      <a:pt x="1759" y="2704"/>
                    </a:cubicBezTo>
                    <a:cubicBezTo>
                      <a:pt x="1802" y="2704"/>
                      <a:pt x="1844" y="2686"/>
                      <a:pt x="1863" y="2647"/>
                    </a:cubicBezTo>
                    <a:cubicBezTo>
                      <a:pt x="2268" y="1837"/>
                      <a:pt x="2732" y="1075"/>
                      <a:pt x="3256" y="349"/>
                    </a:cubicBezTo>
                    <a:cubicBezTo>
                      <a:pt x="3322" y="250"/>
                      <a:pt x="3234" y="156"/>
                      <a:pt x="3141" y="156"/>
                    </a:cubicBezTo>
                    <a:cubicBezTo>
                      <a:pt x="3100" y="156"/>
                      <a:pt x="3059" y="174"/>
                      <a:pt x="3030" y="218"/>
                    </a:cubicBezTo>
                    <a:cubicBezTo>
                      <a:pt x="2539" y="899"/>
                      <a:pt x="2099" y="1612"/>
                      <a:pt x="1713" y="2366"/>
                    </a:cubicBezTo>
                    <a:lnTo>
                      <a:pt x="1713" y="2366"/>
                    </a:lnTo>
                    <a:cubicBezTo>
                      <a:pt x="1041" y="1744"/>
                      <a:pt x="561" y="984"/>
                      <a:pt x="292" y="87"/>
                    </a:cubicBezTo>
                    <a:cubicBezTo>
                      <a:pt x="268" y="27"/>
                      <a:pt x="216" y="1"/>
                      <a:pt x="16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813;p24"/>
            <p:cNvSpPr/>
            <p:nvPr/>
          </p:nvSpPr>
          <p:spPr>
            <a:xfrm>
              <a:off x="1466698" y="2634601"/>
              <a:ext cx="141811" cy="141811"/>
            </a:xfrm>
            <a:custGeom>
              <a:avLst/>
              <a:gdLst/>
              <a:ahLst/>
              <a:cxnLst/>
              <a:rect l="l" t="t" r="r" b="b"/>
              <a:pathLst>
                <a:path w="4442" h="4442" extrusionOk="0">
                  <a:moveTo>
                    <a:pt x="2227" y="1"/>
                  </a:moveTo>
                  <a:cubicBezTo>
                    <a:pt x="1000" y="1"/>
                    <a:pt x="0" y="1001"/>
                    <a:pt x="0" y="2227"/>
                  </a:cubicBezTo>
                  <a:cubicBezTo>
                    <a:pt x="0" y="3453"/>
                    <a:pt x="1000" y="4442"/>
                    <a:pt x="2227" y="4442"/>
                  </a:cubicBezTo>
                  <a:cubicBezTo>
                    <a:pt x="3453" y="4442"/>
                    <a:pt x="4441" y="3453"/>
                    <a:pt x="4441" y="2227"/>
                  </a:cubicBezTo>
                  <a:cubicBezTo>
                    <a:pt x="4441" y="1001"/>
                    <a:pt x="3453" y="1"/>
                    <a:pt x="222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854;p24"/>
          <p:cNvGrpSpPr/>
          <p:nvPr/>
        </p:nvGrpSpPr>
        <p:grpSpPr>
          <a:xfrm>
            <a:off x="7010400" y="40615"/>
            <a:ext cx="1981200" cy="2454935"/>
            <a:chOff x="6997874" y="1220106"/>
            <a:chExt cx="1204185" cy="1556306"/>
          </a:xfrm>
        </p:grpSpPr>
        <p:sp>
          <p:nvSpPr>
            <p:cNvPr id="50" name="Google Shape;856;p24"/>
            <p:cNvSpPr/>
            <p:nvPr/>
          </p:nvSpPr>
          <p:spPr>
            <a:xfrm>
              <a:off x="7529061" y="2634601"/>
              <a:ext cx="141811" cy="141811"/>
            </a:xfrm>
            <a:custGeom>
              <a:avLst/>
              <a:gdLst/>
              <a:ahLst/>
              <a:cxnLst/>
              <a:rect l="l" t="t" r="r" b="b"/>
              <a:pathLst>
                <a:path w="4442" h="4442" extrusionOk="0">
                  <a:moveTo>
                    <a:pt x="2227" y="1"/>
                  </a:moveTo>
                  <a:cubicBezTo>
                    <a:pt x="1001" y="1"/>
                    <a:pt x="1" y="1001"/>
                    <a:pt x="1" y="2227"/>
                  </a:cubicBezTo>
                  <a:cubicBezTo>
                    <a:pt x="1" y="3453"/>
                    <a:pt x="1001" y="4442"/>
                    <a:pt x="2227" y="4442"/>
                  </a:cubicBezTo>
                  <a:cubicBezTo>
                    <a:pt x="3453" y="4442"/>
                    <a:pt x="4442" y="3453"/>
                    <a:pt x="4442" y="2227"/>
                  </a:cubicBezTo>
                  <a:cubicBezTo>
                    <a:pt x="4442" y="1001"/>
                    <a:pt x="3453" y="1"/>
                    <a:pt x="222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 name="Google Shape;858;p24"/>
            <p:cNvGrpSpPr/>
            <p:nvPr/>
          </p:nvGrpSpPr>
          <p:grpSpPr>
            <a:xfrm>
              <a:off x="6997874" y="1220106"/>
              <a:ext cx="1204185" cy="1234425"/>
              <a:chOff x="7061046" y="1220106"/>
              <a:chExt cx="1204185" cy="1234425"/>
            </a:xfrm>
          </p:grpSpPr>
          <p:sp>
            <p:nvSpPr>
              <p:cNvPr id="54" name="Google Shape;859;p24"/>
              <p:cNvSpPr/>
              <p:nvPr/>
            </p:nvSpPr>
            <p:spPr>
              <a:xfrm>
                <a:off x="7201288" y="1566674"/>
                <a:ext cx="57050" cy="57497"/>
              </a:xfrm>
              <a:custGeom>
                <a:avLst/>
                <a:gdLst/>
                <a:ahLst/>
                <a:cxnLst/>
                <a:rect l="l" t="t" r="r" b="b"/>
                <a:pathLst>
                  <a:path w="1787" h="1801" extrusionOk="0">
                    <a:moveTo>
                      <a:pt x="602" y="0"/>
                    </a:moveTo>
                    <a:cubicBezTo>
                      <a:pt x="557" y="0"/>
                      <a:pt x="512" y="6"/>
                      <a:pt x="465" y="20"/>
                    </a:cubicBezTo>
                    <a:cubicBezTo>
                      <a:pt x="203" y="91"/>
                      <a:pt x="1" y="401"/>
                      <a:pt x="96" y="663"/>
                    </a:cubicBezTo>
                    <a:cubicBezTo>
                      <a:pt x="263" y="1103"/>
                      <a:pt x="525" y="1461"/>
                      <a:pt x="906" y="1722"/>
                    </a:cubicBezTo>
                    <a:cubicBezTo>
                      <a:pt x="983" y="1776"/>
                      <a:pt x="1070" y="1800"/>
                      <a:pt x="1159" y="1800"/>
                    </a:cubicBezTo>
                    <a:cubicBezTo>
                      <a:pt x="1345" y="1800"/>
                      <a:pt x="1535" y="1693"/>
                      <a:pt x="1632" y="1532"/>
                    </a:cubicBezTo>
                    <a:cubicBezTo>
                      <a:pt x="1787" y="1270"/>
                      <a:pt x="1668" y="984"/>
                      <a:pt x="1442" y="818"/>
                    </a:cubicBezTo>
                    <a:cubicBezTo>
                      <a:pt x="1424" y="805"/>
                      <a:pt x="1412" y="796"/>
                      <a:pt x="1404" y="792"/>
                    </a:cubicBezTo>
                    <a:lnTo>
                      <a:pt x="1404" y="792"/>
                    </a:lnTo>
                    <a:cubicBezTo>
                      <a:pt x="1385" y="773"/>
                      <a:pt x="1366" y="754"/>
                      <a:pt x="1346" y="734"/>
                    </a:cubicBezTo>
                    <a:cubicBezTo>
                      <a:pt x="1325" y="713"/>
                      <a:pt x="1249" y="637"/>
                      <a:pt x="1239" y="627"/>
                    </a:cubicBezTo>
                    <a:lnTo>
                      <a:pt x="1239" y="627"/>
                    </a:lnTo>
                    <a:cubicBezTo>
                      <a:pt x="1240" y="628"/>
                      <a:pt x="1240" y="628"/>
                      <a:pt x="1240" y="628"/>
                    </a:cubicBezTo>
                    <a:cubicBezTo>
                      <a:pt x="1244" y="628"/>
                      <a:pt x="1179" y="531"/>
                      <a:pt x="1168" y="508"/>
                    </a:cubicBezTo>
                    <a:cubicBezTo>
                      <a:pt x="1144" y="472"/>
                      <a:pt x="1132" y="437"/>
                      <a:pt x="1120" y="413"/>
                    </a:cubicBezTo>
                    <a:lnTo>
                      <a:pt x="1120" y="413"/>
                    </a:lnTo>
                    <a:cubicBezTo>
                      <a:pt x="1125" y="428"/>
                      <a:pt x="1128" y="437"/>
                      <a:pt x="1128" y="437"/>
                    </a:cubicBezTo>
                    <a:cubicBezTo>
                      <a:pt x="1128" y="437"/>
                      <a:pt x="1122" y="423"/>
                      <a:pt x="1108" y="389"/>
                    </a:cubicBezTo>
                    <a:cubicBezTo>
                      <a:pt x="1028" y="169"/>
                      <a:pt x="831" y="0"/>
                      <a:pt x="60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0;p24"/>
              <p:cNvSpPr/>
              <p:nvPr/>
            </p:nvSpPr>
            <p:spPr>
              <a:xfrm>
                <a:off x="7203204" y="1796113"/>
                <a:ext cx="47377" cy="67968"/>
              </a:xfrm>
              <a:custGeom>
                <a:avLst/>
                <a:gdLst/>
                <a:ahLst/>
                <a:cxnLst/>
                <a:rect l="l" t="t" r="r" b="b"/>
                <a:pathLst>
                  <a:path w="1484" h="2129" extrusionOk="0">
                    <a:moveTo>
                      <a:pt x="1108" y="1140"/>
                    </a:moveTo>
                    <a:lnTo>
                      <a:pt x="1108" y="1140"/>
                    </a:lnTo>
                    <a:cubicBezTo>
                      <a:pt x="1121" y="1152"/>
                      <a:pt x="1129" y="1162"/>
                      <a:pt x="1120" y="1167"/>
                    </a:cubicBezTo>
                    <a:cubicBezTo>
                      <a:pt x="1116" y="1167"/>
                      <a:pt x="1112" y="1156"/>
                      <a:pt x="1108" y="1140"/>
                    </a:cubicBezTo>
                    <a:close/>
                    <a:moveTo>
                      <a:pt x="560" y="0"/>
                    </a:moveTo>
                    <a:cubicBezTo>
                      <a:pt x="298" y="0"/>
                      <a:pt x="1" y="239"/>
                      <a:pt x="36" y="524"/>
                    </a:cubicBezTo>
                    <a:cubicBezTo>
                      <a:pt x="72" y="822"/>
                      <a:pt x="12" y="1143"/>
                      <a:pt x="108" y="1441"/>
                    </a:cubicBezTo>
                    <a:cubicBezTo>
                      <a:pt x="215" y="1763"/>
                      <a:pt x="441" y="2013"/>
                      <a:pt x="774" y="2108"/>
                    </a:cubicBezTo>
                    <a:cubicBezTo>
                      <a:pt x="819" y="2122"/>
                      <a:pt x="864" y="2128"/>
                      <a:pt x="910" y="2128"/>
                    </a:cubicBezTo>
                    <a:cubicBezTo>
                      <a:pt x="1134" y="2128"/>
                      <a:pt x="1358" y="1968"/>
                      <a:pt x="1417" y="1751"/>
                    </a:cubicBezTo>
                    <a:cubicBezTo>
                      <a:pt x="1484" y="1484"/>
                      <a:pt x="1344" y="1228"/>
                      <a:pt x="1102" y="1118"/>
                    </a:cubicBezTo>
                    <a:lnTo>
                      <a:pt x="1102" y="1118"/>
                    </a:lnTo>
                    <a:cubicBezTo>
                      <a:pt x="1096" y="1087"/>
                      <a:pt x="1091" y="1054"/>
                      <a:pt x="1093" y="1054"/>
                    </a:cubicBezTo>
                    <a:lnTo>
                      <a:pt x="1093" y="1054"/>
                    </a:lnTo>
                    <a:cubicBezTo>
                      <a:pt x="1094" y="1054"/>
                      <a:pt x="1095" y="1056"/>
                      <a:pt x="1096" y="1060"/>
                    </a:cubicBezTo>
                    <a:cubicBezTo>
                      <a:pt x="1072" y="881"/>
                      <a:pt x="1108" y="703"/>
                      <a:pt x="1084" y="524"/>
                    </a:cubicBezTo>
                    <a:cubicBezTo>
                      <a:pt x="1060" y="239"/>
                      <a:pt x="870" y="0"/>
                      <a:pt x="56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1;p24"/>
              <p:cNvSpPr/>
              <p:nvPr/>
            </p:nvSpPr>
            <p:spPr>
              <a:xfrm>
                <a:off x="7190274" y="1649134"/>
                <a:ext cx="56348" cy="76716"/>
              </a:xfrm>
              <a:custGeom>
                <a:avLst/>
                <a:gdLst/>
                <a:ahLst/>
                <a:cxnLst/>
                <a:rect l="l" t="t" r="r" b="b"/>
                <a:pathLst>
                  <a:path w="1765" h="2403" extrusionOk="0">
                    <a:moveTo>
                      <a:pt x="1040" y="0"/>
                    </a:moveTo>
                    <a:cubicBezTo>
                      <a:pt x="882" y="0"/>
                      <a:pt x="725" y="73"/>
                      <a:pt x="620" y="247"/>
                    </a:cubicBezTo>
                    <a:cubicBezTo>
                      <a:pt x="346" y="711"/>
                      <a:pt x="155" y="1211"/>
                      <a:pt x="48" y="1735"/>
                    </a:cubicBezTo>
                    <a:cubicBezTo>
                      <a:pt x="1" y="2021"/>
                      <a:pt x="132" y="2307"/>
                      <a:pt x="417" y="2390"/>
                    </a:cubicBezTo>
                    <a:cubicBezTo>
                      <a:pt x="455" y="2398"/>
                      <a:pt x="494" y="2403"/>
                      <a:pt x="534" y="2403"/>
                    </a:cubicBezTo>
                    <a:cubicBezTo>
                      <a:pt x="769" y="2403"/>
                      <a:pt x="1020" y="2255"/>
                      <a:pt x="1060" y="2021"/>
                    </a:cubicBezTo>
                    <a:cubicBezTo>
                      <a:pt x="1144" y="1580"/>
                      <a:pt x="1298" y="1175"/>
                      <a:pt x="1525" y="783"/>
                    </a:cubicBezTo>
                    <a:cubicBezTo>
                      <a:pt x="1765" y="377"/>
                      <a:pt x="1401" y="0"/>
                      <a:pt x="104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62;p24"/>
              <p:cNvSpPr/>
              <p:nvPr/>
            </p:nvSpPr>
            <p:spPr>
              <a:xfrm>
                <a:off x="7186859" y="1893929"/>
                <a:ext cx="52485" cy="67809"/>
              </a:xfrm>
              <a:custGeom>
                <a:avLst/>
                <a:gdLst/>
                <a:ahLst/>
                <a:cxnLst/>
                <a:rect l="l" t="t" r="r" b="b"/>
                <a:pathLst>
                  <a:path w="1644" h="2124" extrusionOk="0">
                    <a:moveTo>
                      <a:pt x="1039" y="0"/>
                    </a:moveTo>
                    <a:cubicBezTo>
                      <a:pt x="805" y="0"/>
                      <a:pt x="616" y="170"/>
                      <a:pt x="536" y="389"/>
                    </a:cubicBezTo>
                    <a:cubicBezTo>
                      <a:pt x="393" y="746"/>
                      <a:pt x="251" y="1104"/>
                      <a:pt x="108" y="1461"/>
                    </a:cubicBezTo>
                    <a:cubicBezTo>
                      <a:pt x="1" y="1723"/>
                      <a:pt x="215" y="2032"/>
                      <a:pt x="477" y="2104"/>
                    </a:cubicBezTo>
                    <a:cubicBezTo>
                      <a:pt x="525" y="2117"/>
                      <a:pt x="572" y="2124"/>
                      <a:pt x="616" y="2124"/>
                    </a:cubicBezTo>
                    <a:cubicBezTo>
                      <a:pt x="848" y="2124"/>
                      <a:pt x="1030" y="1954"/>
                      <a:pt x="1120" y="1735"/>
                    </a:cubicBezTo>
                    <a:cubicBezTo>
                      <a:pt x="1263" y="1377"/>
                      <a:pt x="1405" y="1020"/>
                      <a:pt x="1536" y="663"/>
                    </a:cubicBezTo>
                    <a:cubicBezTo>
                      <a:pt x="1644" y="401"/>
                      <a:pt x="1429" y="92"/>
                      <a:pt x="1179" y="20"/>
                    </a:cubicBezTo>
                    <a:cubicBezTo>
                      <a:pt x="1131" y="7"/>
                      <a:pt x="1084" y="0"/>
                      <a:pt x="1039"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3;p24"/>
              <p:cNvSpPr/>
              <p:nvPr/>
            </p:nvSpPr>
            <p:spPr>
              <a:xfrm>
                <a:off x="7189891" y="2107884"/>
                <a:ext cx="53251" cy="73204"/>
              </a:xfrm>
              <a:custGeom>
                <a:avLst/>
                <a:gdLst/>
                <a:ahLst/>
                <a:cxnLst/>
                <a:rect l="l" t="t" r="r" b="b"/>
                <a:pathLst>
                  <a:path w="1668" h="2293" extrusionOk="0">
                    <a:moveTo>
                      <a:pt x="1058" y="1"/>
                    </a:moveTo>
                    <a:cubicBezTo>
                      <a:pt x="826" y="1"/>
                      <a:pt x="640" y="163"/>
                      <a:pt x="560" y="390"/>
                    </a:cubicBezTo>
                    <a:cubicBezTo>
                      <a:pt x="406" y="807"/>
                      <a:pt x="251" y="1212"/>
                      <a:pt x="96" y="1629"/>
                    </a:cubicBezTo>
                    <a:cubicBezTo>
                      <a:pt x="1" y="1891"/>
                      <a:pt x="215" y="2200"/>
                      <a:pt x="465" y="2272"/>
                    </a:cubicBezTo>
                    <a:cubicBezTo>
                      <a:pt x="515" y="2286"/>
                      <a:pt x="564" y="2292"/>
                      <a:pt x="611" y="2292"/>
                    </a:cubicBezTo>
                    <a:cubicBezTo>
                      <a:pt x="843" y="2292"/>
                      <a:pt x="1029" y="2132"/>
                      <a:pt x="1108" y="1914"/>
                    </a:cubicBezTo>
                    <a:cubicBezTo>
                      <a:pt x="1263" y="1498"/>
                      <a:pt x="1418" y="1081"/>
                      <a:pt x="1572" y="664"/>
                    </a:cubicBezTo>
                    <a:cubicBezTo>
                      <a:pt x="1668" y="402"/>
                      <a:pt x="1453" y="93"/>
                      <a:pt x="1203" y="21"/>
                    </a:cubicBezTo>
                    <a:cubicBezTo>
                      <a:pt x="1153" y="7"/>
                      <a:pt x="1105" y="1"/>
                      <a:pt x="1058"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64;p24"/>
              <p:cNvSpPr/>
              <p:nvPr/>
            </p:nvSpPr>
            <p:spPr>
              <a:xfrm>
                <a:off x="7211185" y="2034427"/>
                <a:ext cx="42971" cy="58040"/>
              </a:xfrm>
              <a:custGeom>
                <a:avLst/>
                <a:gdLst/>
                <a:ahLst/>
                <a:cxnLst/>
                <a:rect l="l" t="t" r="r" b="b"/>
                <a:pathLst>
                  <a:path w="1346" h="1818" extrusionOk="0">
                    <a:moveTo>
                      <a:pt x="554" y="0"/>
                    </a:moveTo>
                    <a:cubicBezTo>
                      <a:pt x="548" y="0"/>
                      <a:pt x="542" y="0"/>
                      <a:pt x="536" y="1"/>
                    </a:cubicBezTo>
                    <a:cubicBezTo>
                      <a:pt x="239" y="13"/>
                      <a:pt x="12" y="227"/>
                      <a:pt x="12" y="524"/>
                    </a:cubicBezTo>
                    <a:cubicBezTo>
                      <a:pt x="1" y="894"/>
                      <a:pt x="96" y="1251"/>
                      <a:pt x="286" y="1560"/>
                    </a:cubicBezTo>
                    <a:cubicBezTo>
                      <a:pt x="391" y="1722"/>
                      <a:pt x="574" y="1818"/>
                      <a:pt x="758" y="1818"/>
                    </a:cubicBezTo>
                    <a:cubicBezTo>
                      <a:pt x="845" y="1818"/>
                      <a:pt x="932" y="1797"/>
                      <a:pt x="1013" y="1751"/>
                    </a:cubicBezTo>
                    <a:cubicBezTo>
                      <a:pt x="1251" y="1608"/>
                      <a:pt x="1346" y="1275"/>
                      <a:pt x="1191" y="1036"/>
                    </a:cubicBezTo>
                    <a:cubicBezTo>
                      <a:pt x="1167" y="977"/>
                      <a:pt x="1132" y="929"/>
                      <a:pt x="1108" y="882"/>
                    </a:cubicBezTo>
                    <a:lnTo>
                      <a:pt x="1108" y="882"/>
                    </a:lnTo>
                    <a:cubicBezTo>
                      <a:pt x="1111" y="889"/>
                      <a:pt x="1113" y="891"/>
                      <a:pt x="1114" y="891"/>
                    </a:cubicBezTo>
                    <a:cubicBezTo>
                      <a:pt x="1119" y="891"/>
                      <a:pt x="1084" y="786"/>
                      <a:pt x="1084" y="786"/>
                    </a:cubicBezTo>
                    <a:cubicBezTo>
                      <a:pt x="1084" y="777"/>
                      <a:pt x="1062" y="679"/>
                      <a:pt x="1058" y="679"/>
                    </a:cubicBezTo>
                    <a:lnTo>
                      <a:pt x="1058" y="679"/>
                    </a:lnTo>
                    <a:cubicBezTo>
                      <a:pt x="1057" y="679"/>
                      <a:pt x="1058" y="686"/>
                      <a:pt x="1060" y="703"/>
                    </a:cubicBezTo>
                    <a:cubicBezTo>
                      <a:pt x="1048" y="644"/>
                      <a:pt x="1060" y="584"/>
                      <a:pt x="1060" y="524"/>
                    </a:cubicBezTo>
                    <a:cubicBezTo>
                      <a:pt x="1060" y="257"/>
                      <a:pt x="821" y="0"/>
                      <a:pt x="554"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65;p24"/>
              <p:cNvSpPr/>
              <p:nvPr/>
            </p:nvSpPr>
            <p:spPr>
              <a:xfrm>
                <a:off x="7701891" y="1525141"/>
                <a:ext cx="59317" cy="40768"/>
              </a:xfrm>
              <a:custGeom>
                <a:avLst/>
                <a:gdLst/>
                <a:ahLst/>
                <a:cxnLst/>
                <a:rect l="l" t="t" r="r" b="b"/>
                <a:pathLst>
                  <a:path w="1858" h="1277" extrusionOk="0">
                    <a:moveTo>
                      <a:pt x="1065" y="0"/>
                    </a:moveTo>
                    <a:cubicBezTo>
                      <a:pt x="1024" y="0"/>
                      <a:pt x="983" y="4"/>
                      <a:pt x="941" y="11"/>
                    </a:cubicBezTo>
                    <a:cubicBezTo>
                      <a:pt x="751" y="35"/>
                      <a:pt x="560" y="95"/>
                      <a:pt x="393" y="190"/>
                    </a:cubicBezTo>
                    <a:cubicBezTo>
                      <a:pt x="131" y="345"/>
                      <a:pt x="1" y="702"/>
                      <a:pt x="179" y="976"/>
                    </a:cubicBezTo>
                    <a:cubicBezTo>
                      <a:pt x="326" y="1206"/>
                      <a:pt x="587" y="1277"/>
                      <a:pt x="859" y="1277"/>
                    </a:cubicBezTo>
                    <a:cubicBezTo>
                      <a:pt x="1051" y="1277"/>
                      <a:pt x="1250" y="1241"/>
                      <a:pt x="1417" y="1202"/>
                    </a:cubicBezTo>
                    <a:cubicBezTo>
                      <a:pt x="1691" y="1130"/>
                      <a:pt x="1858" y="821"/>
                      <a:pt x="1786" y="559"/>
                    </a:cubicBezTo>
                    <a:cubicBezTo>
                      <a:pt x="1744" y="412"/>
                      <a:pt x="1647" y="299"/>
                      <a:pt x="1526" y="235"/>
                    </a:cubicBezTo>
                    <a:lnTo>
                      <a:pt x="1526" y="235"/>
                    </a:lnTo>
                    <a:cubicBezTo>
                      <a:pt x="1427" y="75"/>
                      <a:pt x="1251" y="0"/>
                      <a:pt x="1065"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866;p24"/>
              <p:cNvSpPr/>
              <p:nvPr/>
            </p:nvSpPr>
            <p:spPr>
              <a:xfrm>
                <a:off x="7927658" y="1528206"/>
                <a:ext cx="61136" cy="47472"/>
              </a:xfrm>
              <a:custGeom>
                <a:avLst/>
                <a:gdLst/>
                <a:ahLst/>
                <a:cxnLst/>
                <a:rect l="l" t="t" r="r" b="b"/>
                <a:pathLst>
                  <a:path w="1915" h="1487" extrusionOk="0">
                    <a:moveTo>
                      <a:pt x="980" y="431"/>
                    </a:moveTo>
                    <a:lnTo>
                      <a:pt x="980" y="431"/>
                    </a:lnTo>
                    <a:cubicBezTo>
                      <a:pt x="978" y="433"/>
                      <a:pt x="975" y="434"/>
                      <a:pt x="972" y="436"/>
                    </a:cubicBezTo>
                    <a:lnTo>
                      <a:pt x="972" y="436"/>
                    </a:lnTo>
                    <a:cubicBezTo>
                      <a:pt x="972" y="436"/>
                      <a:pt x="972" y="436"/>
                      <a:pt x="972" y="436"/>
                    </a:cubicBezTo>
                    <a:lnTo>
                      <a:pt x="972" y="436"/>
                    </a:lnTo>
                    <a:cubicBezTo>
                      <a:pt x="976" y="433"/>
                      <a:pt x="979" y="432"/>
                      <a:pt x="980" y="431"/>
                    </a:cubicBezTo>
                    <a:close/>
                    <a:moveTo>
                      <a:pt x="970" y="438"/>
                    </a:moveTo>
                    <a:lnTo>
                      <a:pt x="970" y="438"/>
                    </a:lnTo>
                    <a:cubicBezTo>
                      <a:pt x="968" y="439"/>
                      <a:pt x="967" y="441"/>
                      <a:pt x="965" y="442"/>
                    </a:cubicBezTo>
                    <a:lnTo>
                      <a:pt x="965" y="442"/>
                    </a:lnTo>
                    <a:cubicBezTo>
                      <a:pt x="965" y="442"/>
                      <a:pt x="965" y="442"/>
                      <a:pt x="965" y="442"/>
                    </a:cubicBezTo>
                    <a:lnTo>
                      <a:pt x="965" y="442"/>
                    </a:lnTo>
                    <a:cubicBezTo>
                      <a:pt x="966" y="441"/>
                      <a:pt x="968" y="439"/>
                      <a:pt x="970" y="438"/>
                    </a:cubicBezTo>
                    <a:lnTo>
                      <a:pt x="970" y="438"/>
                    </a:lnTo>
                    <a:cubicBezTo>
                      <a:pt x="970" y="438"/>
                      <a:pt x="970" y="438"/>
                      <a:pt x="970" y="438"/>
                    </a:cubicBezTo>
                    <a:close/>
                    <a:moveTo>
                      <a:pt x="964" y="443"/>
                    </a:moveTo>
                    <a:lnTo>
                      <a:pt x="964" y="443"/>
                    </a:lnTo>
                    <a:cubicBezTo>
                      <a:pt x="963" y="443"/>
                      <a:pt x="963" y="443"/>
                      <a:pt x="963" y="444"/>
                    </a:cubicBezTo>
                    <a:lnTo>
                      <a:pt x="963" y="444"/>
                    </a:lnTo>
                    <a:cubicBezTo>
                      <a:pt x="962" y="444"/>
                      <a:pt x="962" y="444"/>
                      <a:pt x="962" y="444"/>
                    </a:cubicBezTo>
                    <a:lnTo>
                      <a:pt x="962" y="444"/>
                    </a:lnTo>
                    <a:cubicBezTo>
                      <a:pt x="962" y="444"/>
                      <a:pt x="963" y="443"/>
                      <a:pt x="963" y="443"/>
                    </a:cubicBezTo>
                    <a:lnTo>
                      <a:pt x="963" y="443"/>
                    </a:lnTo>
                    <a:cubicBezTo>
                      <a:pt x="964" y="443"/>
                      <a:pt x="964" y="443"/>
                      <a:pt x="964" y="443"/>
                    </a:cubicBezTo>
                    <a:close/>
                    <a:moveTo>
                      <a:pt x="940" y="444"/>
                    </a:moveTo>
                    <a:cubicBezTo>
                      <a:pt x="942" y="445"/>
                      <a:pt x="943" y="445"/>
                      <a:pt x="945" y="446"/>
                    </a:cubicBezTo>
                    <a:lnTo>
                      <a:pt x="945" y="446"/>
                    </a:lnTo>
                    <a:cubicBezTo>
                      <a:pt x="940" y="447"/>
                      <a:pt x="936" y="448"/>
                      <a:pt x="934" y="448"/>
                    </a:cubicBezTo>
                    <a:cubicBezTo>
                      <a:pt x="931" y="448"/>
                      <a:pt x="933" y="447"/>
                      <a:pt x="940" y="444"/>
                    </a:cubicBezTo>
                    <a:close/>
                    <a:moveTo>
                      <a:pt x="954" y="451"/>
                    </a:moveTo>
                    <a:cubicBezTo>
                      <a:pt x="954" y="451"/>
                      <a:pt x="954" y="451"/>
                      <a:pt x="954" y="451"/>
                    </a:cubicBezTo>
                    <a:lnTo>
                      <a:pt x="954" y="451"/>
                    </a:lnTo>
                    <a:cubicBezTo>
                      <a:pt x="953" y="451"/>
                      <a:pt x="953" y="451"/>
                      <a:pt x="953" y="451"/>
                    </a:cubicBezTo>
                    <a:lnTo>
                      <a:pt x="953" y="451"/>
                    </a:lnTo>
                    <a:cubicBezTo>
                      <a:pt x="953" y="451"/>
                      <a:pt x="953" y="451"/>
                      <a:pt x="954" y="451"/>
                    </a:cubicBezTo>
                    <a:close/>
                    <a:moveTo>
                      <a:pt x="950" y="449"/>
                    </a:moveTo>
                    <a:cubicBezTo>
                      <a:pt x="950" y="449"/>
                      <a:pt x="950" y="449"/>
                      <a:pt x="951" y="449"/>
                    </a:cubicBezTo>
                    <a:lnTo>
                      <a:pt x="951" y="449"/>
                    </a:lnTo>
                    <a:cubicBezTo>
                      <a:pt x="947" y="450"/>
                      <a:pt x="944" y="451"/>
                      <a:pt x="941" y="451"/>
                    </a:cubicBezTo>
                    <a:cubicBezTo>
                      <a:pt x="944" y="451"/>
                      <a:pt x="947" y="450"/>
                      <a:pt x="950" y="449"/>
                    </a:cubicBezTo>
                    <a:close/>
                    <a:moveTo>
                      <a:pt x="1350" y="1"/>
                    </a:moveTo>
                    <a:cubicBezTo>
                      <a:pt x="1313" y="1"/>
                      <a:pt x="1276" y="4"/>
                      <a:pt x="1239" y="10"/>
                    </a:cubicBezTo>
                    <a:cubicBezTo>
                      <a:pt x="1001" y="58"/>
                      <a:pt x="775" y="141"/>
                      <a:pt x="560" y="249"/>
                    </a:cubicBezTo>
                    <a:cubicBezTo>
                      <a:pt x="239" y="415"/>
                      <a:pt x="1" y="772"/>
                      <a:pt x="203" y="1118"/>
                    </a:cubicBezTo>
                    <a:cubicBezTo>
                      <a:pt x="358" y="1380"/>
                      <a:pt x="691" y="1487"/>
                      <a:pt x="977" y="1487"/>
                    </a:cubicBezTo>
                    <a:cubicBezTo>
                      <a:pt x="1251" y="1487"/>
                      <a:pt x="1489" y="1368"/>
                      <a:pt x="1703" y="1189"/>
                    </a:cubicBezTo>
                    <a:cubicBezTo>
                      <a:pt x="1831" y="1083"/>
                      <a:pt x="1870" y="909"/>
                      <a:pt x="1843" y="746"/>
                    </a:cubicBezTo>
                    <a:lnTo>
                      <a:pt x="1843" y="746"/>
                    </a:lnTo>
                    <a:cubicBezTo>
                      <a:pt x="1898" y="632"/>
                      <a:pt x="1915" y="499"/>
                      <a:pt x="1882" y="380"/>
                    </a:cubicBezTo>
                    <a:cubicBezTo>
                      <a:pt x="1810" y="132"/>
                      <a:pt x="1586" y="1"/>
                      <a:pt x="1350"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867;p24"/>
              <p:cNvSpPr/>
              <p:nvPr/>
            </p:nvSpPr>
            <p:spPr>
              <a:xfrm>
                <a:off x="7719960" y="1687348"/>
                <a:ext cx="73364" cy="173449"/>
              </a:xfrm>
              <a:custGeom>
                <a:avLst/>
                <a:gdLst/>
                <a:ahLst/>
                <a:cxnLst/>
                <a:rect l="l" t="t" r="r" b="b"/>
                <a:pathLst>
                  <a:path w="2298" h="5433" extrusionOk="0">
                    <a:moveTo>
                      <a:pt x="1269" y="1"/>
                    </a:moveTo>
                    <a:cubicBezTo>
                      <a:pt x="744" y="1"/>
                      <a:pt x="203" y="340"/>
                      <a:pt x="173" y="1014"/>
                    </a:cubicBezTo>
                    <a:cubicBezTo>
                      <a:pt x="125" y="2145"/>
                      <a:pt x="77" y="3288"/>
                      <a:pt x="30" y="4419"/>
                    </a:cubicBezTo>
                    <a:cubicBezTo>
                      <a:pt x="0" y="5097"/>
                      <a:pt x="507" y="5433"/>
                      <a:pt x="1029" y="5433"/>
                    </a:cubicBezTo>
                    <a:cubicBezTo>
                      <a:pt x="1554" y="5433"/>
                      <a:pt x="2095" y="5094"/>
                      <a:pt x="2125" y="4419"/>
                    </a:cubicBezTo>
                    <a:cubicBezTo>
                      <a:pt x="2173" y="3288"/>
                      <a:pt x="2221" y="2145"/>
                      <a:pt x="2268" y="1014"/>
                    </a:cubicBezTo>
                    <a:cubicBezTo>
                      <a:pt x="2298" y="337"/>
                      <a:pt x="1791" y="1"/>
                      <a:pt x="1269"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868;p24"/>
              <p:cNvSpPr/>
              <p:nvPr/>
            </p:nvSpPr>
            <p:spPr>
              <a:xfrm>
                <a:off x="7481071" y="1933419"/>
                <a:ext cx="185931" cy="521112"/>
              </a:xfrm>
              <a:custGeom>
                <a:avLst/>
                <a:gdLst/>
                <a:ahLst/>
                <a:cxnLst/>
                <a:rect l="l" t="t" r="r" b="b"/>
                <a:pathLst>
                  <a:path w="5824" h="16323" extrusionOk="0">
                    <a:moveTo>
                      <a:pt x="3567" y="0"/>
                    </a:moveTo>
                    <a:cubicBezTo>
                      <a:pt x="3315" y="0"/>
                      <a:pt x="3046" y="72"/>
                      <a:pt x="2774" y="236"/>
                    </a:cubicBezTo>
                    <a:cubicBezTo>
                      <a:pt x="738" y="1450"/>
                      <a:pt x="750" y="3677"/>
                      <a:pt x="619" y="5808"/>
                    </a:cubicBezTo>
                    <a:cubicBezTo>
                      <a:pt x="429" y="8808"/>
                      <a:pt x="250" y="11809"/>
                      <a:pt x="60" y="14809"/>
                    </a:cubicBezTo>
                    <a:cubicBezTo>
                      <a:pt x="0" y="15819"/>
                      <a:pt x="754" y="16322"/>
                      <a:pt x="1538" y="16322"/>
                    </a:cubicBezTo>
                    <a:cubicBezTo>
                      <a:pt x="2325" y="16322"/>
                      <a:pt x="3143" y="15816"/>
                      <a:pt x="3203" y="14809"/>
                    </a:cubicBezTo>
                    <a:lnTo>
                      <a:pt x="3596" y="8582"/>
                    </a:lnTo>
                    <a:cubicBezTo>
                      <a:pt x="3643" y="7653"/>
                      <a:pt x="3703" y="6736"/>
                      <a:pt x="3762" y="5808"/>
                    </a:cubicBezTo>
                    <a:cubicBezTo>
                      <a:pt x="3810" y="5082"/>
                      <a:pt x="3608" y="3391"/>
                      <a:pt x="4358" y="2950"/>
                    </a:cubicBezTo>
                    <a:cubicBezTo>
                      <a:pt x="5824" y="2077"/>
                      <a:pt x="4927" y="0"/>
                      <a:pt x="356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69;p24"/>
              <p:cNvSpPr/>
              <p:nvPr/>
            </p:nvSpPr>
            <p:spPr>
              <a:xfrm>
                <a:off x="7451031" y="1820344"/>
                <a:ext cx="272161" cy="613024"/>
              </a:xfrm>
              <a:custGeom>
                <a:avLst/>
                <a:gdLst/>
                <a:ahLst/>
                <a:cxnLst/>
                <a:rect l="l" t="t" r="r" b="b"/>
                <a:pathLst>
                  <a:path w="8525" h="19202" extrusionOk="0">
                    <a:moveTo>
                      <a:pt x="8033" y="0"/>
                    </a:moveTo>
                    <a:cubicBezTo>
                      <a:pt x="7990" y="0"/>
                      <a:pt x="7944" y="9"/>
                      <a:pt x="7894" y="27"/>
                    </a:cubicBezTo>
                    <a:cubicBezTo>
                      <a:pt x="5049" y="1123"/>
                      <a:pt x="2739" y="3254"/>
                      <a:pt x="1608" y="6111"/>
                    </a:cubicBezTo>
                    <a:cubicBezTo>
                      <a:pt x="0" y="10148"/>
                      <a:pt x="1441" y="14577"/>
                      <a:pt x="369" y="18708"/>
                    </a:cubicBezTo>
                    <a:cubicBezTo>
                      <a:pt x="291" y="19009"/>
                      <a:pt x="535" y="19202"/>
                      <a:pt x="771" y="19202"/>
                    </a:cubicBezTo>
                    <a:cubicBezTo>
                      <a:pt x="927" y="19202"/>
                      <a:pt x="1079" y="19117"/>
                      <a:pt x="1131" y="18922"/>
                    </a:cubicBezTo>
                    <a:cubicBezTo>
                      <a:pt x="2013" y="15517"/>
                      <a:pt x="1227" y="12053"/>
                      <a:pt x="1763" y="8624"/>
                    </a:cubicBezTo>
                    <a:cubicBezTo>
                      <a:pt x="2310" y="5028"/>
                      <a:pt x="4715" y="2087"/>
                      <a:pt x="8109" y="789"/>
                    </a:cubicBezTo>
                    <a:cubicBezTo>
                      <a:pt x="8525" y="629"/>
                      <a:pt x="8405" y="0"/>
                      <a:pt x="803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870;p24"/>
              <p:cNvSpPr/>
              <p:nvPr/>
            </p:nvSpPr>
            <p:spPr>
              <a:xfrm>
                <a:off x="8015354" y="1827367"/>
                <a:ext cx="249877" cy="624261"/>
              </a:xfrm>
              <a:custGeom>
                <a:avLst/>
                <a:gdLst/>
                <a:ahLst/>
                <a:cxnLst/>
                <a:rect l="l" t="t" r="r" b="b"/>
                <a:pathLst>
                  <a:path w="7827" h="19554" extrusionOk="0">
                    <a:moveTo>
                      <a:pt x="538" y="0"/>
                    </a:moveTo>
                    <a:cubicBezTo>
                      <a:pt x="216" y="0"/>
                      <a:pt x="1" y="510"/>
                      <a:pt x="338" y="748"/>
                    </a:cubicBezTo>
                    <a:cubicBezTo>
                      <a:pt x="6279" y="4927"/>
                      <a:pt x="7041" y="12499"/>
                      <a:pt x="6922" y="19179"/>
                    </a:cubicBezTo>
                    <a:cubicBezTo>
                      <a:pt x="6922" y="19429"/>
                      <a:pt x="7118" y="19554"/>
                      <a:pt x="7315" y="19554"/>
                    </a:cubicBezTo>
                    <a:cubicBezTo>
                      <a:pt x="7511" y="19554"/>
                      <a:pt x="7708" y="19429"/>
                      <a:pt x="7708" y="19179"/>
                    </a:cubicBezTo>
                    <a:cubicBezTo>
                      <a:pt x="7827" y="12190"/>
                      <a:pt x="6910" y="4415"/>
                      <a:pt x="742" y="69"/>
                    </a:cubicBezTo>
                    <a:cubicBezTo>
                      <a:pt x="672" y="21"/>
                      <a:pt x="603" y="0"/>
                      <a:pt x="53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71;p24"/>
              <p:cNvSpPr/>
              <p:nvPr/>
            </p:nvSpPr>
            <p:spPr>
              <a:xfrm>
                <a:off x="7627444" y="1866889"/>
                <a:ext cx="278258" cy="561752"/>
              </a:xfrm>
              <a:custGeom>
                <a:avLst/>
                <a:gdLst/>
                <a:ahLst/>
                <a:cxnLst/>
                <a:rect l="l" t="t" r="r" b="b"/>
                <a:pathLst>
                  <a:path w="8716" h="17596" extrusionOk="0">
                    <a:moveTo>
                      <a:pt x="479" y="0"/>
                    </a:moveTo>
                    <a:cubicBezTo>
                      <a:pt x="240" y="0"/>
                      <a:pt x="1" y="188"/>
                      <a:pt x="94" y="474"/>
                    </a:cubicBezTo>
                    <a:cubicBezTo>
                      <a:pt x="1975" y="6415"/>
                      <a:pt x="5666" y="11523"/>
                      <a:pt x="7845" y="17333"/>
                    </a:cubicBezTo>
                    <a:cubicBezTo>
                      <a:pt x="7915" y="17516"/>
                      <a:pt x="8076" y="17596"/>
                      <a:pt x="8235" y="17596"/>
                    </a:cubicBezTo>
                    <a:cubicBezTo>
                      <a:pt x="8478" y="17596"/>
                      <a:pt x="8715" y="17408"/>
                      <a:pt x="8607" y="17119"/>
                    </a:cubicBezTo>
                    <a:cubicBezTo>
                      <a:pt x="6428" y="11321"/>
                      <a:pt x="2737" y="6201"/>
                      <a:pt x="856" y="272"/>
                    </a:cubicBezTo>
                    <a:cubicBezTo>
                      <a:pt x="795" y="82"/>
                      <a:pt x="637" y="0"/>
                      <a:pt x="47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72;p24"/>
              <p:cNvSpPr/>
              <p:nvPr/>
            </p:nvSpPr>
            <p:spPr>
              <a:xfrm>
                <a:off x="7861288" y="1845436"/>
                <a:ext cx="203809" cy="521686"/>
              </a:xfrm>
              <a:custGeom>
                <a:avLst/>
                <a:gdLst/>
                <a:ahLst/>
                <a:cxnLst/>
                <a:rect l="l" t="t" r="r" b="b"/>
                <a:pathLst>
                  <a:path w="6384" h="16341" extrusionOk="0">
                    <a:moveTo>
                      <a:pt x="5994" y="0"/>
                    </a:moveTo>
                    <a:cubicBezTo>
                      <a:pt x="5798" y="0"/>
                      <a:pt x="5598" y="128"/>
                      <a:pt x="5592" y="384"/>
                    </a:cubicBezTo>
                    <a:cubicBezTo>
                      <a:pt x="5509" y="3551"/>
                      <a:pt x="4330" y="5921"/>
                      <a:pt x="2806" y="8623"/>
                    </a:cubicBezTo>
                    <a:cubicBezTo>
                      <a:pt x="1532" y="10897"/>
                      <a:pt x="794" y="13362"/>
                      <a:pt x="80" y="15850"/>
                    </a:cubicBezTo>
                    <a:cubicBezTo>
                      <a:pt x="0" y="16146"/>
                      <a:pt x="244" y="16341"/>
                      <a:pt x="480" y="16341"/>
                    </a:cubicBezTo>
                    <a:cubicBezTo>
                      <a:pt x="634" y="16341"/>
                      <a:pt x="785" y="16258"/>
                      <a:pt x="842" y="16065"/>
                    </a:cubicBezTo>
                    <a:cubicBezTo>
                      <a:pt x="1711" y="13017"/>
                      <a:pt x="2794" y="10302"/>
                      <a:pt x="4354" y="7552"/>
                    </a:cubicBezTo>
                    <a:cubicBezTo>
                      <a:pt x="5628" y="5313"/>
                      <a:pt x="6318" y="2968"/>
                      <a:pt x="6378" y="384"/>
                    </a:cubicBezTo>
                    <a:cubicBezTo>
                      <a:pt x="6384" y="128"/>
                      <a:pt x="6190" y="0"/>
                      <a:pt x="599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3;p24"/>
              <p:cNvSpPr/>
              <p:nvPr/>
            </p:nvSpPr>
            <p:spPr>
              <a:xfrm>
                <a:off x="7543387" y="1879244"/>
                <a:ext cx="311205" cy="531072"/>
              </a:xfrm>
              <a:custGeom>
                <a:avLst/>
                <a:gdLst/>
                <a:ahLst/>
                <a:cxnLst/>
                <a:rect l="l" t="t" r="r" b="b"/>
                <a:pathLst>
                  <a:path w="9748" h="16635" extrusionOk="0">
                    <a:moveTo>
                      <a:pt x="2628" y="1"/>
                    </a:moveTo>
                    <a:cubicBezTo>
                      <a:pt x="2576" y="1"/>
                      <a:pt x="2524" y="27"/>
                      <a:pt x="2501" y="87"/>
                    </a:cubicBezTo>
                    <a:cubicBezTo>
                      <a:pt x="1679" y="2171"/>
                      <a:pt x="846" y="4242"/>
                      <a:pt x="24" y="6326"/>
                    </a:cubicBezTo>
                    <a:cubicBezTo>
                      <a:pt x="1" y="6386"/>
                      <a:pt x="60" y="6481"/>
                      <a:pt x="120" y="6493"/>
                    </a:cubicBezTo>
                    <a:cubicBezTo>
                      <a:pt x="941" y="6659"/>
                      <a:pt x="1941" y="6695"/>
                      <a:pt x="2715" y="6993"/>
                    </a:cubicBezTo>
                    <a:cubicBezTo>
                      <a:pt x="3870" y="7421"/>
                      <a:pt x="3703" y="7564"/>
                      <a:pt x="3227" y="8672"/>
                    </a:cubicBezTo>
                    <a:cubicBezTo>
                      <a:pt x="2989" y="9219"/>
                      <a:pt x="2465" y="9981"/>
                      <a:pt x="2620" y="10636"/>
                    </a:cubicBezTo>
                    <a:cubicBezTo>
                      <a:pt x="2715" y="10981"/>
                      <a:pt x="3299" y="11351"/>
                      <a:pt x="3513" y="11529"/>
                    </a:cubicBezTo>
                    <a:cubicBezTo>
                      <a:pt x="4168" y="12101"/>
                      <a:pt x="4835" y="12660"/>
                      <a:pt x="5489" y="13220"/>
                    </a:cubicBezTo>
                    <a:cubicBezTo>
                      <a:pt x="6811" y="14351"/>
                      <a:pt x="8144" y="15482"/>
                      <a:pt x="9466" y="16601"/>
                    </a:cubicBezTo>
                    <a:cubicBezTo>
                      <a:pt x="9492" y="16624"/>
                      <a:pt x="9521" y="16634"/>
                      <a:pt x="9550" y="16634"/>
                    </a:cubicBezTo>
                    <a:cubicBezTo>
                      <a:pt x="9653" y="16634"/>
                      <a:pt x="9747" y="16506"/>
                      <a:pt x="9645" y="16423"/>
                    </a:cubicBezTo>
                    <a:cubicBezTo>
                      <a:pt x="8156" y="15149"/>
                      <a:pt x="6668" y="13887"/>
                      <a:pt x="5180" y="12613"/>
                    </a:cubicBezTo>
                    <a:cubicBezTo>
                      <a:pt x="4704" y="12208"/>
                      <a:pt x="3430" y="11493"/>
                      <a:pt x="3191" y="10922"/>
                    </a:cubicBezTo>
                    <a:cubicBezTo>
                      <a:pt x="2727" y="9791"/>
                      <a:pt x="3715" y="8195"/>
                      <a:pt x="4168" y="7160"/>
                    </a:cubicBezTo>
                    <a:cubicBezTo>
                      <a:pt x="4192" y="7088"/>
                      <a:pt x="4180" y="6981"/>
                      <a:pt x="4084" y="6969"/>
                    </a:cubicBezTo>
                    <a:cubicBezTo>
                      <a:pt x="3287" y="6826"/>
                      <a:pt x="2227" y="6814"/>
                      <a:pt x="1489" y="6493"/>
                    </a:cubicBezTo>
                    <a:cubicBezTo>
                      <a:pt x="1426" y="6501"/>
                      <a:pt x="1366" y="6505"/>
                      <a:pt x="1308" y="6505"/>
                    </a:cubicBezTo>
                    <a:cubicBezTo>
                      <a:pt x="870" y="6505"/>
                      <a:pt x="609" y="6263"/>
                      <a:pt x="524" y="5778"/>
                    </a:cubicBezTo>
                    <a:cubicBezTo>
                      <a:pt x="655" y="5457"/>
                      <a:pt x="775" y="5147"/>
                      <a:pt x="894" y="4838"/>
                    </a:cubicBezTo>
                    <a:lnTo>
                      <a:pt x="2751" y="159"/>
                    </a:lnTo>
                    <a:cubicBezTo>
                      <a:pt x="2787" y="64"/>
                      <a:pt x="2708" y="1"/>
                      <a:pt x="262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74;p24"/>
              <p:cNvSpPr/>
              <p:nvPr/>
            </p:nvSpPr>
            <p:spPr>
              <a:xfrm>
                <a:off x="7932351" y="1949604"/>
                <a:ext cx="218686" cy="459848"/>
              </a:xfrm>
              <a:custGeom>
                <a:avLst/>
                <a:gdLst/>
                <a:ahLst/>
                <a:cxnLst/>
                <a:rect l="l" t="t" r="r" b="b"/>
                <a:pathLst>
                  <a:path w="6850" h="14404" extrusionOk="0">
                    <a:moveTo>
                      <a:pt x="6668" y="0"/>
                    </a:moveTo>
                    <a:cubicBezTo>
                      <a:pt x="6627" y="0"/>
                      <a:pt x="6586" y="18"/>
                      <a:pt x="6557" y="62"/>
                    </a:cubicBezTo>
                    <a:cubicBezTo>
                      <a:pt x="6081" y="800"/>
                      <a:pt x="5605" y="1538"/>
                      <a:pt x="5128" y="2277"/>
                    </a:cubicBezTo>
                    <a:cubicBezTo>
                      <a:pt x="4807" y="2765"/>
                      <a:pt x="3723" y="3920"/>
                      <a:pt x="3688" y="4479"/>
                    </a:cubicBezTo>
                    <a:cubicBezTo>
                      <a:pt x="3652" y="5146"/>
                      <a:pt x="3557" y="4551"/>
                      <a:pt x="3819" y="5098"/>
                    </a:cubicBezTo>
                    <a:cubicBezTo>
                      <a:pt x="4188" y="5348"/>
                      <a:pt x="4557" y="5598"/>
                      <a:pt x="4926" y="5860"/>
                    </a:cubicBezTo>
                    <a:cubicBezTo>
                      <a:pt x="5200" y="6384"/>
                      <a:pt x="5116" y="6837"/>
                      <a:pt x="4676" y="7218"/>
                    </a:cubicBezTo>
                    <a:cubicBezTo>
                      <a:pt x="4331" y="8027"/>
                      <a:pt x="3616" y="8813"/>
                      <a:pt x="3140" y="9551"/>
                    </a:cubicBezTo>
                    <a:cubicBezTo>
                      <a:pt x="2116" y="11099"/>
                      <a:pt x="1092" y="12659"/>
                      <a:pt x="68" y="14207"/>
                    </a:cubicBezTo>
                    <a:cubicBezTo>
                      <a:pt x="1" y="14308"/>
                      <a:pt x="95" y="14403"/>
                      <a:pt x="189" y="14403"/>
                    </a:cubicBezTo>
                    <a:cubicBezTo>
                      <a:pt x="228" y="14403"/>
                      <a:pt x="267" y="14388"/>
                      <a:pt x="294" y="14350"/>
                    </a:cubicBezTo>
                    <a:cubicBezTo>
                      <a:pt x="2080" y="11623"/>
                      <a:pt x="3878" y="8908"/>
                      <a:pt x="5664" y="6182"/>
                    </a:cubicBezTo>
                    <a:cubicBezTo>
                      <a:pt x="5712" y="6122"/>
                      <a:pt x="5676" y="6051"/>
                      <a:pt x="5616" y="6003"/>
                    </a:cubicBezTo>
                    <a:cubicBezTo>
                      <a:pt x="4997" y="5587"/>
                      <a:pt x="4545" y="5444"/>
                      <a:pt x="4390" y="4658"/>
                    </a:cubicBezTo>
                    <a:cubicBezTo>
                      <a:pt x="4235" y="3848"/>
                      <a:pt x="4557" y="3634"/>
                      <a:pt x="4997" y="2955"/>
                    </a:cubicBezTo>
                    <a:cubicBezTo>
                      <a:pt x="5593" y="2038"/>
                      <a:pt x="6188" y="1110"/>
                      <a:pt x="6783" y="193"/>
                    </a:cubicBezTo>
                    <a:cubicBezTo>
                      <a:pt x="6849" y="94"/>
                      <a:pt x="6761" y="0"/>
                      <a:pt x="666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875;p24"/>
              <p:cNvSpPr/>
              <p:nvPr/>
            </p:nvSpPr>
            <p:spPr>
              <a:xfrm>
                <a:off x="7593572" y="2246339"/>
                <a:ext cx="16952" cy="186027"/>
              </a:xfrm>
              <a:custGeom>
                <a:avLst/>
                <a:gdLst/>
                <a:ahLst/>
                <a:cxnLst/>
                <a:rect l="l" t="t" r="r" b="b"/>
                <a:pathLst>
                  <a:path w="531" h="5827" extrusionOk="0">
                    <a:moveTo>
                      <a:pt x="402" y="0"/>
                    </a:moveTo>
                    <a:cubicBezTo>
                      <a:pt x="337" y="0"/>
                      <a:pt x="268" y="42"/>
                      <a:pt x="262" y="125"/>
                    </a:cubicBezTo>
                    <a:cubicBezTo>
                      <a:pt x="95" y="1983"/>
                      <a:pt x="12" y="3840"/>
                      <a:pt x="0" y="5697"/>
                    </a:cubicBezTo>
                    <a:cubicBezTo>
                      <a:pt x="0" y="5782"/>
                      <a:pt x="68" y="5827"/>
                      <a:pt x="135" y="5827"/>
                    </a:cubicBezTo>
                    <a:cubicBezTo>
                      <a:pt x="199" y="5827"/>
                      <a:pt x="262" y="5785"/>
                      <a:pt x="262" y="5697"/>
                    </a:cubicBezTo>
                    <a:cubicBezTo>
                      <a:pt x="274" y="3840"/>
                      <a:pt x="357" y="1983"/>
                      <a:pt x="524" y="125"/>
                    </a:cubicBezTo>
                    <a:cubicBezTo>
                      <a:pt x="530" y="42"/>
                      <a:pt x="468" y="0"/>
                      <a:pt x="40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76;p24"/>
              <p:cNvSpPr/>
              <p:nvPr/>
            </p:nvSpPr>
            <p:spPr>
              <a:xfrm>
                <a:off x="8106306" y="2260769"/>
                <a:ext cx="8396" cy="168053"/>
              </a:xfrm>
              <a:custGeom>
                <a:avLst/>
                <a:gdLst/>
                <a:ahLst/>
                <a:cxnLst/>
                <a:rect l="l" t="t" r="r" b="b"/>
                <a:pathLst>
                  <a:path w="263" h="5264" extrusionOk="0">
                    <a:moveTo>
                      <a:pt x="132" y="1"/>
                    </a:moveTo>
                    <a:cubicBezTo>
                      <a:pt x="66" y="1"/>
                      <a:pt x="1" y="42"/>
                      <a:pt x="1" y="126"/>
                    </a:cubicBezTo>
                    <a:lnTo>
                      <a:pt x="1" y="5138"/>
                    </a:lnTo>
                    <a:cubicBezTo>
                      <a:pt x="1" y="5222"/>
                      <a:pt x="66" y="5263"/>
                      <a:pt x="132" y="5263"/>
                    </a:cubicBezTo>
                    <a:cubicBezTo>
                      <a:pt x="197" y="5263"/>
                      <a:pt x="263" y="5222"/>
                      <a:pt x="263" y="5138"/>
                    </a:cubicBezTo>
                    <a:lnTo>
                      <a:pt x="263" y="126"/>
                    </a:lnTo>
                    <a:cubicBezTo>
                      <a:pt x="263" y="42"/>
                      <a:pt x="197" y="1"/>
                      <a:pt x="13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877;p24"/>
              <p:cNvSpPr/>
              <p:nvPr/>
            </p:nvSpPr>
            <p:spPr>
              <a:xfrm>
                <a:off x="7707318" y="1824462"/>
                <a:ext cx="325507" cy="114611"/>
              </a:xfrm>
              <a:custGeom>
                <a:avLst/>
                <a:gdLst/>
                <a:ahLst/>
                <a:cxnLst/>
                <a:rect l="l" t="t" r="r" b="b"/>
                <a:pathLst>
                  <a:path w="10196" h="3590" extrusionOk="0">
                    <a:moveTo>
                      <a:pt x="9560" y="0"/>
                    </a:moveTo>
                    <a:cubicBezTo>
                      <a:pt x="9056" y="0"/>
                      <a:pt x="8511" y="598"/>
                      <a:pt x="8093" y="922"/>
                    </a:cubicBezTo>
                    <a:cubicBezTo>
                      <a:pt x="7233" y="1608"/>
                      <a:pt x="5805" y="3259"/>
                      <a:pt x="4608" y="3259"/>
                    </a:cubicBezTo>
                    <a:cubicBezTo>
                      <a:pt x="4579" y="3259"/>
                      <a:pt x="4550" y="3258"/>
                      <a:pt x="4522" y="3256"/>
                    </a:cubicBezTo>
                    <a:cubicBezTo>
                      <a:pt x="4069" y="3232"/>
                      <a:pt x="3283" y="2446"/>
                      <a:pt x="2879" y="2160"/>
                    </a:cubicBezTo>
                    <a:cubicBezTo>
                      <a:pt x="1997" y="1541"/>
                      <a:pt x="1128" y="886"/>
                      <a:pt x="283" y="208"/>
                    </a:cubicBezTo>
                    <a:cubicBezTo>
                      <a:pt x="256" y="185"/>
                      <a:pt x="226" y="176"/>
                      <a:pt x="198" y="176"/>
                    </a:cubicBezTo>
                    <a:cubicBezTo>
                      <a:pt x="91" y="176"/>
                      <a:pt x="1" y="311"/>
                      <a:pt x="104" y="386"/>
                    </a:cubicBezTo>
                    <a:cubicBezTo>
                      <a:pt x="962" y="1089"/>
                      <a:pt x="1843" y="1756"/>
                      <a:pt x="2748" y="2387"/>
                    </a:cubicBezTo>
                    <a:cubicBezTo>
                      <a:pt x="3176" y="2684"/>
                      <a:pt x="4093" y="3577"/>
                      <a:pt x="4676" y="3589"/>
                    </a:cubicBezTo>
                    <a:cubicBezTo>
                      <a:pt x="5367" y="3589"/>
                      <a:pt x="8809" y="393"/>
                      <a:pt x="9725" y="393"/>
                    </a:cubicBezTo>
                    <a:cubicBezTo>
                      <a:pt x="9805" y="393"/>
                      <a:pt x="9865" y="417"/>
                      <a:pt x="9903" y="470"/>
                    </a:cubicBezTo>
                    <a:cubicBezTo>
                      <a:pt x="9932" y="513"/>
                      <a:pt x="9974" y="531"/>
                      <a:pt x="10014" y="531"/>
                    </a:cubicBezTo>
                    <a:cubicBezTo>
                      <a:pt x="10107" y="531"/>
                      <a:pt x="10196" y="438"/>
                      <a:pt x="10129" y="339"/>
                    </a:cubicBezTo>
                    <a:cubicBezTo>
                      <a:pt x="9953" y="95"/>
                      <a:pt x="9760" y="0"/>
                      <a:pt x="956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878;p24"/>
              <p:cNvSpPr/>
              <p:nvPr/>
            </p:nvSpPr>
            <p:spPr>
              <a:xfrm>
                <a:off x="7686312" y="1830336"/>
                <a:ext cx="169043" cy="215206"/>
              </a:xfrm>
              <a:custGeom>
                <a:avLst/>
                <a:gdLst/>
                <a:ahLst/>
                <a:cxnLst/>
                <a:rect l="l" t="t" r="r" b="b"/>
                <a:pathLst>
                  <a:path w="5295" h="6741" extrusionOk="0">
                    <a:moveTo>
                      <a:pt x="519" y="0"/>
                    </a:moveTo>
                    <a:cubicBezTo>
                      <a:pt x="467" y="0"/>
                      <a:pt x="419" y="29"/>
                      <a:pt x="405" y="95"/>
                    </a:cubicBezTo>
                    <a:cubicBezTo>
                      <a:pt x="167" y="1524"/>
                      <a:pt x="119" y="2953"/>
                      <a:pt x="131" y="4393"/>
                    </a:cubicBezTo>
                    <a:cubicBezTo>
                      <a:pt x="131" y="4941"/>
                      <a:pt x="0" y="6382"/>
                      <a:pt x="655" y="6691"/>
                    </a:cubicBezTo>
                    <a:cubicBezTo>
                      <a:pt x="723" y="6725"/>
                      <a:pt x="797" y="6740"/>
                      <a:pt x="877" y="6740"/>
                    </a:cubicBezTo>
                    <a:cubicBezTo>
                      <a:pt x="1444" y="6740"/>
                      <a:pt x="2268" y="5976"/>
                      <a:pt x="2644" y="5715"/>
                    </a:cubicBezTo>
                    <a:cubicBezTo>
                      <a:pt x="3632" y="5024"/>
                      <a:pt x="4489" y="4215"/>
                      <a:pt x="5227" y="3250"/>
                    </a:cubicBezTo>
                    <a:cubicBezTo>
                      <a:pt x="5295" y="3158"/>
                      <a:pt x="5201" y="3065"/>
                      <a:pt x="5107" y="3065"/>
                    </a:cubicBezTo>
                    <a:cubicBezTo>
                      <a:pt x="5068" y="3065"/>
                      <a:pt x="5029" y="3081"/>
                      <a:pt x="5001" y="3119"/>
                    </a:cubicBezTo>
                    <a:cubicBezTo>
                      <a:pt x="4545" y="3715"/>
                      <a:pt x="2328" y="6219"/>
                      <a:pt x="1092" y="6219"/>
                    </a:cubicBezTo>
                    <a:cubicBezTo>
                      <a:pt x="844" y="6219"/>
                      <a:pt x="636" y="6118"/>
                      <a:pt x="489" y="5882"/>
                    </a:cubicBezTo>
                    <a:cubicBezTo>
                      <a:pt x="167" y="5370"/>
                      <a:pt x="381" y="4024"/>
                      <a:pt x="393" y="3441"/>
                    </a:cubicBezTo>
                    <a:cubicBezTo>
                      <a:pt x="405" y="2334"/>
                      <a:pt x="477" y="1250"/>
                      <a:pt x="667" y="167"/>
                    </a:cubicBezTo>
                    <a:cubicBezTo>
                      <a:pt x="681" y="66"/>
                      <a:pt x="596" y="0"/>
                      <a:pt x="51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879;p24"/>
              <p:cNvSpPr/>
              <p:nvPr/>
            </p:nvSpPr>
            <p:spPr>
              <a:xfrm>
                <a:off x="7864768" y="1923937"/>
                <a:ext cx="132808" cy="129807"/>
              </a:xfrm>
              <a:custGeom>
                <a:avLst/>
                <a:gdLst/>
                <a:ahLst/>
                <a:cxnLst/>
                <a:rect l="l" t="t" r="r" b="b"/>
                <a:pathLst>
                  <a:path w="4160" h="4066" extrusionOk="0">
                    <a:moveTo>
                      <a:pt x="206" y="1"/>
                    </a:moveTo>
                    <a:cubicBezTo>
                      <a:pt x="96" y="1"/>
                      <a:pt x="0" y="136"/>
                      <a:pt x="113" y="211"/>
                    </a:cubicBezTo>
                    <a:cubicBezTo>
                      <a:pt x="1518" y="1318"/>
                      <a:pt x="2685" y="2700"/>
                      <a:pt x="3888" y="4021"/>
                    </a:cubicBezTo>
                    <a:cubicBezTo>
                      <a:pt x="3916" y="4052"/>
                      <a:pt x="3948" y="4065"/>
                      <a:pt x="3978" y="4065"/>
                    </a:cubicBezTo>
                    <a:cubicBezTo>
                      <a:pt x="4076" y="4065"/>
                      <a:pt x="4160" y="3933"/>
                      <a:pt x="4078" y="3843"/>
                    </a:cubicBezTo>
                    <a:cubicBezTo>
                      <a:pt x="2876" y="2521"/>
                      <a:pt x="1709" y="1140"/>
                      <a:pt x="292" y="33"/>
                    </a:cubicBezTo>
                    <a:cubicBezTo>
                      <a:pt x="265" y="10"/>
                      <a:pt x="235" y="1"/>
                      <a:pt x="20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880;p24"/>
              <p:cNvSpPr/>
              <p:nvPr/>
            </p:nvSpPr>
            <p:spPr>
              <a:xfrm>
                <a:off x="7785340" y="2054890"/>
                <a:ext cx="56028" cy="139576"/>
              </a:xfrm>
              <a:custGeom>
                <a:avLst/>
                <a:gdLst/>
                <a:ahLst/>
                <a:cxnLst/>
                <a:rect l="l" t="t" r="r" b="b"/>
                <a:pathLst>
                  <a:path w="1755" h="4372" extrusionOk="0">
                    <a:moveTo>
                      <a:pt x="1574" y="0"/>
                    </a:moveTo>
                    <a:cubicBezTo>
                      <a:pt x="1535" y="0"/>
                      <a:pt x="1496" y="18"/>
                      <a:pt x="1470" y="62"/>
                    </a:cubicBezTo>
                    <a:cubicBezTo>
                      <a:pt x="720" y="1348"/>
                      <a:pt x="363" y="2765"/>
                      <a:pt x="30" y="4205"/>
                    </a:cubicBezTo>
                    <a:cubicBezTo>
                      <a:pt x="1" y="4306"/>
                      <a:pt x="85" y="4372"/>
                      <a:pt x="164" y="4372"/>
                    </a:cubicBezTo>
                    <a:cubicBezTo>
                      <a:pt x="216" y="4372"/>
                      <a:pt x="266" y="4343"/>
                      <a:pt x="280" y="4277"/>
                    </a:cubicBezTo>
                    <a:cubicBezTo>
                      <a:pt x="601" y="2860"/>
                      <a:pt x="958" y="1467"/>
                      <a:pt x="1697" y="193"/>
                    </a:cubicBezTo>
                    <a:cubicBezTo>
                      <a:pt x="1754" y="94"/>
                      <a:pt x="1663" y="0"/>
                      <a:pt x="157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881;p24"/>
              <p:cNvSpPr/>
              <p:nvPr/>
            </p:nvSpPr>
            <p:spPr>
              <a:xfrm>
                <a:off x="7885103" y="2053613"/>
                <a:ext cx="61392" cy="120325"/>
              </a:xfrm>
              <a:custGeom>
                <a:avLst/>
                <a:gdLst/>
                <a:ahLst/>
                <a:cxnLst/>
                <a:rect l="l" t="t" r="r" b="b"/>
                <a:pathLst>
                  <a:path w="1923" h="3769" extrusionOk="0">
                    <a:moveTo>
                      <a:pt x="155" y="0"/>
                    </a:moveTo>
                    <a:cubicBezTo>
                      <a:pt x="76" y="0"/>
                      <a:pt x="0" y="62"/>
                      <a:pt x="36" y="162"/>
                    </a:cubicBezTo>
                    <a:cubicBezTo>
                      <a:pt x="441" y="1388"/>
                      <a:pt x="1274" y="2424"/>
                      <a:pt x="1643" y="3674"/>
                    </a:cubicBezTo>
                    <a:cubicBezTo>
                      <a:pt x="1662" y="3740"/>
                      <a:pt x="1713" y="3769"/>
                      <a:pt x="1765" y="3769"/>
                    </a:cubicBezTo>
                    <a:cubicBezTo>
                      <a:pt x="1843" y="3769"/>
                      <a:pt x="1922" y="3703"/>
                      <a:pt x="1893" y="3603"/>
                    </a:cubicBezTo>
                    <a:cubicBezTo>
                      <a:pt x="1524" y="2352"/>
                      <a:pt x="691" y="1328"/>
                      <a:pt x="286" y="90"/>
                    </a:cubicBezTo>
                    <a:cubicBezTo>
                      <a:pt x="262" y="28"/>
                      <a:pt x="208" y="0"/>
                      <a:pt x="15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82;p24"/>
              <p:cNvSpPr/>
              <p:nvPr/>
            </p:nvSpPr>
            <p:spPr>
              <a:xfrm>
                <a:off x="7798046" y="1926747"/>
                <a:ext cx="134213" cy="137629"/>
              </a:xfrm>
              <a:custGeom>
                <a:avLst/>
                <a:gdLst/>
                <a:ahLst/>
                <a:cxnLst/>
                <a:rect l="l" t="t" r="r" b="b"/>
                <a:pathLst>
                  <a:path w="4204" h="4311" extrusionOk="0">
                    <a:moveTo>
                      <a:pt x="2787" y="1"/>
                    </a:moveTo>
                    <a:cubicBezTo>
                      <a:pt x="2691" y="1"/>
                      <a:pt x="2597" y="130"/>
                      <a:pt x="2680" y="230"/>
                    </a:cubicBezTo>
                    <a:cubicBezTo>
                      <a:pt x="3227" y="885"/>
                      <a:pt x="3870" y="1671"/>
                      <a:pt x="3537" y="2564"/>
                    </a:cubicBezTo>
                    <a:cubicBezTo>
                      <a:pt x="3430" y="2838"/>
                      <a:pt x="3204" y="3064"/>
                      <a:pt x="3096" y="3350"/>
                    </a:cubicBezTo>
                    <a:cubicBezTo>
                      <a:pt x="2965" y="3659"/>
                      <a:pt x="3025" y="3719"/>
                      <a:pt x="2751" y="3874"/>
                    </a:cubicBezTo>
                    <a:cubicBezTo>
                      <a:pt x="2585" y="3975"/>
                      <a:pt x="2331" y="4001"/>
                      <a:pt x="2088" y="4001"/>
                    </a:cubicBezTo>
                    <a:cubicBezTo>
                      <a:pt x="1931" y="4001"/>
                      <a:pt x="1778" y="3990"/>
                      <a:pt x="1656" y="3981"/>
                    </a:cubicBezTo>
                    <a:cubicBezTo>
                      <a:pt x="1132" y="3957"/>
                      <a:pt x="1144" y="3695"/>
                      <a:pt x="941" y="3266"/>
                    </a:cubicBezTo>
                    <a:cubicBezTo>
                      <a:pt x="703" y="2743"/>
                      <a:pt x="394" y="2302"/>
                      <a:pt x="620" y="1647"/>
                    </a:cubicBezTo>
                    <a:cubicBezTo>
                      <a:pt x="763" y="1254"/>
                      <a:pt x="1132" y="885"/>
                      <a:pt x="1418" y="576"/>
                    </a:cubicBezTo>
                    <a:cubicBezTo>
                      <a:pt x="1500" y="475"/>
                      <a:pt x="1413" y="346"/>
                      <a:pt x="1315" y="346"/>
                    </a:cubicBezTo>
                    <a:cubicBezTo>
                      <a:pt x="1285" y="346"/>
                      <a:pt x="1255" y="358"/>
                      <a:pt x="1227" y="385"/>
                    </a:cubicBezTo>
                    <a:cubicBezTo>
                      <a:pt x="596" y="1088"/>
                      <a:pt x="1" y="1790"/>
                      <a:pt x="406" y="2731"/>
                    </a:cubicBezTo>
                    <a:cubicBezTo>
                      <a:pt x="560" y="3088"/>
                      <a:pt x="810" y="3993"/>
                      <a:pt x="1156" y="4207"/>
                    </a:cubicBezTo>
                    <a:cubicBezTo>
                      <a:pt x="1272" y="4285"/>
                      <a:pt x="1457" y="4311"/>
                      <a:pt x="1664" y="4311"/>
                    </a:cubicBezTo>
                    <a:cubicBezTo>
                      <a:pt x="2027" y="4311"/>
                      <a:pt x="2456" y="4230"/>
                      <a:pt x="2692" y="4207"/>
                    </a:cubicBezTo>
                    <a:cubicBezTo>
                      <a:pt x="2930" y="4195"/>
                      <a:pt x="3049" y="4195"/>
                      <a:pt x="3180" y="3993"/>
                    </a:cubicBezTo>
                    <a:cubicBezTo>
                      <a:pt x="3335" y="3743"/>
                      <a:pt x="3358" y="3362"/>
                      <a:pt x="3513" y="3088"/>
                    </a:cubicBezTo>
                    <a:cubicBezTo>
                      <a:pt x="3620" y="2885"/>
                      <a:pt x="3799" y="2707"/>
                      <a:pt x="3882" y="2481"/>
                    </a:cubicBezTo>
                    <a:cubicBezTo>
                      <a:pt x="4204" y="1611"/>
                      <a:pt x="3382" y="671"/>
                      <a:pt x="2870" y="40"/>
                    </a:cubicBezTo>
                    <a:cubicBezTo>
                      <a:pt x="2845" y="12"/>
                      <a:pt x="2816" y="1"/>
                      <a:pt x="278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83;p24"/>
              <p:cNvSpPr/>
              <p:nvPr/>
            </p:nvSpPr>
            <p:spPr>
              <a:xfrm>
                <a:off x="7842261" y="1923554"/>
                <a:ext cx="51910" cy="13281"/>
              </a:xfrm>
              <a:custGeom>
                <a:avLst/>
                <a:gdLst/>
                <a:ahLst/>
                <a:cxnLst/>
                <a:rect l="l" t="t" r="r" b="b"/>
                <a:pathLst>
                  <a:path w="1626" h="416" extrusionOk="0">
                    <a:moveTo>
                      <a:pt x="1002" y="1"/>
                    </a:moveTo>
                    <a:cubicBezTo>
                      <a:pt x="709" y="1"/>
                      <a:pt x="387" y="98"/>
                      <a:pt x="140" y="140"/>
                    </a:cubicBezTo>
                    <a:cubicBezTo>
                      <a:pt x="0" y="163"/>
                      <a:pt x="31" y="402"/>
                      <a:pt x="166" y="402"/>
                    </a:cubicBezTo>
                    <a:cubicBezTo>
                      <a:pt x="169" y="402"/>
                      <a:pt x="172" y="402"/>
                      <a:pt x="176" y="402"/>
                    </a:cubicBezTo>
                    <a:cubicBezTo>
                      <a:pt x="187" y="401"/>
                      <a:pt x="199" y="401"/>
                      <a:pt x="211" y="400"/>
                    </a:cubicBezTo>
                    <a:lnTo>
                      <a:pt x="211" y="400"/>
                    </a:lnTo>
                    <a:cubicBezTo>
                      <a:pt x="211" y="401"/>
                      <a:pt x="211" y="401"/>
                      <a:pt x="211" y="402"/>
                    </a:cubicBezTo>
                    <a:cubicBezTo>
                      <a:pt x="214" y="401"/>
                      <a:pt x="218" y="401"/>
                      <a:pt x="221" y="400"/>
                    </a:cubicBezTo>
                    <a:lnTo>
                      <a:pt x="221" y="400"/>
                    </a:lnTo>
                    <a:cubicBezTo>
                      <a:pt x="480" y="389"/>
                      <a:pt x="739" y="377"/>
                      <a:pt x="1009" y="366"/>
                    </a:cubicBezTo>
                    <a:cubicBezTo>
                      <a:pt x="1073" y="362"/>
                      <a:pt x="1112" y="320"/>
                      <a:pt x="1127" y="271"/>
                    </a:cubicBezTo>
                    <a:lnTo>
                      <a:pt x="1127" y="271"/>
                    </a:lnTo>
                    <a:cubicBezTo>
                      <a:pt x="1213" y="287"/>
                      <a:pt x="1287" y="320"/>
                      <a:pt x="1342" y="378"/>
                    </a:cubicBezTo>
                    <a:cubicBezTo>
                      <a:pt x="1369" y="405"/>
                      <a:pt x="1399" y="416"/>
                      <a:pt x="1428" y="416"/>
                    </a:cubicBezTo>
                    <a:cubicBezTo>
                      <a:pt x="1531" y="416"/>
                      <a:pt x="1625" y="280"/>
                      <a:pt x="1533" y="187"/>
                    </a:cubicBezTo>
                    <a:cubicBezTo>
                      <a:pt x="1392" y="47"/>
                      <a:pt x="1204" y="1"/>
                      <a:pt x="100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84;p24"/>
              <p:cNvSpPr/>
              <p:nvPr/>
            </p:nvSpPr>
            <p:spPr>
              <a:xfrm>
                <a:off x="7787032" y="2054954"/>
                <a:ext cx="153208" cy="284164"/>
              </a:xfrm>
              <a:custGeom>
                <a:avLst/>
                <a:gdLst/>
                <a:ahLst/>
                <a:cxnLst/>
                <a:rect l="l" t="t" r="r" b="b"/>
                <a:pathLst>
                  <a:path w="4799" h="8901" extrusionOk="0">
                    <a:moveTo>
                      <a:pt x="1998" y="3137"/>
                    </a:moveTo>
                    <a:cubicBezTo>
                      <a:pt x="2009" y="3173"/>
                      <a:pt x="2020" y="3209"/>
                      <a:pt x="2031" y="3245"/>
                    </a:cubicBezTo>
                    <a:lnTo>
                      <a:pt x="2031" y="3245"/>
                    </a:lnTo>
                    <a:cubicBezTo>
                      <a:pt x="2032" y="3416"/>
                      <a:pt x="2033" y="3588"/>
                      <a:pt x="2034" y="3760"/>
                    </a:cubicBezTo>
                    <a:lnTo>
                      <a:pt x="2034" y="3760"/>
                    </a:lnTo>
                    <a:cubicBezTo>
                      <a:pt x="2012" y="3562"/>
                      <a:pt x="1996" y="3346"/>
                      <a:pt x="1998" y="3137"/>
                    </a:cubicBezTo>
                    <a:close/>
                    <a:moveTo>
                      <a:pt x="2513" y="1"/>
                    </a:moveTo>
                    <a:cubicBezTo>
                      <a:pt x="2351" y="1"/>
                      <a:pt x="2200" y="77"/>
                      <a:pt x="2102" y="195"/>
                    </a:cubicBezTo>
                    <a:lnTo>
                      <a:pt x="2102" y="195"/>
                    </a:lnTo>
                    <a:cubicBezTo>
                      <a:pt x="2067" y="186"/>
                      <a:pt x="2030" y="180"/>
                      <a:pt x="1994" y="178"/>
                    </a:cubicBezTo>
                    <a:lnTo>
                      <a:pt x="1994" y="178"/>
                    </a:lnTo>
                    <a:cubicBezTo>
                      <a:pt x="1905" y="123"/>
                      <a:pt x="1798" y="93"/>
                      <a:pt x="1689" y="93"/>
                    </a:cubicBezTo>
                    <a:cubicBezTo>
                      <a:pt x="1479" y="93"/>
                      <a:pt x="1263" y="204"/>
                      <a:pt x="1167" y="453"/>
                    </a:cubicBezTo>
                    <a:cubicBezTo>
                      <a:pt x="763" y="1560"/>
                      <a:pt x="1" y="3227"/>
                      <a:pt x="215" y="4442"/>
                    </a:cubicBezTo>
                    <a:cubicBezTo>
                      <a:pt x="298" y="4930"/>
                      <a:pt x="667" y="5394"/>
                      <a:pt x="893" y="5823"/>
                    </a:cubicBezTo>
                    <a:cubicBezTo>
                      <a:pt x="1346" y="6680"/>
                      <a:pt x="1667" y="7597"/>
                      <a:pt x="1929" y="8525"/>
                    </a:cubicBezTo>
                    <a:cubicBezTo>
                      <a:pt x="2005" y="8781"/>
                      <a:pt x="2208" y="8901"/>
                      <a:pt x="2416" y="8901"/>
                    </a:cubicBezTo>
                    <a:cubicBezTo>
                      <a:pt x="2633" y="8901"/>
                      <a:pt x="2856" y="8769"/>
                      <a:pt x="2941" y="8525"/>
                    </a:cubicBezTo>
                    <a:cubicBezTo>
                      <a:pt x="3346" y="7359"/>
                      <a:pt x="3763" y="6180"/>
                      <a:pt x="4168" y="5013"/>
                    </a:cubicBezTo>
                    <a:cubicBezTo>
                      <a:pt x="4430" y="4239"/>
                      <a:pt x="4799" y="3549"/>
                      <a:pt x="4549" y="2751"/>
                    </a:cubicBezTo>
                    <a:cubicBezTo>
                      <a:pt x="4453" y="2441"/>
                      <a:pt x="4156" y="2179"/>
                      <a:pt x="4001" y="1894"/>
                    </a:cubicBezTo>
                    <a:cubicBezTo>
                      <a:pt x="3763" y="1453"/>
                      <a:pt x="3715" y="810"/>
                      <a:pt x="3418" y="417"/>
                    </a:cubicBezTo>
                    <a:cubicBezTo>
                      <a:pt x="3179" y="96"/>
                      <a:pt x="2894" y="1"/>
                      <a:pt x="251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85;p24"/>
              <p:cNvSpPr/>
              <p:nvPr/>
            </p:nvSpPr>
            <p:spPr>
              <a:xfrm>
                <a:off x="7801462" y="1923842"/>
                <a:ext cx="120198" cy="143088"/>
              </a:xfrm>
              <a:custGeom>
                <a:avLst/>
                <a:gdLst/>
                <a:ahLst/>
                <a:cxnLst/>
                <a:rect l="l" t="t" r="r" b="b"/>
                <a:pathLst>
                  <a:path w="3765" h="4482" extrusionOk="0">
                    <a:moveTo>
                      <a:pt x="1617" y="1"/>
                    </a:moveTo>
                    <a:cubicBezTo>
                      <a:pt x="1500" y="1"/>
                      <a:pt x="1380" y="46"/>
                      <a:pt x="1275" y="155"/>
                    </a:cubicBezTo>
                    <a:cubicBezTo>
                      <a:pt x="834" y="607"/>
                      <a:pt x="203" y="1202"/>
                      <a:pt x="108" y="1845"/>
                    </a:cubicBezTo>
                    <a:cubicBezTo>
                      <a:pt x="1" y="2512"/>
                      <a:pt x="322" y="3357"/>
                      <a:pt x="680" y="3905"/>
                    </a:cubicBezTo>
                    <a:cubicBezTo>
                      <a:pt x="850" y="4164"/>
                      <a:pt x="1110" y="4338"/>
                      <a:pt x="1367" y="4338"/>
                    </a:cubicBezTo>
                    <a:cubicBezTo>
                      <a:pt x="1464" y="4338"/>
                      <a:pt x="1561" y="4313"/>
                      <a:pt x="1651" y="4258"/>
                    </a:cubicBezTo>
                    <a:lnTo>
                      <a:pt x="1651" y="4258"/>
                    </a:lnTo>
                    <a:cubicBezTo>
                      <a:pt x="1781" y="4409"/>
                      <a:pt x="1961" y="4482"/>
                      <a:pt x="2150" y="4482"/>
                    </a:cubicBezTo>
                    <a:cubicBezTo>
                      <a:pt x="2348" y="4482"/>
                      <a:pt x="2556" y="4402"/>
                      <a:pt x="2727" y="4250"/>
                    </a:cubicBezTo>
                    <a:cubicBezTo>
                      <a:pt x="3034" y="3978"/>
                      <a:pt x="3211" y="3584"/>
                      <a:pt x="3321" y="3169"/>
                    </a:cubicBezTo>
                    <a:lnTo>
                      <a:pt x="3321" y="3169"/>
                    </a:lnTo>
                    <a:cubicBezTo>
                      <a:pt x="3696" y="2753"/>
                      <a:pt x="3764" y="2212"/>
                      <a:pt x="3525" y="1691"/>
                    </a:cubicBezTo>
                    <a:cubicBezTo>
                      <a:pt x="3498" y="1630"/>
                      <a:pt x="3469" y="1561"/>
                      <a:pt x="3438" y="1486"/>
                    </a:cubicBezTo>
                    <a:lnTo>
                      <a:pt x="3438" y="1486"/>
                    </a:lnTo>
                    <a:cubicBezTo>
                      <a:pt x="3425" y="1451"/>
                      <a:pt x="3411" y="1416"/>
                      <a:pt x="3394" y="1381"/>
                    </a:cubicBezTo>
                    <a:cubicBezTo>
                      <a:pt x="3390" y="1370"/>
                      <a:pt x="3385" y="1360"/>
                      <a:pt x="3380" y="1350"/>
                    </a:cubicBezTo>
                    <a:lnTo>
                      <a:pt x="3380" y="1350"/>
                    </a:lnTo>
                    <a:cubicBezTo>
                      <a:pt x="3153" y="824"/>
                      <a:pt x="2811" y="139"/>
                      <a:pt x="2269" y="139"/>
                    </a:cubicBezTo>
                    <a:cubicBezTo>
                      <a:pt x="2248" y="139"/>
                      <a:pt x="2226" y="141"/>
                      <a:pt x="2204" y="143"/>
                    </a:cubicBezTo>
                    <a:cubicBezTo>
                      <a:pt x="2134" y="150"/>
                      <a:pt x="2070" y="167"/>
                      <a:pt x="2013" y="190"/>
                    </a:cubicBezTo>
                    <a:lnTo>
                      <a:pt x="2013" y="190"/>
                    </a:lnTo>
                    <a:cubicBezTo>
                      <a:pt x="1911" y="76"/>
                      <a:pt x="1766" y="1"/>
                      <a:pt x="161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86;p24"/>
              <p:cNvSpPr/>
              <p:nvPr/>
            </p:nvSpPr>
            <p:spPr>
              <a:xfrm>
                <a:off x="7695825" y="1675153"/>
                <a:ext cx="32691" cy="176960"/>
              </a:xfrm>
              <a:custGeom>
                <a:avLst/>
                <a:gdLst/>
                <a:ahLst/>
                <a:cxnLst/>
                <a:rect l="l" t="t" r="r" b="b"/>
                <a:pathLst>
                  <a:path w="1024" h="5543" extrusionOk="0">
                    <a:moveTo>
                      <a:pt x="637" y="0"/>
                    </a:moveTo>
                    <a:cubicBezTo>
                      <a:pt x="441" y="0"/>
                      <a:pt x="238" y="128"/>
                      <a:pt x="226" y="384"/>
                    </a:cubicBezTo>
                    <a:cubicBezTo>
                      <a:pt x="155" y="1980"/>
                      <a:pt x="83" y="3563"/>
                      <a:pt x="12" y="5159"/>
                    </a:cubicBezTo>
                    <a:cubicBezTo>
                      <a:pt x="0" y="5415"/>
                      <a:pt x="191" y="5543"/>
                      <a:pt x="387" y="5543"/>
                    </a:cubicBezTo>
                    <a:cubicBezTo>
                      <a:pt x="583" y="5543"/>
                      <a:pt x="786" y="5415"/>
                      <a:pt x="798" y="5159"/>
                    </a:cubicBezTo>
                    <a:cubicBezTo>
                      <a:pt x="869" y="3563"/>
                      <a:pt x="941" y="1968"/>
                      <a:pt x="1012" y="384"/>
                    </a:cubicBezTo>
                    <a:cubicBezTo>
                      <a:pt x="1024" y="128"/>
                      <a:pt x="833" y="0"/>
                      <a:pt x="637"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87;p24"/>
              <p:cNvSpPr/>
              <p:nvPr/>
            </p:nvSpPr>
            <p:spPr>
              <a:xfrm>
                <a:off x="7993614" y="1664266"/>
                <a:ext cx="34639" cy="181015"/>
              </a:xfrm>
              <a:custGeom>
                <a:avLst/>
                <a:gdLst/>
                <a:ahLst/>
                <a:cxnLst/>
                <a:rect l="l" t="t" r="r" b="b"/>
                <a:pathLst>
                  <a:path w="1085" h="5670" extrusionOk="0">
                    <a:moveTo>
                      <a:pt x="381" y="0"/>
                    </a:moveTo>
                    <a:cubicBezTo>
                      <a:pt x="186" y="0"/>
                      <a:pt x="1" y="125"/>
                      <a:pt x="18" y="380"/>
                    </a:cubicBezTo>
                    <a:cubicBezTo>
                      <a:pt x="126" y="2011"/>
                      <a:pt x="221" y="3654"/>
                      <a:pt x="292" y="5285"/>
                    </a:cubicBezTo>
                    <a:cubicBezTo>
                      <a:pt x="298" y="5541"/>
                      <a:pt x="498" y="5669"/>
                      <a:pt x="694" y="5669"/>
                    </a:cubicBezTo>
                    <a:cubicBezTo>
                      <a:pt x="891" y="5669"/>
                      <a:pt x="1084" y="5541"/>
                      <a:pt x="1078" y="5285"/>
                    </a:cubicBezTo>
                    <a:cubicBezTo>
                      <a:pt x="1007" y="3654"/>
                      <a:pt x="911" y="2011"/>
                      <a:pt x="804" y="380"/>
                    </a:cubicBezTo>
                    <a:cubicBezTo>
                      <a:pt x="786" y="128"/>
                      <a:pt x="579" y="0"/>
                      <a:pt x="38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88;p24"/>
              <p:cNvSpPr/>
              <p:nvPr/>
            </p:nvSpPr>
            <p:spPr>
              <a:xfrm>
                <a:off x="7646215" y="1391187"/>
                <a:ext cx="413397" cy="345684"/>
              </a:xfrm>
              <a:custGeom>
                <a:avLst/>
                <a:gdLst/>
                <a:ahLst/>
                <a:cxnLst/>
                <a:rect l="l" t="t" r="r" b="b"/>
                <a:pathLst>
                  <a:path w="12949" h="10828" extrusionOk="0">
                    <a:moveTo>
                      <a:pt x="11094" y="1"/>
                    </a:moveTo>
                    <a:cubicBezTo>
                      <a:pt x="10809" y="1"/>
                      <a:pt x="10536" y="279"/>
                      <a:pt x="10746" y="564"/>
                    </a:cubicBezTo>
                    <a:cubicBezTo>
                      <a:pt x="11793" y="2028"/>
                      <a:pt x="12055" y="3683"/>
                      <a:pt x="11901" y="5457"/>
                    </a:cubicBezTo>
                    <a:cubicBezTo>
                      <a:pt x="11781" y="6838"/>
                      <a:pt x="11603" y="8315"/>
                      <a:pt x="10317" y="9148"/>
                    </a:cubicBezTo>
                    <a:cubicBezTo>
                      <a:pt x="9531" y="9648"/>
                      <a:pt x="8519" y="9803"/>
                      <a:pt x="7614" y="9910"/>
                    </a:cubicBezTo>
                    <a:cubicBezTo>
                      <a:pt x="7083" y="9980"/>
                      <a:pt x="6551" y="10029"/>
                      <a:pt x="6029" y="10029"/>
                    </a:cubicBezTo>
                    <a:cubicBezTo>
                      <a:pt x="4763" y="10029"/>
                      <a:pt x="3560" y="9739"/>
                      <a:pt x="2590" y="8743"/>
                    </a:cubicBezTo>
                    <a:cubicBezTo>
                      <a:pt x="1221" y="7327"/>
                      <a:pt x="911" y="5338"/>
                      <a:pt x="804" y="3457"/>
                    </a:cubicBezTo>
                    <a:cubicBezTo>
                      <a:pt x="786" y="3207"/>
                      <a:pt x="581" y="3082"/>
                      <a:pt x="384" y="3082"/>
                    </a:cubicBezTo>
                    <a:cubicBezTo>
                      <a:pt x="188" y="3082"/>
                      <a:pt x="0" y="3207"/>
                      <a:pt x="18" y="3457"/>
                    </a:cubicBezTo>
                    <a:cubicBezTo>
                      <a:pt x="149" y="5636"/>
                      <a:pt x="554" y="7922"/>
                      <a:pt x="2221" y="9482"/>
                    </a:cubicBezTo>
                    <a:cubicBezTo>
                      <a:pt x="3304" y="10509"/>
                      <a:pt x="4648" y="10828"/>
                      <a:pt x="6043" y="10828"/>
                    </a:cubicBezTo>
                    <a:cubicBezTo>
                      <a:pt x="6717" y="10828"/>
                      <a:pt x="7404" y="10753"/>
                      <a:pt x="8079" y="10648"/>
                    </a:cubicBezTo>
                    <a:cubicBezTo>
                      <a:pt x="10305" y="10315"/>
                      <a:pt x="11936" y="9458"/>
                      <a:pt x="12436" y="7172"/>
                    </a:cubicBezTo>
                    <a:cubicBezTo>
                      <a:pt x="12948" y="4755"/>
                      <a:pt x="12901" y="2231"/>
                      <a:pt x="11424" y="171"/>
                    </a:cubicBezTo>
                    <a:cubicBezTo>
                      <a:pt x="11336" y="51"/>
                      <a:pt x="11214" y="1"/>
                      <a:pt x="1109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89;p24"/>
              <p:cNvSpPr/>
              <p:nvPr/>
            </p:nvSpPr>
            <p:spPr>
              <a:xfrm>
                <a:off x="7573428" y="1481820"/>
                <a:ext cx="95743" cy="93476"/>
              </a:xfrm>
              <a:custGeom>
                <a:avLst/>
                <a:gdLst/>
                <a:ahLst/>
                <a:cxnLst/>
                <a:rect l="l" t="t" r="r" b="b"/>
                <a:pathLst>
                  <a:path w="2999" h="2928" extrusionOk="0">
                    <a:moveTo>
                      <a:pt x="2298" y="0"/>
                    </a:moveTo>
                    <a:cubicBezTo>
                      <a:pt x="2268" y="0"/>
                      <a:pt x="2236" y="4"/>
                      <a:pt x="2203" y="11"/>
                    </a:cubicBezTo>
                    <a:cubicBezTo>
                      <a:pt x="1679" y="142"/>
                      <a:pt x="941" y="189"/>
                      <a:pt x="488" y="499"/>
                    </a:cubicBezTo>
                    <a:cubicBezTo>
                      <a:pt x="95" y="761"/>
                      <a:pt x="0" y="1285"/>
                      <a:pt x="107" y="1713"/>
                    </a:cubicBezTo>
                    <a:cubicBezTo>
                      <a:pt x="331" y="2598"/>
                      <a:pt x="1166" y="2927"/>
                      <a:pt x="1984" y="2927"/>
                    </a:cubicBezTo>
                    <a:cubicBezTo>
                      <a:pt x="2167" y="2927"/>
                      <a:pt x="2350" y="2911"/>
                      <a:pt x="2524" y="2880"/>
                    </a:cubicBezTo>
                    <a:cubicBezTo>
                      <a:pt x="2998" y="2801"/>
                      <a:pt x="2841" y="2124"/>
                      <a:pt x="2398" y="2124"/>
                    </a:cubicBezTo>
                    <a:cubicBezTo>
                      <a:pt x="2374" y="2124"/>
                      <a:pt x="2348" y="2126"/>
                      <a:pt x="2322" y="2130"/>
                    </a:cubicBezTo>
                    <a:cubicBezTo>
                      <a:pt x="2212" y="2148"/>
                      <a:pt x="2090" y="2158"/>
                      <a:pt x="1964" y="2158"/>
                    </a:cubicBezTo>
                    <a:cubicBezTo>
                      <a:pt x="1492" y="2158"/>
                      <a:pt x="970" y="2007"/>
                      <a:pt x="857" y="1499"/>
                    </a:cubicBezTo>
                    <a:cubicBezTo>
                      <a:pt x="774" y="1094"/>
                      <a:pt x="1167" y="1071"/>
                      <a:pt x="1453" y="999"/>
                    </a:cubicBezTo>
                    <a:lnTo>
                      <a:pt x="2417" y="773"/>
                    </a:lnTo>
                    <a:cubicBezTo>
                      <a:pt x="2873" y="662"/>
                      <a:pt x="2727" y="0"/>
                      <a:pt x="229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90;p24"/>
              <p:cNvSpPr/>
              <p:nvPr/>
            </p:nvSpPr>
            <p:spPr>
              <a:xfrm>
                <a:off x="7594338" y="1295990"/>
                <a:ext cx="103118" cy="203490"/>
              </a:xfrm>
              <a:custGeom>
                <a:avLst/>
                <a:gdLst/>
                <a:ahLst/>
                <a:cxnLst/>
                <a:rect l="l" t="t" r="r" b="b"/>
                <a:pathLst>
                  <a:path w="3230" h="6374" extrusionOk="0">
                    <a:moveTo>
                      <a:pt x="2590" y="0"/>
                    </a:moveTo>
                    <a:cubicBezTo>
                      <a:pt x="2538" y="0"/>
                      <a:pt x="2484" y="10"/>
                      <a:pt x="2429" y="34"/>
                    </a:cubicBezTo>
                    <a:cubicBezTo>
                      <a:pt x="0" y="1081"/>
                      <a:pt x="250" y="3939"/>
                      <a:pt x="655" y="6094"/>
                    </a:cubicBezTo>
                    <a:cubicBezTo>
                      <a:pt x="693" y="6288"/>
                      <a:pt x="837" y="6373"/>
                      <a:pt x="990" y="6373"/>
                    </a:cubicBezTo>
                    <a:cubicBezTo>
                      <a:pt x="1221" y="6373"/>
                      <a:pt x="1474" y="6180"/>
                      <a:pt x="1417" y="5879"/>
                    </a:cubicBezTo>
                    <a:cubicBezTo>
                      <a:pt x="1072" y="4070"/>
                      <a:pt x="750" y="1617"/>
                      <a:pt x="2822" y="712"/>
                    </a:cubicBezTo>
                    <a:cubicBezTo>
                      <a:pt x="3230" y="545"/>
                      <a:pt x="2967" y="0"/>
                      <a:pt x="259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91;p24"/>
              <p:cNvSpPr/>
              <p:nvPr/>
            </p:nvSpPr>
            <p:spPr>
              <a:xfrm>
                <a:off x="7652536" y="1368521"/>
                <a:ext cx="103597" cy="140342"/>
              </a:xfrm>
              <a:custGeom>
                <a:avLst/>
                <a:gdLst/>
                <a:ahLst/>
                <a:cxnLst/>
                <a:rect l="l" t="t" r="r" b="b"/>
                <a:pathLst>
                  <a:path w="3245" h="4396" extrusionOk="0">
                    <a:moveTo>
                      <a:pt x="2702" y="0"/>
                    </a:moveTo>
                    <a:cubicBezTo>
                      <a:pt x="2584" y="0"/>
                      <a:pt x="2468" y="56"/>
                      <a:pt x="2392" y="190"/>
                    </a:cubicBezTo>
                    <a:cubicBezTo>
                      <a:pt x="1666" y="1488"/>
                      <a:pt x="356" y="2381"/>
                      <a:pt x="58" y="3905"/>
                    </a:cubicBezTo>
                    <a:cubicBezTo>
                      <a:pt x="1" y="4200"/>
                      <a:pt x="257" y="4396"/>
                      <a:pt x="489" y="4396"/>
                    </a:cubicBezTo>
                    <a:cubicBezTo>
                      <a:pt x="641" y="4396"/>
                      <a:pt x="783" y="4312"/>
                      <a:pt x="820" y="4119"/>
                    </a:cubicBezTo>
                    <a:cubicBezTo>
                      <a:pt x="1094" y="2691"/>
                      <a:pt x="2392" y="1810"/>
                      <a:pt x="3071" y="595"/>
                    </a:cubicBezTo>
                    <a:cubicBezTo>
                      <a:pt x="3244" y="289"/>
                      <a:pt x="2970" y="0"/>
                      <a:pt x="270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92;p24"/>
              <p:cNvSpPr/>
              <p:nvPr/>
            </p:nvSpPr>
            <p:spPr>
              <a:xfrm>
                <a:off x="7660836" y="1220106"/>
                <a:ext cx="432584" cy="196179"/>
              </a:xfrm>
              <a:custGeom>
                <a:avLst/>
                <a:gdLst/>
                <a:ahLst/>
                <a:cxnLst/>
                <a:rect l="l" t="t" r="r" b="b"/>
                <a:pathLst>
                  <a:path w="13550" h="6145" extrusionOk="0">
                    <a:moveTo>
                      <a:pt x="5286" y="759"/>
                    </a:moveTo>
                    <a:cubicBezTo>
                      <a:pt x="5894" y="759"/>
                      <a:pt x="6501" y="814"/>
                      <a:pt x="7109" y="934"/>
                    </a:cubicBezTo>
                    <a:cubicBezTo>
                      <a:pt x="8014" y="1113"/>
                      <a:pt x="8859" y="1518"/>
                      <a:pt x="9752" y="1660"/>
                    </a:cubicBezTo>
                    <a:cubicBezTo>
                      <a:pt x="10000" y="1707"/>
                      <a:pt x="10240" y="1735"/>
                      <a:pt x="10479" y="1735"/>
                    </a:cubicBezTo>
                    <a:cubicBezTo>
                      <a:pt x="10790" y="1735"/>
                      <a:pt x="11096" y="1687"/>
                      <a:pt x="11407" y="1565"/>
                    </a:cubicBezTo>
                    <a:cubicBezTo>
                      <a:pt x="11750" y="1426"/>
                      <a:pt x="12084" y="1218"/>
                      <a:pt x="12285" y="1218"/>
                    </a:cubicBezTo>
                    <a:cubicBezTo>
                      <a:pt x="12496" y="1218"/>
                      <a:pt x="12561" y="1446"/>
                      <a:pt x="12336" y="2220"/>
                    </a:cubicBezTo>
                    <a:cubicBezTo>
                      <a:pt x="11633" y="4625"/>
                      <a:pt x="8811" y="5161"/>
                      <a:pt x="6668" y="5244"/>
                    </a:cubicBezTo>
                    <a:cubicBezTo>
                      <a:pt x="6426" y="5254"/>
                      <a:pt x="6177" y="5260"/>
                      <a:pt x="5925" y="5260"/>
                    </a:cubicBezTo>
                    <a:cubicBezTo>
                      <a:pt x="4899" y="5260"/>
                      <a:pt x="3816" y="5151"/>
                      <a:pt x="2918" y="4673"/>
                    </a:cubicBezTo>
                    <a:cubicBezTo>
                      <a:pt x="2525" y="4458"/>
                      <a:pt x="2096" y="4173"/>
                      <a:pt x="1787" y="3827"/>
                    </a:cubicBezTo>
                    <a:cubicBezTo>
                      <a:pt x="929" y="3125"/>
                      <a:pt x="929" y="2470"/>
                      <a:pt x="1787" y="1863"/>
                    </a:cubicBezTo>
                    <a:cubicBezTo>
                      <a:pt x="1979" y="1268"/>
                      <a:pt x="2325" y="948"/>
                      <a:pt x="2826" y="896"/>
                    </a:cubicBezTo>
                    <a:lnTo>
                      <a:pt x="2826" y="896"/>
                    </a:lnTo>
                    <a:cubicBezTo>
                      <a:pt x="2892" y="945"/>
                      <a:pt x="2973" y="976"/>
                      <a:pt x="3068" y="976"/>
                    </a:cubicBezTo>
                    <a:cubicBezTo>
                      <a:pt x="3092" y="976"/>
                      <a:pt x="3118" y="974"/>
                      <a:pt x="3144" y="970"/>
                    </a:cubicBezTo>
                    <a:cubicBezTo>
                      <a:pt x="3858" y="835"/>
                      <a:pt x="4572" y="759"/>
                      <a:pt x="5286" y="759"/>
                    </a:cubicBezTo>
                    <a:close/>
                    <a:moveTo>
                      <a:pt x="5166" y="1"/>
                    </a:moveTo>
                    <a:cubicBezTo>
                      <a:pt x="4573" y="1"/>
                      <a:pt x="3976" y="46"/>
                      <a:pt x="3369" y="136"/>
                    </a:cubicBezTo>
                    <a:lnTo>
                      <a:pt x="3369" y="136"/>
                    </a:lnTo>
                    <a:cubicBezTo>
                      <a:pt x="3365" y="135"/>
                      <a:pt x="3360" y="135"/>
                      <a:pt x="3355" y="135"/>
                    </a:cubicBezTo>
                    <a:cubicBezTo>
                      <a:pt x="3345" y="135"/>
                      <a:pt x="3334" y="136"/>
                      <a:pt x="3322" y="136"/>
                    </a:cubicBezTo>
                    <a:cubicBezTo>
                      <a:pt x="2215" y="220"/>
                      <a:pt x="810" y="398"/>
                      <a:pt x="382" y="1637"/>
                    </a:cubicBezTo>
                    <a:cubicBezTo>
                      <a:pt x="1" y="2768"/>
                      <a:pt x="775" y="4018"/>
                      <a:pt x="1596" y="4732"/>
                    </a:cubicBezTo>
                    <a:cubicBezTo>
                      <a:pt x="2743" y="5734"/>
                      <a:pt x="4461" y="6145"/>
                      <a:pt x="6189" y="6145"/>
                    </a:cubicBezTo>
                    <a:cubicBezTo>
                      <a:pt x="7706" y="6145"/>
                      <a:pt x="9230" y="5828"/>
                      <a:pt x="10383" y="5316"/>
                    </a:cubicBezTo>
                    <a:cubicBezTo>
                      <a:pt x="11562" y="4792"/>
                      <a:pt x="12562" y="3887"/>
                      <a:pt x="13002" y="2661"/>
                    </a:cubicBezTo>
                    <a:cubicBezTo>
                      <a:pt x="13228" y="2041"/>
                      <a:pt x="13550" y="637"/>
                      <a:pt x="12776" y="220"/>
                    </a:cubicBezTo>
                    <a:cubicBezTo>
                      <a:pt x="12704" y="182"/>
                      <a:pt x="12629" y="168"/>
                      <a:pt x="12552" y="168"/>
                    </a:cubicBezTo>
                    <a:cubicBezTo>
                      <a:pt x="12415" y="168"/>
                      <a:pt x="12275" y="213"/>
                      <a:pt x="12145" y="244"/>
                    </a:cubicBezTo>
                    <a:cubicBezTo>
                      <a:pt x="11419" y="398"/>
                      <a:pt x="11466" y="637"/>
                      <a:pt x="10561" y="744"/>
                    </a:cubicBezTo>
                    <a:cubicBezTo>
                      <a:pt x="10357" y="769"/>
                      <a:pt x="10178" y="780"/>
                      <a:pt x="10014" y="780"/>
                    </a:cubicBezTo>
                    <a:cubicBezTo>
                      <a:pt x="9472" y="780"/>
                      <a:pt x="9093" y="655"/>
                      <a:pt x="8490" y="482"/>
                    </a:cubicBezTo>
                    <a:cubicBezTo>
                      <a:pt x="7372" y="159"/>
                      <a:pt x="6276" y="1"/>
                      <a:pt x="516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93;p24"/>
              <p:cNvSpPr/>
              <p:nvPr/>
            </p:nvSpPr>
            <p:spPr>
              <a:xfrm>
                <a:off x="8021994" y="1467582"/>
                <a:ext cx="87698" cy="101138"/>
              </a:xfrm>
              <a:custGeom>
                <a:avLst/>
                <a:gdLst/>
                <a:ahLst/>
                <a:cxnLst/>
                <a:rect l="l" t="t" r="r" b="b"/>
                <a:pathLst>
                  <a:path w="2747" h="3168" extrusionOk="0">
                    <a:moveTo>
                      <a:pt x="969" y="0"/>
                    </a:moveTo>
                    <a:cubicBezTo>
                      <a:pt x="805" y="0"/>
                      <a:pt x="646" y="11"/>
                      <a:pt x="499" y="28"/>
                    </a:cubicBezTo>
                    <a:cubicBezTo>
                      <a:pt x="28" y="86"/>
                      <a:pt x="0" y="817"/>
                      <a:pt x="446" y="817"/>
                    </a:cubicBezTo>
                    <a:cubicBezTo>
                      <a:pt x="463" y="817"/>
                      <a:pt x="480" y="816"/>
                      <a:pt x="499" y="814"/>
                    </a:cubicBezTo>
                    <a:cubicBezTo>
                      <a:pt x="629" y="796"/>
                      <a:pt x="836" y="773"/>
                      <a:pt x="1054" y="773"/>
                    </a:cubicBezTo>
                    <a:cubicBezTo>
                      <a:pt x="1549" y="773"/>
                      <a:pt x="2098" y="891"/>
                      <a:pt x="1915" y="1445"/>
                    </a:cubicBezTo>
                    <a:cubicBezTo>
                      <a:pt x="1737" y="1969"/>
                      <a:pt x="1023" y="2314"/>
                      <a:pt x="511" y="2409"/>
                    </a:cubicBezTo>
                    <a:cubicBezTo>
                      <a:pt x="40" y="2488"/>
                      <a:pt x="202" y="3168"/>
                      <a:pt x="640" y="3168"/>
                    </a:cubicBezTo>
                    <a:cubicBezTo>
                      <a:pt x="667" y="3168"/>
                      <a:pt x="696" y="3165"/>
                      <a:pt x="725" y="3160"/>
                    </a:cubicBezTo>
                    <a:cubicBezTo>
                      <a:pt x="1594" y="3017"/>
                      <a:pt x="2737" y="2255"/>
                      <a:pt x="2737" y="1266"/>
                    </a:cubicBezTo>
                    <a:cubicBezTo>
                      <a:pt x="2747" y="272"/>
                      <a:pt x="1801" y="0"/>
                      <a:pt x="96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4;p24"/>
              <p:cNvSpPr/>
              <p:nvPr/>
            </p:nvSpPr>
            <p:spPr>
              <a:xfrm>
                <a:off x="8042362" y="1345248"/>
                <a:ext cx="40800" cy="139033"/>
              </a:xfrm>
              <a:custGeom>
                <a:avLst/>
                <a:gdLst/>
                <a:ahLst/>
                <a:cxnLst/>
                <a:rect l="l" t="t" r="r" b="b"/>
                <a:pathLst>
                  <a:path w="1278" h="4355" extrusionOk="0">
                    <a:moveTo>
                      <a:pt x="481" y="0"/>
                    </a:moveTo>
                    <a:cubicBezTo>
                      <a:pt x="245" y="0"/>
                      <a:pt x="0" y="195"/>
                      <a:pt x="87" y="491"/>
                    </a:cubicBezTo>
                    <a:cubicBezTo>
                      <a:pt x="396" y="1646"/>
                      <a:pt x="480" y="2789"/>
                      <a:pt x="349" y="3979"/>
                    </a:cubicBezTo>
                    <a:cubicBezTo>
                      <a:pt x="319" y="4229"/>
                      <a:pt x="504" y="4354"/>
                      <a:pt x="702" y="4354"/>
                    </a:cubicBezTo>
                    <a:cubicBezTo>
                      <a:pt x="899" y="4354"/>
                      <a:pt x="1111" y="4229"/>
                      <a:pt x="1135" y="3979"/>
                    </a:cubicBezTo>
                    <a:cubicBezTo>
                      <a:pt x="1277" y="2729"/>
                      <a:pt x="1170" y="1491"/>
                      <a:pt x="837" y="276"/>
                    </a:cubicBezTo>
                    <a:cubicBezTo>
                      <a:pt x="785" y="84"/>
                      <a:pt x="635" y="0"/>
                      <a:pt x="48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95;p24"/>
              <p:cNvSpPr/>
              <p:nvPr/>
            </p:nvSpPr>
            <p:spPr>
              <a:xfrm>
                <a:off x="7754310" y="1595406"/>
                <a:ext cx="203043" cy="81920"/>
              </a:xfrm>
              <a:custGeom>
                <a:avLst/>
                <a:gdLst/>
                <a:ahLst/>
                <a:cxnLst/>
                <a:rect l="l" t="t" r="r" b="b"/>
                <a:pathLst>
                  <a:path w="6360" h="2566" extrusionOk="0">
                    <a:moveTo>
                      <a:pt x="332" y="263"/>
                    </a:moveTo>
                    <a:lnTo>
                      <a:pt x="332" y="263"/>
                    </a:lnTo>
                    <a:cubicBezTo>
                      <a:pt x="1305" y="275"/>
                      <a:pt x="2279" y="275"/>
                      <a:pt x="3252" y="287"/>
                    </a:cubicBezTo>
                    <a:cubicBezTo>
                      <a:pt x="3776" y="299"/>
                      <a:pt x="4312" y="299"/>
                      <a:pt x="4847" y="310"/>
                    </a:cubicBezTo>
                    <a:cubicBezTo>
                      <a:pt x="5027" y="310"/>
                      <a:pt x="5246" y="269"/>
                      <a:pt x="5434" y="269"/>
                    </a:cubicBezTo>
                    <a:cubicBezTo>
                      <a:pt x="5707" y="269"/>
                      <a:pt x="5913" y="357"/>
                      <a:pt x="5836" y="787"/>
                    </a:cubicBezTo>
                    <a:cubicBezTo>
                      <a:pt x="5664" y="1758"/>
                      <a:pt x="3913" y="2302"/>
                      <a:pt x="3089" y="2302"/>
                    </a:cubicBezTo>
                    <a:cubicBezTo>
                      <a:pt x="3054" y="2302"/>
                      <a:pt x="3021" y="2301"/>
                      <a:pt x="2990" y="2299"/>
                    </a:cubicBezTo>
                    <a:cubicBezTo>
                      <a:pt x="1739" y="2218"/>
                      <a:pt x="853" y="1330"/>
                      <a:pt x="332" y="263"/>
                    </a:cubicBezTo>
                    <a:close/>
                    <a:moveTo>
                      <a:pt x="287" y="1"/>
                    </a:moveTo>
                    <a:cubicBezTo>
                      <a:pt x="229" y="1"/>
                      <a:pt x="191" y="33"/>
                      <a:pt x="174" y="74"/>
                    </a:cubicBezTo>
                    <a:lnTo>
                      <a:pt x="174" y="74"/>
                    </a:lnTo>
                    <a:cubicBezTo>
                      <a:pt x="89" y="76"/>
                      <a:pt x="1" y="170"/>
                      <a:pt x="49" y="275"/>
                    </a:cubicBezTo>
                    <a:cubicBezTo>
                      <a:pt x="634" y="1547"/>
                      <a:pt x="1726" y="2565"/>
                      <a:pt x="3177" y="2565"/>
                    </a:cubicBezTo>
                    <a:cubicBezTo>
                      <a:pt x="3233" y="2565"/>
                      <a:pt x="3290" y="2564"/>
                      <a:pt x="3347" y="2561"/>
                    </a:cubicBezTo>
                    <a:cubicBezTo>
                      <a:pt x="4740" y="2489"/>
                      <a:pt x="5931" y="1537"/>
                      <a:pt x="6336" y="227"/>
                    </a:cubicBezTo>
                    <a:cubicBezTo>
                      <a:pt x="6360" y="144"/>
                      <a:pt x="6288" y="60"/>
                      <a:pt x="6205" y="60"/>
                    </a:cubicBezTo>
                    <a:cubicBezTo>
                      <a:pt x="4240" y="37"/>
                      <a:pt x="2264" y="13"/>
                      <a:pt x="28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96;p24"/>
              <p:cNvSpPr/>
              <p:nvPr/>
            </p:nvSpPr>
            <p:spPr>
              <a:xfrm>
                <a:off x="7753033" y="1473232"/>
                <a:ext cx="35948" cy="36586"/>
              </a:xfrm>
              <a:custGeom>
                <a:avLst/>
                <a:gdLst/>
                <a:ahLst/>
                <a:cxnLst/>
                <a:rect l="l" t="t" r="r" b="b"/>
                <a:pathLst>
                  <a:path w="1126" h="1146" extrusionOk="0">
                    <a:moveTo>
                      <a:pt x="544" y="268"/>
                    </a:moveTo>
                    <a:cubicBezTo>
                      <a:pt x="559" y="268"/>
                      <a:pt x="574" y="272"/>
                      <a:pt x="589" y="280"/>
                    </a:cubicBezTo>
                    <a:cubicBezTo>
                      <a:pt x="610" y="289"/>
                      <a:pt x="630" y="294"/>
                      <a:pt x="649" y="294"/>
                    </a:cubicBezTo>
                    <a:cubicBezTo>
                      <a:pt x="676" y="294"/>
                      <a:pt x="700" y="286"/>
                      <a:pt x="721" y="272"/>
                    </a:cubicBezTo>
                    <a:lnTo>
                      <a:pt x="721" y="272"/>
                    </a:lnTo>
                    <a:cubicBezTo>
                      <a:pt x="758" y="375"/>
                      <a:pt x="792" y="485"/>
                      <a:pt x="792" y="601"/>
                    </a:cubicBezTo>
                    <a:cubicBezTo>
                      <a:pt x="780" y="717"/>
                      <a:pt x="702" y="888"/>
                      <a:pt x="567" y="888"/>
                    </a:cubicBezTo>
                    <a:cubicBezTo>
                      <a:pt x="563" y="888"/>
                      <a:pt x="558" y="887"/>
                      <a:pt x="554" y="887"/>
                    </a:cubicBezTo>
                    <a:cubicBezTo>
                      <a:pt x="300" y="854"/>
                      <a:pt x="363" y="268"/>
                      <a:pt x="544" y="268"/>
                    </a:cubicBezTo>
                    <a:close/>
                    <a:moveTo>
                      <a:pt x="520" y="1"/>
                    </a:moveTo>
                    <a:cubicBezTo>
                      <a:pt x="109" y="1"/>
                      <a:pt x="1" y="761"/>
                      <a:pt x="292" y="1042"/>
                    </a:cubicBezTo>
                    <a:cubicBezTo>
                      <a:pt x="369" y="1114"/>
                      <a:pt x="459" y="1145"/>
                      <a:pt x="550" y="1145"/>
                    </a:cubicBezTo>
                    <a:cubicBezTo>
                      <a:pt x="684" y="1145"/>
                      <a:pt x="818" y="1077"/>
                      <a:pt x="911" y="970"/>
                    </a:cubicBezTo>
                    <a:cubicBezTo>
                      <a:pt x="1125" y="720"/>
                      <a:pt x="1042" y="375"/>
                      <a:pt x="946" y="101"/>
                    </a:cubicBezTo>
                    <a:cubicBezTo>
                      <a:pt x="923" y="39"/>
                      <a:pt x="868" y="12"/>
                      <a:pt x="814" y="12"/>
                    </a:cubicBezTo>
                    <a:cubicBezTo>
                      <a:pt x="776" y="12"/>
                      <a:pt x="739" y="25"/>
                      <a:pt x="713" y="50"/>
                    </a:cubicBezTo>
                    <a:lnTo>
                      <a:pt x="713" y="50"/>
                    </a:lnTo>
                    <a:cubicBezTo>
                      <a:pt x="643" y="16"/>
                      <a:pt x="579" y="1"/>
                      <a:pt x="52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97;p24"/>
              <p:cNvSpPr/>
              <p:nvPr/>
            </p:nvSpPr>
            <p:spPr>
              <a:xfrm>
                <a:off x="7912686" y="1473232"/>
                <a:ext cx="35916" cy="36586"/>
              </a:xfrm>
              <a:custGeom>
                <a:avLst/>
                <a:gdLst/>
                <a:ahLst/>
                <a:cxnLst/>
                <a:rect l="l" t="t" r="r" b="b"/>
                <a:pathLst>
                  <a:path w="1125" h="1146" extrusionOk="0">
                    <a:moveTo>
                      <a:pt x="544" y="268"/>
                    </a:moveTo>
                    <a:cubicBezTo>
                      <a:pt x="558" y="268"/>
                      <a:pt x="573" y="272"/>
                      <a:pt x="589" y="280"/>
                    </a:cubicBezTo>
                    <a:cubicBezTo>
                      <a:pt x="608" y="289"/>
                      <a:pt x="627" y="294"/>
                      <a:pt x="645" y="294"/>
                    </a:cubicBezTo>
                    <a:cubicBezTo>
                      <a:pt x="672" y="294"/>
                      <a:pt x="698" y="285"/>
                      <a:pt x="720" y="270"/>
                    </a:cubicBezTo>
                    <a:lnTo>
                      <a:pt x="720" y="270"/>
                    </a:lnTo>
                    <a:cubicBezTo>
                      <a:pt x="756" y="373"/>
                      <a:pt x="788" y="484"/>
                      <a:pt x="779" y="601"/>
                    </a:cubicBezTo>
                    <a:cubicBezTo>
                      <a:pt x="779" y="717"/>
                      <a:pt x="701" y="888"/>
                      <a:pt x="556" y="888"/>
                    </a:cubicBezTo>
                    <a:cubicBezTo>
                      <a:pt x="551" y="888"/>
                      <a:pt x="546" y="887"/>
                      <a:pt x="541" y="887"/>
                    </a:cubicBezTo>
                    <a:cubicBezTo>
                      <a:pt x="287" y="854"/>
                      <a:pt x="361" y="268"/>
                      <a:pt x="544" y="268"/>
                    </a:cubicBezTo>
                    <a:close/>
                    <a:moveTo>
                      <a:pt x="520" y="1"/>
                    </a:moveTo>
                    <a:cubicBezTo>
                      <a:pt x="108" y="1"/>
                      <a:pt x="0" y="761"/>
                      <a:pt x="291" y="1042"/>
                    </a:cubicBezTo>
                    <a:cubicBezTo>
                      <a:pt x="368" y="1114"/>
                      <a:pt x="459" y="1145"/>
                      <a:pt x="549" y="1145"/>
                    </a:cubicBezTo>
                    <a:cubicBezTo>
                      <a:pt x="683" y="1145"/>
                      <a:pt x="818" y="1077"/>
                      <a:pt x="910" y="970"/>
                    </a:cubicBezTo>
                    <a:cubicBezTo>
                      <a:pt x="1125" y="720"/>
                      <a:pt x="1041" y="375"/>
                      <a:pt x="934" y="101"/>
                    </a:cubicBezTo>
                    <a:cubicBezTo>
                      <a:pt x="915" y="39"/>
                      <a:pt x="861" y="12"/>
                      <a:pt x="808" y="12"/>
                    </a:cubicBezTo>
                    <a:cubicBezTo>
                      <a:pt x="771" y="12"/>
                      <a:pt x="734" y="25"/>
                      <a:pt x="709" y="48"/>
                    </a:cubicBezTo>
                    <a:lnTo>
                      <a:pt x="709" y="48"/>
                    </a:lnTo>
                    <a:cubicBezTo>
                      <a:pt x="640" y="16"/>
                      <a:pt x="577" y="1"/>
                      <a:pt x="52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98;p24"/>
              <p:cNvSpPr/>
              <p:nvPr/>
            </p:nvSpPr>
            <p:spPr>
              <a:xfrm>
                <a:off x="7735092" y="1442968"/>
                <a:ext cx="64904" cy="25732"/>
              </a:xfrm>
              <a:custGeom>
                <a:avLst/>
                <a:gdLst/>
                <a:ahLst/>
                <a:cxnLst/>
                <a:rect l="l" t="t" r="r" b="b"/>
                <a:pathLst>
                  <a:path w="2033" h="806" extrusionOk="0">
                    <a:moveTo>
                      <a:pt x="1730" y="0"/>
                    </a:moveTo>
                    <a:cubicBezTo>
                      <a:pt x="1112" y="0"/>
                      <a:pt x="456" y="88"/>
                      <a:pt x="68" y="621"/>
                    </a:cubicBezTo>
                    <a:cubicBezTo>
                      <a:pt x="0" y="713"/>
                      <a:pt x="94" y="806"/>
                      <a:pt x="188" y="806"/>
                    </a:cubicBezTo>
                    <a:cubicBezTo>
                      <a:pt x="227" y="806"/>
                      <a:pt x="266" y="790"/>
                      <a:pt x="294" y="752"/>
                    </a:cubicBezTo>
                    <a:cubicBezTo>
                      <a:pt x="609" y="321"/>
                      <a:pt x="1165" y="261"/>
                      <a:pt x="1668" y="261"/>
                    </a:cubicBezTo>
                    <a:cubicBezTo>
                      <a:pt x="1735" y="261"/>
                      <a:pt x="1801" y="262"/>
                      <a:pt x="1866" y="263"/>
                    </a:cubicBezTo>
                    <a:cubicBezTo>
                      <a:pt x="2032" y="263"/>
                      <a:pt x="2032" y="2"/>
                      <a:pt x="1866" y="2"/>
                    </a:cubicBezTo>
                    <a:cubicBezTo>
                      <a:pt x="1821" y="1"/>
                      <a:pt x="1775" y="0"/>
                      <a:pt x="173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99;p24"/>
              <p:cNvSpPr/>
              <p:nvPr/>
            </p:nvSpPr>
            <p:spPr>
              <a:xfrm>
                <a:off x="7910611" y="1440382"/>
                <a:ext cx="64265" cy="34128"/>
              </a:xfrm>
              <a:custGeom>
                <a:avLst/>
                <a:gdLst/>
                <a:ahLst/>
                <a:cxnLst/>
                <a:rect l="l" t="t" r="r" b="b"/>
                <a:pathLst>
                  <a:path w="2013" h="1069" extrusionOk="0">
                    <a:moveTo>
                      <a:pt x="576" y="0"/>
                    </a:moveTo>
                    <a:cubicBezTo>
                      <a:pt x="436" y="0"/>
                      <a:pt x="294" y="19"/>
                      <a:pt x="154" y="59"/>
                    </a:cubicBezTo>
                    <a:cubicBezTo>
                      <a:pt x="1" y="91"/>
                      <a:pt x="48" y="315"/>
                      <a:pt x="177" y="315"/>
                    </a:cubicBezTo>
                    <a:cubicBezTo>
                      <a:pt x="188" y="315"/>
                      <a:pt x="201" y="313"/>
                      <a:pt x="213" y="309"/>
                    </a:cubicBezTo>
                    <a:cubicBezTo>
                      <a:pt x="334" y="274"/>
                      <a:pt x="456" y="257"/>
                      <a:pt x="575" y="257"/>
                    </a:cubicBezTo>
                    <a:cubicBezTo>
                      <a:pt x="1066" y="257"/>
                      <a:pt x="1517" y="540"/>
                      <a:pt x="1737" y="999"/>
                    </a:cubicBezTo>
                    <a:cubicBezTo>
                      <a:pt x="1760" y="1048"/>
                      <a:pt x="1798" y="1069"/>
                      <a:pt x="1837" y="1069"/>
                    </a:cubicBezTo>
                    <a:cubicBezTo>
                      <a:pt x="1922" y="1069"/>
                      <a:pt x="2012" y="974"/>
                      <a:pt x="1964" y="868"/>
                    </a:cubicBezTo>
                    <a:cubicBezTo>
                      <a:pt x="1705" y="322"/>
                      <a:pt x="1154" y="0"/>
                      <a:pt x="57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00;p24"/>
              <p:cNvSpPr/>
              <p:nvPr/>
            </p:nvSpPr>
            <p:spPr>
              <a:xfrm>
                <a:off x="7831120" y="1490312"/>
                <a:ext cx="52102" cy="85463"/>
              </a:xfrm>
              <a:custGeom>
                <a:avLst/>
                <a:gdLst/>
                <a:ahLst/>
                <a:cxnLst/>
                <a:rect l="l" t="t" r="r" b="b"/>
                <a:pathLst>
                  <a:path w="1632" h="2677" extrusionOk="0">
                    <a:moveTo>
                      <a:pt x="426" y="1"/>
                    </a:moveTo>
                    <a:cubicBezTo>
                      <a:pt x="361" y="1"/>
                      <a:pt x="292" y="43"/>
                      <a:pt x="286" y="126"/>
                    </a:cubicBezTo>
                    <a:cubicBezTo>
                      <a:pt x="239" y="554"/>
                      <a:pt x="203" y="983"/>
                      <a:pt x="155" y="1412"/>
                    </a:cubicBezTo>
                    <a:cubicBezTo>
                      <a:pt x="132" y="1697"/>
                      <a:pt x="1" y="2090"/>
                      <a:pt x="108" y="2364"/>
                    </a:cubicBezTo>
                    <a:cubicBezTo>
                      <a:pt x="193" y="2619"/>
                      <a:pt x="490" y="2677"/>
                      <a:pt x="797" y="2677"/>
                    </a:cubicBezTo>
                    <a:cubicBezTo>
                      <a:pt x="1050" y="2677"/>
                      <a:pt x="1309" y="2638"/>
                      <a:pt x="1465" y="2638"/>
                    </a:cubicBezTo>
                    <a:cubicBezTo>
                      <a:pt x="1632" y="2638"/>
                      <a:pt x="1632" y="2376"/>
                      <a:pt x="1465" y="2376"/>
                    </a:cubicBezTo>
                    <a:cubicBezTo>
                      <a:pt x="1314" y="2376"/>
                      <a:pt x="1153" y="2392"/>
                      <a:pt x="995" y="2392"/>
                    </a:cubicBezTo>
                    <a:cubicBezTo>
                      <a:pt x="916" y="2392"/>
                      <a:pt x="838" y="2388"/>
                      <a:pt x="763" y="2376"/>
                    </a:cubicBezTo>
                    <a:cubicBezTo>
                      <a:pt x="608" y="2352"/>
                      <a:pt x="417" y="2329"/>
                      <a:pt x="346" y="2138"/>
                    </a:cubicBezTo>
                    <a:cubicBezTo>
                      <a:pt x="310" y="2031"/>
                      <a:pt x="382" y="1793"/>
                      <a:pt x="394" y="1686"/>
                    </a:cubicBezTo>
                    <a:cubicBezTo>
                      <a:pt x="441" y="1162"/>
                      <a:pt x="501" y="638"/>
                      <a:pt x="548" y="126"/>
                    </a:cubicBezTo>
                    <a:cubicBezTo>
                      <a:pt x="554" y="43"/>
                      <a:pt x="492" y="1"/>
                      <a:pt x="42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01;p24"/>
              <p:cNvSpPr/>
              <p:nvPr/>
            </p:nvSpPr>
            <p:spPr>
              <a:xfrm>
                <a:off x="7705945" y="1531558"/>
                <a:ext cx="57720" cy="34256"/>
              </a:xfrm>
              <a:custGeom>
                <a:avLst/>
                <a:gdLst/>
                <a:ahLst/>
                <a:cxnLst/>
                <a:rect l="l" t="t" r="r" b="b"/>
                <a:pathLst>
                  <a:path w="1808" h="1073" extrusionOk="0">
                    <a:moveTo>
                      <a:pt x="1028" y="263"/>
                    </a:moveTo>
                    <a:cubicBezTo>
                      <a:pt x="1064" y="263"/>
                      <a:pt x="1362" y="298"/>
                      <a:pt x="1398" y="346"/>
                    </a:cubicBezTo>
                    <a:cubicBezTo>
                      <a:pt x="1517" y="465"/>
                      <a:pt x="1469" y="596"/>
                      <a:pt x="1338" y="667"/>
                    </a:cubicBezTo>
                    <a:cubicBezTo>
                      <a:pt x="1243" y="727"/>
                      <a:pt x="1136" y="763"/>
                      <a:pt x="1028" y="786"/>
                    </a:cubicBezTo>
                    <a:cubicBezTo>
                      <a:pt x="958" y="799"/>
                      <a:pt x="811" y="823"/>
                      <a:pt x="674" y="823"/>
                    </a:cubicBezTo>
                    <a:cubicBezTo>
                      <a:pt x="557" y="823"/>
                      <a:pt x="447" y="806"/>
                      <a:pt x="397" y="751"/>
                    </a:cubicBezTo>
                    <a:lnTo>
                      <a:pt x="409" y="417"/>
                    </a:lnTo>
                    <a:cubicBezTo>
                      <a:pt x="481" y="382"/>
                      <a:pt x="564" y="358"/>
                      <a:pt x="647" y="334"/>
                    </a:cubicBezTo>
                    <a:cubicBezTo>
                      <a:pt x="766" y="298"/>
                      <a:pt x="886" y="275"/>
                      <a:pt x="1005" y="263"/>
                    </a:cubicBezTo>
                    <a:lnTo>
                      <a:pt x="1005" y="263"/>
                    </a:lnTo>
                    <a:cubicBezTo>
                      <a:pt x="1012" y="263"/>
                      <a:pt x="1020" y="263"/>
                      <a:pt x="1028" y="263"/>
                    </a:cubicBezTo>
                    <a:close/>
                    <a:moveTo>
                      <a:pt x="1015" y="0"/>
                    </a:moveTo>
                    <a:cubicBezTo>
                      <a:pt x="1012" y="0"/>
                      <a:pt x="1008" y="0"/>
                      <a:pt x="1005" y="1"/>
                    </a:cubicBezTo>
                    <a:cubicBezTo>
                      <a:pt x="993" y="2"/>
                      <a:pt x="980" y="3"/>
                      <a:pt x="967" y="5"/>
                    </a:cubicBezTo>
                    <a:lnTo>
                      <a:pt x="967" y="5"/>
                    </a:lnTo>
                    <a:cubicBezTo>
                      <a:pt x="954" y="5"/>
                      <a:pt x="941" y="5"/>
                      <a:pt x="928" y="5"/>
                    </a:cubicBezTo>
                    <a:cubicBezTo>
                      <a:pt x="848" y="5"/>
                      <a:pt x="775" y="8"/>
                      <a:pt x="719" y="13"/>
                    </a:cubicBezTo>
                    <a:cubicBezTo>
                      <a:pt x="676" y="16"/>
                      <a:pt x="645" y="35"/>
                      <a:pt x="624" y="62"/>
                    </a:cubicBezTo>
                    <a:lnTo>
                      <a:pt x="624" y="62"/>
                    </a:lnTo>
                    <a:cubicBezTo>
                      <a:pt x="318" y="132"/>
                      <a:pt x="0" y="274"/>
                      <a:pt x="16" y="584"/>
                    </a:cubicBezTo>
                    <a:cubicBezTo>
                      <a:pt x="26" y="960"/>
                      <a:pt x="406" y="1073"/>
                      <a:pt x="733" y="1073"/>
                    </a:cubicBezTo>
                    <a:cubicBezTo>
                      <a:pt x="799" y="1073"/>
                      <a:pt x="863" y="1068"/>
                      <a:pt x="921" y="1060"/>
                    </a:cubicBezTo>
                    <a:cubicBezTo>
                      <a:pt x="1243" y="1025"/>
                      <a:pt x="1779" y="870"/>
                      <a:pt x="1790" y="465"/>
                    </a:cubicBezTo>
                    <a:cubicBezTo>
                      <a:pt x="1808" y="121"/>
                      <a:pt x="1402" y="25"/>
                      <a:pt x="1059" y="8"/>
                    </a:cubicBezTo>
                    <a:lnTo>
                      <a:pt x="1059" y="8"/>
                    </a:lnTo>
                    <a:cubicBezTo>
                      <a:pt x="1046" y="3"/>
                      <a:pt x="1032" y="0"/>
                      <a:pt x="101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02;p24"/>
              <p:cNvSpPr/>
              <p:nvPr/>
            </p:nvSpPr>
            <p:spPr>
              <a:xfrm>
                <a:off x="7929191" y="1535325"/>
                <a:ext cx="68064" cy="38949"/>
              </a:xfrm>
              <a:custGeom>
                <a:avLst/>
                <a:gdLst/>
                <a:ahLst/>
                <a:cxnLst/>
                <a:rect l="l" t="t" r="r" b="b"/>
                <a:pathLst>
                  <a:path w="2132" h="1220" extrusionOk="0">
                    <a:moveTo>
                      <a:pt x="1164" y="315"/>
                    </a:moveTo>
                    <a:cubicBezTo>
                      <a:pt x="1266" y="315"/>
                      <a:pt x="1366" y="318"/>
                      <a:pt x="1465" y="323"/>
                    </a:cubicBezTo>
                    <a:cubicBezTo>
                      <a:pt x="1482" y="323"/>
                      <a:pt x="1498" y="321"/>
                      <a:pt x="1512" y="316"/>
                    </a:cubicBezTo>
                    <a:lnTo>
                      <a:pt x="1512" y="316"/>
                    </a:lnTo>
                    <a:cubicBezTo>
                      <a:pt x="1552" y="330"/>
                      <a:pt x="1590" y="348"/>
                      <a:pt x="1620" y="371"/>
                    </a:cubicBezTo>
                    <a:cubicBezTo>
                      <a:pt x="1822" y="526"/>
                      <a:pt x="1703" y="752"/>
                      <a:pt x="1524" y="859"/>
                    </a:cubicBezTo>
                    <a:cubicBezTo>
                      <a:pt x="1410" y="933"/>
                      <a:pt x="1266" y="961"/>
                      <a:pt x="1118" y="961"/>
                    </a:cubicBezTo>
                    <a:cubicBezTo>
                      <a:pt x="1005" y="961"/>
                      <a:pt x="890" y="944"/>
                      <a:pt x="786" y="919"/>
                    </a:cubicBezTo>
                    <a:cubicBezTo>
                      <a:pt x="417" y="823"/>
                      <a:pt x="155" y="395"/>
                      <a:pt x="727" y="335"/>
                    </a:cubicBezTo>
                    <a:cubicBezTo>
                      <a:pt x="873" y="321"/>
                      <a:pt x="1020" y="315"/>
                      <a:pt x="1164" y="315"/>
                    </a:cubicBezTo>
                    <a:close/>
                    <a:moveTo>
                      <a:pt x="1219" y="0"/>
                    </a:moveTo>
                    <a:cubicBezTo>
                      <a:pt x="1179" y="0"/>
                      <a:pt x="1151" y="19"/>
                      <a:pt x="1134" y="46"/>
                    </a:cubicBezTo>
                    <a:lnTo>
                      <a:pt x="1134" y="46"/>
                    </a:lnTo>
                    <a:cubicBezTo>
                      <a:pt x="1087" y="44"/>
                      <a:pt x="1039" y="43"/>
                      <a:pt x="990" y="43"/>
                    </a:cubicBezTo>
                    <a:cubicBezTo>
                      <a:pt x="619" y="43"/>
                      <a:pt x="211" y="103"/>
                      <a:pt x="131" y="430"/>
                    </a:cubicBezTo>
                    <a:cubicBezTo>
                      <a:pt x="0" y="907"/>
                      <a:pt x="501" y="1157"/>
                      <a:pt x="882" y="1204"/>
                    </a:cubicBezTo>
                    <a:cubicBezTo>
                      <a:pt x="948" y="1214"/>
                      <a:pt x="1019" y="1219"/>
                      <a:pt x="1090" y="1219"/>
                    </a:cubicBezTo>
                    <a:cubicBezTo>
                      <a:pt x="1453" y="1219"/>
                      <a:pt x="1848" y="1084"/>
                      <a:pt x="1977" y="716"/>
                    </a:cubicBezTo>
                    <a:cubicBezTo>
                      <a:pt x="2132" y="228"/>
                      <a:pt x="1620" y="49"/>
                      <a:pt x="1239" y="2"/>
                    </a:cubicBezTo>
                    <a:cubicBezTo>
                      <a:pt x="1232" y="1"/>
                      <a:pt x="1225" y="0"/>
                      <a:pt x="121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03;p24"/>
              <p:cNvSpPr/>
              <p:nvPr/>
            </p:nvSpPr>
            <p:spPr>
              <a:xfrm>
                <a:off x="7371125" y="1595853"/>
                <a:ext cx="184111" cy="72629"/>
              </a:xfrm>
              <a:custGeom>
                <a:avLst/>
                <a:gdLst/>
                <a:ahLst/>
                <a:cxnLst/>
                <a:rect l="l" t="t" r="r" b="b"/>
                <a:pathLst>
                  <a:path w="5767" h="2275" extrusionOk="0">
                    <a:moveTo>
                      <a:pt x="578" y="0"/>
                    </a:moveTo>
                    <a:cubicBezTo>
                      <a:pt x="157" y="0"/>
                      <a:pt x="0" y="673"/>
                      <a:pt x="467" y="773"/>
                    </a:cubicBezTo>
                    <a:cubicBezTo>
                      <a:pt x="2015" y="1118"/>
                      <a:pt x="3515" y="1606"/>
                      <a:pt x="4968" y="2237"/>
                    </a:cubicBezTo>
                    <a:cubicBezTo>
                      <a:pt x="5026" y="2263"/>
                      <a:pt x="5082" y="2274"/>
                      <a:pt x="5137" y="2274"/>
                    </a:cubicBezTo>
                    <a:cubicBezTo>
                      <a:pt x="5509" y="2274"/>
                      <a:pt x="5766" y="1735"/>
                      <a:pt x="5361" y="1559"/>
                    </a:cubicBezTo>
                    <a:cubicBezTo>
                      <a:pt x="3849" y="892"/>
                      <a:pt x="2289" y="368"/>
                      <a:pt x="670" y="11"/>
                    </a:cubicBezTo>
                    <a:cubicBezTo>
                      <a:pt x="638" y="4"/>
                      <a:pt x="607" y="0"/>
                      <a:pt x="5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04;p24"/>
              <p:cNvSpPr/>
              <p:nvPr/>
            </p:nvSpPr>
            <p:spPr>
              <a:xfrm>
                <a:off x="7385171" y="1647985"/>
                <a:ext cx="168277" cy="68990"/>
              </a:xfrm>
              <a:custGeom>
                <a:avLst/>
                <a:gdLst/>
                <a:ahLst/>
                <a:cxnLst/>
                <a:rect l="l" t="t" r="r" b="b"/>
                <a:pathLst>
                  <a:path w="5271" h="2161" extrusionOk="0">
                    <a:moveTo>
                      <a:pt x="4750" y="0"/>
                    </a:moveTo>
                    <a:cubicBezTo>
                      <a:pt x="4710" y="0"/>
                      <a:pt x="4668" y="7"/>
                      <a:pt x="4623" y="21"/>
                    </a:cubicBezTo>
                    <a:cubicBezTo>
                      <a:pt x="3230" y="473"/>
                      <a:pt x="1837" y="938"/>
                      <a:pt x="432" y="1390"/>
                    </a:cubicBezTo>
                    <a:cubicBezTo>
                      <a:pt x="0" y="1530"/>
                      <a:pt x="127" y="2161"/>
                      <a:pt x="519" y="2161"/>
                    </a:cubicBezTo>
                    <a:cubicBezTo>
                      <a:pt x="559" y="2161"/>
                      <a:pt x="601" y="2154"/>
                      <a:pt x="647" y="2140"/>
                    </a:cubicBezTo>
                    <a:cubicBezTo>
                      <a:pt x="2040" y="1688"/>
                      <a:pt x="3433" y="1235"/>
                      <a:pt x="4838" y="783"/>
                    </a:cubicBezTo>
                    <a:cubicBezTo>
                      <a:pt x="5270" y="642"/>
                      <a:pt x="5143" y="0"/>
                      <a:pt x="475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05;p24"/>
              <p:cNvSpPr/>
              <p:nvPr/>
            </p:nvSpPr>
            <p:spPr>
              <a:xfrm>
                <a:off x="7061046" y="1479426"/>
                <a:ext cx="363402" cy="809810"/>
              </a:xfrm>
              <a:custGeom>
                <a:avLst/>
                <a:gdLst/>
                <a:ahLst/>
                <a:cxnLst/>
                <a:rect l="l" t="t" r="r" b="b"/>
                <a:pathLst>
                  <a:path w="11383" h="25366" extrusionOk="0">
                    <a:moveTo>
                      <a:pt x="5496" y="0"/>
                    </a:moveTo>
                    <a:cubicBezTo>
                      <a:pt x="3950" y="0"/>
                      <a:pt x="2463" y="561"/>
                      <a:pt x="1691" y="1788"/>
                    </a:cubicBezTo>
                    <a:cubicBezTo>
                      <a:pt x="346" y="3932"/>
                      <a:pt x="429" y="7087"/>
                      <a:pt x="286" y="9492"/>
                    </a:cubicBezTo>
                    <a:cubicBezTo>
                      <a:pt x="96" y="12683"/>
                      <a:pt x="1" y="15981"/>
                      <a:pt x="405" y="19160"/>
                    </a:cubicBezTo>
                    <a:cubicBezTo>
                      <a:pt x="655" y="21077"/>
                      <a:pt x="1227" y="23196"/>
                      <a:pt x="2870" y="24398"/>
                    </a:cubicBezTo>
                    <a:cubicBezTo>
                      <a:pt x="3740" y="25034"/>
                      <a:pt x="4900" y="25365"/>
                      <a:pt x="6054" y="25365"/>
                    </a:cubicBezTo>
                    <a:cubicBezTo>
                      <a:pt x="7127" y="25365"/>
                      <a:pt x="8193" y="25078"/>
                      <a:pt x="9014" y="24482"/>
                    </a:cubicBezTo>
                    <a:cubicBezTo>
                      <a:pt x="11050" y="23017"/>
                      <a:pt x="10954" y="19362"/>
                      <a:pt x="11133" y="17124"/>
                    </a:cubicBezTo>
                    <a:cubicBezTo>
                      <a:pt x="11383" y="13766"/>
                      <a:pt x="11300" y="10397"/>
                      <a:pt x="11085" y="7039"/>
                    </a:cubicBezTo>
                    <a:cubicBezTo>
                      <a:pt x="11073" y="6789"/>
                      <a:pt x="10871" y="6664"/>
                      <a:pt x="10675" y="6664"/>
                    </a:cubicBezTo>
                    <a:cubicBezTo>
                      <a:pt x="10478" y="6664"/>
                      <a:pt x="10288" y="6789"/>
                      <a:pt x="10299" y="7039"/>
                    </a:cubicBezTo>
                    <a:cubicBezTo>
                      <a:pt x="10573" y="11385"/>
                      <a:pt x="10669" y="15790"/>
                      <a:pt x="10014" y="20112"/>
                    </a:cubicBezTo>
                    <a:cubicBezTo>
                      <a:pt x="9859" y="21124"/>
                      <a:pt x="9728" y="22089"/>
                      <a:pt x="9204" y="22993"/>
                    </a:cubicBezTo>
                    <a:cubicBezTo>
                      <a:pt x="8564" y="24120"/>
                      <a:pt x="7327" y="24543"/>
                      <a:pt x="6088" y="24543"/>
                    </a:cubicBezTo>
                    <a:cubicBezTo>
                      <a:pt x="5782" y="24543"/>
                      <a:pt x="5477" y="24517"/>
                      <a:pt x="5180" y="24470"/>
                    </a:cubicBezTo>
                    <a:cubicBezTo>
                      <a:pt x="2549" y="24041"/>
                      <a:pt x="1584" y="21731"/>
                      <a:pt x="1227" y="19350"/>
                    </a:cubicBezTo>
                    <a:cubicBezTo>
                      <a:pt x="620" y="15290"/>
                      <a:pt x="894" y="10944"/>
                      <a:pt x="1275" y="6872"/>
                    </a:cubicBezTo>
                    <a:cubicBezTo>
                      <a:pt x="1465" y="4884"/>
                      <a:pt x="1584" y="1765"/>
                      <a:pt x="3882" y="991"/>
                    </a:cubicBezTo>
                    <a:cubicBezTo>
                      <a:pt x="4301" y="853"/>
                      <a:pt x="4793" y="784"/>
                      <a:pt x="5313" y="784"/>
                    </a:cubicBezTo>
                    <a:cubicBezTo>
                      <a:pt x="7397" y="784"/>
                      <a:pt x="9923" y="1885"/>
                      <a:pt x="9895" y="4039"/>
                    </a:cubicBezTo>
                    <a:cubicBezTo>
                      <a:pt x="9889" y="4289"/>
                      <a:pt x="10082" y="4414"/>
                      <a:pt x="10279" y="4414"/>
                    </a:cubicBezTo>
                    <a:cubicBezTo>
                      <a:pt x="10475" y="4414"/>
                      <a:pt x="10675" y="4289"/>
                      <a:pt x="10680" y="4039"/>
                    </a:cubicBezTo>
                    <a:cubicBezTo>
                      <a:pt x="10717" y="1503"/>
                      <a:pt x="8028" y="0"/>
                      <a:pt x="549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06;p24"/>
              <p:cNvSpPr/>
              <p:nvPr/>
            </p:nvSpPr>
            <p:spPr>
              <a:xfrm>
                <a:off x="7203204" y="1546722"/>
                <a:ext cx="74545" cy="77035"/>
              </a:xfrm>
              <a:custGeom>
                <a:avLst/>
                <a:gdLst/>
                <a:ahLst/>
                <a:cxnLst/>
                <a:rect l="l" t="t" r="r" b="b"/>
                <a:pathLst>
                  <a:path w="2335" h="2413" extrusionOk="0">
                    <a:moveTo>
                      <a:pt x="1306" y="422"/>
                    </a:moveTo>
                    <a:cubicBezTo>
                      <a:pt x="1371"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6"/>
                      <a:pt x="48" y="1085"/>
                    </a:cubicBezTo>
                    <a:cubicBezTo>
                      <a:pt x="1" y="1776"/>
                      <a:pt x="262" y="2324"/>
                      <a:pt x="1013" y="2407"/>
                    </a:cubicBezTo>
                    <a:cubicBezTo>
                      <a:pt x="1054" y="2411"/>
                      <a:pt x="1095" y="2412"/>
                      <a:pt x="1135" y="2412"/>
                    </a:cubicBezTo>
                    <a:cubicBezTo>
                      <a:pt x="1742" y="2412"/>
                      <a:pt x="2207" y="1997"/>
                      <a:pt x="2263" y="1371"/>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07;p24"/>
              <p:cNvSpPr/>
              <p:nvPr/>
            </p:nvSpPr>
            <p:spPr>
              <a:xfrm>
                <a:off x="7186922" y="1635918"/>
                <a:ext cx="101841" cy="80228"/>
              </a:xfrm>
              <a:custGeom>
                <a:avLst/>
                <a:gdLst/>
                <a:ahLst/>
                <a:cxnLst/>
                <a:rect l="l" t="t" r="r" b="b"/>
                <a:pathLst>
                  <a:path w="3190" h="2513" extrusionOk="0">
                    <a:moveTo>
                      <a:pt x="1714" y="0"/>
                    </a:moveTo>
                    <a:cubicBezTo>
                      <a:pt x="732" y="0"/>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5" y="250"/>
                      <a:pt x="1746" y="250"/>
                    </a:cubicBezTo>
                    <a:cubicBezTo>
                      <a:pt x="2631" y="250"/>
                      <a:pt x="2927" y="1748"/>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08;p24"/>
              <p:cNvSpPr/>
              <p:nvPr/>
            </p:nvSpPr>
            <p:spPr>
              <a:xfrm>
                <a:off x="7219230" y="163834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2"/>
                      <a:pt x="737" y="1302"/>
                    </a:cubicBezTo>
                    <a:cubicBezTo>
                      <a:pt x="768" y="1302"/>
                      <a:pt x="801" y="1289"/>
                      <a:pt x="832" y="1263"/>
                    </a:cubicBezTo>
                    <a:cubicBezTo>
                      <a:pt x="1153" y="966"/>
                      <a:pt x="1368" y="585"/>
                      <a:pt x="1451" y="156"/>
                    </a:cubicBezTo>
                    <a:cubicBezTo>
                      <a:pt x="1472" y="64"/>
                      <a:pt x="1392" y="1"/>
                      <a:pt x="131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09;p24"/>
              <p:cNvSpPr/>
              <p:nvPr/>
            </p:nvSpPr>
            <p:spPr>
              <a:xfrm>
                <a:off x="7210259" y="1650826"/>
                <a:ext cx="64967" cy="52485"/>
              </a:xfrm>
              <a:custGeom>
                <a:avLst/>
                <a:gdLst/>
                <a:ahLst/>
                <a:cxnLst/>
                <a:rect l="l" t="t" r="r" b="b"/>
                <a:pathLst>
                  <a:path w="2035" h="1644" extrusionOk="0">
                    <a:moveTo>
                      <a:pt x="161" y="0"/>
                    </a:moveTo>
                    <a:cubicBezTo>
                      <a:pt x="82" y="0"/>
                      <a:pt x="0" y="64"/>
                      <a:pt x="30" y="158"/>
                    </a:cubicBezTo>
                    <a:cubicBezTo>
                      <a:pt x="208" y="730"/>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6" y="519"/>
                      <a:pt x="1228" y="901"/>
                      <a:pt x="1019" y="1302"/>
                    </a:cubicBezTo>
                    <a:lnTo>
                      <a:pt x="1019" y="1302"/>
                    </a:lnTo>
                    <a:cubicBezTo>
                      <a:pt x="672" y="967"/>
                      <a:pt x="428" y="565"/>
                      <a:pt x="280" y="87"/>
                    </a:cubicBezTo>
                    <a:cubicBezTo>
                      <a:pt x="261" y="26"/>
                      <a:pt x="212" y="0"/>
                      <a:pt x="16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10;p24"/>
              <p:cNvSpPr/>
              <p:nvPr/>
            </p:nvSpPr>
            <p:spPr>
              <a:xfrm>
                <a:off x="7185294" y="170378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33"/>
                    </a:cubicBezTo>
                    <a:cubicBezTo>
                      <a:pt x="3376" y="321"/>
                      <a:pt x="3318" y="81"/>
                      <a:pt x="3166" y="81"/>
                    </a:cubicBezTo>
                    <a:cubicBezTo>
                      <a:pt x="3159" y="81"/>
                      <a:pt x="3152" y="82"/>
                      <a:pt x="3145" y="83"/>
                    </a:cubicBezTo>
                    <a:cubicBezTo>
                      <a:pt x="2674" y="146"/>
                      <a:pt x="1995" y="276"/>
                      <a:pt x="1372" y="276"/>
                    </a:cubicBezTo>
                    <a:cubicBezTo>
                      <a:pt x="939" y="276"/>
                      <a:pt x="533" y="213"/>
                      <a:pt x="240" y="23"/>
                    </a:cubicBezTo>
                    <a:cubicBezTo>
                      <a:pt x="218" y="7"/>
                      <a:pt x="196" y="0"/>
                      <a:pt x="17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11;p24"/>
              <p:cNvSpPr/>
              <p:nvPr/>
            </p:nvSpPr>
            <p:spPr>
              <a:xfrm>
                <a:off x="7203204" y="1785419"/>
                <a:ext cx="74545" cy="76716"/>
              </a:xfrm>
              <a:custGeom>
                <a:avLst/>
                <a:gdLst/>
                <a:ahLst/>
                <a:cxnLst/>
                <a:rect l="l" t="t" r="r" b="b"/>
                <a:pathLst>
                  <a:path w="2335" h="2403" extrusionOk="0">
                    <a:moveTo>
                      <a:pt x="1306" y="422"/>
                    </a:moveTo>
                    <a:cubicBezTo>
                      <a:pt x="1370"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8"/>
                      <a:pt x="1688" y="2145"/>
                      <a:pt x="1164" y="2145"/>
                    </a:cubicBezTo>
                    <a:cubicBezTo>
                      <a:pt x="1157" y="2145"/>
                      <a:pt x="1150" y="2145"/>
                      <a:pt x="1144" y="2145"/>
                    </a:cubicBezTo>
                    <a:cubicBezTo>
                      <a:pt x="548" y="2133"/>
                      <a:pt x="286" y="1752"/>
                      <a:pt x="310" y="1193"/>
                    </a:cubicBezTo>
                    <a:cubicBezTo>
                      <a:pt x="331" y="602"/>
                      <a:pt x="801" y="422"/>
                      <a:pt x="1306" y="422"/>
                    </a:cubicBezTo>
                    <a:close/>
                    <a:moveTo>
                      <a:pt x="1123" y="0"/>
                    </a:moveTo>
                    <a:cubicBezTo>
                      <a:pt x="1029" y="0"/>
                      <a:pt x="972" y="104"/>
                      <a:pt x="993" y="179"/>
                    </a:cubicBezTo>
                    <a:lnTo>
                      <a:pt x="993" y="179"/>
                    </a:lnTo>
                    <a:cubicBezTo>
                      <a:pt x="504" y="248"/>
                      <a:pt x="84" y="505"/>
                      <a:pt x="48" y="1074"/>
                    </a:cubicBezTo>
                    <a:cubicBezTo>
                      <a:pt x="1" y="1776"/>
                      <a:pt x="262" y="2324"/>
                      <a:pt x="1013" y="2395"/>
                    </a:cubicBezTo>
                    <a:cubicBezTo>
                      <a:pt x="1060" y="2400"/>
                      <a:pt x="1107" y="2403"/>
                      <a:pt x="1153" y="2403"/>
                    </a:cubicBezTo>
                    <a:cubicBezTo>
                      <a:pt x="1752" y="2403"/>
                      <a:pt x="2207" y="1979"/>
                      <a:pt x="2263" y="1359"/>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12;p24"/>
              <p:cNvSpPr/>
              <p:nvPr/>
            </p:nvSpPr>
            <p:spPr>
              <a:xfrm>
                <a:off x="7186922" y="1874615"/>
                <a:ext cx="101841" cy="80228"/>
              </a:xfrm>
              <a:custGeom>
                <a:avLst/>
                <a:gdLst/>
                <a:ahLst/>
                <a:cxnLst/>
                <a:rect l="l" t="t" r="r" b="b"/>
                <a:pathLst>
                  <a:path w="3190" h="2513" extrusionOk="0">
                    <a:moveTo>
                      <a:pt x="1714" y="1"/>
                    </a:moveTo>
                    <a:cubicBezTo>
                      <a:pt x="732" y="1"/>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6" y="250"/>
                      <a:pt x="1747" y="250"/>
                    </a:cubicBezTo>
                    <a:cubicBezTo>
                      <a:pt x="2632" y="250"/>
                      <a:pt x="2927" y="1737"/>
                      <a:pt x="2916" y="2387"/>
                    </a:cubicBezTo>
                    <a:cubicBezTo>
                      <a:pt x="2916" y="2471"/>
                      <a:pt x="2981" y="2512"/>
                      <a:pt x="3047" y="2512"/>
                    </a:cubicBezTo>
                    <a:cubicBezTo>
                      <a:pt x="3112" y="2512"/>
                      <a:pt x="3178" y="2471"/>
                      <a:pt x="3178" y="2387"/>
                    </a:cubicBezTo>
                    <a:cubicBezTo>
                      <a:pt x="3189" y="1530"/>
                      <a:pt x="2868" y="113"/>
                      <a:pt x="1820" y="6"/>
                    </a:cubicBezTo>
                    <a:cubicBezTo>
                      <a:pt x="1784" y="2"/>
                      <a:pt x="1749" y="1"/>
                      <a:pt x="171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13;p24"/>
              <p:cNvSpPr/>
              <p:nvPr/>
            </p:nvSpPr>
            <p:spPr>
              <a:xfrm>
                <a:off x="7219230" y="1876881"/>
                <a:ext cx="47026" cy="41726"/>
              </a:xfrm>
              <a:custGeom>
                <a:avLst/>
                <a:gdLst/>
                <a:ahLst/>
                <a:cxnLst/>
                <a:rect l="l" t="t" r="r" b="b"/>
                <a:pathLst>
                  <a:path w="1473" h="1307" extrusionOk="0">
                    <a:moveTo>
                      <a:pt x="1315" y="0"/>
                    </a:moveTo>
                    <a:cubicBezTo>
                      <a:pt x="1264" y="0"/>
                      <a:pt x="1215" y="28"/>
                      <a:pt x="1201" y="90"/>
                    </a:cubicBezTo>
                    <a:cubicBezTo>
                      <a:pt x="1129" y="429"/>
                      <a:pt x="986" y="723"/>
                      <a:pt x="757" y="966"/>
                    </a:cubicBezTo>
                    <a:lnTo>
                      <a:pt x="757" y="966"/>
                    </a:lnTo>
                    <a:cubicBezTo>
                      <a:pt x="600" y="730"/>
                      <a:pt x="442" y="493"/>
                      <a:pt x="284" y="256"/>
                    </a:cubicBezTo>
                    <a:cubicBezTo>
                      <a:pt x="259" y="213"/>
                      <a:pt x="220" y="195"/>
                      <a:pt x="181" y="195"/>
                    </a:cubicBezTo>
                    <a:cubicBezTo>
                      <a:pt x="92" y="195"/>
                      <a:pt x="0" y="288"/>
                      <a:pt x="58" y="387"/>
                    </a:cubicBezTo>
                    <a:cubicBezTo>
                      <a:pt x="249" y="673"/>
                      <a:pt x="439" y="959"/>
                      <a:pt x="630" y="1245"/>
                    </a:cubicBezTo>
                    <a:cubicBezTo>
                      <a:pt x="657" y="1285"/>
                      <a:pt x="695" y="1307"/>
                      <a:pt x="737" y="1307"/>
                    </a:cubicBezTo>
                    <a:cubicBezTo>
                      <a:pt x="768" y="1307"/>
                      <a:pt x="801" y="1294"/>
                      <a:pt x="832" y="1268"/>
                    </a:cubicBezTo>
                    <a:cubicBezTo>
                      <a:pt x="1153" y="971"/>
                      <a:pt x="1368" y="590"/>
                      <a:pt x="1451" y="161"/>
                    </a:cubicBezTo>
                    <a:cubicBezTo>
                      <a:pt x="1473" y="61"/>
                      <a:pt x="1392" y="0"/>
                      <a:pt x="131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14;p24"/>
              <p:cNvSpPr/>
              <p:nvPr/>
            </p:nvSpPr>
            <p:spPr>
              <a:xfrm>
                <a:off x="7210291" y="1889395"/>
                <a:ext cx="64935" cy="52580"/>
              </a:xfrm>
              <a:custGeom>
                <a:avLst/>
                <a:gdLst/>
                <a:ahLst/>
                <a:cxnLst/>
                <a:rect l="l" t="t" r="r" b="b"/>
                <a:pathLst>
                  <a:path w="2034" h="1647" extrusionOk="0">
                    <a:moveTo>
                      <a:pt x="156" y="1"/>
                    </a:moveTo>
                    <a:cubicBezTo>
                      <a:pt x="78" y="1"/>
                      <a:pt x="0" y="62"/>
                      <a:pt x="29" y="162"/>
                    </a:cubicBezTo>
                    <a:cubicBezTo>
                      <a:pt x="207" y="734"/>
                      <a:pt x="517" y="1222"/>
                      <a:pt x="969" y="1615"/>
                    </a:cubicBezTo>
                    <a:cubicBezTo>
                      <a:pt x="995" y="1635"/>
                      <a:pt x="1029" y="1647"/>
                      <a:pt x="1063" y="1647"/>
                    </a:cubicBezTo>
                    <a:cubicBezTo>
                      <a:pt x="1108" y="1647"/>
                      <a:pt x="1151" y="1626"/>
                      <a:pt x="1172" y="1579"/>
                    </a:cubicBezTo>
                    <a:cubicBezTo>
                      <a:pt x="1398" y="1127"/>
                      <a:pt x="1660" y="698"/>
                      <a:pt x="1957" y="281"/>
                    </a:cubicBezTo>
                    <a:cubicBezTo>
                      <a:pt x="2033" y="189"/>
                      <a:pt x="1936" y="96"/>
                      <a:pt x="1839" y="96"/>
                    </a:cubicBezTo>
                    <a:cubicBezTo>
                      <a:pt x="1799" y="96"/>
                      <a:pt x="1759" y="112"/>
                      <a:pt x="1731" y="150"/>
                    </a:cubicBezTo>
                    <a:cubicBezTo>
                      <a:pt x="1465" y="523"/>
                      <a:pt x="1227" y="905"/>
                      <a:pt x="1018" y="1306"/>
                    </a:cubicBezTo>
                    <a:lnTo>
                      <a:pt x="1018" y="1306"/>
                    </a:lnTo>
                    <a:cubicBezTo>
                      <a:pt x="671" y="969"/>
                      <a:pt x="427" y="558"/>
                      <a:pt x="279" y="91"/>
                    </a:cubicBezTo>
                    <a:cubicBezTo>
                      <a:pt x="259" y="29"/>
                      <a:pt x="208" y="1"/>
                      <a:pt x="15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15;p24"/>
              <p:cNvSpPr/>
              <p:nvPr/>
            </p:nvSpPr>
            <p:spPr>
              <a:xfrm>
                <a:off x="7185262" y="1942134"/>
                <a:ext cx="107811" cy="15963"/>
              </a:xfrm>
              <a:custGeom>
                <a:avLst/>
                <a:gdLst/>
                <a:ahLst/>
                <a:cxnLst/>
                <a:rect l="l" t="t" r="r" b="b"/>
                <a:pathLst>
                  <a:path w="3377" h="500" extrusionOk="0">
                    <a:moveTo>
                      <a:pt x="178" y="0"/>
                    </a:moveTo>
                    <a:cubicBezTo>
                      <a:pt x="74" y="0"/>
                      <a:pt x="0" y="179"/>
                      <a:pt x="110" y="248"/>
                    </a:cubicBezTo>
                    <a:cubicBezTo>
                      <a:pt x="443" y="477"/>
                      <a:pt x="807" y="500"/>
                      <a:pt x="1183" y="500"/>
                    </a:cubicBezTo>
                    <a:cubicBezTo>
                      <a:pt x="1277" y="500"/>
                      <a:pt x="1372" y="498"/>
                      <a:pt x="1467" y="498"/>
                    </a:cubicBezTo>
                    <a:cubicBezTo>
                      <a:pt x="2051" y="475"/>
                      <a:pt x="2634" y="427"/>
                      <a:pt x="3218" y="344"/>
                    </a:cubicBezTo>
                    <a:cubicBezTo>
                      <a:pt x="3377" y="321"/>
                      <a:pt x="3319" y="92"/>
                      <a:pt x="3168" y="92"/>
                    </a:cubicBezTo>
                    <a:cubicBezTo>
                      <a:pt x="3161" y="92"/>
                      <a:pt x="3154" y="93"/>
                      <a:pt x="3146" y="94"/>
                    </a:cubicBezTo>
                    <a:cubicBezTo>
                      <a:pt x="2680" y="156"/>
                      <a:pt x="2009" y="284"/>
                      <a:pt x="1390" y="284"/>
                    </a:cubicBezTo>
                    <a:cubicBezTo>
                      <a:pt x="951" y="284"/>
                      <a:pt x="538" y="220"/>
                      <a:pt x="241" y="22"/>
                    </a:cubicBezTo>
                    <a:cubicBezTo>
                      <a:pt x="220" y="7"/>
                      <a:pt x="199" y="0"/>
                      <a:pt x="1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916;p24"/>
              <p:cNvSpPr/>
              <p:nvPr/>
            </p:nvSpPr>
            <p:spPr>
              <a:xfrm>
                <a:off x="7203204" y="2013102"/>
                <a:ext cx="74545" cy="77099"/>
              </a:xfrm>
              <a:custGeom>
                <a:avLst/>
                <a:gdLst/>
                <a:ahLst/>
                <a:cxnLst/>
                <a:rect l="l" t="t" r="r" b="b"/>
                <a:pathLst>
                  <a:path w="2335" h="2415" extrusionOk="0">
                    <a:moveTo>
                      <a:pt x="1306" y="422"/>
                    </a:moveTo>
                    <a:cubicBezTo>
                      <a:pt x="1371" y="422"/>
                      <a:pt x="1436" y="425"/>
                      <a:pt x="1501" y="430"/>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5"/>
                      <a:pt x="48" y="1085"/>
                    </a:cubicBezTo>
                    <a:cubicBezTo>
                      <a:pt x="1" y="1776"/>
                      <a:pt x="262" y="2324"/>
                      <a:pt x="1013" y="2407"/>
                    </a:cubicBezTo>
                    <a:cubicBezTo>
                      <a:pt x="1060" y="2412"/>
                      <a:pt x="1107" y="2414"/>
                      <a:pt x="1153" y="2414"/>
                    </a:cubicBezTo>
                    <a:cubicBezTo>
                      <a:pt x="1752" y="2414"/>
                      <a:pt x="2207" y="1990"/>
                      <a:pt x="2263" y="1371"/>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917;p24"/>
              <p:cNvSpPr/>
              <p:nvPr/>
            </p:nvSpPr>
            <p:spPr>
              <a:xfrm>
                <a:off x="7186922" y="2102298"/>
                <a:ext cx="101841" cy="80228"/>
              </a:xfrm>
              <a:custGeom>
                <a:avLst/>
                <a:gdLst/>
                <a:ahLst/>
                <a:cxnLst/>
                <a:rect l="l" t="t" r="r" b="b"/>
                <a:pathLst>
                  <a:path w="3190" h="2513" extrusionOk="0">
                    <a:moveTo>
                      <a:pt x="1714" y="0"/>
                    </a:moveTo>
                    <a:cubicBezTo>
                      <a:pt x="732" y="0"/>
                      <a:pt x="172" y="1427"/>
                      <a:pt x="22" y="2208"/>
                    </a:cubicBezTo>
                    <a:cubicBezTo>
                      <a:pt x="1" y="2309"/>
                      <a:pt x="83" y="2375"/>
                      <a:pt x="160" y="2375"/>
                    </a:cubicBezTo>
                    <a:cubicBezTo>
                      <a:pt x="210" y="2375"/>
                      <a:pt x="258" y="2346"/>
                      <a:pt x="272" y="2280"/>
                    </a:cubicBezTo>
                    <a:cubicBezTo>
                      <a:pt x="403" y="1637"/>
                      <a:pt x="796" y="482"/>
                      <a:pt x="1523" y="292"/>
                    </a:cubicBezTo>
                    <a:cubicBezTo>
                      <a:pt x="1604" y="270"/>
                      <a:pt x="1681" y="259"/>
                      <a:pt x="1754" y="259"/>
                    </a:cubicBezTo>
                    <a:cubicBezTo>
                      <a:pt x="2633" y="259"/>
                      <a:pt x="2927" y="1749"/>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918;p24"/>
              <p:cNvSpPr/>
              <p:nvPr/>
            </p:nvSpPr>
            <p:spPr>
              <a:xfrm>
                <a:off x="7219230" y="210472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1"/>
                      <a:pt x="737" y="1301"/>
                    </a:cubicBezTo>
                    <a:cubicBezTo>
                      <a:pt x="768" y="1301"/>
                      <a:pt x="801" y="1289"/>
                      <a:pt x="832" y="1263"/>
                    </a:cubicBezTo>
                    <a:cubicBezTo>
                      <a:pt x="1153" y="966"/>
                      <a:pt x="1368" y="585"/>
                      <a:pt x="1451" y="156"/>
                    </a:cubicBezTo>
                    <a:cubicBezTo>
                      <a:pt x="1472" y="64"/>
                      <a:pt x="1392" y="1"/>
                      <a:pt x="131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919;p24"/>
              <p:cNvSpPr/>
              <p:nvPr/>
            </p:nvSpPr>
            <p:spPr>
              <a:xfrm>
                <a:off x="7210259" y="2117206"/>
                <a:ext cx="64967" cy="52485"/>
              </a:xfrm>
              <a:custGeom>
                <a:avLst/>
                <a:gdLst/>
                <a:ahLst/>
                <a:cxnLst/>
                <a:rect l="l" t="t" r="r" b="b"/>
                <a:pathLst>
                  <a:path w="2035" h="1644" extrusionOk="0">
                    <a:moveTo>
                      <a:pt x="161" y="0"/>
                    </a:moveTo>
                    <a:cubicBezTo>
                      <a:pt x="82" y="0"/>
                      <a:pt x="0" y="64"/>
                      <a:pt x="30" y="158"/>
                    </a:cubicBezTo>
                    <a:cubicBezTo>
                      <a:pt x="208" y="729"/>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7" y="517"/>
                      <a:pt x="1230" y="898"/>
                      <a:pt x="1022" y="1305"/>
                    </a:cubicBezTo>
                    <a:lnTo>
                      <a:pt x="1022" y="1305"/>
                    </a:lnTo>
                    <a:cubicBezTo>
                      <a:pt x="673" y="969"/>
                      <a:pt x="429" y="566"/>
                      <a:pt x="280" y="87"/>
                    </a:cubicBezTo>
                    <a:cubicBezTo>
                      <a:pt x="261" y="26"/>
                      <a:pt x="212" y="0"/>
                      <a:pt x="16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920;p24"/>
              <p:cNvSpPr/>
              <p:nvPr/>
            </p:nvSpPr>
            <p:spPr>
              <a:xfrm>
                <a:off x="7185294" y="217016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44"/>
                    </a:cubicBezTo>
                    <a:cubicBezTo>
                      <a:pt x="3376" y="322"/>
                      <a:pt x="3318" y="81"/>
                      <a:pt x="3166" y="81"/>
                    </a:cubicBezTo>
                    <a:cubicBezTo>
                      <a:pt x="3159" y="81"/>
                      <a:pt x="3152" y="81"/>
                      <a:pt x="3145" y="82"/>
                    </a:cubicBezTo>
                    <a:cubicBezTo>
                      <a:pt x="2672" y="146"/>
                      <a:pt x="1991" y="281"/>
                      <a:pt x="1365" y="281"/>
                    </a:cubicBezTo>
                    <a:cubicBezTo>
                      <a:pt x="935" y="281"/>
                      <a:pt x="531" y="217"/>
                      <a:pt x="240" y="23"/>
                    </a:cubicBezTo>
                    <a:cubicBezTo>
                      <a:pt x="218" y="7"/>
                      <a:pt x="196" y="0"/>
                      <a:pt x="17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921;p24"/>
              <p:cNvSpPr/>
              <p:nvPr/>
            </p:nvSpPr>
            <p:spPr>
              <a:xfrm>
                <a:off x="7632552" y="1359519"/>
                <a:ext cx="87506" cy="127604"/>
              </a:xfrm>
              <a:custGeom>
                <a:avLst/>
                <a:gdLst/>
                <a:ahLst/>
                <a:cxnLst/>
                <a:rect l="l" t="t" r="r" b="b"/>
                <a:pathLst>
                  <a:path w="2741" h="3997" extrusionOk="0">
                    <a:moveTo>
                      <a:pt x="2532" y="0"/>
                    </a:moveTo>
                    <a:cubicBezTo>
                      <a:pt x="2503" y="0"/>
                      <a:pt x="2474" y="10"/>
                      <a:pt x="2446" y="32"/>
                    </a:cubicBezTo>
                    <a:cubicBezTo>
                      <a:pt x="1839" y="568"/>
                      <a:pt x="1208" y="1139"/>
                      <a:pt x="732" y="1818"/>
                    </a:cubicBezTo>
                    <a:cubicBezTo>
                      <a:pt x="303" y="2413"/>
                      <a:pt x="184" y="3127"/>
                      <a:pt x="29" y="3830"/>
                    </a:cubicBezTo>
                    <a:cubicBezTo>
                      <a:pt x="1" y="3930"/>
                      <a:pt x="84" y="3996"/>
                      <a:pt x="163" y="3996"/>
                    </a:cubicBezTo>
                    <a:cubicBezTo>
                      <a:pt x="215" y="3996"/>
                      <a:pt x="265" y="3968"/>
                      <a:pt x="279" y="3901"/>
                    </a:cubicBezTo>
                    <a:cubicBezTo>
                      <a:pt x="446" y="3175"/>
                      <a:pt x="565" y="2473"/>
                      <a:pt x="1030" y="1865"/>
                    </a:cubicBezTo>
                    <a:cubicBezTo>
                      <a:pt x="1482" y="1258"/>
                      <a:pt x="2053" y="722"/>
                      <a:pt x="2637" y="222"/>
                    </a:cubicBezTo>
                    <a:cubicBezTo>
                      <a:pt x="2741" y="137"/>
                      <a:pt x="2643" y="0"/>
                      <a:pt x="253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922;p24"/>
              <p:cNvSpPr/>
              <p:nvPr/>
            </p:nvSpPr>
            <p:spPr>
              <a:xfrm>
                <a:off x="7619782" y="1331138"/>
                <a:ext cx="74513" cy="107045"/>
              </a:xfrm>
              <a:custGeom>
                <a:avLst/>
                <a:gdLst/>
                <a:ahLst/>
                <a:cxnLst/>
                <a:rect l="l" t="t" r="r" b="b"/>
                <a:pathLst>
                  <a:path w="2334" h="3353" extrusionOk="0">
                    <a:moveTo>
                      <a:pt x="2148" y="1"/>
                    </a:moveTo>
                    <a:cubicBezTo>
                      <a:pt x="2119" y="1"/>
                      <a:pt x="2088" y="12"/>
                      <a:pt x="2061" y="40"/>
                    </a:cubicBezTo>
                    <a:cubicBezTo>
                      <a:pt x="1215" y="980"/>
                      <a:pt x="429" y="1969"/>
                      <a:pt x="36" y="3195"/>
                    </a:cubicBezTo>
                    <a:cubicBezTo>
                      <a:pt x="0" y="3289"/>
                      <a:pt x="79" y="3353"/>
                      <a:pt x="160" y="3353"/>
                    </a:cubicBezTo>
                    <a:cubicBezTo>
                      <a:pt x="211" y="3353"/>
                      <a:pt x="263" y="3327"/>
                      <a:pt x="287" y="3266"/>
                    </a:cubicBezTo>
                    <a:cubicBezTo>
                      <a:pt x="668" y="2088"/>
                      <a:pt x="1430" y="1135"/>
                      <a:pt x="2251" y="230"/>
                    </a:cubicBezTo>
                    <a:cubicBezTo>
                      <a:pt x="2333" y="130"/>
                      <a:pt x="2247" y="1"/>
                      <a:pt x="214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923;p24"/>
              <p:cNvSpPr/>
              <p:nvPr/>
            </p:nvSpPr>
            <p:spPr>
              <a:xfrm>
                <a:off x="7692090" y="1286348"/>
                <a:ext cx="367744" cy="77386"/>
              </a:xfrm>
              <a:custGeom>
                <a:avLst/>
                <a:gdLst/>
                <a:ahLst/>
                <a:cxnLst/>
                <a:rect l="l" t="t" r="r" b="b"/>
                <a:pathLst>
                  <a:path w="11519" h="2424" extrusionOk="0">
                    <a:moveTo>
                      <a:pt x="197" y="0"/>
                    </a:moveTo>
                    <a:cubicBezTo>
                      <a:pt x="95" y="0"/>
                      <a:pt x="1" y="133"/>
                      <a:pt x="93" y="216"/>
                    </a:cubicBezTo>
                    <a:cubicBezTo>
                      <a:pt x="1690" y="1643"/>
                      <a:pt x="3495" y="2424"/>
                      <a:pt x="5633" y="2424"/>
                    </a:cubicBezTo>
                    <a:cubicBezTo>
                      <a:pt x="5727" y="2424"/>
                      <a:pt x="5821" y="2422"/>
                      <a:pt x="5915" y="2419"/>
                    </a:cubicBezTo>
                    <a:cubicBezTo>
                      <a:pt x="7701" y="2360"/>
                      <a:pt x="10190" y="2157"/>
                      <a:pt x="11428" y="728"/>
                    </a:cubicBezTo>
                    <a:cubicBezTo>
                      <a:pt x="11519" y="638"/>
                      <a:pt x="11430" y="506"/>
                      <a:pt x="11335" y="506"/>
                    </a:cubicBezTo>
                    <a:cubicBezTo>
                      <a:pt x="11305" y="506"/>
                      <a:pt x="11275" y="519"/>
                      <a:pt x="11249" y="550"/>
                    </a:cubicBezTo>
                    <a:cubicBezTo>
                      <a:pt x="10094" y="1871"/>
                      <a:pt x="7535" y="2121"/>
                      <a:pt x="5915" y="2157"/>
                    </a:cubicBezTo>
                    <a:cubicBezTo>
                      <a:pt x="5831" y="2159"/>
                      <a:pt x="5746" y="2161"/>
                      <a:pt x="5663" y="2161"/>
                    </a:cubicBezTo>
                    <a:cubicBezTo>
                      <a:pt x="3575" y="2161"/>
                      <a:pt x="1852" y="1446"/>
                      <a:pt x="284" y="38"/>
                    </a:cubicBezTo>
                    <a:cubicBezTo>
                      <a:pt x="257" y="11"/>
                      <a:pt x="227" y="0"/>
                      <a:pt x="197"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924;p24"/>
              <p:cNvSpPr/>
              <p:nvPr/>
            </p:nvSpPr>
            <p:spPr>
              <a:xfrm>
                <a:off x="7697613" y="1255542"/>
                <a:ext cx="365414" cy="63722"/>
              </a:xfrm>
              <a:custGeom>
                <a:avLst/>
                <a:gdLst/>
                <a:ahLst/>
                <a:cxnLst/>
                <a:rect l="l" t="t" r="r" b="b"/>
                <a:pathLst>
                  <a:path w="11446" h="1996" extrusionOk="0">
                    <a:moveTo>
                      <a:pt x="205" y="1"/>
                    </a:moveTo>
                    <a:cubicBezTo>
                      <a:pt x="81" y="1"/>
                      <a:pt x="0" y="179"/>
                      <a:pt x="135" y="241"/>
                    </a:cubicBezTo>
                    <a:cubicBezTo>
                      <a:pt x="1932" y="1098"/>
                      <a:pt x="3825" y="1682"/>
                      <a:pt x="5814" y="1872"/>
                    </a:cubicBezTo>
                    <a:cubicBezTo>
                      <a:pt x="6457" y="1935"/>
                      <a:pt x="7182" y="1996"/>
                      <a:pt x="7915" y="1996"/>
                    </a:cubicBezTo>
                    <a:cubicBezTo>
                      <a:pt x="9136" y="1996"/>
                      <a:pt x="10382" y="1827"/>
                      <a:pt x="11326" y="1217"/>
                    </a:cubicBezTo>
                    <a:cubicBezTo>
                      <a:pt x="11445" y="1138"/>
                      <a:pt x="11375" y="968"/>
                      <a:pt x="11265" y="968"/>
                    </a:cubicBezTo>
                    <a:cubicBezTo>
                      <a:pt x="11243" y="968"/>
                      <a:pt x="11219" y="975"/>
                      <a:pt x="11195" y="991"/>
                    </a:cubicBezTo>
                    <a:cubicBezTo>
                      <a:pt x="10294" y="1569"/>
                      <a:pt x="9080" y="1738"/>
                      <a:pt x="7881" y="1738"/>
                    </a:cubicBezTo>
                    <a:cubicBezTo>
                      <a:pt x="7054" y="1738"/>
                      <a:pt x="6233" y="1657"/>
                      <a:pt x="5528" y="1574"/>
                    </a:cubicBezTo>
                    <a:cubicBezTo>
                      <a:pt x="3683" y="1348"/>
                      <a:pt x="1944" y="812"/>
                      <a:pt x="265" y="15"/>
                    </a:cubicBezTo>
                    <a:cubicBezTo>
                      <a:pt x="245" y="5"/>
                      <a:pt x="225" y="1"/>
                      <a:pt x="205"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925;p24"/>
              <p:cNvSpPr/>
              <p:nvPr/>
            </p:nvSpPr>
            <p:spPr>
              <a:xfrm>
                <a:off x="7778956" y="1238845"/>
                <a:ext cx="195349" cy="43897"/>
              </a:xfrm>
              <a:custGeom>
                <a:avLst/>
                <a:gdLst/>
                <a:ahLst/>
                <a:cxnLst/>
                <a:rect l="l" t="t" r="r" b="b"/>
                <a:pathLst>
                  <a:path w="6119" h="1375" extrusionOk="0">
                    <a:moveTo>
                      <a:pt x="205" y="0"/>
                    </a:moveTo>
                    <a:cubicBezTo>
                      <a:pt x="81" y="0"/>
                      <a:pt x="0" y="178"/>
                      <a:pt x="134" y="240"/>
                    </a:cubicBezTo>
                    <a:cubicBezTo>
                      <a:pt x="1472" y="866"/>
                      <a:pt x="2859" y="1374"/>
                      <a:pt x="4286" y="1374"/>
                    </a:cubicBezTo>
                    <a:cubicBezTo>
                      <a:pt x="4841" y="1374"/>
                      <a:pt x="5402" y="1298"/>
                      <a:pt x="5969" y="1121"/>
                    </a:cubicBezTo>
                    <a:cubicBezTo>
                      <a:pt x="6118" y="1078"/>
                      <a:pt x="6076" y="862"/>
                      <a:pt x="5945" y="862"/>
                    </a:cubicBezTo>
                    <a:cubicBezTo>
                      <a:pt x="5930" y="862"/>
                      <a:pt x="5914" y="865"/>
                      <a:pt x="5897" y="871"/>
                    </a:cubicBezTo>
                    <a:cubicBezTo>
                      <a:pt x="5348" y="1041"/>
                      <a:pt x="4807" y="1115"/>
                      <a:pt x="4272" y="1115"/>
                    </a:cubicBezTo>
                    <a:cubicBezTo>
                      <a:pt x="2894" y="1115"/>
                      <a:pt x="1561" y="623"/>
                      <a:pt x="265" y="14"/>
                    </a:cubicBezTo>
                    <a:cubicBezTo>
                      <a:pt x="245" y="4"/>
                      <a:pt x="224" y="0"/>
                      <a:pt x="20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926;p24"/>
              <p:cNvSpPr/>
              <p:nvPr/>
            </p:nvSpPr>
            <p:spPr>
              <a:xfrm>
                <a:off x="8017589" y="1365137"/>
                <a:ext cx="36299" cy="108481"/>
              </a:xfrm>
              <a:custGeom>
                <a:avLst/>
                <a:gdLst/>
                <a:ahLst/>
                <a:cxnLst/>
                <a:rect l="l" t="t" r="r" b="b"/>
                <a:pathLst>
                  <a:path w="1137" h="3398" extrusionOk="0">
                    <a:moveTo>
                      <a:pt x="170" y="1"/>
                    </a:moveTo>
                    <a:cubicBezTo>
                      <a:pt x="88" y="1"/>
                      <a:pt x="1" y="95"/>
                      <a:pt x="41" y="201"/>
                    </a:cubicBezTo>
                    <a:cubicBezTo>
                      <a:pt x="470" y="1189"/>
                      <a:pt x="863" y="2178"/>
                      <a:pt x="756" y="3273"/>
                    </a:cubicBezTo>
                    <a:cubicBezTo>
                      <a:pt x="744" y="3356"/>
                      <a:pt x="803" y="3398"/>
                      <a:pt x="869" y="3398"/>
                    </a:cubicBezTo>
                    <a:cubicBezTo>
                      <a:pt x="934" y="3398"/>
                      <a:pt x="1006" y="3356"/>
                      <a:pt x="1018" y="3273"/>
                    </a:cubicBezTo>
                    <a:cubicBezTo>
                      <a:pt x="1137" y="2130"/>
                      <a:pt x="720" y="1094"/>
                      <a:pt x="268" y="70"/>
                    </a:cubicBezTo>
                    <a:cubicBezTo>
                      <a:pt x="245" y="21"/>
                      <a:pt x="208" y="1"/>
                      <a:pt x="17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79045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edg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 calcmode="lin" valueType="num">
                                      <p:cBhvr additive="repl">
                                        <p:cTn id="12" dur="500" decel="50000" fill="hold">
                                          <p:stCondLst>
                                            <p:cond delay="0"/>
                                          </p:stCondLst>
                                        </p:cTn>
                                        <p:tgtEl>
                                          <p:spTgt spid="3"/>
                                        </p:tgtEl>
                                        <p:attrNameLst>
                                          <p:attrName>r</p:attrName>
                                        </p:attrNameLst>
                                      </p:cBhvr>
                                      <p:tavLst>
                                        <p:tav tm="100000">
                                          <p:val>
                                            <p:strVal val="-90"/>
                                          </p:val>
                                        </p:tav>
                                        <p:tav>
                                          <p:val>
                                            <p:strVal val="0"/>
                                          </p:val>
                                        </p:tav>
                                      </p:tavLst>
                                    </p:anim>
                                    <p:anim calcmode="lin" valueType="num">
                                      <p:cBhvr additive="repl">
                                        <p:cTn id="13" dur="500" decel="50000" fill="hold">
                                          <p:stCondLst>
                                            <p:cond delay="0"/>
                                          </p:stCondLst>
                                        </p:cTn>
                                        <p:tgtEl>
                                          <p:spTgt spid="3"/>
                                        </p:tgtEl>
                                        <p:attrNameLst>
                                          <p:attrName>ppt_w</p:attrName>
                                        </p:attrNameLst>
                                      </p:cBhvr>
                                      <p:tavLst>
                                        <p:tav tm="100000">
                                          <p:val>
                                            <p:strVal val="#ppt_w"/>
                                          </p:val>
                                        </p:tav>
                                        <p:tav>
                                          <p:val>
                                            <p:strVal val="#ppt_w*.05"/>
                                          </p:val>
                                        </p:tav>
                                      </p:tavLst>
                                    </p:anim>
                                    <p:anim calcmode="lin" valueType="num">
                                      <p:cBhvr additive="repl">
                                        <p:cTn id="14" dur="500" accel="50000" fill="hold">
                                          <p:stCondLst>
                                            <p:cond delay="500"/>
                                          </p:stCondLst>
                                        </p:cTn>
                                        <p:tgtEl>
                                          <p:spTgt spid="3"/>
                                        </p:tgtEl>
                                        <p:attrNameLst>
                                          <p:attrName>ppt_w</p:attrName>
                                        </p:attrNameLst>
                                      </p:cBhvr>
                                      <p:tavLst>
                                        <p:tav tm="100000">
                                          <p:val>
                                            <p:strVal val="#ppt_w*.05"/>
                                          </p:val>
                                        </p:tav>
                                        <p:tav>
                                          <p:val>
                                            <p:strVal val="#ppt_w"/>
                                          </p:val>
                                        </p:tav>
                                      </p:tavLst>
                                    </p:anim>
                                    <p:anim calcmode="lin" valueType="num">
                                      <p:cBhvr additive="repl">
                                        <p:cTn id="15" dur="1000" fill="hold"/>
                                        <p:tgtEl>
                                          <p:spTgt spid="3"/>
                                        </p:tgtEl>
                                        <p:attrNameLst>
                                          <p:attrName>ppt_h</p:attrName>
                                        </p:attrNameLst>
                                      </p:cBhvr>
                                      <p:tavLst>
                                        <p:tav tm="100000">
                                          <p:val>
                                            <p:strVal val="#ppt_h"/>
                                          </p:val>
                                        </p:tav>
                                        <p:tav>
                                          <p:val>
                                            <p:strVal val="#ppt_h"/>
                                          </p:val>
                                        </p:tav>
                                      </p:tavLst>
                                    </p:anim>
                                    <p:anim calcmode="lin" valueType="num">
                                      <p:cBhvr additive="repl">
                                        <p:cTn id="16" dur="500" decel="50000" fill="hold">
                                          <p:stCondLst>
                                            <p:cond delay="0"/>
                                          </p:stCondLst>
                                        </p:cTn>
                                        <p:tgtEl>
                                          <p:spTgt spid="3"/>
                                        </p:tgtEl>
                                        <p:attrNameLst>
                                          <p:attrName>ppt_x</p:attrName>
                                        </p:attrNameLst>
                                      </p:cBhvr>
                                      <p:tavLst>
                                        <p:tav tm="100000">
                                          <p:val>
                                            <p:strVal val="#ppt_x+.4"/>
                                          </p:val>
                                        </p:tav>
                                        <p:tav>
                                          <p:val>
                                            <p:strVal val="#ppt_x"/>
                                          </p:val>
                                        </p:tav>
                                      </p:tavLst>
                                    </p:anim>
                                    <p:anim calcmode="lin" valueType="num">
                                      <p:cBhvr additive="repl">
                                        <p:cTn id="17" dur="500" decel="50000" fill="hold">
                                          <p:stCondLst>
                                            <p:cond delay="0"/>
                                          </p:stCondLst>
                                        </p:cTn>
                                        <p:tgtEl>
                                          <p:spTgt spid="3"/>
                                        </p:tgtEl>
                                        <p:attrNameLst>
                                          <p:attrName>ppt_y</p:attrName>
                                        </p:attrNameLst>
                                      </p:cBhvr>
                                      <p:tavLst>
                                        <p:tav tm="100000">
                                          <p:val>
                                            <p:strVal val="#ppt_y-.2"/>
                                          </p:val>
                                        </p:tav>
                                        <p:tav>
                                          <p:val>
                                            <p:strVal val="#ppt_y+.1"/>
                                          </p:val>
                                        </p:tav>
                                      </p:tavLst>
                                    </p:anim>
                                    <p:anim calcmode="lin" valueType="num">
                                      <p:cBhvr additive="repl">
                                        <p:cTn id="18" dur="500" accel="50000" fill="hold">
                                          <p:stCondLst>
                                            <p:cond delay="500"/>
                                          </p:stCondLst>
                                        </p:cTn>
                                        <p:tgtEl>
                                          <p:spTgt spid="3"/>
                                        </p:tgtEl>
                                        <p:attrNameLst>
                                          <p:attrName>ppt_y</p:attrName>
                                        </p:attrNameLst>
                                      </p:cBhvr>
                                      <p:tavLst>
                                        <p:tav tm="100000">
                                          <p:val>
                                            <p:strVal val="#ppt_y+.1"/>
                                          </p:val>
                                        </p:tav>
                                        <p:tav>
                                          <p:val>
                                            <p:strVal val="#ppt_y"/>
                                          </p:val>
                                        </p:tav>
                                      </p:tavLst>
                                    </p:anim>
                                    <p:animEffect transition="in" filter="fade">
                                      <p:cBhvr additive="repl">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2534464" y="1428750"/>
            <a:ext cx="3769770" cy="3610902"/>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13" name="Group"/>
          <p:cNvGrpSpPr/>
          <p:nvPr/>
        </p:nvGrpSpPr>
        <p:grpSpPr>
          <a:xfrm>
            <a:off x="5064038" y="2398001"/>
            <a:ext cx="2410007" cy="2308443"/>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26" name="Group"/>
          <p:cNvGrpSpPr/>
          <p:nvPr/>
        </p:nvGrpSpPr>
        <p:grpSpPr>
          <a:xfrm>
            <a:off x="4212667" y="614019"/>
            <a:ext cx="535030" cy="97077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sp>
        <p:nvSpPr>
          <p:cNvPr id="139" name="Shape"/>
          <p:cNvSpPr/>
          <p:nvPr/>
        </p:nvSpPr>
        <p:spPr>
          <a:xfrm>
            <a:off x="1929309" y="4228647"/>
            <a:ext cx="4775356" cy="811005"/>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0" name="Shape"/>
          <p:cNvSpPr/>
          <p:nvPr/>
        </p:nvSpPr>
        <p:spPr>
          <a:xfrm>
            <a:off x="2036672" y="3247072"/>
            <a:ext cx="2328289" cy="1284687"/>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4" name="TextBox 52"/>
          <p:cNvSpPr txBox="1"/>
          <p:nvPr/>
        </p:nvSpPr>
        <p:spPr>
          <a:xfrm>
            <a:off x="2560542" y="3759176"/>
            <a:ext cx="1221717"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350" b="1">
                <a:latin typeface="Times New Roman" pitchFamily="18" charset="0"/>
                <a:cs typeface="Times New Roman" pitchFamily="18" charset="0"/>
              </a:rPr>
              <a:t>CHỦ NGHĨA MÁC LÊNIN</a:t>
            </a:r>
            <a:endParaRPr sz="1350" b="1">
              <a:latin typeface="Times New Roman" pitchFamily="18" charset="0"/>
              <a:cs typeface="Times New Roman" pitchFamily="18" charset="0"/>
            </a:endParaRPr>
          </a:p>
        </p:txBody>
      </p:sp>
      <p:sp>
        <p:nvSpPr>
          <p:cNvPr id="145" name="Shape"/>
          <p:cNvSpPr/>
          <p:nvPr/>
        </p:nvSpPr>
        <p:spPr>
          <a:xfrm>
            <a:off x="4080940" y="2376085"/>
            <a:ext cx="2328288" cy="118395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8E09"/>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9" name="TextBox 52"/>
          <p:cNvSpPr txBox="1"/>
          <p:nvPr/>
        </p:nvSpPr>
        <p:spPr>
          <a:xfrm>
            <a:off x="4252284" y="2785987"/>
            <a:ext cx="19056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200" b="1">
                <a:latin typeface="Times New Roman" pitchFamily="18" charset="0"/>
                <a:cs typeface="Times New Roman" pitchFamily="18" charset="0"/>
              </a:rPr>
              <a:t>PHONG TRÀO </a:t>
            </a:r>
          </a:p>
          <a:p>
            <a:pPr defTabSz="816159"/>
            <a:r>
              <a:rPr lang="en-US" sz="1200" b="1">
                <a:latin typeface="Times New Roman" pitchFamily="18" charset="0"/>
                <a:cs typeface="Times New Roman" pitchFamily="18" charset="0"/>
              </a:rPr>
              <a:t>CÔNG NHÂN VIỆT NAM</a:t>
            </a:r>
          </a:p>
          <a:p>
            <a:pPr defTabSz="816159"/>
            <a:r>
              <a:rPr lang="en-US" sz="1200" b="1">
                <a:latin typeface="Times New Roman" pitchFamily="18" charset="0"/>
                <a:cs typeface="Times New Roman" pitchFamily="18" charset="0"/>
              </a:rPr>
              <a:t>1919 - 1929</a:t>
            </a:r>
            <a:endParaRPr sz="1200" b="1">
              <a:latin typeface="Times New Roman" pitchFamily="18" charset="0"/>
              <a:cs typeface="Times New Roman" pitchFamily="18" charset="0"/>
            </a:endParaRPr>
          </a:p>
        </p:txBody>
      </p:sp>
      <p:sp>
        <p:nvSpPr>
          <p:cNvPr id="150" name="Shape"/>
          <p:cNvSpPr/>
          <p:nvPr/>
        </p:nvSpPr>
        <p:spPr>
          <a:xfrm>
            <a:off x="2036672" y="1174417"/>
            <a:ext cx="2328289" cy="1209381"/>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54" name="TextBox 52"/>
          <p:cNvSpPr txBox="1"/>
          <p:nvPr/>
        </p:nvSpPr>
        <p:spPr>
          <a:xfrm>
            <a:off x="2200192" y="1753579"/>
            <a:ext cx="217599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200" b="1">
                <a:latin typeface="Times New Roman" pitchFamily="18" charset="0"/>
                <a:cs typeface="Times New Roman" pitchFamily="18" charset="0"/>
              </a:rPr>
              <a:t>PHONG TRÀO  YÊU NƯỚC</a:t>
            </a:r>
          </a:p>
          <a:p>
            <a:pPr defTabSz="816159"/>
            <a:r>
              <a:rPr lang="en-US" sz="1200" b="1">
                <a:latin typeface="Times New Roman" pitchFamily="18" charset="0"/>
                <a:cs typeface="Times New Roman" pitchFamily="18" charset="0"/>
              </a:rPr>
              <a:t>CUỐI XIX ĐẦU XX</a:t>
            </a:r>
            <a:endParaRPr sz="1200" b="1">
              <a:latin typeface="Times New Roman" pitchFamily="18" charset="0"/>
              <a:cs typeface="Times New Roman" pitchFamily="18" charset="0"/>
            </a:endParaRPr>
          </a:p>
        </p:txBody>
      </p:sp>
      <p:grpSp>
        <p:nvGrpSpPr>
          <p:cNvPr id="162" name="Group"/>
          <p:cNvGrpSpPr/>
          <p:nvPr/>
        </p:nvGrpSpPr>
        <p:grpSpPr>
          <a:xfrm>
            <a:off x="4168554" y="3509711"/>
            <a:ext cx="1569050" cy="1502926"/>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sp>
        <p:nvSpPr>
          <p:cNvPr id="173" name="Shape"/>
          <p:cNvSpPr/>
          <p:nvPr/>
        </p:nvSpPr>
        <p:spPr>
          <a:xfrm>
            <a:off x="21815" y="3771729"/>
            <a:ext cx="9141885" cy="1502926"/>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34281" rIns="34281"/>
          <a:lstStyle/>
          <a:p>
            <a:pPr defTabSz="816159"/>
            <a:endParaRPr sz="1575"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078" y="3509711"/>
            <a:ext cx="1390738" cy="142164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882" y="1765077"/>
            <a:ext cx="1939641" cy="128501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58" y="591457"/>
            <a:ext cx="1838945" cy="1252047"/>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1644240" y="-126986"/>
            <a:ext cx="6000750" cy="9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18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1800" b="1" dirty="0">
                <a:solidFill>
                  <a:srgbClr val="0000FF"/>
                </a:solidFill>
                <a:latin typeface="Times New Roman" panose="02020603050405020304" pitchFamily="18" charset="0"/>
                <a:cs typeface="Times New Roman" panose="02020603050405020304" pitchFamily="18" charset="0"/>
              </a:rPr>
              <a:t>QUY LUẬT RA ĐỜI CỦA ĐẢNG CỘNG SẢN VIỆT NAM</a:t>
            </a:r>
          </a:p>
        </p:txBody>
      </p:sp>
    </p:spTree>
    <p:extLst>
      <p:ext uri="{BB962C8B-B14F-4D97-AF65-F5344CB8AC3E}">
        <p14:creationId xmlns:p14="http://schemas.microsoft.com/office/powerpoint/2010/main" val="36724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2" presetClass="entr" presetSubtype="4" fill="hold" grpId="0" nodeType="afterEffect">
                                  <p:stCondLst>
                                    <p:cond delay="0"/>
                                  </p:stCondLst>
                                  <p:iterate>
                                    <p:tmAbs val="0"/>
                                  </p:iterate>
                                  <p:childTnLst>
                                    <p:set>
                                      <p:cBhvr>
                                        <p:cTn id="28" fill="hold"/>
                                        <p:tgtEl>
                                          <p:spTgt spid="144"/>
                                        </p:tgtEl>
                                        <p:attrNameLst>
                                          <p:attrName>style.visibility</p:attrName>
                                        </p:attrNameLst>
                                      </p:cBhvr>
                                      <p:to>
                                        <p:strVal val="visible"/>
                                      </p:to>
                                    </p:set>
                                    <p:animEffect transition="in" filter="wipe(down)">
                                      <p:cBhvr>
                                        <p:cTn id="29" dur="500"/>
                                        <p:tgtEl>
                                          <p:spTgt spid="144"/>
                                        </p:tgtEl>
                                      </p:cBhvr>
                                    </p:animEffect>
                                  </p:childTnLst>
                                </p:cTn>
                              </p:par>
                            </p:childTnLst>
                          </p:cTn>
                        </p:par>
                        <p:par>
                          <p:cTn id="30" fill="hold">
                            <p:stCondLst>
                              <p:cond delay="2500"/>
                            </p:stCondLst>
                            <p:childTnLst>
                              <p:par>
                                <p:cTn id="31" presetID="2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iterate>
                                    <p:tmAbs val="0"/>
                                  </p:iterate>
                                  <p:childTnLst>
                                    <p:set>
                                      <p:cBhvr>
                                        <p:cTn id="38" fill="hold"/>
                                        <p:tgtEl>
                                          <p:spTgt spid="113"/>
                                        </p:tgtEl>
                                        <p:attrNameLst>
                                          <p:attrName>style.visibility</p:attrName>
                                        </p:attrNameLst>
                                      </p:cBhvr>
                                      <p:to>
                                        <p:strVal val="visible"/>
                                      </p:to>
                                    </p:set>
                                    <p:animEffect transition="in" filter="wipe(down)">
                                      <p:cBhvr>
                                        <p:cTn id="39" dur="500"/>
                                        <p:tgtEl>
                                          <p:spTgt spid="113"/>
                                        </p:tgtEl>
                                      </p:cBhvr>
                                    </p:animEffect>
                                  </p:childTnLst>
                                </p:cTn>
                              </p:par>
                            </p:childTnLst>
                          </p:cTn>
                        </p:par>
                        <p:par>
                          <p:cTn id="40" fill="hold">
                            <p:stCondLst>
                              <p:cond delay="500"/>
                            </p:stCondLst>
                            <p:childTnLst>
                              <p:par>
                                <p:cTn id="41" presetID="23" presetClass="entr" presetSubtype="16" fill="hold" grpId="0" nodeType="afterEffect">
                                  <p:stCondLst>
                                    <p:cond delay="0"/>
                                  </p:stCondLst>
                                  <p:iterate>
                                    <p:tmAbs val="0"/>
                                  </p:iterate>
                                  <p:childTnLst>
                                    <p:set>
                                      <p:cBhvr>
                                        <p:cTn id="42" fill="hold"/>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0">
                                          <p:val>
                                            <p:fltVal val="0"/>
                                          </p:val>
                                        </p:tav>
                                        <p:tav tm="100000">
                                          <p:val>
                                            <p:strVal val="#ppt_w"/>
                                          </p:val>
                                        </p:tav>
                                      </p:tavLst>
                                    </p:anim>
                                    <p:anim calcmode="lin" valueType="num">
                                      <p:cBhvr>
                                        <p:cTn id="44" dur="500" fill="hold"/>
                                        <p:tgtEl>
                                          <p:spTgt spid="145"/>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22" presetClass="entr" presetSubtype="4" fill="hold" grpId="0" nodeType="afterEffect">
                                  <p:stCondLst>
                                    <p:cond delay="0"/>
                                  </p:stCondLst>
                                  <p:iterate>
                                    <p:tmAbs val="0"/>
                                  </p:iterate>
                                  <p:childTnLst>
                                    <p:set>
                                      <p:cBhvr>
                                        <p:cTn id="47" fill="hold"/>
                                        <p:tgtEl>
                                          <p:spTgt spid="149"/>
                                        </p:tgtEl>
                                        <p:attrNameLst>
                                          <p:attrName>style.visibility</p:attrName>
                                        </p:attrNameLst>
                                      </p:cBhvr>
                                      <p:to>
                                        <p:strVal val="visible"/>
                                      </p:to>
                                    </p:set>
                                    <p:animEffect transition="in" filter="wipe(down)">
                                      <p:cBhvr>
                                        <p:cTn id="48" dur="500"/>
                                        <p:tgtEl>
                                          <p:spTgt spid="149"/>
                                        </p:tgtEl>
                                      </p:cBhvr>
                                    </p:animEffect>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102"/>
                                        </p:tgtEl>
                                        <p:attrNameLst>
                                          <p:attrName>style.visibility</p:attrName>
                                        </p:attrNameLst>
                                      </p:cBhvr>
                                      <p:to>
                                        <p:strVal val="visible"/>
                                      </p:to>
                                    </p:set>
                                    <p:animEffect transition="in" filter="wipe(down)">
                                      <p:cBhvr>
                                        <p:cTn id="58" dur="500"/>
                                        <p:tgtEl>
                                          <p:spTgt spid="102"/>
                                        </p:tgtEl>
                                      </p:cBhvr>
                                    </p:animEffect>
                                  </p:childTnLst>
                                </p:cTn>
                              </p:par>
                            </p:childTnLst>
                          </p:cTn>
                        </p:par>
                        <p:par>
                          <p:cTn id="59" fill="hold">
                            <p:stCondLst>
                              <p:cond delay="500"/>
                            </p:stCondLst>
                            <p:childTnLst>
                              <p:par>
                                <p:cTn id="60" presetID="23" presetClass="entr" presetSubtype="16" fill="hold" grpId="0" nodeType="afterEffect">
                                  <p:stCondLst>
                                    <p:cond delay="0"/>
                                  </p:stCondLst>
                                  <p:iterate>
                                    <p:tmAbs val="0"/>
                                  </p:iterate>
                                  <p:childTnLst>
                                    <p:set>
                                      <p:cBhvr>
                                        <p:cTn id="61" fill="hold"/>
                                        <p:tgtEl>
                                          <p:spTgt spid="150"/>
                                        </p:tgtEl>
                                        <p:attrNameLst>
                                          <p:attrName>style.visibility</p:attrName>
                                        </p:attrNameLst>
                                      </p:cBhvr>
                                      <p:to>
                                        <p:strVal val="visible"/>
                                      </p:to>
                                    </p:set>
                                    <p:anim calcmode="lin" valueType="num">
                                      <p:cBhvr>
                                        <p:cTn id="62" dur="500" fill="hold"/>
                                        <p:tgtEl>
                                          <p:spTgt spid="150"/>
                                        </p:tgtEl>
                                        <p:attrNameLst>
                                          <p:attrName>ppt_w</p:attrName>
                                        </p:attrNameLst>
                                      </p:cBhvr>
                                      <p:tavLst>
                                        <p:tav tm="0">
                                          <p:val>
                                            <p:fltVal val="0"/>
                                          </p:val>
                                        </p:tav>
                                        <p:tav tm="100000">
                                          <p:val>
                                            <p:strVal val="#ppt_w"/>
                                          </p:val>
                                        </p:tav>
                                      </p:tavLst>
                                    </p:anim>
                                    <p:anim calcmode="lin" valueType="num">
                                      <p:cBhvr>
                                        <p:cTn id="63" dur="500" fill="hold"/>
                                        <p:tgtEl>
                                          <p:spTgt spid="150"/>
                                        </p:tgtEl>
                                        <p:attrNameLst>
                                          <p:attrName>ppt_h</p:attrName>
                                        </p:attrNameLst>
                                      </p:cBhvr>
                                      <p:tavLst>
                                        <p:tav tm="0">
                                          <p:val>
                                            <p:fltVal val="0"/>
                                          </p:val>
                                        </p:tav>
                                        <p:tav tm="100000">
                                          <p:val>
                                            <p:strVal val="#ppt_h"/>
                                          </p:val>
                                        </p:tav>
                                      </p:tavLst>
                                    </p:anim>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54"/>
                                        </p:tgtEl>
                                        <p:attrNameLst>
                                          <p:attrName>style.visibility</p:attrName>
                                        </p:attrNameLst>
                                      </p:cBhvr>
                                      <p:to>
                                        <p:strVal val="visible"/>
                                      </p:to>
                                    </p:set>
                                    <p:animEffect transition="in" filter="wipe(down)">
                                      <p:cBhvr>
                                        <p:cTn id="67" dur="500"/>
                                        <p:tgtEl>
                                          <p:spTgt spid="154"/>
                                        </p:tgtEl>
                                      </p:cBhvr>
                                    </p:animEffect>
                                  </p:childTnLst>
                                </p:cTn>
                              </p:par>
                              <p:par>
                                <p:cTn id="68" presetID="2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2" presetClass="entr" presetSubtype="1" fill="hold" grpId="0" nodeType="afterEffect">
                                  <p:stCondLst>
                                    <p:cond delay="0"/>
                                  </p:stCondLst>
                                  <p:iterate>
                                    <p:tmAbs val="0"/>
                                  </p:iterate>
                                  <p:childTnLst>
                                    <p:set>
                                      <p:cBhvr>
                                        <p:cTn id="74" fill="hold"/>
                                        <p:tgtEl>
                                          <p:spTgt spid="126"/>
                                        </p:tgtEl>
                                        <p:attrNameLst>
                                          <p:attrName>style.visibility</p:attrName>
                                        </p:attrNameLst>
                                      </p:cBhvr>
                                      <p:to>
                                        <p:strVal val="visible"/>
                                      </p:to>
                                    </p:set>
                                    <p:anim calcmode="lin" valueType="num">
                                      <p:cBhvr>
                                        <p:cTn id="75" dur="500" fill="hold"/>
                                        <p:tgtEl>
                                          <p:spTgt spid="126"/>
                                        </p:tgtEl>
                                        <p:attrNameLst>
                                          <p:attrName>ppt_x</p:attrName>
                                        </p:attrNameLst>
                                      </p:cBhvr>
                                      <p:tavLst>
                                        <p:tav tm="0">
                                          <p:val>
                                            <p:strVal val="#ppt_x"/>
                                          </p:val>
                                        </p:tav>
                                        <p:tav tm="100000">
                                          <p:val>
                                            <p:strVal val="#ppt_x"/>
                                          </p:val>
                                        </p:tav>
                                      </p:tavLst>
                                    </p:anim>
                                    <p:anim calcmode="lin" valueType="num">
                                      <p:cBhvr>
                                        <p:cTn id="76"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44" grpId="0" animBg="1" advAuto="0"/>
      <p:bldP spid="145" grpId="0" animBg="1" advAuto="0"/>
      <p:bldP spid="149" grpId="0" animBg="1" advAuto="0"/>
      <p:bldP spid="150" grpId="0" animBg="1" advAuto="0"/>
      <p:bldP spid="154" grpId="0" animBg="1" advAuto="0"/>
      <p:bldP spid="162" grpId="0" animBg="1" advAuto="0"/>
      <p:bldP spid="173" grpId="0" animBg="1" advAuto="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5CBB68-B774-4B31-8ACE-C5DEAA5D6E1D}"/>
              </a:ext>
            </a:extLst>
          </p:cNvPr>
          <p:cNvGrpSpPr/>
          <p:nvPr/>
        </p:nvGrpSpPr>
        <p:grpSpPr>
          <a:xfrm rot="12742895">
            <a:off x="6532333" y="2336924"/>
            <a:ext cx="868055" cy="757011"/>
            <a:chOff x="10851451" y="3630567"/>
            <a:chExt cx="2396279" cy="1951702"/>
          </a:xfrm>
        </p:grpSpPr>
        <p:sp>
          <p:nvSpPr>
            <p:cNvPr id="5" name="Freeform: Shape 111">
              <a:extLst>
                <a:ext uri="{FF2B5EF4-FFF2-40B4-BE49-F238E27FC236}">
                  <a16:creationId xmlns:a16="http://schemas.microsoft.com/office/drawing/2014/main" id="{2353F85F-EA75-4B9C-AD48-5979BAF07BF2}"/>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D58620">
                    <a:shade val="30000"/>
                    <a:satMod val="115000"/>
                  </a:srgbClr>
                </a:gs>
                <a:gs pos="50000">
                  <a:srgbClr val="D58620">
                    <a:shade val="67500"/>
                    <a:satMod val="115000"/>
                  </a:srgbClr>
                </a:gs>
                <a:gs pos="100000">
                  <a:srgbClr val="D5862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6" name="Freeform: Shape 112">
              <a:extLst>
                <a:ext uri="{FF2B5EF4-FFF2-40B4-BE49-F238E27FC236}">
                  <a16:creationId xmlns:a16="http://schemas.microsoft.com/office/drawing/2014/main" id="{C96EE033-D729-4809-9B9D-4233ED4237DD}"/>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EBCF4E">
                    <a:shade val="30000"/>
                    <a:satMod val="115000"/>
                  </a:srgbClr>
                </a:gs>
                <a:gs pos="50000">
                  <a:srgbClr val="EBCF4E">
                    <a:shade val="67500"/>
                    <a:satMod val="115000"/>
                  </a:srgbClr>
                </a:gs>
                <a:gs pos="100000">
                  <a:srgbClr val="EBCF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9ED62877-B243-4E0A-A915-DA1D256EDCA9}"/>
              </a:ext>
            </a:extLst>
          </p:cNvPr>
          <p:cNvGrpSpPr/>
          <p:nvPr/>
        </p:nvGrpSpPr>
        <p:grpSpPr>
          <a:xfrm rot="19536847">
            <a:off x="4952992" y="2321820"/>
            <a:ext cx="868055" cy="757011"/>
            <a:chOff x="10851451" y="3630567"/>
            <a:chExt cx="2396279" cy="1951702"/>
          </a:xfrm>
        </p:grpSpPr>
        <p:sp>
          <p:nvSpPr>
            <p:cNvPr id="8" name="Freeform: Shape 89">
              <a:extLst>
                <a:ext uri="{FF2B5EF4-FFF2-40B4-BE49-F238E27FC236}">
                  <a16:creationId xmlns:a16="http://schemas.microsoft.com/office/drawing/2014/main" id="{60C71A1D-E0CF-474B-A011-263769DA62A8}"/>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571E71">
                    <a:shade val="30000"/>
                    <a:satMod val="115000"/>
                  </a:srgbClr>
                </a:gs>
                <a:gs pos="50000">
                  <a:srgbClr val="571E71">
                    <a:shade val="67500"/>
                    <a:satMod val="115000"/>
                  </a:srgbClr>
                </a:gs>
                <a:gs pos="100000">
                  <a:srgbClr val="571E7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9" name="Freeform: Shape 90">
              <a:extLst>
                <a:ext uri="{FF2B5EF4-FFF2-40B4-BE49-F238E27FC236}">
                  <a16:creationId xmlns:a16="http://schemas.microsoft.com/office/drawing/2014/main" id="{0AB1F1B7-EB42-4BE2-A3A3-DABB4083DCC1}"/>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AF4AA1">
                    <a:shade val="30000"/>
                    <a:satMod val="115000"/>
                  </a:srgbClr>
                </a:gs>
                <a:gs pos="32000">
                  <a:srgbClr val="AF4AA1">
                    <a:shade val="67500"/>
                    <a:satMod val="115000"/>
                  </a:srgbClr>
                </a:gs>
                <a:gs pos="100000">
                  <a:srgbClr val="C7166B">
                    <a:alpha val="5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396E7665-E66D-4B1D-9FB1-92C4A8582F15}"/>
              </a:ext>
            </a:extLst>
          </p:cNvPr>
          <p:cNvGrpSpPr/>
          <p:nvPr/>
        </p:nvGrpSpPr>
        <p:grpSpPr>
          <a:xfrm rot="12742895">
            <a:off x="3310345" y="2352143"/>
            <a:ext cx="868055" cy="757011"/>
            <a:chOff x="10851451" y="3630567"/>
            <a:chExt cx="2396279" cy="1951702"/>
          </a:xfrm>
        </p:grpSpPr>
        <p:sp>
          <p:nvSpPr>
            <p:cNvPr id="11" name="Freeform: Shape 68">
              <a:extLst>
                <a:ext uri="{FF2B5EF4-FFF2-40B4-BE49-F238E27FC236}">
                  <a16:creationId xmlns:a16="http://schemas.microsoft.com/office/drawing/2014/main" id="{962F1479-B69B-4FC5-AC8E-3A573853C4F0}"/>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770D40">
                    <a:shade val="30000"/>
                    <a:satMod val="115000"/>
                  </a:srgbClr>
                </a:gs>
                <a:gs pos="50000">
                  <a:srgbClr val="770D40">
                    <a:shade val="67500"/>
                    <a:satMod val="115000"/>
                  </a:srgbClr>
                </a:gs>
                <a:gs pos="100000">
                  <a:srgbClr val="770D4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12" name="Freeform: Shape 69">
              <a:extLst>
                <a:ext uri="{FF2B5EF4-FFF2-40B4-BE49-F238E27FC236}">
                  <a16:creationId xmlns:a16="http://schemas.microsoft.com/office/drawing/2014/main" id="{B5AEFEC1-2BB6-451C-AB9F-83D73FC2CA6E}"/>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C7166B">
                    <a:shade val="30000"/>
                    <a:satMod val="115000"/>
                  </a:srgbClr>
                </a:gs>
                <a:gs pos="50000">
                  <a:srgbClr val="C7166B">
                    <a:shade val="67500"/>
                    <a:satMod val="115000"/>
                  </a:srgbClr>
                </a:gs>
                <a:gs pos="100000">
                  <a:srgbClr val="C7166B">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C2EB4F75-9A2A-4B89-A279-D462B90F5082}"/>
              </a:ext>
            </a:extLst>
          </p:cNvPr>
          <p:cNvGrpSpPr/>
          <p:nvPr/>
        </p:nvGrpSpPr>
        <p:grpSpPr>
          <a:xfrm rot="19536847">
            <a:off x="1680047" y="2368537"/>
            <a:ext cx="868055" cy="757011"/>
            <a:chOff x="10851451" y="3630567"/>
            <a:chExt cx="2396279" cy="1951702"/>
          </a:xfrm>
        </p:grpSpPr>
        <p:sp>
          <p:nvSpPr>
            <p:cNvPr id="14" name="Freeform: Shape 24">
              <a:extLst>
                <a:ext uri="{FF2B5EF4-FFF2-40B4-BE49-F238E27FC236}">
                  <a16:creationId xmlns:a16="http://schemas.microsoft.com/office/drawing/2014/main" id="{8F82C2BF-2516-482B-A429-ED2CBEF2A111}"/>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4834E">
                    <a:shade val="30000"/>
                    <a:satMod val="115000"/>
                  </a:srgbClr>
                </a:gs>
                <a:gs pos="50000">
                  <a:srgbClr val="04834E">
                    <a:shade val="67500"/>
                    <a:satMod val="115000"/>
                  </a:srgbClr>
                </a:gs>
                <a:gs pos="100000">
                  <a:srgbClr val="0483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15" name="Freeform: Shape 25">
              <a:extLst>
                <a:ext uri="{FF2B5EF4-FFF2-40B4-BE49-F238E27FC236}">
                  <a16:creationId xmlns:a16="http://schemas.microsoft.com/office/drawing/2014/main" id="{6A827C83-7096-4CC6-8D56-C8210A471909}"/>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2C505">
                    <a:shade val="30000"/>
                    <a:satMod val="115000"/>
                  </a:srgbClr>
                </a:gs>
                <a:gs pos="50000">
                  <a:srgbClr val="02C505">
                    <a:shade val="67500"/>
                    <a:satMod val="115000"/>
                  </a:srgbClr>
                </a:gs>
                <a:gs pos="100000">
                  <a:srgbClr val="02C505">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sp>
        <p:nvSpPr>
          <p:cNvPr id="16" name="TextBox 15">
            <a:extLst>
              <a:ext uri="{FF2B5EF4-FFF2-40B4-BE49-F238E27FC236}">
                <a16:creationId xmlns:a16="http://schemas.microsoft.com/office/drawing/2014/main" id="{1B80B54F-1836-48F9-B78C-BCC44EB1203A}"/>
              </a:ext>
            </a:extLst>
          </p:cNvPr>
          <p:cNvSpPr txBox="1"/>
          <p:nvPr/>
        </p:nvSpPr>
        <p:spPr>
          <a:xfrm>
            <a:off x="-39213" y="4167258"/>
            <a:ext cx="2858614" cy="830997"/>
          </a:xfrm>
          <a:prstGeom prst="rect">
            <a:avLst/>
          </a:prstGeom>
          <a:noFill/>
        </p:spPr>
        <p:txBody>
          <a:bodyPr wrap="square" rtlCol="0">
            <a:spAutoFit/>
          </a:bodyPr>
          <a:lstStyle/>
          <a:p>
            <a:pPr algn="ctr" defTabSz="572087">
              <a:defRPr/>
            </a:pPr>
            <a:r>
              <a:rPr lang="en-US" sz="1600" b="1">
                <a:solidFill>
                  <a:srgbClr val="21792B"/>
                </a:solidFill>
                <a:latin typeface="Times New Roman" pitchFamily="18" charset="0"/>
                <a:cs typeface="Times New Roman" pitchFamily="18" charset="0"/>
              </a:rPr>
              <a:t>Là kết quả tất yếu của cuộc đấu tranh  dân tộc và giai cấp trong thời đại mới.</a:t>
            </a:r>
          </a:p>
        </p:txBody>
      </p:sp>
      <p:cxnSp>
        <p:nvCxnSpPr>
          <p:cNvPr id="17" name="Straight Connector 16">
            <a:extLst>
              <a:ext uri="{FF2B5EF4-FFF2-40B4-BE49-F238E27FC236}">
                <a16:creationId xmlns:a16="http://schemas.microsoft.com/office/drawing/2014/main" id="{703F929E-F6DE-4FB4-99CF-957C806784B8}"/>
              </a:ext>
            </a:extLst>
          </p:cNvPr>
          <p:cNvCxnSpPr/>
          <p:nvPr/>
        </p:nvCxnSpPr>
        <p:spPr>
          <a:xfrm>
            <a:off x="1283837" y="3735679"/>
            <a:ext cx="0" cy="42364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79113E4-03B4-4A2E-8FFB-517E3ECF8917}"/>
              </a:ext>
            </a:extLst>
          </p:cNvPr>
          <p:cNvSpPr/>
          <p:nvPr/>
        </p:nvSpPr>
        <p:spPr>
          <a:xfrm>
            <a:off x="631207" y="2636160"/>
            <a:ext cx="1340875" cy="1340875"/>
          </a:xfrm>
          <a:prstGeom prst="ellipse">
            <a:avLst/>
          </a:prstGeom>
          <a:solidFill>
            <a:srgbClr val="96B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88AA7F29-F410-443C-847D-3C8F703075E5}"/>
              </a:ext>
            </a:extLst>
          </p:cNvPr>
          <p:cNvSpPr/>
          <p:nvPr/>
        </p:nvSpPr>
        <p:spPr>
          <a:xfrm rot="10063036">
            <a:off x="1060591" y="2806388"/>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20" name="Group 19">
            <a:extLst>
              <a:ext uri="{FF2B5EF4-FFF2-40B4-BE49-F238E27FC236}">
                <a16:creationId xmlns:a16="http://schemas.microsoft.com/office/drawing/2014/main" id="{56003107-36A2-4406-9789-456F6BE18274}"/>
              </a:ext>
            </a:extLst>
          </p:cNvPr>
          <p:cNvGrpSpPr/>
          <p:nvPr/>
        </p:nvGrpSpPr>
        <p:grpSpPr>
          <a:xfrm rot="7770468">
            <a:off x="744046" y="2750760"/>
            <a:ext cx="1115272" cy="1112484"/>
            <a:chOff x="1651765" y="300673"/>
            <a:chExt cx="4670393" cy="4685593"/>
          </a:xfrm>
          <a:effectLst/>
        </p:grpSpPr>
        <p:sp>
          <p:nvSpPr>
            <p:cNvPr id="21" name="Oval 20">
              <a:extLst>
                <a:ext uri="{FF2B5EF4-FFF2-40B4-BE49-F238E27FC236}">
                  <a16:creationId xmlns:a16="http://schemas.microsoft.com/office/drawing/2014/main" id="{6109EEDE-047A-4C4D-9AC4-333A1DB0EBDA}"/>
                </a:ext>
              </a:extLst>
            </p:cNvPr>
            <p:cNvSpPr/>
            <p:nvPr/>
          </p:nvSpPr>
          <p:spPr>
            <a:xfrm>
              <a:off x="1653443" y="300673"/>
              <a:ext cx="4668715" cy="4668715"/>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F365B8F9-33F3-4CBE-9A60-D0F6C525E908}"/>
                </a:ext>
              </a:extLst>
            </p:cNvPr>
            <p:cNvSpPr/>
            <p:nvPr/>
          </p:nvSpPr>
          <p:spPr>
            <a:xfrm>
              <a:off x="1651765" y="322827"/>
              <a:ext cx="4663442" cy="466343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23" name="Arc 22">
            <a:extLst>
              <a:ext uri="{FF2B5EF4-FFF2-40B4-BE49-F238E27FC236}">
                <a16:creationId xmlns:a16="http://schemas.microsoft.com/office/drawing/2014/main" id="{98086B8E-3166-48FE-8D31-EF9EE23E4662}"/>
              </a:ext>
            </a:extLst>
          </p:cNvPr>
          <p:cNvSpPr/>
          <p:nvPr/>
        </p:nvSpPr>
        <p:spPr>
          <a:xfrm rot="16200000" flipV="1">
            <a:off x="431274" y="2434439"/>
            <a:ext cx="1723413" cy="1723413"/>
          </a:xfrm>
          <a:prstGeom prst="arc">
            <a:avLst>
              <a:gd name="adj1" fmla="val 4646268"/>
              <a:gd name="adj2" fmla="val 10288544"/>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1A162ED0-508D-479B-8E9B-21C7FDDD4D21}"/>
              </a:ext>
            </a:extLst>
          </p:cNvPr>
          <p:cNvPicPr>
            <a:picLocks noChangeAspect="1"/>
          </p:cNvPicPr>
          <p:nvPr/>
        </p:nvPicPr>
        <p:blipFill rotWithShape="1">
          <a:blip r:embed="rId2">
            <a:extLst>
              <a:ext uri="{28A0092B-C50C-407E-A947-70E740481C1C}">
                <a14:useLocalDpi xmlns:a14="http://schemas.microsoft.com/office/drawing/2010/main" val="0"/>
              </a:ext>
            </a:extLst>
          </a:blip>
          <a:srcRect l="75388" t="51716" r="1686" b="1882"/>
          <a:stretch/>
        </p:blipFill>
        <p:spPr>
          <a:xfrm flipH="1">
            <a:off x="864508" y="2866676"/>
            <a:ext cx="869140" cy="898771"/>
          </a:xfrm>
          <a:prstGeom prst="rect">
            <a:avLst/>
          </a:prstGeom>
        </p:spPr>
      </p:pic>
      <p:cxnSp>
        <p:nvCxnSpPr>
          <p:cNvPr id="25" name="Straight Connector 24">
            <a:extLst>
              <a:ext uri="{FF2B5EF4-FFF2-40B4-BE49-F238E27FC236}">
                <a16:creationId xmlns:a16="http://schemas.microsoft.com/office/drawing/2014/main" id="{ED306064-8EDF-4536-BAF3-CD5A0135313A}"/>
              </a:ext>
            </a:extLst>
          </p:cNvPr>
          <p:cNvCxnSpPr>
            <a:cxnSpLocks/>
          </p:cNvCxnSpPr>
          <p:nvPr/>
        </p:nvCxnSpPr>
        <p:spPr>
          <a:xfrm flipV="1">
            <a:off x="2938698" y="1343484"/>
            <a:ext cx="0" cy="124046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FED2E7-3FF3-404A-BD80-17EBDD002523}"/>
              </a:ext>
            </a:extLst>
          </p:cNvPr>
          <p:cNvSpPr/>
          <p:nvPr/>
        </p:nvSpPr>
        <p:spPr>
          <a:xfrm>
            <a:off x="2245337" y="1533606"/>
            <a:ext cx="1340875" cy="1340875"/>
          </a:xfrm>
          <a:prstGeom prst="ellipse">
            <a:avLst/>
          </a:prstGeom>
          <a:solidFill>
            <a:srgbClr val="C7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1E095698-986B-4A70-8081-450F36F09346}"/>
              </a:ext>
            </a:extLst>
          </p:cNvPr>
          <p:cNvSpPr/>
          <p:nvPr/>
        </p:nvSpPr>
        <p:spPr>
          <a:xfrm rot="10063036">
            <a:off x="2674723" y="1724999"/>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2A64B40F-B305-49D7-9861-6D9EFAA12B1F}"/>
              </a:ext>
            </a:extLst>
          </p:cNvPr>
          <p:cNvGrpSpPr/>
          <p:nvPr/>
        </p:nvGrpSpPr>
        <p:grpSpPr>
          <a:xfrm rot="7770468">
            <a:off x="2364197" y="1646228"/>
            <a:ext cx="1112484" cy="1112484"/>
            <a:chOff x="1651189" y="298420"/>
            <a:chExt cx="4673223" cy="4687844"/>
          </a:xfrm>
          <a:effectLst/>
        </p:grpSpPr>
        <p:sp>
          <p:nvSpPr>
            <p:cNvPr id="29" name="Oval 28">
              <a:extLst>
                <a:ext uri="{FF2B5EF4-FFF2-40B4-BE49-F238E27FC236}">
                  <a16:creationId xmlns:a16="http://schemas.microsoft.com/office/drawing/2014/main" id="{6B967E7A-C99B-46CD-815A-C066790BDA5A}"/>
                </a:ext>
              </a:extLst>
            </p:cNvPr>
            <p:cNvSpPr/>
            <p:nvPr/>
          </p:nvSpPr>
          <p:spPr>
            <a:xfrm>
              <a:off x="1651189" y="298420"/>
              <a:ext cx="4673223" cy="4673223"/>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0" name="Oval 29">
              <a:extLst>
                <a:ext uri="{FF2B5EF4-FFF2-40B4-BE49-F238E27FC236}">
                  <a16:creationId xmlns:a16="http://schemas.microsoft.com/office/drawing/2014/main" id="{14D03942-C3CE-4213-9102-AC5E1C3CAC4B}"/>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31" name="Arc 30">
            <a:extLst>
              <a:ext uri="{FF2B5EF4-FFF2-40B4-BE49-F238E27FC236}">
                <a16:creationId xmlns:a16="http://schemas.microsoft.com/office/drawing/2014/main" id="{A45054AE-28DC-454E-9C29-71C62F4A15D1}"/>
              </a:ext>
            </a:extLst>
          </p:cNvPr>
          <p:cNvSpPr/>
          <p:nvPr/>
        </p:nvSpPr>
        <p:spPr>
          <a:xfrm rot="10800000" flipV="1">
            <a:off x="2001822" y="1343485"/>
            <a:ext cx="1762204" cy="1762204"/>
          </a:xfrm>
          <a:prstGeom prst="arc">
            <a:avLst>
              <a:gd name="adj1" fmla="val 10709103"/>
              <a:gd name="adj2" fmla="val 15349651"/>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A2137F0B-B052-493B-A8B9-9403F0E6BF6B}"/>
              </a:ext>
            </a:extLst>
          </p:cNvPr>
          <p:cNvPicPr>
            <a:picLocks noChangeAspect="1"/>
          </p:cNvPicPr>
          <p:nvPr/>
        </p:nvPicPr>
        <p:blipFill rotWithShape="1">
          <a:blip r:embed="rId2">
            <a:extLst>
              <a:ext uri="{28A0092B-C50C-407E-A947-70E740481C1C}">
                <a14:useLocalDpi xmlns:a14="http://schemas.microsoft.com/office/drawing/2010/main" val="0"/>
              </a:ext>
            </a:extLst>
          </a:blip>
          <a:srcRect l="50489" t="4156" r="26585" b="49442"/>
          <a:stretch/>
        </p:blipFill>
        <p:spPr>
          <a:xfrm flipH="1">
            <a:off x="2498575" y="1777502"/>
            <a:ext cx="869140" cy="898771"/>
          </a:xfrm>
          <a:prstGeom prst="rect">
            <a:avLst/>
          </a:prstGeom>
        </p:spPr>
      </p:pic>
      <p:sp>
        <p:nvSpPr>
          <p:cNvPr id="33" name="TextBox 32">
            <a:extLst>
              <a:ext uri="{FF2B5EF4-FFF2-40B4-BE49-F238E27FC236}">
                <a16:creationId xmlns:a16="http://schemas.microsoft.com/office/drawing/2014/main" id="{783AF901-1ADE-430D-949E-22038D92D7EA}"/>
              </a:ext>
            </a:extLst>
          </p:cNvPr>
          <p:cNvSpPr txBox="1"/>
          <p:nvPr/>
        </p:nvSpPr>
        <p:spPr>
          <a:xfrm>
            <a:off x="1282888" y="490160"/>
            <a:ext cx="3419185" cy="830997"/>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400" i="0" u="none" strike="noStrike" cap="none" spc="0" normalizeH="0" baseline="0">
                <a:ln>
                  <a:noFill/>
                </a:ln>
                <a:solidFill>
                  <a:srgbClr val="21792B"/>
                </a:solidFill>
                <a:effectLst/>
                <a:uLnTx/>
                <a:uFillTx/>
                <a:latin typeface="Century Gothic" panose="020B0502020202020204" pitchFamily="34" charset="0"/>
              </a:defRPr>
            </a:lvl1pPr>
          </a:lstStyle>
          <a:p>
            <a:pPr defTabSz="572087"/>
            <a:r>
              <a:rPr lang="vi-VN" sz="1600" b="1">
                <a:solidFill>
                  <a:srgbClr val="C5166A"/>
                </a:solidFill>
                <a:latin typeface="Times New Roman" pitchFamily="18" charset="0"/>
                <a:cs typeface="Times New Roman" pitchFamily="18" charset="0"/>
              </a:rPr>
              <a:t>Là sản phẩm của sự kết hợp Chủ nghĩa Mác Lê-nin</a:t>
            </a:r>
            <a:r>
              <a:rPr lang="en-US" sz="1600" b="1">
                <a:solidFill>
                  <a:srgbClr val="C5166A"/>
                </a:solidFill>
                <a:latin typeface="Times New Roman" pitchFamily="18" charset="0"/>
                <a:cs typeface="Times New Roman" pitchFamily="18" charset="0"/>
              </a:rPr>
              <a:t> và p</a:t>
            </a:r>
            <a:r>
              <a:rPr lang="vi-VN" sz="1600" b="1">
                <a:solidFill>
                  <a:srgbClr val="C5166A"/>
                </a:solidFill>
                <a:latin typeface="Times New Roman" pitchFamily="18" charset="0"/>
                <a:cs typeface="Times New Roman" pitchFamily="18" charset="0"/>
              </a:rPr>
              <a:t>hong trào công nhân</a:t>
            </a:r>
            <a:r>
              <a:rPr lang="en-US" sz="1600" b="1">
                <a:solidFill>
                  <a:srgbClr val="C5166A"/>
                </a:solidFill>
                <a:latin typeface="Times New Roman" pitchFamily="18" charset="0"/>
                <a:cs typeface="Times New Roman" pitchFamily="18" charset="0"/>
              </a:rPr>
              <a:t> với p</a:t>
            </a:r>
            <a:r>
              <a:rPr lang="vi-VN" sz="1600" b="1">
                <a:solidFill>
                  <a:srgbClr val="C5166A"/>
                </a:solidFill>
                <a:latin typeface="Times New Roman" pitchFamily="18" charset="0"/>
                <a:cs typeface="Times New Roman" pitchFamily="18" charset="0"/>
              </a:rPr>
              <a:t>hong trào yêu nước.</a:t>
            </a:r>
          </a:p>
        </p:txBody>
      </p:sp>
      <p:cxnSp>
        <p:nvCxnSpPr>
          <p:cNvPr id="34" name="Straight Connector 33">
            <a:extLst>
              <a:ext uri="{FF2B5EF4-FFF2-40B4-BE49-F238E27FC236}">
                <a16:creationId xmlns:a16="http://schemas.microsoft.com/office/drawing/2014/main" id="{520DDE69-9F7B-4C2D-8839-402DD3A915D7}"/>
              </a:ext>
            </a:extLst>
          </p:cNvPr>
          <p:cNvCxnSpPr>
            <a:cxnSpLocks/>
          </p:cNvCxnSpPr>
          <p:nvPr/>
        </p:nvCxnSpPr>
        <p:spPr>
          <a:xfrm>
            <a:off x="4596612" y="3612165"/>
            <a:ext cx="0" cy="5011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1688337-5968-467C-8D16-BFCBAAFF1F37}"/>
              </a:ext>
            </a:extLst>
          </p:cNvPr>
          <p:cNvSpPr/>
          <p:nvPr/>
        </p:nvSpPr>
        <p:spPr>
          <a:xfrm>
            <a:off x="3904245" y="2575076"/>
            <a:ext cx="1340875" cy="1340875"/>
          </a:xfrm>
          <a:prstGeom prst="ellipse">
            <a:avLst/>
          </a:prstGeom>
          <a:solidFill>
            <a:srgbClr val="AF4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6" name="Oval 35">
            <a:extLst>
              <a:ext uri="{FF2B5EF4-FFF2-40B4-BE49-F238E27FC236}">
                <a16:creationId xmlns:a16="http://schemas.microsoft.com/office/drawing/2014/main" id="{7BA5A926-3601-44A6-80BB-28B7A0F21EC0}"/>
              </a:ext>
            </a:extLst>
          </p:cNvPr>
          <p:cNvSpPr/>
          <p:nvPr/>
        </p:nvSpPr>
        <p:spPr>
          <a:xfrm rot="10063036">
            <a:off x="4333737" y="2766261"/>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37" name="Group 36">
            <a:extLst>
              <a:ext uri="{FF2B5EF4-FFF2-40B4-BE49-F238E27FC236}">
                <a16:creationId xmlns:a16="http://schemas.microsoft.com/office/drawing/2014/main" id="{0B1EC6FA-D84B-4A75-B2AE-C9D6D478F2C0}"/>
              </a:ext>
            </a:extLst>
          </p:cNvPr>
          <p:cNvGrpSpPr/>
          <p:nvPr/>
        </p:nvGrpSpPr>
        <p:grpSpPr>
          <a:xfrm rot="7770468">
            <a:off x="4020531" y="2684264"/>
            <a:ext cx="1112484" cy="1112484"/>
            <a:chOff x="1651767" y="307559"/>
            <a:chExt cx="4663506" cy="4678705"/>
          </a:xfrm>
          <a:effectLst/>
        </p:grpSpPr>
        <p:sp>
          <p:nvSpPr>
            <p:cNvPr id="38" name="Oval 37">
              <a:extLst>
                <a:ext uri="{FF2B5EF4-FFF2-40B4-BE49-F238E27FC236}">
                  <a16:creationId xmlns:a16="http://schemas.microsoft.com/office/drawing/2014/main" id="{FF0F7220-9970-444B-A8AD-38158CD1E515}"/>
                </a:ext>
              </a:extLst>
            </p:cNvPr>
            <p:cNvSpPr/>
            <p:nvPr/>
          </p:nvSpPr>
          <p:spPr>
            <a:xfrm>
              <a:off x="1660328" y="307559"/>
              <a:ext cx="4654945" cy="4654945"/>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9" name="Oval 38">
              <a:extLst>
                <a:ext uri="{FF2B5EF4-FFF2-40B4-BE49-F238E27FC236}">
                  <a16:creationId xmlns:a16="http://schemas.microsoft.com/office/drawing/2014/main" id="{308FD95E-C07B-4369-9A1D-8256053F9D61}"/>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40" name="Arc 39">
            <a:extLst>
              <a:ext uri="{FF2B5EF4-FFF2-40B4-BE49-F238E27FC236}">
                <a16:creationId xmlns:a16="http://schemas.microsoft.com/office/drawing/2014/main" id="{D58CEB8C-39C3-4C1C-8D5F-03420325A0B8}"/>
              </a:ext>
            </a:extLst>
          </p:cNvPr>
          <p:cNvSpPr/>
          <p:nvPr/>
        </p:nvSpPr>
        <p:spPr>
          <a:xfrm rot="10800000">
            <a:off x="3794937" y="2442241"/>
            <a:ext cx="1630154" cy="1630156"/>
          </a:xfrm>
          <a:prstGeom prst="arc">
            <a:avLst>
              <a:gd name="adj1" fmla="val 10279865"/>
              <a:gd name="adj2" fmla="val 15507388"/>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id="{9E7320BD-8BEB-4BAB-8C62-94E02CDAEA69}"/>
              </a:ext>
            </a:extLst>
          </p:cNvPr>
          <p:cNvPicPr>
            <a:picLocks noChangeAspect="1"/>
          </p:cNvPicPr>
          <p:nvPr/>
        </p:nvPicPr>
        <p:blipFill rotWithShape="1">
          <a:blip r:embed="rId2">
            <a:extLst>
              <a:ext uri="{28A0092B-C50C-407E-A947-70E740481C1C}">
                <a14:useLocalDpi xmlns:a14="http://schemas.microsoft.com/office/drawing/2010/main" val="0"/>
              </a:ext>
            </a:extLst>
          </a:blip>
          <a:srcRect l="26190" t="51129" r="50884" b="2469"/>
          <a:stretch/>
        </p:blipFill>
        <p:spPr>
          <a:xfrm flipH="1">
            <a:off x="4137430" y="2800350"/>
            <a:ext cx="869140" cy="898771"/>
          </a:xfrm>
          <a:prstGeom prst="rect">
            <a:avLst/>
          </a:prstGeom>
        </p:spPr>
      </p:pic>
      <p:sp>
        <p:nvSpPr>
          <p:cNvPr id="42" name="TextBox 41">
            <a:extLst>
              <a:ext uri="{FF2B5EF4-FFF2-40B4-BE49-F238E27FC236}">
                <a16:creationId xmlns:a16="http://schemas.microsoft.com/office/drawing/2014/main" id="{FFF2B1FF-BCAD-4D84-B4BD-241C9B4143AB}"/>
              </a:ext>
            </a:extLst>
          </p:cNvPr>
          <p:cNvSpPr txBox="1"/>
          <p:nvPr/>
        </p:nvSpPr>
        <p:spPr>
          <a:xfrm>
            <a:off x="3435277" y="4237841"/>
            <a:ext cx="2473071" cy="830997"/>
          </a:xfrm>
          <a:prstGeom prst="rect">
            <a:avLst/>
          </a:prstGeom>
          <a:noFill/>
        </p:spPr>
        <p:txBody>
          <a:bodyPr wrap="square" rtlCol="0">
            <a:spAutoFit/>
          </a:bodyPr>
          <a:lstStyle/>
          <a:p>
            <a:pPr algn="ctr" defTabSz="572087">
              <a:defRPr/>
            </a:pPr>
            <a:r>
              <a:rPr lang="vi-VN" sz="1600" b="1">
                <a:solidFill>
                  <a:srgbClr val="571E71"/>
                </a:solidFill>
                <a:latin typeface="Times New Roman" pitchFamily="18" charset="0"/>
                <a:cs typeface="Times New Roman" pitchFamily="18" charset="0"/>
              </a:rPr>
              <a:t>Là bước ngoặt vĩ đại trong lịch sử của GCCN và CMVN….</a:t>
            </a:r>
            <a:endParaRPr lang="en-US" sz="1600">
              <a:latin typeface="Times New Roman" pitchFamily="18" charset="0"/>
              <a:cs typeface="Times New Roman" pitchFamily="18" charset="0"/>
            </a:endParaRPr>
          </a:p>
        </p:txBody>
      </p:sp>
      <p:cxnSp>
        <p:nvCxnSpPr>
          <p:cNvPr id="43" name="Straight Connector 42">
            <a:extLst>
              <a:ext uri="{FF2B5EF4-FFF2-40B4-BE49-F238E27FC236}">
                <a16:creationId xmlns:a16="http://schemas.microsoft.com/office/drawing/2014/main" id="{A5B43ED2-43E0-460A-960B-B3096D77B526}"/>
              </a:ext>
            </a:extLst>
          </p:cNvPr>
          <p:cNvCxnSpPr>
            <a:cxnSpLocks/>
          </p:cNvCxnSpPr>
          <p:nvPr/>
        </p:nvCxnSpPr>
        <p:spPr>
          <a:xfrm flipV="1">
            <a:off x="6206980" y="1321832"/>
            <a:ext cx="0" cy="118718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9CD8E43-BC27-4B1D-8A61-46E1DBB92522}"/>
              </a:ext>
            </a:extLst>
          </p:cNvPr>
          <p:cNvSpPr/>
          <p:nvPr/>
        </p:nvSpPr>
        <p:spPr>
          <a:xfrm>
            <a:off x="5522066" y="1494568"/>
            <a:ext cx="1340875" cy="1340875"/>
          </a:xfrm>
          <a:prstGeom prst="ellipse">
            <a:avLst/>
          </a:prstGeom>
          <a:solidFill>
            <a:srgbClr val="ED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40B2577D-872C-4BE0-999D-8C0CFDEA2459}"/>
              </a:ext>
            </a:extLst>
          </p:cNvPr>
          <p:cNvSpPr/>
          <p:nvPr/>
        </p:nvSpPr>
        <p:spPr>
          <a:xfrm rot="10063036">
            <a:off x="5930545" y="1706568"/>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16F99E40-22D1-4E31-B3E1-6D43F7785B2E}"/>
              </a:ext>
            </a:extLst>
          </p:cNvPr>
          <p:cNvGrpSpPr/>
          <p:nvPr/>
        </p:nvGrpSpPr>
        <p:grpSpPr>
          <a:xfrm rot="7770468">
            <a:off x="5643155" y="1591566"/>
            <a:ext cx="1112484" cy="1112484"/>
            <a:chOff x="1651767" y="316218"/>
            <a:chExt cx="4663440" cy="4670046"/>
          </a:xfrm>
          <a:effectLst/>
        </p:grpSpPr>
        <p:sp>
          <p:nvSpPr>
            <p:cNvPr id="47" name="Oval 46">
              <a:extLst>
                <a:ext uri="{FF2B5EF4-FFF2-40B4-BE49-F238E27FC236}">
                  <a16:creationId xmlns:a16="http://schemas.microsoft.com/office/drawing/2014/main" id="{C19DBD82-5BFD-4656-A78F-B8AE3941841B}"/>
                </a:ext>
              </a:extLst>
            </p:cNvPr>
            <p:cNvSpPr/>
            <p:nvPr/>
          </p:nvSpPr>
          <p:spPr>
            <a:xfrm>
              <a:off x="1668987" y="316218"/>
              <a:ext cx="4637629" cy="4637628"/>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EF0B5DF-DB5C-415E-AE76-BD299C438053}"/>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49" name="Arc 48">
            <a:extLst>
              <a:ext uri="{FF2B5EF4-FFF2-40B4-BE49-F238E27FC236}">
                <a16:creationId xmlns:a16="http://schemas.microsoft.com/office/drawing/2014/main" id="{37A46371-82E0-4701-8839-76291C2F48EC}"/>
              </a:ext>
            </a:extLst>
          </p:cNvPr>
          <p:cNvSpPr/>
          <p:nvPr/>
        </p:nvSpPr>
        <p:spPr>
          <a:xfrm rot="10800000" flipH="1" flipV="1">
            <a:off x="5353484" y="1308698"/>
            <a:ext cx="1704047" cy="1704047"/>
          </a:xfrm>
          <a:prstGeom prst="arc">
            <a:avLst>
              <a:gd name="adj1" fmla="val 10497822"/>
              <a:gd name="adj2" fmla="val 15569862"/>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endParaRPr lang="en-US" sz="2800" b="1">
              <a:solidFill>
                <a:prstClr val="black"/>
              </a:solidFill>
              <a:latin typeface="Times New Roman" pitchFamily="18" charset="0"/>
              <a:cs typeface="Times New Roman" pitchFamily="18" charset="0"/>
            </a:endParaRPr>
          </a:p>
        </p:txBody>
      </p:sp>
      <p:pic>
        <p:nvPicPr>
          <p:cNvPr id="50" name="Picture 49">
            <a:extLst>
              <a:ext uri="{FF2B5EF4-FFF2-40B4-BE49-F238E27FC236}">
                <a16:creationId xmlns:a16="http://schemas.microsoft.com/office/drawing/2014/main" id="{3F5FA5B5-F983-41AC-8C2E-355F909688DC}"/>
              </a:ext>
            </a:extLst>
          </p:cNvPr>
          <p:cNvPicPr>
            <a:picLocks noChangeAspect="1"/>
          </p:cNvPicPr>
          <p:nvPr/>
        </p:nvPicPr>
        <p:blipFill rotWithShape="1">
          <a:blip r:embed="rId2">
            <a:extLst>
              <a:ext uri="{28A0092B-C50C-407E-A947-70E740481C1C}">
                <a14:useLocalDpi xmlns:a14="http://schemas.microsoft.com/office/drawing/2010/main" val="0"/>
              </a:ext>
            </a:extLst>
          </a:blip>
          <a:srcRect l="74788" t="4744" r="2286" b="48854"/>
          <a:stretch/>
        </p:blipFill>
        <p:spPr>
          <a:xfrm flipH="1">
            <a:off x="5786961" y="1743230"/>
            <a:ext cx="869140" cy="898771"/>
          </a:xfrm>
          <a:prstGeom prst="rect">
            <a:avLst/>
          </a:prstGeom>
        </p:spPr>
      </p:pic>
      <p:sp>
        <p:nvSpPr>
          <p:cNvPr id="51" name="TextBox 50">
            <a:extLst>
              <a:ext uri="{FF2B5EF4-FFF2-40B4-BE49-F238E27FC236}">
                <a16:creationId xmlns:a16="http://schemas.microsoft.com/office/drawing/2014/main" id="{265A8F5D-CE28-4908-B74C-9C066889D64A}"/>
              </a:ext>
            </a:extLst>
          </p:cNvPr>
          <p:cNvSpPr txBox="1"/>
          <p:nvPr/>
        </p:nvSpPr>
        <p:spPr>
          <a:xfrm>
            <a:off x="5094291" y="462480"/>
            <a:ext cx="2144709" cy="830997"/>
          </a:xfrm>
          <a:prstGeom prst="rect">
            <a:avLst/>
          </a:prstGeom>
          <a:noFill/>
        </p:spPr>
        <p:txBody>
          <a:bodyPr wrap="square" rtlCol="0">
            <a:spAutoFit/>
          </a:bodyPr>
          <a:lstStyle/>
          <a:p>
            <a:pPr algn="ctr" defTabSz="572087">
              <a:defRPr/>
            </a:pPr>
            <a:r>
              <a:rPr lang="en-US" sz="1600" b="1">
                <a:solidFill>
                  <a:srgbClr val="E79123"/>
                </a:solidFill>
                <a:latin typeface="Times New Roman" pitchFamily="18" charset="0"/>
                <a:cs typeface="Times New Roman" pitchFamily="18" charset="0"/>
              </a:rPr>
              <a:t>CMVN trở thành một bộ phận khăng khít của CM thế giới.</a:t>
            </a:r>
          </a:p>
        </p:txBody>
      </p:sp>
      <p:cxnSp>
        <p:nvCxnSpPr>
          <p:cNvPr id="52" name="Straight Connector 51">
            <a:extLst>
              <a:ext uri="{FF2B5EF4-FFF2-40B4-BE49-F238E27FC236}">
                <a16:creationId xmlns:a16="http://schemas.microsoft.com/office/drawing/2014/main" id="{B8069831-3034-45F7-A42D-65FF96DDE084}"/>
              </a:ext>
            </a:extLst>
          </p:cNvPr>
          <p:cNvCxnSpPr/>
          <p:nvPr/>
        </p:nvCxnSpPr>
        <p:spPr>
          <a:xfrm>
            <a:off x="7811590" y="3681358"/>
            <a:ext cx="0" cy="42364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4B99348-D13F-4B58-A00B-5512A69A2E8A}"/>
              </a:ext>
            </a:extLst>
          </p:cNvPr>
          <p:cNvSpPr/>
          <p:nvPr/>
        </p:nvSpPr>
        <p:spPr>
          <a:xfrm>
            <a:off x="7120440" y="2565753"/>
            <a:ext cx="1340875" cy="1340875"/>
          </a:xfrm>
          <a:prstGeom prst="ellipse">
            <a:avLst/>
          </a:prstGeom>
          <a:solidFill>
            <a:srgbClr val="CD2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54" name="Oval 53">
            <a:extLst>
              <a:ext uri="{FF2B5EF4-FFF2-40B4-BE49-F238E27FC236}">
                <a16:creationId xmlns:a16="http://schemas.microsoft.com/office/drawing/2014/main" id="{726044D9-062A-43EC-8C8B-2ED346180551}"/>
              </a:ext>
            </a:extLst>
          </p:cNvPr>
          <p:cNvSpPr/>
          <p:nvPr/>
        </p:nvSpPr>
        <p:spPr>
          <a:xfrm rot="10063036">
            <a:off x="7528021" y="2796799"/>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55" name="Group 54">
            <a:extLst>
              <a:ext uri="{FF2B5EF4-FFF2-40B4-BE49-F238E27FC236}">
                <a16:creationId xmlns:a16="http://schemas.microsoft.com/office/drawing/2014/main" id="{A46324CF-332E-4157-AE59-62D9BEE0743E}"/>
              </a:ext>
            </a:extLst>
          </p:cNvPr>
          <p:cNvGrpSpPr/>
          <p:nvPr/>
        </p:nvGrpSpPr>
        <p:grpSpPr>
          <a:xfrm rot="7770468">
            <a:off x="7237944" y="2674969"/>
            <a:ext cx="1112484" cy="1112484"/>
            <a:chOff x="1651767" y="310787"/>
            <a:chExt cx="4663440" cy="4675477"/>
          </a:xfrm>
          <a:effectLst/>
        </p:grpSpPr>
        <p:sp>
          <p:nvSpPr>
            <p:cNvPr id="56" name="Oval 55">
              <a:extLst>
                <a:ext uri="{FF2B5EF4-FFF2-40B4-BE49-F238E27FC236}">
                  <a16:creationId xmlns:a16="http://schemas.microsoft.com/office/drawing/2014/main" id="{37791522-1E59-4B76-8045-D8E4B58C4857}"/>
                </a:ext>
              </a:extLst>
            </p:cNvPr>
            <p:cNvSpPr/>
            <p:nvPr/>
          </p:nvSpPr>
          <p:spPr>
            <a:xfrm>
              <a:off x="1663556" y="310787"/>
              <a:ext cx="4648490" cy="464848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57" name="Oval 56">
              <a:extLst>
                <a:ext uri="{FF2B5EF4-FFF2-40B4-BE49-F238E27FC236}">
                  <a16:creationId xmlns:a16="http://schemas.microsoft.com/office/drawing/2014/main" id="{4DF289AE-D8BC-4E89-8512-FCE069EF8172}"/>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58" name="Arc 57">
            <a:extLst>
              <a:ext uri="{FF2B5EF4-FFF2-40B4-BE49-F238E27FC236}">
                <a16:creationId xmlns:a16="http://schemas.microsoft.com/office/drawing/2014/main" id="{CA0A5583-2A1E-48E0-B3C4-C213A11BDEE1}"/>
              </a:ext>
            </a:extLst>
          </p:cNvPr>
          <p:cNvSpPr/>
          <p:nvPr/>
        </p:nvSpPr>
        <p:spPr>
          <a:xfrm rot="5400000">
            <a:off x="6928282" y="2394748"/>
            <a:ext cx="1732128" cy="1732128"/>
          </a:xfrm>
          <a:prstGeom prst="arc">
            <a:avLst>
              <a:gd name="adj1" fmla="val 15290308"/>
              <a:gd name="adj2" fmla="val 20950017"/>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59" name="Picture 58">
            <a:extLst>
              <a:ext uri="{FF2B5EF4-FFF2-40B4-BE49-F238E27FC236}">
                <a16:creationId xmlns:a16="http://schemas.microsoft.com/office/drawing/2014/main" id="{3D189887-9F8A-4161-8247-1B827D273FC9}"/>
              </a:ext>
            </a:extLst>
          </p:cNvPr>
          <p:cNvPicPr>
            <a:picLocks noChangeAspect="1"/>
          </p:cNvPicPr>
          <p:nvPr/>
        </p:nvPicPr>
        <p:blipFill rotWithShape="1">
          <a:blip r:embed="rId2">
            <a:extLst>
              <a:ext uri="{28A0092B-C50C-407E-A947-70E740481C1C}">
                <a14:useLocalDpi xmlns:a14="http://schemas.microsoft.com/office/drawing/2010/main" val="0"/>
              </a:ext>
            </a:extLst>
          </a:blip>
          <a:srcRect l="50789" t="51716" r="26285" b="1882"/>
          <a:stretch/>
        </p:blipFill>
        <p:spPr>
          <a:xfrm flipH="1">
            <a:off x="7348205" y="2797389"/>
            <a:ext cx="869140" cy="898771"/>
          </a:xfrm>
          <a:prstGeom prst="rect">
            <a:avLst/>
          </a:prstGeom>
        </p:spPr>
      </p:pic>
      <p:sp>
        <p:nvSpPr>
          <p:cNvPr id="60" name="TextBox 59">
            <a:extLst>
              <a:ext uri="{FF2B5EF4-FFF2-40B4-BE49-F238E27FC236}">
                <a16:creationId xmlns:a16="http://schemas.microsoft.com/office/drawing/2014/main" id="{BEED9252-1D7B-4CE7-B7CB-B32E9EC20C47}"/>
              </a:ext>
            </a:extLst>
          </p:cNvPr>
          <p:cNvSpPr txBox="1"/>
          <p:nvPr/>
        </p:nvSpPr>
        <p:spPr>
          <a:xfrm>
            <a:off x="5908348" y="4269982"/>
            <a:ext cx="3023326" cy="830997"/>
          </a:xfrm>
          <a:prstGeom prst="rect">
            <a:avLst/>
          </a:prstGeom>
          <a:noFill/>
        </p:spPr>
        <p:txBody>
          <a:bodyPr wrap="square" rtlCol="0">
            <a:spAutoFit/>
          </a:bodyPr>
          <a:lstStyle/>
          <a:p>
            <a:pPr algn="ctr" defTabSz="572087">
              <a:defRPr/>
            </a:pPr>
            <a:r>
              <a:rPr lang="vi-VN" sz="1600" b="1">
                <a:solidFill>
                  <a:srgbClr val="CD2E34"/>
                </a:solidFill>
                <a:latin typeface="Times New Roman" pitchFamily="18" charset="0"/>
                <a:cs typeface="Times New Roman" pitchFamily="18" charset="0"/>
              </a:rPr>
              <a:t>Là sự chuẩn bị đầu tiên, tất yếu có tính quyết định cho những bước phát triển nhảy vọt về sau</a:t>
            </a:r>
            <a:endParaRPr lang="vi-VN" sz="1600">
              <a:latin typeface="Times New Roman" pitchFamily="18" charset="0"/>
              <a:cs typeface="Times New Roman" pitchFamily="18" charset="0"/>
            </a:endParaRPr>
          </a:p>
        </p:txBody>
      </p:sp>
      <p:sp>
        <p:nvSpPr>
          <p:cNvPr id="62" name="Text Box 13">
            <a:extLst>
              <a:ext uri="{FF2B5EF4-FFF2-40B4-BE49-F238E27FC236}">
                <a16:creationId xmlns:a16="http://schemas.microsoft.com/office/drawing/2014/main" id="{1FFCB56F-43F6-4B39-AC27-5CB0B4ED2679}"/>
              </a:ext>
            </a:extLst>
          </p:cNvPr>
          <p:cNvSpPr txBox="1">
            <a:spLocks noChangeArrowheads="1"/>
          </p:cNvSpPr>
          <p:nvPr/>
        </p:nvSpPr>
        <p:spPr bwMode="auto">
          <a:xfrm>
            <a:off x="119420" y="19154"/>
            <a:ext cx="5372100" cy="434158"/>
          </a:xfrm>
          <a:prstGeom prst="rect">
            <a:avLst/>
          </a:prstGeom>
          <a:solidFill>
            <a:srgbClr val="99FF99"/>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15000"/>
              </a:lnSpc>
              <a:spcBef>
                <a:spcPct val="15000"/>
              </a:spcBef>
              <a:buClrTx/>
              <a:buSzTx/>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III- Ý </a:t>
            </a:r>
            <a:r>
              <a:rPr lang="en-US" altLang="en-US" sz="2000" b="1" dirty="0" err="1">
                <a:solidFill>
                  <a:srgbClr val="FF0000"/>
                </a:solidFill>
                <a:latin typeface="Times New Roman" panose="02020603050405020304" pitchFamily="18" charset="0"/>
                <a:cs typeface="Times New Roman" panose="02020603050405020304" pitchFamily="18" charset="0"/>
              </a:rPr>
              <a:t>nghĩa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lịch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sử</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việc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thành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Đảng</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0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750"/>
                                        <p:tgtEl>
                                          <p:spTgt spid="24"/>
                                        </p:tgtEl>
                                      </p:cBhvr>
                                    </p:animEffect>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75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2000"/>
                            </p:stCondLst>
                            <p:childTnLst>
                              <p:par>
                                <p:cTn id="63" presetID="21"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heel(1)">
                                      <p:cBhvr>
                                        <p:cTn id="65" dur="750"/>
                                        <p:tgtEl>
                                          <p:spTgt spid="32"/>
                                        </p:tgtEl>
                                      </p:cBhvr>
                                    </p:animEffect>
                                  </p:childTnLst>
                                </p:cTn>
                              </p:par>
                            </p:childTnLst>
                          </p:cTn>
                        </p:par>
                        <p:par>
                          <p:cTn id="66" fill="hold">
                            <p:stCondLst>
                              <p:cond delay="2750"/>
                            </p:stCondLst>
                            <p:childTnLst>
                              <p:par>
                                <p:cTn id="67" presetID="22"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0-#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childTnLst>
                          </p:cTn>
                        </p:par>
                        <p:par>
                          <p:cTn id="83" fill="hold">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childTnLst>
                                </p:cTn>
                              </p:par>
                            </p:childTnLst>
                          </p:cTn>
                        </p:par>
                        <p:par>
                          <p:cTn id="88" fill="hold">
                            <p:stCondLst>
                              <p:cond delay="1000"/>
                            </p:stCondLst>
                            <p:childTnLst>
                              <p:par>
                                <p:cTn id="89" presetID="23" presetClass="entr" presetSubtype="16"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2000"/>
                            </p:stCondLst>
                            <p:childTnLst>
                              <p:par>
                                <p:cTn id="98" presetID="21"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heel(1)">
                                      <p:cBhvr>
                                        <p:cTn id="100" dur="750"/>
                                        <p:tgtEl>
                                          <p:spTgt spid="41"/>
                                        </p:tgtEl>
                                      </p:cBhvr>
                                    </p:animEffect>
                                  </p:childTnLst>
                                </p:cTn>
                              </p:par>
                            </p:childTnLst>
                          </p:cTn>
                        </p:par>
                        <p:par>
                          <p:cTn id="101" fill="hold">
                            <p:stCondLst>
                              <p:cond delay="2750"/>
                            </p:stCondLst>
                            <p:childTnLst>
                              <p:par>
                                <p:cTn id="102" presetID="22" presetClass="entr" presetSubtype="1"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par>
                                <p:cTn id="105" presetID="2" presetClass="entr" presetSubtype="8"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par>
                          <p:cTn id="109" fill="hold">
                            <p:stCondLst>
                              <p:cond delay="3250"/>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up)">
                                      <p:cBhvr>
                                        <p:cTn id="117" dur="500"/>
                                        <p:tgtEl>
                                          <p:spTgt spid="49"/>
                                        </p:tgtEl>
                                      </p:cBhvr>
                                    </p:animEffect>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500" fill="hold"/>
                                        <p:tgtEl>
                                          <p:spTgt spid="44"/>
                                        </p:tgtEl>
                                        <p:attrNameLst>
                                          <p:attrName>ppt_w</p:attrName>
                                        </p:attrNameLst>
                                      </p:cBhvr>
                                      <p:tavLst>
                                        <p:tav tm="0">
                                          <p:val>
                                            <p:fltVal val="0"/>
                                          </p:val>
                                        </p:tav>
                                        <p:tav tm="100000">
                                          <p:val>
                                            <p:strVal val="#ppt_w"/>
                                          </p:val>
                                        </p:tav>
                                      </p:tavLst>
                                    </p:anim>
                                    <p:anim calcmode="lin" valueType="num">
                                      <p:cBhvr>
                                        <p:cTn id="122" dur="500" fill="hold"/>
                                        <p:tgtEl>
                                          <p:spTgt spid="44"/>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23" presetClass="entr" presetSubtype="16" fill="hold" nodeType="after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par>
                          <p:cTn id="132" fill="hold">
                            <p:stCondLst>
                              <p:cond delay="2000"/>
                            </p:stCondLst>
                            <p:childTnLst>
                              <p:par>
                                <p:cTn id="133" presetID="21" presetClass="entr" presetSubtype="1" fill="hold" nodeType="after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heel(1)">
                                      <p:cBhvr>
                                        <p:cTn id="135" dur="750"/>
                                        <p:tgtEl>
                                          <p:spTgt spid="50"/>
                                        </p:tgtEl>
                                      </p:cBhvr>
                                    </p:animEffect>
                                  </p:childTnLst>
                                </p:cTn>
                              </p:par>
                            </p:childTnLst>
                          </p:cTn>
                        </p:par>
                        <p:par>
                          <p:cTn id="136" fill="hold">
                            <p:stCondLst>
                              <p:cond delay="2750"/>
                            </p:stCondLst>
                            <p:childTnLst>
                              <p:par>
                                <p:cTn id="137" presetID="22" presetClass="entr" presetSubtype="1"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wipe(up)">
                                      <p:cBhvr>
                                        <p:cTn id="139" dur="500"/>
                                        <p:tgtEl>
                                          <p:spTgt spid="43"/>
                                        </p:tgtEl>
                                      </p:cBhvr>
                                    </p:animEffect>
                                  </p:childTnLst>
                                </p:cTn>
                              </p:par>
                              <p:par>
                                <p:cTn id="140" presetID="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0-#ppt_w/2"/>
                                          </p:val>
                                        </p:tav>
                                        <p:tav tm="100000">
                                          <p:val>
                                            <p:strVal val="#ppt_x"/>
                                          </p:val>
                                        </p:tav>
                                      </p:tavLst>
                                    </p:anim>
                                    <p:anim calcmode="lin" valueType="num">
                                      <p:cBhvr additive="base">
                                        <p:cTn id="143" dur="500" fill="hold"/>
                                        <p:tgtEl>
                                          <p:spTgt spid="51"/>
                                        </p:tgtEl>
                                        <p:attrNameLst>
                                          <p:attrName>ppt_y</p:attrName>
                                        </p:attrNameLst>
                                      </p:cBhvr>
                                      <p:tavLst>
                                        <p:tav tm="0">
                                          <p:val>
                                            <p:strVal val="#ppt_y"/>
                                          </p:val>
                                        </p:tav>
                                        <p:tav tm="100000">
                                          <p:val>
                                            <p:strVal val="#ppt_y"/>
                                          </p:val>
                                        </p:tav>
                                      </p:tavLst>
                                    </p:anim>
                                  </p:childTnLst>
                                </p:cTn>
                              </p:par>
                            </p:childTnLst>
                          </p:cTn>
                        </p:par>
                        <p:par>
                          <p:cTn id="144" fill="hold">
                            <p:stCondLst>
                              <p:cond delay="3250"/>
                            </p:stCondLst>
                            <p:childTnLst>
                              <p:par>
                                <p:cTn id="145" presetID="22" presetClass="entr" presetSubtype="8" fill="hold" nodeType="after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wipe(left)">
                                      <p:cBhvr>
                                        <p:cTn id="147" dur="500"/>
                                        <p:tgtEl>
                                          <p:spTgt spid="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down)">
                                      <p:cBhvr>
                                        <p:cTn id="152" dur="500"/>
                                        <p:tgtEl>
                                          <p:spTgt spid="58"/>
                                        </p:tgtEl>
                                      </p:cBhvr>
                                    </p:animEffect>
                                  </p:childTnLst>
                                </p:cTn>
                              </p:par>
                            </p:childTnLst>
                          </p:cTn>
                        </p:par>
                        <p:par>
                          <p:cTn id="153" fill="hold">
                            <p:stCondLst>
                              <p:cond delay="500"/>
                            </p:stCondLst>
                            <p:childTnLst>
                              <p:par>
                                <p:cTn id="154" presetID="23" presetClass="entr" presetSubtype="16" fill="hold" grpId="0" nodeType="afterEffect">
                                  <p:stCondLst>
                                    <p:cond delay="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500" fill="hold"/>
                                        <p:tgtEl>
                                          <p:spTgt spid="53"/>
                                        </p:tgtEl>
                                        <p:attrNameLst>
                                          <p:attrName>ppt_w</p:attrName>
                                        </p:attrNameLst>
                                      </p:cBhvr>
                                      <p:tavLst>
                                        <p:tav tm="0">
                                          <p:val>
                                            <p:fltVal val="0"/>
                                          </p:val>
                                        </p:tav>
                                        <p:tav tm="100000">
                                          <p:val>
                                            <p:strVal val="#ppt_w"/>
                                          </p:val>
                                        </p:tav>
                                      </p:tavLst>
                                    </p:anim>
                                    <p:anim calcmode="lin" valueType="num">
                                      <p:cBhvr>
                                        <p:cTn id="157" dur="500" fill="hold"/>
                                        <p:tgtEl>
                                          <p:spTgt spid="53"/>
                                        </p:tgtEl>
                                        <p:attrNameLst>
                                          <p:attrName>ppt_h</p:attrName>
                                        </p:attrNameLst>
                                      </p:cBhvr>
                                      <p:tavLst>
                                        <p:tav tm="0">
                                          <p:val>
                                            <p:fltVal val="0"/>
                                          </p:val>
                                        </p:tav>
                                        <p:tav tm="100000">
                                          <p:val>
                                            <p:strVal val="#ppt_h"/>
                                          </p:val>
                                        </p:tav>
                                      </p:tavLst>
                                    </p:anim>
                                  </p:childTnLst>
                                </p:cTn>
                              </p:par>
                            </p:childTnLst>
                          </p:cTn>
                        </p:par>
                        <p:par>
                          <p:cTn id="158" fill="hold">
                            <p:stCondLst>
                              <p:cond delay="1000"/>
                            </p:stCondLst>
                            <p:childTnLst>
                              <p:par>
                                <p:cTn id="159" presetID="23" presetClass="entr" presetSubtype="16" fill="hold" nodeType="after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500" fill="hold"/>
                                        <p:tgtEl>
                                          <p:spTgt spid="55"/>
                                        </p:tgtEl>
                                        <p:attrNameLst>
                                          <p:attrName>ppt_w</p:attrName>
                                        </p:attrNameLst>
                                      </p:cBhvr>
                                      <p:tavLst>
                                        <p:tav tm="0">
                                          <p:val>
                                            <p:fltVal val="0"/>
                                          </p:val>
                                        </p:tav>
                                        <p:tav tm="100000">
                                          <p:val>
                                            <p:strVal val="#ppt_w"/>
                                          </p:val>
                                        </p:tav>
                                      </p:tavLst>
                                    </p:anim>
                                    <p:anim calcmode="lin" valueType="num">
                                      <p:cBhvr>
                                        <p:cTn id="162" dur="500" fill="hold"/>
                                        <p:tgtEl>
                                          <p:spTgt spid="55"/>
                                        </p:tgtEl>
                                        <p:attrNameLst>
                                          <p:attrName>ppt_h</p:attrName>
                                        </p:attrNameLst>
                                      </p:cBhvr>
                                      <p:tavLst>
                                        <p:tav tm="0">
                                          <p:val>
                                            <p:fltVal val="0"/>
                                          </p:val>
                                        </p:tav>
                                        <p:tav tm="100000">
                                          <p:val>
                                            <p:strVal val="#ppt_h"/>
                                          </p:val>
                                        </p:tav>
                                      </p:tavLst>
                                    </p:anim>
                                  </p:childTnLst>
                                </p:cTn>
                              </p:par>
                            </p:childTnLst>
                          </p:cTn>
                        </p:par>
                        <p:par>
                          <p:cTn id="163" fill="hold">
                            <p:stCondLst>
                              <p:cond delay="1500"/>
                            </p:stCondLst>
                            <p:childTnLst>
                              <p:par>
                                <p:cTn id="164" presetID="10" presetClass="entr" presetSubtype="0" fill="hold" grpId="0" nodeType="after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par>
                          <p:cTn id="167" fill="hold">
                            <p:stCondLst>
                              <p:cond delay="2000"/>
                            </p:stCondLst>
                            <p:childTnLst>
                              <p:par>
                                <p:cTn id="168" presetID="21" presetClass="entr" presetSubtype="1" fill="hold" nodeType="after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heel(1)">
                                      <p:cBhvr>
                                        <p:cTn id="170" dur="750"/>
                                        <p:tgtEl>
                                          <p:spTgt spid="59"/>
                                        </p:tgtEl>
                                      </p:cBhvr>
                                    </p:animEffect>
                                  </p:childTnLst>
                                </p:cTn>
                              </p:par>
                            </p:childTnLst>
                          </p:cTn>
                        </p:par>
                        <p:par>
                          <p:cTn id="171" fill="hold">
                            <p:stCondLst>
                              <p:cond delay="2750"/>
                            </p:stCondLst>
                            <p:childTnLst>
                              <p:par>
                                <p:cTn id="172" presetID="22" presetClass="entr" presetSubtype="1" fill="hold" nodeType="after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wipe(up)">
                                      <p:cBhvr>
                                        <p:cTn id="174" dur="500"/>
                                        <p:tgtEl>
                                          <p:spTgt spid="52"/>
                                        </p:tgtEl>
                                      </p:cBhvr>
                                    </p:animEffect>
                                  </p:childTnLst>
                                </p:cTn>
                              </p:par>
                              <p:par>
                                <p:cTn id="175" presetID="2" presetClass="entr" presetSubtype="8"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 calcmode="lin" valueType="num">
                                      <p:cBhvr additive="base">
                                        <p:cTn id="177" dur="500" fill="hold"/>
                                        <p:tgtEl>
                                          <p:spTgt spid="60"/>
                                        </p:tgtEl>
                                        <p:attrNameLst>
                                          <p:attrName>ppt_x</p:attrName>
                                        </p:attrNameLst>
                                      </p:cBhvr>
                                      <p:tavLst>
                                        <p:tav tm="0">
                                          <p:val>
                                            <p:strVal val="0-#ppt_w/2"/>
                                          </p:val>
                                        </p:tav>
                                        <p:tav tm="100000">
                                          <p:val>
                                            <p:strVal val="#ppt_x"/>
                                          </p:val>
                                        </p:tav>
                                      </p:tavLst>
                                    </p:anim>
                                    <p:anim calcmode="lin" valueType="num">
                                      <p:cBhvr additive="base">
                                        <p:cTn id="17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3" grpId="0" animBg="1"/>
      <p:bldP spid="26" grpId="0" animBg="1"/>
      <p:bldP spid="27" grpId="0" animBg="1"/>
      <p:bldP spid="31" grpId="0" animBg="1"/>
      <p:bldP spid="33" grpId="0"/>
      <p:bldP spid="35" grpId="0" animBg="1"/>
      <p:bldP spid="36" grpId="0" animBg="1"/>
      <p:bldP spid="40" grpId="0" animBg="1"/>
      <p:bldP spid="42" grpId="0"/>
      <p:bldP spid="44" grpId="0" animBg="1"/>
      <p:bldP spid="45" grpId="0" animBg="1"/>
      <p:bldP spid="49" grpId="0" animBg="1"/>
      <p:bldP spid="51" grpId="0"/>
      <p:bldP spid="53" grpId="0" animBg="1"/>
      <p:bldP spid="54" grpId="0" animBg="1"/>
      <p:bldP spid="58" grpId="0" animBg="1"/>
      <p:bldP spid="60" grpId="0"/>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p:cNvGrpSpPr/>
          <p:nvPr/>
        </p:nvGrpSpPr>
        <p:grpSpPr>
          <a:xfrm rot="10800000" flipH="1">
            <a:off x="1705232" y="2947485"/>
            <a:ext cx="643691" cy="1362684"/>
            <a:chOff x="0" y="0"/>
            <a:chExt cx="858452" cy="1817330"/>
          </a:xfrm>
        </p:grpSpPr>
        <p:sp>
          <p:nvSpPr>
            <p:cNvPr id="14"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05E69"/>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5"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6"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17" name="Shape"/>
          <p:cNvSpPr/>
          <p:nvPr/>
        </p:nvSpPr>
        <p:spPr>
          <a:xfrm>
            <a:off x="2127222" y="2954591"/>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05E69"/>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20" name="TextBox 52"/>
          <p:cNvSpPr txBox="1"/>
          <p:nvPr/>
        </p:nvSpPr>
        <p:spPr>
          <a:xfrm>
            <a:off x="2127222" y="3046886"/>
            <a:ext cx="880855" cy="50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1" rIns="34281">
            <a:spAutoFit/>
          </a:bodyPr>
          <a:lstStyle>
            <a:lvl1pPr algn="ctr">
              <a:defRPr sz="1400">
                <a:solidFill>
                  <a:srgbClr val="F05E69"/>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1930</a:t>
            </a:r>
            <a:endParaRPr sz="2699" b="1">
              <a:latin typeface="Times New Roman" pitchFamily="18" charset="0"/>
              <a:cs typeface="Times New Roman" pitchFamily="18" charset="0"/>
            </a:endParaRPr>
          </a:p>
        </p:txBody>
      </p:sp>
      <p:grpSp>
        <p:nvGrpSpPr>
          <p:cNvPr id="21" name="Group"/>
          <p:cNvGrpSpPr/>
          <p:nvPr/>
        </p:nvGrpSpPr>
        <p:grpSpPr>
          <a:xfrm>
            <a:off x="2825354" y="1760551"/>
            <a:ext cx="643692" cy="1362685"/>
            <a:chOff x="0" y="-1"/>
            <a:chExt cx="858453" cy="1817332"/>
          </a:xfrm>
        </p:grpSpPr>
        <p:sp>
          <p:nvSpPr>
            <p:cNvPr id="22"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23A2E7"/>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23"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24"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25" name="Shape"/>
          <p:cNvSpPr/>
          <p:nvPr/>
        </p:nvSpPr>
        <p:spPr>
          <a:xfrm>
            <a:off x="3247343" y="2952008"/>
            <a:ext cx="880855" cy="165305"/>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23A2E7"/>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28" name="TextBox 52"/>
          <p:cNvSpPr txBox="1"/>
          <p:nvPr/>
        </p:nvSpPr>
        <p:spPr>
          <a:xfrm>
            <a:off x="3212662" y="2481923"/>
            <a:ext cx="880855" cy="50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1" rIns="34281">
            <a:spAutoFit/>
          </a:bodyPr>
          <a:lstStyle>
            <a:lvl1pPr algn="ctr">
              <a:defRPr sz="1400">
                <a:solidFill>
                  <a:srgbClr val="24A2E6"/>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1945</a:t>
            </a:r>
            <a:endParaRPr sz="2699" b="1">
              <a:latin typeface="Times New Roman" pitchFamily="18" charset="0"/>
              <a:cs typeface="Times New Roman" pitchFamily="18" charset="0"/>
            </a:endParaRPr>
          </a:p>
        </p:txBody>
      </p:sp>
      <p:grpSp>
        <p:nvGrpSpPr>
          <p:cNvPr id="29" name="Group"/>
          <p:cNvGrpSpPr/>
          <p:nvPr/>
        </p:nvGrpSpPr>
        <p:grpSpPr>
          <a:xfrm rot="10800000" flipH="1">
            <a:off x="3945476" y="2951251"/>
            <a:ext cx="643691" cy="1362684"/>
            <a:chOff x="0" y="0"/>
            <a:chExt cx="858452" cy="1817330"/>
          </a:xfrm>
        </p:grpSpPr>
        <p:sp>
          <p:nvSpPr>
            <p:cNvPr id="30"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00B050"/>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1"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2"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33" name="Shape"/>
          <p:cNvSpPr/>
          <p:nvPr/>
        </p:nvSpPr>
        <p:spPr>
          <a:xfrm>
            <a:off x="4367465" y="2958356"/>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00B05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36" name="TextBox 52"/>
          <p:cNvSpPr txBox="1"/>
          <p:nvPr/>
        </p:nvSpPr>
        <p:spPr>
          <a:xfrm>
            <a:off x="4367465" y="3050652"/>
            <a:ext cx="880855" cy="50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1" rIns="34281">
            <a:spAutoFit/>
          </a:bodyPr>
          <a:lstStyle>
            <a:lvl1pPr algn="ctr">
              <a:defRPr sz="1400">
                <a:solidFill>
                  <a:srgbClr val="516378"/>
                </a:solidFill>
                <a:latin typeface="Avenir Next Demi Bold"/>
                <a:ea typeface="Avenir Next Demi Bold"/>
                <a:cs typeface="Avenir Next Demi Bold"/>
                <a:sym typeface="Avenir Next Demi Bold"/>
              </a:defRPr>
            </a:lvl1pPr>
          </a:lstStyle>
          <a:p>
            <a:pPr defTabSz="816159"/>
            <a:r>
              <a:rPr lang="en-US" sz="2699" b="1">
                <a:solidFill>
                  <a:srgbClr val="00B050"/>
                </a:solidFill>
                <a:latin typeface="Times New Roman" pitchFamily="18" charset="0"/>
                <a:cs typeface="Times New Roman" pitchFamily="18" charset="0"/>
              </a:rPr>
              <a:t>1954</a:t>
            </a:r>
            <a:endParaRPr sz="2699" b="1">
              <a:solidFill>
                <a:srgbClr val="00B050"/>
              </a:solidFill>
              <a:latin typeface="Times New Roman" pitchFamily="18" charset="0"/>
              <a:cs typeface="Times New Roman" pitchFamily="18" charset="0"/>
            </a:endParaRPr>
          </a:p>
        </p:txBody>
      </p:sp>
      <p:grpSp>
        <p:nvGrpSpPr>
          <p:cNvPr id="37" name="Group"/>
          <p:cNvGrpSpPr/>
          <p:nvPr/>
        </p:nvGrpSpPr>
        <p:grpSpPr>
          <a:xfrm>
            <a:off x="5065597" y="1760551"/>
            <a:ext cx="643691" cy="1362684"/>
            <a:chOff x="0" y="0"/>
            <a:chExt cx="858452" cy="1817330"/>
          </a:xfrm>
        </p:grpSpPr>
        <p:sp>
          <p:nvSpPr>
            <p:cNvPr id="38"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6A5FB3"/>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9"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0"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41" name="Shape"/>
          <p:cNvSpPr/>
          <p:nvPr/>
        </p:nvSpPr>
        <p:spPr>
          <a:xfrm>
            <a:off x="5487587" y="2952008"/>
            <a:ext cx="880854" cy="165305"/>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6A5FB3"/>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44" name="TextBox 52"/>
          <p:cNvSpPr txBox="1"/>
          <p:nvPr/>
        </p:nvSpPr>
        <p:spPr>
          <a:xfrm>
            <a:off x="5452905" y="2481923"/>
            <a:ext cx="880855" cy="50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1" rIns="34281">
            <a:spAutoFit/>
          </a:bodyPr>
          <a:lstStyle>
            <a:lvl1pPr algn="ctr">
              <a:defRPr sz="1400">
                <a:solidFill>
                  <a:srgbClr val="6B5FB3"/>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1975</a:t>
            </a:r>
            <a:endParaRPr sz="2699" b="1">
              <a:latin typeface="Times New Roman" pitchFamily="18" charset="0"/>
              <a:cs typeface="Times New Roman" pitchFamily="18" charset="0"/>
            </a:endParaRPr>
          </a:p>
        </p:txBody>
      </p:sp>
      <p:grpSp>
        <p:nvGrpSpPr>
          <p:cNvPr id="45" name="Group"/>
          <p:cNvGrpSpPr/>
          <p:nvPr/>
        </p:nvGrpSpPr>
        <p:grpSpPr>
          <a:xfrm rot="10800000" flipH="1">
            <a:off x="6185718" y="2951251"/>
            <a:ext cx="643691" cy="1362684"/>
            <a:chOff x="0" y="0"/>
            <a:chExt cx="858452" cy="1817330"/>
          </a:xfrm>
        </p:grpSpPr>
        <p:sp>
          <p:nvSpPr>
            <p:cNvPr id="46"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F0000"/>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7" name="Circle"/>
            <p:cNvSpPr/>
            <p:nvPr/>
          </p:nvSpPr>
          <p:spPr>
            <a:xfrm rot="1873">
              <a:off x="93874" y="93845"/>
              <a:ext cx="670718" cy="670719"/>
            </a:xfrm>
            <a:prstGeom prst="ellipse">
              <a:avLst/>
            </a:prstGeom>
            <a:solidFill>
              <a:srgbClr val="FFFFFF"/>
            </a:solidFill>
            <a:ln w="12700" cap="flat">
              <a:solidFill>
                <a:srgbClr val="FF0000"/>
              </a:solid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8"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49" name="Shape"/>
          <p:cNvSpPr/>
          <p:nvPr/>
        </p:nvSpPr>
        <p:spPr>
          <a:xfrm>
            <a:off x="6607708" y="2958356"/>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F000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52" name="TextBox 52"/>
          <p:cNvSpPr txBox="1"/>
          <p:nvPr/>
        </p:nvSpPr>
        <p:spPr>
          <a:xfrm>
            <a:off x="6572801" y="3050652"/>
            <a:ext cx="956490" cy="50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1" rIns="34281">
            <a:spAutoFit/>
          </a:bodyPr>
          <a:lstStyle>
            <a:lvl1pPr algn="ctr">
              <a:defRPr sz="1400">
                <a:solidFill>
                  <a:srgbClr val="806362"/>
                </a:solidFill>
                <a:latin typeface="Avenir Next Demi Bold"/>
                <a:ea typeface="Avenir Next Demi Bold"/>
                <a:cs typeface="Avenir Next Demi Bold"/>
                <a:sym typeface="Avenir Next Demi Bold"/>
              </a:defRPr>
            </a:lvl1pPr>
          </a:lstStyle>
          <a:p>
            <a:pPr defTabSz="816159"/>
            <a:r>
              <a:rPr lang="en-US" sz="2699" b="1">
                <a:solidFill>
                  <a:srgbClr val="FF0000"/>
                </a:solidFill>
                <a:latin typeface="Times New Roman" pitchFamily="18" charset="0"/>
                <a:cs typeface="Times New Roman" pitchFamily="18" charset="0"/>
              </a:rPr>
              <a:t>1986</a:t>
            </a:r>
            <a:endParaRPr sz="2699" b="1">
              <a:solidFill>
                <a:srgbClr val="FF0000"/>
              </a:solidFill>
              <a:latin typeface="Times New Roman" pitchFamily="18" charset="0"/>
              <a:cs typeface="Times New Roman" pitchFamily="18" charset="0"/>
            </a:endParaRPr>
          </a:p>
        </p:txBody>
      </p:sp>
      <p:sp>
        <p:nvSpPr>
          <p:cNvPr id="61" name="Atom"/>
          <p:cNvSpPr/>
          <p:nvPr/>
        </p:nvSpPr>
        <p:spPr>
          <a:xfrm>
            <a:off x="4135436" y="3836449"/>
            <a:ext cx="263769" cy="29711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516378"/>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2" name="Court Building"/>
          <p:cNvSpPr/>
          <p:nvPr/>
        </p:nvSpPr>
        <p:spPr>
          <a:xfrm>
            <a:off x="5265081" y="1935546"/>
            <a:ext cx="245842" cy="2458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6A5FB3"/>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3" name="Gear"/>
          <p:cNvSpPr/>
          <p:nvPr/>
        </p:nvSpPr>
        <p:spPr>
          <a:xfrm>
            <a:off x="6359042" y="3839784"/>
            <a:ext cx="297054" cy="29711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FF000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4" name="Brain"/>
          <p:cNvSpPr/>
          <p:nvPr/>
        </p:nvSpPr>
        <p:spPr>
          <a:xfrm>
            <a:off x="1867582" y="3862638"/>
            <a:ext cx="318991" cy="244734"/>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05E69"/>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5" name="Microscope"/>
          <p:cNvSpPr/>
          <p:nvPr/>
        </p:nvSpPr>
        <p:spPr>
          <a:xfrm>
            <a:off x="3043767" y="1896663"/>
            <a:ext cx="225911" cy="323608"/>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23A2E7"/>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8" name="TextBox 52">
            <a:extLst>
              <a:ext uri="{FF2B5EF4-FFF2-40B4-BE49-F238E27FC236}">
                <a16:creationId xmlns:a16="http://schemas.microsoft.com/office/drawing/2014/main" id="{7FB20436-DA58-7E45-9E4D-11DA3F36921D}"/>
              </a:ext>
            </a:extLst>
          </p:cNvPr>
          <p:cNvSpPr txBox="1"/>
          <p:nvPr/>
        </p:nvSpPr>
        <p:spPr>
          <a:xfrm>
            <a:off x="1998883" y="487178"/>
            <a:ext cx="4983352"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1" rIns="34281">
            <a:spAutoFit/>
          </a:bodyPr>
          <a:lstStyle>
            <a:lvl1pPr algn="ctr">
              <a:defRPr sz="2000">
                <a:solidFill>
                  <a:srgbClr val="FF8029"/>
                </a:solidFill>
                <a:latin typeface="Avenir Next Condensed Medium"/>
                <a:ea typeface="Avenir Next Condensed Medium"/>
                <a:cs typeface="Avenir Next Condensed Medium"/>
                <a:sym typeface="Avenir Next Condensed Medium"/>
              </a:defRPr>
            </a:lvl1pPr>
          </a:lstStyle>
          <a:p>
            <a:pPr defTabSz="816159"/>
            <a:r>
              <a:rPr lang="vi-VN" sz="1800" b="1">
                <a:latin typeface="Times New Roman" pitchFamily="18" charset="0"/>
                <a:cs typeface="Times New Roman" pitchFamily="18" charset="0"/>
              </a:rPr>
              <a:t>Đảng ra đời là sự chuẩn bị đầu tiên có tính quyết định cho những bước phát triển nhảy vọt mới trong lịch sử phát triển của dân tộc Việt Nam.</a:t>
            </a:r>
          </a:p>
        </p:txBody>
      </p:sp>
      <p:sp>
        <p:nvSpPr>
          <p:cNvPr id="71" name="Shape"/>
          <p:cNvSpPr/>
          <p:nvPr/>
        </p:nvSpPr>
        <p:spPr>
          <a:xfrm>
            <a:off x="7488563" y="2957931"/>
            <a:ext cx="347872" cy="165305"/>
          </a:xfrm>
          <a:custGeom>
            <a:avLst/>
            <a:gdLst/>
            <a:ahLst/>
            <a:cxnLst>
              <a:cxn ang="0">
                <a:pos x="wd2" y="hd2"/>
              </a:cxn>
              <a:cxn ang="5400000">
                <a:pos x="wd2" y="hd2"/>
              </a:cxn>
              <a:cxn ang="10800000">
                <a:pos x="wd2" y="hd2"/>
              </a:cxn>
              <a:cxn ang="16200000">
                <a:pos x="wd2" y="hd2"/>
              </a:cxn>
            </a:cxnLst>
            <a:rect l="0" t="0" r="r" b="b"/>
            <a:pathLst>
              <a:path w="21600" h="21600" extrusionOk="0">
                <a:moveTo>
                  <a:pt x="269" y="0"/>
                </a:moveTo>
                <a:lnTo>
                  <a:pt x="16147" y="193"/>
                </a:lnTo>
                <a:lnTo>
                  <a:pt x="21600" y="11450"/>
                </a:lnTo>
                <a:lnTo>
                  <a:pt x="17228" y="21600"/>
                </a:lnTo>
                <a:lnTo>
                  <a:pt x="0" y="21314"/>
                </a:lnTo>
                <a:lnTo>
                  <a:pt x="4787" y="10915"/>
                </a:lnTo>
                <a:lnTo>
                  <a:pt x="269" y="0"/>
                </a:lnTo>
                <a:close/>
              </a:path>
            </a:pathLst>
          </a:custGeom>
          <a:solidFill>
            <a:srgbClr val="FF0000"/>
          </a:solidFill>
          <a:ln w="12700">
            <a:miter lim="400000"/>
          </a:ln>
        </p:spPr>
        <p:txBody>
          <a:bodyPr lIns="34281" rIns="34281" anchor="ctr"/>
          <a:lstStyle/>
          <a:p>
            <a:pPr defTabSz="816159"/>
            <a:endParaRPr sz="1575" b="1">
              <a:solidFill>
                <a:srgbClr val="FF0000"/>
              </a:solidFill>
              <a:latin typeface="Times New Roman" pitchFamily="18" charset="0"/>
              <a:cs typeface="Times New Roman" pitchFamily="18" charset="0"/>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403" y="3444098"/>
            <a:ext cx="1027360" cy="1031004"/>
          </a:xfrm>
          <a:prstGeom prst="ellipse">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897" y="1575750"/>
            <a:ext cx="997696" cy="1005728"/>
          </a:xfrm>
          <a:prstGeom prst="ellipse">
            <a:avLst/>
          </a:prstGeom>
        </p:spPr>
      </p:pic>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1999" r="16514"/>
          <a:stretch/>
        </p:blipFill>
        <p:spPr>
          <a:xfrm>
            <a:off x="3739710" y="3471160"/>
            <a:ext cx="1048313" cy="1041892"/>
          </a:xfrm>
          <a:prstGeom prst="ellipse">
            <a:avLst/>
          </a:prstGeom>
        </p:spPr>
      </p:pic>
      <p:pic>
        <p:nvPicPr>
          <p:cNvPr id="76" name="Picture 7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258" t="3185" r="12070" b="861"/>
          <a:stretch/>
        </p:blipFill>
        <p:spPr>
          <a:xfrm>
            <a:off x="4876800" y="1545181"/>
            <a:ext cx="1022401" cy="1026569"/>
          </a:xfrm>
          <a:prstGeom prst="ellipse">
            <a:avLst/>
          </a:prstGeom>
        </p:spPr>
      </p:pic>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82718" y="3459593"/>
            <a:ext cx="1049702" cy="1050823"/>
          </a:xfrm>
          <a:prstGeom prst="ellipse">
            <a:avLst/>
          </a:prstGeom>
        </p:spPr>
      </p:pic>
    </p:spTree>
    <p:extLst>
      <p:ext uri="{BB962C8B-B14F-4D97-AF65-F5344CB8AC3E}">
        <p14:creationId xmlns:p14="http://schemas.microsoft.com/office/powerpoint/2010/main" val="9675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3" presetClass="entr" presetSubtype="16" fill="hold" grpId="0" nodeType="afterEffect">
                                  <p:stCondLst>
                                    <p:cond delay="0"/>
                                  </p:stCondLst>
                                  <p:iterate>
                                    <p:tmAbs val="0"/>
                                  </p:iterate>
                                  <p:childTnLst>
                                    <p:set>
                                      <p:cBhvr>
                                        <p:cTn id="15" fill="hold"/>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iterate>
                                    <p:tmAbs val="0"/>
                                  </p:iterate>
                                  <p:childTnLst>
                                    <p:set>
                                      <p:cBhvr>
                                        <p:cTn id="20" fill="hold"/>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2" presetClass="entr" presetSubtype="4" fill="hold" grpId="0" nodeType="afterEffect">
                                  <p:stCondLst>
                                    <p:cond delay="0"/>
                                  </p:stCondLst>
                                  <p:iterate>
                                    <p:tmAbs val="0"/>
                                  </p:iterate>
                                  <p:childTnLst>
                                    <p:set>
                                      <p:cBhvr>
                                        <p:cTn id="29" fill="hold"/>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22" presetClass="entr" presetSubtype="4" fill="hold" grpId="0" nodeType="afterEffect">
                                  <p:stCondLst>
                                    <p:cond delay="0"/>
                                  </p:stCondLst>
                                  <p:iterate>
                                    <p:tmAbs val="0"/>
                                  </p:iterate>
                                  <p:childTnLst>
                                    <p:set>
                                      <p:cBhvr>
                                        <p:cTn id="33" fill="hold"/>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par>
                          <p:cTn id="35" fill="hold">
                            <p:stCondLst>
                              <p:cond delay="3000"/>
                            </p:stCondLst>
                            <p:childTnLst>
                              <p:par>
                                <p:cTn id="36" presetID="23" presetClass="entr" presetSubtype="16" fill="hold" grpId="0" nodeType="afterEffect">
                                  <p:stCondLst>
                                    <p:cond delay="0"/>
                                  </p:stCondLst>
                                  <p:iterate>
                                    <p:tmAbs val="0"/>
                                  </p:iterate>
                                  <p:childTnLst>
                                    <p:set>
                                      <p:cBhvr>
                                        <p:cTn id="37" fill="hold"/>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childTnLst>
                                </p:cTn>
                              </p:par>
                            </p:childTnLst>
                          </p:cTn>
                        </p:par>
                        <p:par>
                          <p:cTn id="40" fill="hold">
                            <p:stCondLst>
                              <p:cond delay="3500"/>
                            </p:stCondLst>
                            <p:childTnLst>
                              <p:par>
                                <p:cTn id="41" presetID="22" presetClass="entr" presetSubtype="8" fill="hold" grpId="0" nodeType="afterEffect">
                                  <p:stCondLst>
                                    <p:cond delay="0"/>
                                  </p:stCondLst>
                                  <p:iterate>
                                    <p:tmAbs val="0"/>
                                  </p:iterate>
                                  <p:childTnLst>
                                    <p:set>
                                      <p:cBhvr>
                                        <p:cTn id="42" fill="hold"/>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500" fill="hold"/>
                                        <p:tgtEl>
                                          <p:spTgt spid="74"/>
                                        </p:tgtEl>
                                        <p:attrNameLst>
                                          <p:attrName>ppt_w</p:attrName>
                                        </p:attrNameLst>
                                      </p:cBhvr>
                                      <p:tavLst>
                                        <p:tav tm="0">
                                          <p:val>
                                            <p:fltVal val="0"/>
                                          </p:val>
                                        </p:tav>
                                        <p:tav tm="100000">
                                          <p:val>
                                            <p:strVal val="#ppt_w"/>
                                          </p:val>
                                        </p:tav>
                                      </p:tavLst>
                                    </p:anim>
                                    <p:anim calcmode="lin" valueType="num">
                                      <p:cBhvr>
                                        <p:cTn id="48" dur="500" fill="hold"/>
                                        <p:tgtEl>
                                          <p:spTgt spid="7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2" presetClass="entr" presetSubtype="4" fill="hold" grpId="0" nodeType="afterEffect">
                                  <p:stCondLst>
                                    <p:cond delay="0"/>
                                  </p:stCondLst>
                                  <p:iterate>
                                    <p:tmAbs val="0"/>
                                  </p:iterate>
                                  <p:childTnLst>
                                    <p:set>
                                      <p:cBhvr>
                                        <p:cTn id="51" fill="hold"/>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p:stCondLst>
                              <p:cond delay="5000"/>
                            </p:stCondLst>
                            <p:childTnLst>
                              <p:par>
                                <p:cTn id="54" presetID="22" presetClass="entr" presetSubtype="1" fill="hold" grpId="0" nodeType="afterEffect">
                                  <p:stCondLst>
                                    <p:cond delay="0"/>
                                  </p:stCondLst>
                                  <p:iterate>
                                    <p:tmAbs val="0"/>
                                  </p:iterate>
                                  <p:childTnLst>
                                    <p:set>
                                      <p:cBhvr>
                                        <p:cTn id="55" fill="hold"/>
                                        <p:tgtEl>
                                          <p:spTgt spid="29"/>
                                        </p:tgtEl>
                                        <p:attrNameLst>
                                          <p:attrName>style.visibility</p:attrName>
                                        </p:attrNameLst>
                                      </p:cBhvr>
                                      <p:to>
                                        <p:strVal val="visible"/>
                                      </p:to>
                                    </p:set>
                                    <p:animEffect transition="in" filter="wipe(up)">
                                      <p:cBhvr>
                                        <p:cTn id="56" dur="500"/>
                                        <p:tgtEl>
                                          <p:spTgt spid="29"/>
                                        </p:tgtEl>
                                      </p:cBhvr>
                                    </p:animEffect>
                                  </p:childTnLst>
                                </p:cTn>
                              </p:par>
                            </p:childTnLst>
                          </p:cTn>
                        </p:par>
                        <p:par>
                          <p:cTn id="57" fill="hold">
                            <p:stCondLst>
                              <p:cond delay="5500"/>
                            </p:stCondLst>
                            <p:childTnLst>
                              <p:par>
                                <p:cTn id="58" presetID="23" presetClass="entr" presetSubtype="16" fill="hold" grpId="0" nodeType="afterEffect">
                                  <p:stCondLst>
                                    <p:cond delay="0"/>
                                  </p:stCondLst>
                                  <p:iterate>
                                    <p:tmAbs val="0"/>
                                  </p:iterate>
                                  <p:childTnLst>
                                    <p:set>
                                      <p:cBhvr>
                                        <p:cTn id="59" fill="hold"/>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childTnLst>
                                </p:cTn>
                              </p:par>
                            </p:childTnLst>
                          </p:cTn>
                        </p:par>
                        <p:par>
                          <p:cTn id="62" fill="hold">
                            <p:stCondLst>
                              <p:cond delay="6000"/>
                            </p:stCondLst>
                            <p:childTnLst>
                              <p:par>
                                <p:cTn id="63" presetID="22" presetClass="entr" presetSubtype="8" fill="hold" grpId="0" nodeType="afterEffect">
                                  <p:stCondLst>
                                    <p:cond delay="0"/>
                                  </p:stCondLst>
                                  <p:iterate>
                                    <p:tmAbs val="0"/>
                                  </p:iterate>
                                  <p:childTnLst>
                                    <p:set>
                                      <p:cBhvr>
                                        <p:cTn id="64" fill="hold"/>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6500"/>
                            </p:stCondLst>
                            <p:childTnLst>
                              <p:par>
                                <p:cTn id="67" presetID="23" presetClass="entr" presetSubtype="16"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childTnLst>
                                </p:cTn>
                              </p:par>
                            </p:childTnLst>
                          </p:cTn>
                        </p:par>
                        <p:par>
                          <p:cTn id="71" fill="hold">
                            <p:stCondLst>
                              <p:cond delay="7000"/>
                            </p:stCondLst>
                            <p:childTnLst>
                              <p:par>
                                <p:cTn id="72" presetID="22" presetClass="entr" presetSubtype="4" fill="hold" grpId="0" nodeType="afterEffect">
                                  <p:stCondLst>
                                    <p:cond delay="0"/>
                                  </p:stCondLst>
                                  <p:iterate>
                                    <p:tmAbs val="0"/>
                                  </p:iterate>
                                  <p:childTnLst>
                                    <p:set>
                                      <p:cBhvr>
                                        <p:cTn id="73" fill="hold"/>
                                        <p:tgtEl>
                                          <p:spTgt spid="36"/>
                                        </p:tgtEl>
                                        <p:attrNameLst>
                                          <p:attrName>style.visibility</p:attrName>
                                        </p:attrNameLst>
                                      </p:cBhvr>
                                      <p:to>
                                        <p:strVal val="visible"/>
                                      </p:to>
                                    </p:set>
                                    <p:animEffect transition="in" filter="wipe(down)">
                                      <p:cBhvr>
                                        <p:cTn id="74" dur="500"/>
                                        <p:tgtEl>
                                          <p:spTgt spid="36"/>
                                        </p:tgtEl>
                                      </p:cBhvr>
                                    </p:animEffect>
                                  </p:childTnLst>
                                </p:cTn>
                              </p:par>
                            </p:childTnLst>
                          </p:cTn>
                        </p:par>
                        <p:par>
                          <p:cTn id="75" fill="hold">
                            <p:stCondLst>
                              <p:cond delay="7500"/>
                            </p:stCondLst>
                            <p:childTnLst>
                              <p:par>
                                <p:cTn id="76" presetID="22" presetClass="entr" presetSubtype="4" fill="hold" grpId="0" nodeType="afterEffect">
                                  <p:stCondLst>
                                    <p:cond delay="0"/>
                                  </p:stCondLst>
                                  <p:iterate>
                                    <p:tmAbs val="0"/>
                                  </p:iterate>
                                  <p:childTnLst>
                                    <p:set>
                                      <p:cBhvr>
                                        <p:cTn id="77" fill="hold"/>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par>
                          <p:cTn id="79" fill="hold">
                            <p:stCondLst>
                              <p:cond delay="8000"/>
                            </p:stCondLst>
                            <p:childTnLst>
                              <p:par>
                                <p:cTn id="80" presetID="23" presetClass="entr" presetSubtype="16" fill="hold" grpId="0" nodeType="afterEffect">
                                  <p:stCondLst>
                                    <p:cond delay="0"/>
                                  </p:stCondLst>
                                  <p:iterate>
                                    <p:tmAbs val="0"/>
                                  </p:iterate>
                                  <p:childTnLst>
                                    <p:set>
                                      <p:cBhvr>
                                        <p:cTn id="81" fill="hold"/>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childTnLst>
                                </p:cTn>
                              </p:par>
                            </p:childTnLst>
                          </p:cTn>
                        </p:par>
                        <p:par>
                          <p:cTn id="84" fill="hold">
                            <p:stCondLst>
                              <p:cond delay="8500"/>
                            </p:stCondLst>
                            <p:childTnLst>
                              <p:par>
                                <p:cTn id="85" presetID="22" presetClass="entr" presetSubtype="8" fill="hold" grpId="0" nodeType="afterEffect">
                                  <p:stCondLst>
                                    <p:cond delay="0"/>
                                  </p:stCondLst>
                                  <p:iterate>
                                    <p:tmAbs val="0"/>
                                  </p:iterate>
                                  <p:childTnLst>
                                    <p:set>
                                      <p:cBhvr>
                                        <p:cTn id="86" fill="hold"/>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par>
                          <p:cTn id="88" fill="hold">
                            <p:stCondLst>
                              <p:cond delay="9000"/>
                            </p:stCondLst>
                            <p:childTnLst>
                              <p:par>
                                <p:cTn id="89" presetID="23" presetClass="entr" presetSubtype="16"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childTnLst>
                                </p:cTn>
                              </p:par>
                            </p:childTnLst>
                          </p:cTn>
                        </p:par>
                        <p:par>
                          <p:cTn id="93" fill="hold">
                            <p:stCondLst>
                              <p:cond delay="9500"/>
                            </p:stCondLst>
                            <p:childTnLst>
                              <p:par>
                                <p:cTn id="94" presetID="22" presetClass="entr" presetSubtype="4" fill="hold" grpId="0" nodeType="afterEffect">
                                  <p:stCondLst>
                                    <p:cond delay="0"/>
                                  </p:stCondLst>
                                  <p:iterate>
                                    <p:tmAbs val="0"/>
                                  </p:iterate>
                                  <p:childTnLst>
                                    <p:set>
                                      <p:cBhvr>
                                        <p:cTn id="95" fill="hold"/>
                                        <p:tgtEl>
                                          <p:spTgt spid="44"/>
                                        </p:tgtEl>
                                        <p:attrNameLst>
                                          <p:attrName>style.visibility</p:attrName>
                                        </p:attrNameLst>
                                      </p:cBhvr>
                                      <p:to>
                                        <p:strVal val="visible"/>
                                      </p:to>
                                    </p:set>
                                    <p:animEffect transition="in" filter="wipe(down)">
                                      <p:cBhvr>
                                        <p:cTn id="96" dur="500"/>
                                        <p:tgtEl>
                                          <p:spTgt spid="44"/>
                                        </p:tgtEl>
                                      </p:cBhvr>
                                    </p:animEffect>
                                  </p:childTnLst>
                                </p:cTn>
                              </p:par>
                            </p:childTnLst>
                          </p:cTn>
                        </p:par>
                        <p:par>
                          <p:cTn id="97" fill="hold">
                            <p:stCondLst>
                              <p:cond delay="10000"/>
                            </p:stCondLst>
                            <p:childTnLst>
                              <p:par>
                                <p:cTn id="98" presetID="22" presetClass="entr" presetSubtype="1" fill="hold" grpId="0" nodeType="afterEffect">
                                  <p:stCondLst>
                                    <p:cond delay="0"/>
                                  </p:stCondLst>
                                  <p:iterate>
                                    <p:tmAbs val="0"/>
                                  </p:iterate>
                                  <p:childTnLst>
                                    <p:set>
                                      <p:cBhvr>
                                        <p:cTn id="99" fill="hold"/>
                                        <p:tgtEl>
                                          <p:spTgt spid="45"/>
                                        </p:tgtEl>
                                        <p:attrNameLst>
                                          <p:attrName>style.visibility</p:attrName>
                                        </p:attrNameLst>
                                      </p:cBhvr>
                                      <p:to>
                                        <p:strVal val="visible"/>
                                      </p:to>
                                    </p:set>
                                    <p:animEffect transition="in" filter="wipe(up)">
                                      <p:cBhvr>
                                        <p:cTn id="100" dur="500"/>
                                        <p:tgtEl>
                                          <p:spTgt spid="45"/>
                                        </p:tgtEl>
                                      </p:cBhvr>
                                    </p:animEffect>
                                  </p:childTnLst>
                                </p:cTn>
                              </p:par>
                            </p:childTnLst>
                          </p:cTn>
                        </p:par>
                        <p:par>
                          <p:cTn id="101" fill="hold">
                            <p:stCondLst>
                              <p:cond delay="10500"/>
                            </p:stCondLst>
                            <p:childTnLst>
                              <p:par>
                                <p:cTn id="102" presetID="22" presetClass="entr" presetSubtype="8" fill="hold" grpId="0" nodeType="afterEffect">
                                  <p:stCondLst>
                                    <p:cond delay="0"/>
                                  </p:stCondLst>
                                  <p:iterate>
                                    <p:tmAbs val="0"/>
                                  </p:iterate>
                                  <p:childTnLst>
                                    <p:set>
                                      <p:cBhvr>
                                        <p:cTn id="103" fill="hold"/>
                                        <p:tgtEl>
                                          <p:spTgt spid="49"/>
                                        </p:tgtEl>
                                        <p:attrNameLst>
                                          <p:attrName>style.visibility</p:attrName>
                                        </p:attrNameLst>
                                      </p:cBhvr>
                                      <p:to>
                                        <p:strVal val="visible"/>
                                      </p:to>
                                    </p:set>
                                    <p:animEffect transition="in" filter="wipe(left)">
                                      <p:cBhvr>
                                        <p:cTn id="104" dur="500"/>
                                        <p:tgtEl>
                                          <p:spTgt spid="49"/>
                                        </p:tgtEl>
                                      </p:cBhvr>
                                    </p:animEffect>
                                  </p:childTnLst>
                                </p:cTn>
                              </p:par>
                            </p:childTnLst>
                          </p:cTn>
                        </p:par>
                        <p:par>
                          <p:cTn id="105" fill="hold">
                            <p:stCondLst>
                              <p:cond delay="11000"/>
                            </p:stCondLst>
                            <p:childTnLst>
                              <p:par>
                                <p:cTn id="106" presetID="23" presetClass="entr" presetSubtype="16" fill="hold" grpId="0" nodeType="afterEffect">
                                  <p:stCondLst>
                                    <p:cond delay="0"/>
                                  </p:stCondLst>
                                  <p:iterate>
                                    <p:tmAbs val="0"/>
                                  </p:iterate>
                                  <p:childTnLst>
                                    <p:set>
                                      <p:cBhvr>
                                        <p:cTn id="107" fill="hold"/>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childTnLst>
                                </p:cTn>
                              </p:par>
                            </p:childTnLst>
                          </p:cTn>
                        </p:par>
                        <p:par>
                          <p:cTn id="110" fill="hold">
                            <p:stCondLst>
                              <p:cond delay="11500"/>
                            </p:stCondLst>
                            <p:childTnLst>
                              <p:par>
                                <p:cTn id="111" presetID="23" presetClass="entr" presetSubtype="16" fill="hold" nodeType="after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childTnLst>
                                </p:cTn>
                              </p:par>
                            </p:childTnLst>
                          </p:cTn>
                        </p:par>
                        <p:par>
                          <p:cTn id="115" fill="hold">
                            <p:stCondLst>
                              <p:cond delay="12000"/>
                            </p:stCondLst>
                            <p:childTnLst>
                              <p:par>
                                <p:cTn id="116" presetID="22" presetClass="entr" presetSubtype="4" fill="hold" grpId="0" nodeType="afterEffect">
                                  <p:stCondLst>
                                    <p:cond delay="0"/>
                                  </p:stCondLst>
                                  <p:iterate>
                                    <p:tmAbs val="0"/>
                                  </p:iterate>
                                  <p:childTnLst>
                                    <p:set>
                                      <p:cBhvr>
                                        <p:cTn id="117" fill="hold"/>
                                        <p:tgtEl>
                                          <p:spTgt spid="52"/>
                                        </p:tgtEl>
                                        <p:attrNameLst>
                                          <p:attrName>style.visibility</p:attrName>
                                        </p:attrNameLst>
                                      </p:cBhvr>
                                      <p:to>
                                        <p:strVal val="visible"/>
                                      </p:to>
                                    </p:set>
                                    <p:animEffect transition="in" filter="wipe(down)">
                                      <p:cBhvr>
                                        <p:cTn id="118" dur="500"/>
                                        <p:tgtEl>
                                          <p:spTgt spid="52"/>
                                        </p:tgtEl>
                                      </p:cBhvr>
                                    </p:animEffect>
                                  </p:childTnLst>
                                </p:cTn>
                              </p:par>
                            </p:childTnLst>
                          </p:cTn>
                        </p:par>
                        <p:par>
                          <p:cTn id="119" fill="hold">
                            <p:stCondLst>
                              <p:cond delay="12500"/>
                            </p:stCondLst>
                            <p:childTnLst>
                              <p:par>
                                <p:cTn id="120" presetID="22" presetClass="entr" presetSubtype="8" fill="hold" grpId="0" nodeType="afterEffect">
                                  <p:stCondLst>
                                    <p:cond delay="0"/>
                                  </p:stCondLst>
                                  <p:iterate>
                                    <p:tmAbs val="0"/>
                                  </p:iterate>
                                  <p:childTnLst>
                                    <p:set>
                                      <p:cBhvr>
                                        <p:cTn id="121" fill="hold"/>
                                        <p:tgtEl>
                                          <p:spTgt spid="71"/>
                                        </p:tgtEl>
                                        <p:attrNameLst>
                                          <p:attrName>style.visibility</p:attrName>
                                        </p:attrNameLst>
                                      </p:cBhvr>
                                      <p:to>
                                        <p:strVal val="visible"/>
                                      </p:to>
                                    </p:set>
                                    <p:animEffect transition="in" filter="wipe(left)">
                                      <p:cBhvr>
                                        <p:cTn id="1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7" grpId="0" animBg="1" advAuto="0"/>
      <p:bldP spid="20" grpId="0" animBg="1" advAuto="0"/>
      <p:bldP spid="21" grpId="0" animBg="1" advAuto="0"/>
      <p:bldP spid="25" grpId="0" animBg="1" advAuto="0"/>
      <p:bldP spid="28" grpId="0" animBg="1" advAuto="0"/>
      <p:bldP spid="29" grpId="0" animBg="1" advAuto="0"/>
      <p:bldP spid="33" grpId="0" animBg="1" advAuto="0"/>
      <p:bldP spid="36" grpId="0" animBg="1" advAuto="0"/>
      <p:bldP spid="37" grpId="0" animBg="1" advAuto="0"/>
      <p:bldP spid="41" grpId="0" animBg="1" advAuto="0"/>
      <p:bldP spid="44" grpId="0" animBg="1" advAuto="0"/>
      <p:bldP spid="45" grpId="0" animBg="1" advAuto="0"/>
      <p:bldP spid="49" grpId="0" animBg="1" advAuto="0"/>
      <p:bldP spid="52" grpId="0" animBg="1" advAuto="0"/>
      <p:bldP spid="61" grpId="0" animBg="1" advAuto="0"/>
      <p:bldP spid="62" grpId="0" animBg="1" advAuto="0"/>
      <p:bldP spid="63" grpId="0" animBg="1" advAuto="0"/>
      <p:bldP spid="64" grpId="0" animBg="1" advAuto="0"/>
      <p:bldP spid="65" grpId="0" animBg="1" advAuto="0"/>
      <p:bldP spid="68" grpId="0" animBg="1" advAuto="0"/>
      <p:bldP spid="7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5"/>
          <p:cNvSpPr>
            <a:spLocks noChangeShapeType="1"/>
          </p:cNvSpPr>
          <p:nvPr/>
        </p:nvSpPr>
        <p:spPr bwMode="auto">
          <a:xfrm>
            <a:off x="1200150" y="3232578"/>
            <a:ext cx="6115050" cy="119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678" name="Text Box 6"/>
          <p:cNvSpPr txBox="1">
            <a:spLocks noChangeArrowheads="1"/>
          </p:cNvSpPr>
          <p:nvPr/>
        </p:nvSpPr>
        <p:spPr bwMode="auto">
          <a:xfrm>
            <a:off x="1143000" y="3356402"/>
            <a:ext cx="577454"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1911</a:t>
            </a:r>
          </a:p>
        </p:txBody>
      </p:sp>
      <p:sp>
        <p:nvSpPr>
          <p:cNvPr id="40964" name="Line 7"/>
          <p:cNvSpPr>
            <a:spLocks noChangeShapeType="1"/>
          </p:cNvSpPr>
          <p:nvPr/>
        </p:nvSpPr>
        <p:spPr bwMode="auto">
          <a:xfrm>
            <a:off x="1200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5" name="Line 8"/>
          <p:cNvSpPr>
            <a:spLocks noChangeShapeType="1"/>
          </p:cNvSpPr>
          <p:nvPr/>
        </p:nvSpPr>
        <p:spPr bwMode="auto">
          <a:xfrm>
            <a:off x="28003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6" name="Line 9"/>
          <p:cNvSpPr>
            <a:spLocks noChangeShapeType="1"/>
          </p:cNvSpPr>
          <p:nvPr/>
        </p:nvSpPr>
        <p:spPr bwMode="auto">
          <a:xfrm>
            <a:off x="3486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7" name="Line 10"/>
          <p:cNvSpPr>
            <a:spLocks noChangeShapeType="1"/>
          </p:cNvSpPr>
          <p:nvPr/>
        </p:nvSpPr>
        <p:spPr bwMode="auto">
          <a:xfrm>
            <a:off x="4000500" y="3076605"/>
            <a:ext cx="0" cy="2857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8" name="Line 11"/>
          <p:cNvSpPr>
            <a:spLocks noChangeShapeType="1"/>
          </p:cNvSpPr>
          <p:nvPr/>
        </p:nvSpPr>
        <p:spPr bwMode="auto">
          <a:xfrm>
            <a:off x="4629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9" name="Line 12"/>
          <p:cNvSpPr>
            <a:spLocks noChangeShapeType="1"/>
          </p:cNvSpPr>
          <p:nvPr/>
        </p:nvSpPr>
        <p:spPr bwMode="auto">
          <a:xfrm>
            <a:off x="525780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685" name="Text Box 13"/>
          <p:cNvSpPr txBox="1">
            <a:spLocks noChangeArrowheads="1"/>
          </p:cNvSpPr>
          <p:nvPr/>
        </p:nvSpPr>
        <p:spPr bwMode="auto">
          <a:xfrm>
            <a:off x="2514600" y="3413552"/>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1917</a:t>
            </a:r>
          </a:p>
        </p:txBody>
      </p:sp>
      <p:sp>
        <p:nvSpPr>
          <p:cNvPr id="28686" name="Text Box 14"/>
          <p:cNvSpPr txBox="1">
            <a:spLocks noChangeArrowheads="1"/>
          </p:cNvSpPr>
          <p:nvPr/>
        </p:nvSpPr>
        <p:spPr bwMode="auto">
          <a:xfrm>
            <a:off x="3200400" y="3413552"/>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1919</a:t>
            </a:r>
          </a:p>
        </p:txBody>
      </p:sp>
      <p:sp>
        <p:nvSpPr>
          <p:cNvPr id="28687" name="Text Box 15"/>
          <p:cNvSpPr txBox="1">
            <a:spLocks noChangeArrowheads="1"/>
          </p:cNvSpPr>
          <p:nvPr/>
        </p:nvSpPr>
        <p:spPr bwMode="auto">
          <a:xfrm>
            <a:off x="3757612" y="3415933"/>
            <a:ext cx="585788"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1920</a:t>
            </a:r>
          </a:p>
        </p:txBody>
      </p:sp>
      <p:sp>
        <p:nvSpPr>
          <p:cNvPr id="28688" name="Text Box 16"/>
          <p:cNvSpPr txBox="1">
            <a:spLocks noChangeArrowheads="1"/>
          </p:cNvSpPr>
          <p:nvPr/>
        </p:nvSpPr>
        <p:spPr bwMode="auto">
          <a:xfrm>
            <a:off x="4314825" y="3413552"/>
            <a:ext cx="571500" cy="30008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350" b="1" dirty="0">
                <a:solidFill>
                  <a:srgbClr val="000000"/>
                </a:solidFill>
                <a:latin typeface="Arial" charset="0"/>
                <a:cs typeface="Arial" charset="0"/>
              </a:rPr>
              <a:t>1921</a:t>
            </a:r>
          </a:p>
        </p:txBody>
      </p:sp>
      <p:sp>
        <p:nvSpPr>
          <p:cNvPr id="28689" name="Text Box 17"/>
          <p:cNvSpPr txBox="1">
            <a:spLocks noChangeArrowheads="1"/>
          </p:cNvSpPr>
          <p:nvPr/>
        </p:nvSpPr>
        <p:spPr bwMode="auto">
          <a:xfrm>
            <a:off x="4957763" y="3407598"/>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1923</a:t>
            </a:r>
          </a:p>
        </p:txBody>
      </p:sp>
      <p:sp>
        <p:nvSpPr>
          <p:cNvPr id="40975" name="Line 18"/>
          <p:cNvSpPr>
            <a:spLocks noChangeShapeType="1"/>
          </p:cNvSpPr>
          <p:nvPr/>
        </p:nvSpPr>
        <p:spPr bwMode="auto">
          <a:xfrm>
            <a:off x="5743575"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691" name="Text Box 19"/>
          <p:cNvSpPr txBox="1">
            <a:spLocks noChangeArrowheads="1"/>
          </p:cNvSpPr>
          <p:nvPr/>
        </p:nvSpPr>
        <p:spPr bwMode="auto">
          <a:xfrm>
            <a:off x="5457825" y="3399264"/>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1924</a:t>
            </a:r>
          </a:p>
        </p:txBody>
      </p:sp>
      <p:sp>
        <p:nvSpPr>
          <p:cNvPr id="40977" name="AutoShape 20"/>
          <p:cNvSpPr>
            <a:spLocks/>
          </p:cNvSpPr>
          <p:nvPr/>
        </p:nvSpPr>
        <p:spPr bwMode="auto">
          <a:xfrm rot="-5400000">
            <a:off x="2485430" y="1602016"/>
            <a:ext cx="229790" cy="2800350"/>
          </a:xfrm>
          <a:prstGeom prst="rightBracket">
            <a:avLst>
              <a:gd name="adj" fmla="val 159328"/>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40978" name="AutoShape 21"/>
          <p:cNvSpPr>
            <a:spLocks/>
          </p:cNvSpPr>
          <p:nvPr/>
        </p:nvSpPr>
        <p:spPr bwMode="auto">
          <a:xfrm rot="-5400000">
            <a:off x="4763096" y="2150894"/>
            <a:ext cx="217884" cy="1714500"/>
          </a:xfrm>
          <a:prstGeom prst="rightBracket">
            <a:avLst>
              <a:gd name="adj" fmla="val 108780"/>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40979" name="Line 22"/>
          <p:cNvSpPr>
            <a:spLocks noChangeShapeType="1"/>
          </p:cNvSpPr>
          <p:nvPr/>
        </p:nvSpPr>
        <p:spPr bwMode="auto">
          <a:xfrm>
            <a:off x="708660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80" name="AutoShape 23"/>
          <p:cNvSpPr>
            <a:spLocks/>
          </p:cNvSpPr>
          <p:nvPr/>
        </p:nvSpPr>
        <p:spPr bwMode="auto">
          <a:xfrm rot="-5400000">
            <a:off x="6277571" y="2379494"/>
            <a:ext cx="275034" cy="1314450"/>
          </a:xfrm>
          <a:prstGeom prst="rightBracket">
            <a:avLst>
              <a:gd name="adj" fmla="val 52483"/>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28696" name="Text Box 24"/>
          <p:cNvSpPr txBox="1">
            <a:spLocks noChangeArrowheads="1"/>
          </p:cNvSpPr>
          <p:nvPr/>
        </p:nvSpPr>
        <p:spPr bwMode="auto">
          <a:xfrm>
            <a:off x="6736217" y="3399264"/>
            <a:ext cx="628649" cy="30008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350" b="1" dirty="0">
                <a:solidFill>
                  <a:srgbClr val="000000"/>
                </a:solidFill>
                <a:latin typeface="Arial" charset="0"/>
                <a:cs typeface="Arial" charset="0"/>
              </a:rPr>
              <a:t>1930</a:t>
            </a:r>
          </a:p>
        </p:txBody>
      </p:sp>
      <p:sp>
        <p:nvSpPr>
          <p:cNvPr id="27" name="Text Box 25"/>
          <p:cNvSpPr txBox="1">
            <a:spLocks noChangeArrowheads="1"/>
          </p:cNvSpPr>
          <p:nvPr/>
        </p:nvSpPr>
        <p:spPr bwMode="auto">
          <a:xfrm>
            <a:off x="5872163" y="967358"/>
            <a:ext cx="1200150" cy="1846659"/>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a:solidFill>
                  <a:srgbClr val="000000"/>
                </a:solidFill>
                <a:latin typeface="Arial" charset="0"/>
                <a:cs typeface="Arial" charset="0"/>
              </a:rPr>
              <a:t>Lập Hội VNCMTN (tiền thân của Đảng) đào tạo cán bộ nồng cốt cho Đảng</a:t>
            </a:r>
          </a:p>
        </p:txBody>
      </p:sp>
      <p:sp>
        <p:nvSpPr>
          <p:cNvPr id="28" name="Text Box 26"/>
          <p:cNvSpPr txBox="1">
            <a:spLocks noChangeArrowheads="1"/>
          </p:cNvSpPr>
          <p:nvPr/>
        </p:nvSpPr>
        <p:spPr bwMode="auto">
          <a:xfrm>
            <a:off x="7315200" y="2054126"/>
            <a:ext cx="800100" cy="96949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spcBef>
                <a:spcPct val="50000"/>
              </a:spcBef>
              <a:defRPr/>
            </a:pPr>
            <a:r>
              <a:rPr lang="en-US" sz="1425" b="1" dirty="0" err="1">
                <a:solidFill>
                  <a:srgbClr val="FF0000"/>
                </a:solidFill>
                <a:latin typeface="Arial" charset="0"/>
                <a:cs typeface="Arial" charset="0"/>
              </a:rPr>
              <a:t>Thành</a:t>
            </a:r>
            <a:r>
              <a:rPr lang="en-US" sz="1425" b="1" dirty="0">
                <a:solidFill>
                  <a:srgbClr val="FF0000"/>
                </a:solidFill>
                <a:latin typeface="Arial" charset="0"/>
                <a:cs typeface="Arial" charset="0"/>
              </a:rPr>
              <a:t> </a:t>
            </a:r>
            <a:r>
              <a:rPr lang="en-US" sz="1425" b="1" dirty="0" err="1">
                <a:solidFill>
                  <a:srgbClr val="FF0000"/>
                </a:solidFill>
                <a:latin typeface="Arial" charset="0"/>
                <a:cs typeface="Arial" charset="0"/>
              </a:rPr>
              <a:t>lập</a:t>
            </a:r>
            <a:r>
              <a:rPr lang="en-US" sz="1425" b="1" dirty="0">
                <a:solidFill>
                  <a:srgbClr val="FF0000"/>
                </a:solidFill>
                <a:latin typeface="Arial" charset="0"/>
                <a:cs typeface="Arial" charset="0"/>
              </a:rPr>
              <a:t> </a:t>
            </a:r>
            <a:r>
              <a:rPr lang="en-US" sz="1425" b="1" dirty="0" err="1">
                <a:solidFill>
                  <a:srgbClr val="FF0000"/>
                </a:solidFill>
                <a:latin typeface="Arial" charset="0"/>
                <a:cs typeface="Arial" charset="0"/>
              </a:rPr>
              <a:t>Đảng</a:t>
            </a:r>
            <a:r>
              <a:rPr lang="en-US" sz="1425" b="1" dirty="0">
                <a:solidFill>
                  <a:srgbClr val="FF0000"/>
                </a:solidFill>
                <a:latin typeface="Arial" charset="0"/>
                <a:cs typeface="Arial" charset="0"/>
              </a:rPr>
              <a:t>  CSVN</a:t>
            </a:r>
          </a:p>
        </p:txBody>
      </p:sp>
      <p:sp>
        <p:nvSpPr>
          <p:cNvPr id="29" name="Text Box 27"/>
          <p:cNvSpPr txBox="1">
            <a:spLocks noChangeArrowheads="1"/>
          </p:cNvSpPr>
          <p:nvPr/>
        </p:nvSpPr>
        <p:spPr bwMode="auto">
          <a:xfrm>
            <a:off x="4572000" y="1402587"/>
            <a:ext cx="1143000" cy="1408078"/>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Truyền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bá</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chủ</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nghĩa</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Mác-Lênin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chuẩn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bị</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tư</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tưởng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tổ</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chức</a:t>
            </a:r>
            <a:r>
              <a:rPr lang="en-US" sz="1425" b="1" dirty="0">
                <a:solidFill>
                  <a:srgbClr val="000000"/>
                </a:solidFill>
                <a:latin typeface="Arial" charset="0"/>
                <a:cs typeface="Arial" charset="0"/>
              </a:rPr>
              <a:t>…</a:t>
            </a:r>
          </a:p>
        </p:txBody>
      </p:sp>
      <p:sp>
        <p:nvSpPr>
          <p:cNvPr id="30" name="Text Box 28"/>
          <p:cNvSpPr txBox="1">
            <a:spLocks noChangeArrowheads="1"/>
          </p:cNvSpPr>
          <p:nvPr/>
        </p:nvSpPr>
        <p:spPr bwMode="auto">
          <a:xfrm>
            <a:off x="3293269" y="1576656"/>
            <a:ext cx="1200150" cy="1188787"/>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Kết</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hợp</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tinh</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thần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yêu</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nước</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với</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tinh</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thần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Qtế</a:t>
            </a:r>
            <a:r>
              <a:rPr lang="en-US" sz="1425" b="1" dirty="0">
                <a:solidFill>
                  <a:srgbClr val="000000"/>
                </a:solidFill>
                <a:latin typeface="Arial" charset="0"/>
                <a:cs typeface="Arial" charset="0"/>
              </a:rPr>
              <a:t> vs</a:t>
            </a:r>
          </a:p>
        </p:txBody>
      </p:sp>
      <p:sp>
        <p:nvSpPr>
          <p:cNvPr id="31" name="Text Box 29"/>
          <p:cNvSpPr txBox="1">
            <a:spLocks noChangeArrowheads="1"/>
          </p:cNvSpPr>
          <p:nvPr/>
        </p:nvSpPr>
        <p:spPr bwMode="auto">
          <a:xfrm>
            <a:off x="1952625" y="1584990"/>
            <a:ext cx="1123950" cy="1188787"/>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Tìm</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đường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cứu</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nước</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đúng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cho</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dân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tộc</a:t>
            </a:r>
            <a:endParaRPr lang="en-US" sz="1425" b="1" dirty="0">
              <a:solidFill>
                <a:srgbClr val="000000"/>
              </a:solidFill>
              <a:latin typeface="Arial" charset="0"/>
              <a:cs typeface="Arial" charset="0"/>
            </a:endParaRPr>
          </a:p>
        </p:txBody>
      </p:sp>
      <p:sp>
        <p:nvSpPr>
          <p:cNvPr id="40987" name="Text Box 30"/>
          <p:cNvSpPr txBox="1">
            <a:spLocks noChangeArrowheads="1"/>
          </p:cNvSpPr>
          <p:nvPr/>
        </p:nvSpPr>
        <p:spPr bwMode="auto">
          <a:xfrm>
            <a:off x="1064419" y="4171950"/>
            <a:ext cx="6858000" cy="415498"/>
          </a:xfrm>
          <a:prstGeom prst="rect">
            <a:avLst/>
          </a:prstGeom>
          <a:solidFill>
            <a:srgbClr val="99FF99"/>
          </a:solid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2100" b="1" dirty="0">
                <a:solidFill>
                  <a:srgbClr val="000000"/>
                </a:solidFill>
                <a:latin typeface="Arial" panose="020B0604020202020204" pitchFamily="34" charset="0"/>
              </a:rPr>
              <a:t>VAI TRÒ CỦA NGUYỄN ÁI QUỐC (1911 - 1930)</a:t>
            </a:r>
          </a:p>
        </p:txBody>
      </p:sp>
      <p:sp>
        <p:nvSpPr>
          <p:cNvPr id="40988" name="Line 18"/>
          <p:cNvSpPr>
            <a:spLocks noChangeShapeType="1"/>
          </p:cNvSpPr>
          <p:nvPr/>
        </p:nvSpPr>
        <p:spPr bwMode="auto">
          <a:xfrm>
            <a:off x="6286500" y="3088511"/>
            <a:ext cx="0" cy="2857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704" name="Text Box 19"/>
          <p:cNvSpPr txBox="1">
            <a:spLocks noChangeArrowheads="1"/>
          </p:cNvSpPr>
          <p:nvPr/>
        </p:nvSpPr>
        <p:spPr bwMode="auto">
          <a:xfrm>
            <a:off x="5972175" y="3402836"/>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1925</a:t>
            </a:r>
          </a:p>
        </p:txBody>
      </p:sp>
      <p:sp>
        <p:nvSpPr>
          <p:cNvPr id="28705" name="Text Box 30"/>
          <p:cNvSpPr txBox="1">
            <a:spLocks noChangeArrowheads="1"/>
          </p:cNvSpPr>
          <p:nvPr/>
        </p:nvSpPr>
        <p:spPr bwMode="auto">
          <a:xfrm>
            <a:off x="2935742" y="435303"/>
            <a:ext cx="2000250" cy="507831"/>
          </a:xfrm>
          <a:prstGeom prst="rect">
            <a:avLst/>
          </a:prstGeom>
          <a:solidFill>
            <a:schemeClr val="accent5">
              <a:lumMod val="40000"/>
              <a:lumOff val="60000"/>
            </a:scheme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1" hangingPunct="1">
              <a:spcBef>
                <a:spcPct val="50000"/>
              </a:spcBef>
              <a:defRPr/>
            </a:pPr>
            <a:r>
              <a:rPr lang="en-US" sz="2700" b="1" dirty="0">
                <a:solidFill>
                  <a:srgbClr val="000000"/>
                </a:solidFill>
                <a:latin typeface="Arial" charset="0"/>
                <a:cs typeface="Arial" charset="0"/>
              </a:rPr>
              <a:t>CỦNG CỐ</a:t>
            </a:r>
          </a:p>
        </p:txBody>
      </p:sp>
    </p:spTree>
    <p:extLst>
      <p:ext uri="{BB962C8B-B14F-4D97-AF65-F5344CB8AC3E}">
        <p14:creationId xmlns:p14="http://schemas.microsoft.com/office/powerpoint/2010/main" val="640980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 y="0"/>
            <a:ext cx="9137073" cy="5143500"/>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3444" y="-653448"/>
            <a:ext cx="457200" cy="457200"/>
          </a:xfrm>
          <a:prstGeom prst="rect">
            <a:avLst/>
          </a:prstGeom>
        </p:spPr>
      </p:pic>
      <p:sp>
        <p:nvSpPr>
          <p:cNvPr id="2" name="Oval 1">
            <a:hlinkClick r:id="rId6" action="ppaction://hlinksldjump"/>
          </p:cNvPr>
          <p:cNvSpPr/>
          <p:nvPr/>
        </p:nvSpPr>
        <p:spPr>
          <a:xfrm>
            <a:off x="1706757" y="2190894"/>
            <a:ext cx="847498" cy="69961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1</a:t>
            </a:r>
          </a:p>
        </p:txBody>
      </p:sp>
      <p:sp>
        <p:nvSpPr>
          <p:cNvPr id="20" name="Oval 19">
            <a:hlinkClick r:id="rId7" action="ppaction://hlinksldjump"/>
          </p:cNvPr>
          <p:cNvSpPr/>
          <p:nvPr/>
        </p:nvSpPr>
        <p:spPr>
          <a:xfrm>
            <a:off x="2961724" y="2190895"/>
            <a:ext cx="761317" cy="69961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2</a:t>
            </a:r>
          </a:p>
        </p:txBody>
      </p:sp>
      <p:sp>
        <p:nvSpPr>
          <p:cNvPr id="21" name="Oval 20">
            <a:hlinkClick r:id="rId8" action="ppaction://hlinksldjump"/>
          </p:cNvPr>
          <p:cNvSpPr/>
          <p:nvPr/>
        </p:nvSpPr>
        <p:spPr>
          <a:xfrm>
            <a:off x="5150644" y="2222355"/>
            <a:ext cx="838200" cy="66815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4</a:t>
            </a:r>
          </a:p>
        </p:txBody>
      </p:sp>
      <p:sp>
        <p:nvSpPr>
          <p:cNvPr id="22" name="Oval 21">
            <a:hlinkClick r:id="rId9" action="ppaction://hlinksldjump"/>
          </p:cNvPr>
          <p:cNvSpPr/>
          <p:nvPr/>
        </p:nvSpPr>
        <p:spPr>
          <a:xfrm>
            <a:off x="4017765" y="2190896"/>
            <a:ext cx="801583" cy="699616"/>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3</a:t>
            </a:r>
          </a:p>
        </p:txBody>
      </p:sp>
      <p:sp>
        <p:nvSpPr>
          <p:cNvPr id="4" name="Rectangle 3">
            <a:extLst>
              <a:ext uri="{FF2B5EF4-FFF2-40B4-BE49-F238E27FC236}">
                <a16:creationId xmlns:a16="http://schemas.microsoft.com/office/drawing/2014/main" id="{20D04A0A-33F9-4E82-8CBB-DCAD53483EE3}"/>
              </a:ext>
            </a:extLst>
          </p:cNvPr>
          <p:cNvSpPr/>
          <p:nvPr/>
        </p:nvSpPr>
        <p:spPr>
          <a:xfrm>
            <a:off x="989155" y="1045651"/>
            <a:ext cx="6858802" cy="992579"/>
          </a:xfrm>
          <a:prstGeom prst="rect">
            <a:avLst/>
          </a:prstGeom>
          <a:noFill/>
        </p:spPr>
        <p:txBody>
          <a:bodyPr wrap="none" lIns="68580" tIns="34290" rIns="68580" bIns="34290">
            <a:spAutoFit/>
          </a:bodyPr>
          <a:lstStyle/>
          <a:p>
            <a:pPr algn="ctr" defTabSz="685800">
              <a:defRPr/>
            </a:pPr>
            <a:r>
              <a:rPr lang="en-US" sz="6000" b="1" dirty="0">
                <a:solidFill>
                  <a:srgbClr val="FFFF00"/>
                </a:solidFill>
                <a:latin typeface="Times New Roman" panose="02020603050405020304" pitchFamily="18" charset="0"/>
                <a:cs typeface="Times New Roman" panose="02020603050405020304" pitchFamily="18" charset="0"/>
              </a:rPr>
              <a:t>CỜ ĐỎ SAO VÀNG</a:t>
            </a:r>
          </a:p>
        </p:txBody>
      </p:sp>
    </p:spTree>
    <p:extLst>
      <p:ext uri="{BB962C8B-B14F-4D97-AF65-F5344CB8AC3E}">
        <p14:creationId xmlns:p14="http://schemas.microsoft.com/office/powerpoint/2010/main" val="19461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86881" y="25965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 </a:t>
            </a:r>
            <a:r>
              <a:rPr lang="vi-VN" sz="2400" b="1" dirty="0">
                <a:solidFill>
                  <a:prstClr val="white"/>
                </a:solidFill>
                <a:latin typeface="Times New Roman" panose="02020603050405020304" pitchFamily="18" charset="0"/>
                <a:cs typeface="Times New Roman" panose="02020603050405020304" pitchFamily="18" charset="0"/>
              </a:rPr>
              <a:t>HƯƠNG CẢNG (TRUNG QUỐC)</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34872" y="173934"/>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86881" y="1839694"/>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solidFill>
                  <a:prstClr val="white"/>
                </a:solidFill>
                <a:latin typeface="Times New Roman" panose="02020603050405020304" pitchFamily="18" charset="0"/>
                <a:cs typeface="Times New Roman" panose="02020603050405020304" pitchFamily="18" charset="0"/>
              </a:rPr>
              <a:t>SÀI GÒN</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790345" y="34216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 </a:t>
            </a:r>
            <a:r>
              <a:rPr lang="vi-VN" sz="2400" b="1" dirty="0">
                <a:solidFill>
                  <a:prstClr val="white"/>
                </a:solidFill>
                <a:latin typeface="Times New Roman" panose="02020603050405020304" pitchFamily="18" charset="0"/>
                <a:cs typeface="Times New Roman" panose="02020603050405020304" pitchFamily="18" charset="0"/>
              </a:rPr>
              <a:t>MÁT-XCƠ-VA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790345" y="42467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BĂNG CỐC (THÁI LAN)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6088" y="460947"/>
            <a:ext cx="7764512" cy="830997"/>
          </a:xfrm>
          <a:prstGeom prst="rect">
            <a:avLst/>
          </a:prstGeom>
          <a:noFill/>
        </p:spPr>
        <p:txBody>
          <a:bodyPr wrap="square" rtlCol="0">
            <a:spAutoFit/>
          </a:bodyPr>
          <a:lstStyle/>
          <a:p>
            <a:pPr algn="ctr">
              <a:defRPr/>
            </a:pP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1: </a:t>
            </a:r>
            <a:r>
              <a:rPr lang="vi-VN" sz="2400" b="1" dirty="0">
                <a:latin typeface="Times New Roman" panose="02020603050405020304" pitchFamily="18" charset="0"/>
                <a:cs typeface="Times New Roman" panose="02020603050405020304" pitchFamily="18" charset="0"/>
              </a:rPr>
              <a:t>Hội nghị thành lập Đảng Cộng sản Việt Nam (1930) được tổ chức tại đâu?</a:t>
            </a:r>
          </a:p>
        </p:txBody>
      </p:sp>
    </p:spTree>
    <p:extLst>
      <p:ext uri="{BB962C8B-B14F-4D97-AF65-F5344CB8AC3E}">
        <p14:creationId xmlns:p14="http://schemas.microsoft.com/office/powerpoint/2010/main" val="24017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905000" y="178475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A. </a:t>
            </a:r>
            <a:r>
              <a:rPr lang="vi-VN" altLang="en-US" sz="2400" b="1" dirty="0">
                <a:latin typeface="Times New Roman" panose="02020603050405020304" pitchFamily="18" charset="0"/>
                <a:cs typeface="Times New Roman" panose="02020603050405020304" pitchFamily="18" charset="0"/>
              </a:rPr>
              <a:t>Đông Dương Cộng sản Đảng</a:t>
            </a: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58418" y="228600"/>
            <a:ext cx="8000160"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932709" y="2564427"/>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B. </a:t>
            </a:r>
            <a:r>
              <a:rPr lang="vi-VN" altLang="en-US" sz="2400" b="1" dirty="0">
                <a:latin typeface="Times New Roman" panose="02020603050405020304" pitchFamily="18" charset="0"/>
                <a:cs typeface="Times New Roman" panose="02020603050405020304" pitchFamily="18" charset="0"/>
              </a:rPr>
              <a:t>Đảng Lao động Việt Nam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936173" y="3367013"/>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C. </a:t>
            </a:r>
            <a:r>
              <a:rPr lang="vi-VN" altLang="en-US" sz="2400" b="1" dirty="0">
                <a:latin typeface="Times New Roman" panose="02020603050405020304" pitchFamily="18" charset="0"/>
                <a:cs typeface="Times New Roman" panose="02020603050405020304" pitchFamily="18" charset="0"/>
              </a:rPr>
              <a:t>Đảng Cộng sản Đông Dương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932709" y="416959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Đảng Cộng Sản Việt Nam</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16834" y="460948"/>
            <a:ext cx="7484166" cy="830997"/>
          </a:xfrm>
          <a:prstGeom prst="rect">
            <a:avLst/>
          </a:prstGeom>
          <a:noFill/>
        </p:spPr>
        <p:txBody>
          <a:bodyPr wrap="square" rtlCol="0">
            <a:spAutoFit/>
          </a:bodyPr>
          <a:lstStyle/>
          <a:p>
            <a:pPr>
              <a:defRPr/>
            </a:pP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2: </a:t>
            </a:r>
            <a:r>
              <a:rPr lang="vi-VN" altLang="en-US" sz="2400" b="1" dirty="0">
                <a:latin typeface="Times New Roman" panose="02020603050405020304" pitchFamily="18" charset="0"/>
                <a:cs typeface="Times New Roman" panose="02020603050405020304" pitchFamily="18" charset="0"/>
              </a:rPr>
              <a:t>Hội nghị hợp nhất các tổ chức cộng sản (3/2/1930) đã thống nhất đặt tên Đảng là gì?</a:t>
            </a:r>
          </a:p>
        </p:txBody>
      </p:sp>
    </p:spTree>
    <p:extLst>
      <p:ext uri="{BB962C8B-B14F-4D97-AF65-F5344CB8AC3E}">
        <p14:creationId xmlns:p14="http://schemas.microsoft.com/office/powerpoint/2010/main" val="8695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9"/>
                                        </p:tgtEl>
                                        <p:attrNameLst>
                                          <p:attrName>fillcolor</p:attrName>
                                        </p:attrNameLst>
                                      </p:cBhvr>
                                      <p:to>
                                        <a:srgbClr val="92D050"/>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16834" y="1873141"/>
            <a:ext cx="824616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latin typeface="Times New Roman" panose="02020603050405020304" pitchFamily="18" charset="0"/>
                <a:cs typeface="Times New Roman" panose="02020603050405020304" pitchFamily="18" charset="0"/>
              </a:rPr>
              <a:t>Chủ nghĩa Mác-Lê nin với phong trào dân tộc, dân chủ.</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58418" y="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dirty="0">
                <a:solidFill>
                  <a:schemeClr val="tx1"/>
                </a:solidFill>
                <a:latin typeface="+mj-lt"/>
              </a:rPr>
              <a:t>Câu </a:t>
            </a:r>
            <a:r>
              <a:rPr lang="en-US" sz="2400" b="1" dirty="0">
                <a:solidFill>
                  <a:schemeClr val="tx1"/>
                </a:solidFill>
                <a:latin typeface="Times New Roman" panose="02020603050405020304" pitchFamily="18" charset="0"/>
                <a:cs typeface="Times New Roman" panose="02020603050405020304" pitchFamily="18" charset="0"/>
              </a:rPr>
              <a:t>3</a:t>
            </a:r>
            <a:r>
              <a:rPr lang="vi-VN" sz="2400" b="1" dirty="0">
                <a:solidFill>
                  <a:schemeClr val="tx1"/>
                </a:solidFill>
                <a:latin typeface="+mj-lt"/>
              </a:rPr>
              <a:t>. </a:t>
            </a:r>
            <a:r>
              <a:rPr lang="vi-VN" sz="2400" b="1" dirty="0">
                <a:solidFill>
                  <a:schemeClr val="tx1"/>
                </a:solidFill>
                <a:latin typeface="Times New Roman" panose="02020603050405020304" pitchFamily="18" charset="0"/>
                <a:cs typeface="Times New Roman" panose="02020603050405020304" pitchFamily="18" charset="0"/>
              </a:rPr>
              <a:t>Đảng Cộng sản Việt Nam ra đời là sản phẩm của sự kết hợp:</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16835" y="2675728"/>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Chủ nghĩa Mác-Lê nin với phong trào công nhân và phong trào yêu nước.</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16835" y="3478314"/>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a:t>
            </a:r>
            <a:r>
              <a:rPr lang="vi-VN" sz="2400" b="1" dirty="0">
                <a:solidFill>
                  <a:prstClr val="white"/>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Chủ nghĩa Mác-Lê nin với phong trào công nhân.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16835" y="4280900"/>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latin typeface="Times New Roman" panose="02020603050405020304" pitchFamily="18" charset="0"/>
                <a:cs typeface="Times New Roman" panose="02020603050405020304" pitchFamily="18" charset="0"/>
              </a:rPr>
              <a:t>Chủ nghĩa Mác-Lê nin với phong trào công nhân và phong trào nông dân.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8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7"/>
                                        </p:tgtEl>
                                        <p:attrNameLst>
                                          <p:attrName>fillcolor</p:attrName>
                                        </p:attrNameLst>
                                      </p:cBhvr>
                                      <p:to>
                                        <a:srgbClr val="92D050"/>
                                      </p:to>
                                    </p:animClr>
                                    <p:set>
                                      <p:cBhvr>
                                        <p:cTn id="33" dur="500" fill="hold"/>
                                        <p:tgtEl>
                                          <p:spTgt spid="7"/>
                                        </p:tgtEl>
                                        <p:attrNameLst>
                                          <p:attrName>fill.type</p:attrName>
                                        </p:attrNameLst>
                                      </p:cBhvr>
                                      <p:to>
                                        <p:strVal val="solid"/>
                                      </p:to>
                                    </p:set>
                                    <p:set>
                                      <p:cBhvr>
                                        <p:cTn id="34" dur="5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tổ chức ra đời 19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33350"/>
            <a:ext cx="9067800" cy="4876800"/>
          </a:xfrm>
          <a:prstGeom prst="rect">
            <a:avLst/>
          </a:prstGeom>
        </p:spPr>
      </p:pic>
    </p:spTree>
    <p:extLst>
      <p:ext uri="{BB962C8B-B14F-4D97-AF65-F5344CB8AC3E}">
        <p14:creationId xmlns:p14="http://schemas.microsoft.com/office/powerpoint/2010/main" val="2560831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16834" y="1577912"/>
            <a:ext cx="8368748" cy="80672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solidFill>
                  <a:prstClr val="white"/>
                </a:solidFill>
                <a:latin typeface="Times New Roman" panose="02020603050405020304" pitchFamily="18" charset="0"/>
                <a:cs typeface="Times New Roman" panose="02020603050405020304" pitchFamily="18" charset="0"/>
              </a:rPr>
              <a:t>Nguyễn Ái Quốc</a:t>
            </a:r>
            <a:r>
              <a:rPr lang="en-US" sz="2400" b="1" dirty="0">
                <a:solidFill>
                  <a:prstClr val="white"/>
                </a:solidFill>
                <a:latin typeface="Times New Roman" panose="02020603050405020304" pitchFamily="18" charset="0"/>
                <a:cs typeface="Times New Roman" panose="02020603050405020304" pitchFamily="18" charset="0"/>
              </a:rPr>
              <a:t>.</a:t>
            </a:r>
            <a:r>
              <a:rPr lang="vi-VN" sz="2400" b="1" dirty="0">
                <a:solidFill>
                  <a:prstClr val="white"/>
                </a:solidFill>
                <a:latin typeface="Times New Roman" panose="02020603050405020304" pitchFamily="18" charset="0"/>
                <a:cs typeface="Times New Roman" panose="02020603050405020304" pitchFamily="18" charset="0"/>
              </a:rPr>
              <a:t> </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87626" y="-36412"/>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400" b="1" dirty="0">
                <a:solidFill>
                  <a:schemeClr val="tx1"/>
                </a:solidFill>
                <a:latin typeface="Times New Roman" panose="02020603050405020304" pitchFamily="18" charset="0"/>
                <a:cs typeface="Times New Roman" panose="02020603050405020304" pitchFamily="18" charset="0"/>
              </a:rPr>
              <a:t>Câu </a:t>
            </a:r>
            <a:r>
              <a:rPr lang="en-US" sz="2400" b="1" dirty="0">
                <a:solidFill>
                  <a:schemeClr val="tx1"/>
                </a:solidFill>
                <a:latin typeface="Times New Roman" panose="02020603050405020304" pitchFamily="18" charset="0"/>
                <a:cs typeface="Times New Roman" panose="02020603050405020304" pitchFamily="18" charset="0"/>
              </a:rPr>
              <a:t>4</a:t>
            </a:r>
            <a:r>
              <a:rPr lang="vi-VN" sz="2400" b="1" dirty="0">
                <a:solidFill>
                  <a:schemeClr val="tx1"/>
                </a:solidFill>
                <a:latin typeface="Times New Roman" panose="02020603050405020304" pitchFamily="18" charset="0"/>
                <a:cs typeface="Times New Roman" panose="02020603050405020304" pitchFamily="18" charset="0"/>
              </a:rPr>
              <a:t>. Ai là người </a:t>
            </a:r>
            <a:r>
              <a:rPr lang="en-US" altLang="en-US" sz="2400" b="1" dirty="0" err="1">
                <a:solidFill>
                  <a:schemeClr val="tx1"/>
                </a:solidFill>
                <a:latin typeface="Times New Roman" panose="02020603050405020304" pitchFamily="18" charset="0"/>
              </a:rPr>
              <a:t>chủ</a:t>
            </a:r>
            <a:r>
              <a:rPr lang="en-US" altLang="en-US" sz="2400" b="1" dirty="0">
                <a:solidFill>
                  <a:schemeClr val="tx1"/>
                </a:solidFill>
                <a:latin typeface="Times New Roman" panose="02020603050405020304" pitchFamily="18" charset="0"/>
              </a:rPr>
              <a:t> </a:t>
            </a:r>
            <a:r>
              <a:rPr lang="en-US" altLang="en-US" sz="2400" b="1" dirty="0" err="1">
                <a:solidFill>
                  <a:schemeClr val="tx1"/>
                </a:solidFill>
                <a:latin typeface="Times New Roman" panose="02020603050405020304" pitchFamily="18" charset="0"/>
              </a:rPr>
              <a:t>trì</a:t>
            </a:r>
            <a:r>
              <a:rPr lang="en-US" altLang="en-US" sz="2400" b="1" dirty="0">
                <a:solidFill>
                  <a:schemeClr val="tx1"/>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hội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nghị</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thành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lập</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Đảng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Cộng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sản</a:t>
            </a:r>
            <a:endParaRPr lang="en-US" altLang="en-US" sz="2400" b="1" dirty="0">
              <a:solidFill>
                <a:srgbClr val="000000"/>
              </a:solidFill>
              <a:latin typeface="Times New Roman" panose="02020603050405020304" pitchFamily="18" charset="0"/>
            </a:endParaRPr>
          </a:p>
          <a:p>
            <a:pPr>
              <a:spcBef>
                <a:spcPct val="0"/>
              </a:spcBef>
            </a:pP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Việt</a:t>
            </a:r>
            <a:r>
              <a:rPr lang="en-US" altLang="en-US" sz="2400" b="1" dirty="0">
                <a:solidFill>
                  <a:srgbClr val="000000"/>
                </a:solidFill>
                <a:latin typeface="Times New Roman" panose="02020603050405020304" pitchFamily="18" charset="0"/>
              </a:rPr>
              <a:t> Nam</a:t>
            </a:r>
            <a:r>
              <a:rPr lang="vi-VN" sz="2400" b="1"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16834" y="2458398"/>
            <a:ext cx="8368748" cy="81320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a:t>
            </a:r>
            <a:r>
              <a:rPr lang="vi-VN" sz="2400" b="1" dirty="0">
                <a:solidFill>
                  <a:prstClr val="white"/>
                </a:solidFill>
                <a:latin typeface="Times New Roman" panose="02020603050405020304" pitchFamily="18" charset="0"/>
                <a:cs typeface="Times New Roman" panose="02020603050405020304" pitchFamily="18" charset="0"/>
              </a:rPr>
              <a:t> Hồ Tùng Mậu</a:t>
            </a:r>
            <a:r>
              <a:rPr lang="en-US" sz="2400" b="1" dirty="0">
                <a:solidFill>
                  <a:prstClr val="white"/>
                </a:solidFill>
                <a:latin typeface="Times New Roman" panose="02020603050405020304" pitchFamily="18" charset="0"/>
                <a:cs typeface="Times New Roman" panose="02020603050405020304" pitchFamily="18" charset="0"/>
              </a:rPr>
              <a: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16835" y="3409950"/>
            <a:ext cx="8368748" cy="75703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 </a:t>
            </a:r>
            <a:r>
              <a:rPr lang="vi-VN" sz="2400" b="1" dirty="0">
                <a:solidFill>
                  <a:prstClr val="white"/>
                </a:solidFill>
                <a:latin typeface="Times New Roman" panose="02020603050405020304" pitchFamily="18" charset="0"/>
                <a:cs typeface="Times New Roman" panose="02020603050405020304" pitchFamily="18" charset="0"/>
              </a:rPr>
              <a:t>Lê Hồng Sơn.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16835" y="4305331"/>
            <a:ext cx="8368748" cy="83816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Nguyễn Đức Cảnh.</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9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PowerPoint những chiếc lá dễ thương nhất | Hình nền, Dễ thương,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6730" y="1123950"/>
            <a:ext cx="4105611" cy="1880323"/>
          </a:xfrm>
          <a:prstGeom prst="rect">
            <a:avLst/>
          </a:prstGeom>
          <a:noFill/>
        </p:spPr>
        <p:txBody>
          <a:bodyPr wrap="none" rtlCol="0">
            <a:spAutoFit/>
          </a:bodyPr>
          <a:lstStyle/>
          <a:p>
            <a:pPr>
              <a:lnSpc>
                <a:spcPct val="150000"/>
              </a:lnSpc>
            </a:pPr>
            <a:r>
              <a:rPr lang="vi-VN" sz="8800" b="1" dirty="0">
                <a:solidFill>
                  <a:srgbClr val="FF0000"/>
                </a:solidFill>
                <a:latin typeface="Times New Roman" panose="02020603050405020304" pitchFamily="18" charset="0"/>
                <a:cs typeface="Times New Roman" panose="02020603050405020304" pitchFamily="18" charset="0"/>
              </a:rPr>
              <a:t>The end</a:t>
            </a:r>
            <a:endParaRPr lang="en-US" sz="8800" b="1" dirty="0">
              <a:solidFill>
                <a:srgbClr val="FF0000"/>
              </a:solidFill>
              <a:latin typeface="Times New Roman" panose="02020603050405020304" pitchFamily="18" charset="0"/>
              <a:cs typeface="Times New Roman" panose="02020603050405020304" pitchFamily="18" charset="0"/>
            </a:endParaRPr>
          </a:p>
        </p:txBody>
      </p:sp>
      <p:pic>
        <p:nvPicPr>
          <p:cNvPr id="1030" name="Picture 6" descr="https://hedieuhanh.com/wp-content/uploads/2019/12/tong-hop-anh-dong-powerpoint-de-thuong-11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8877" y="90913"/>
            <a:ext cx="8477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1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13279" y="1203544"/>
            <a:ext cx="8252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1. Ba </a:t>
            </a:r>
            <a:r>
              <a:rPr lang="en-US" altLang="en-US" sz="2400" b="1" dirty="0" err="1">
                <a:solidFill>
                  <a:srgbClr val="0000FF"/>
                </a:solidFill>
                <a:latin typeface="Times New Roman" panose="02020603050405020304" pitchFamily="18" charset="0"/>
                <a:cs typeface="Times New Roman" panose="02020603050405020304" pitchFamily="18" charset="0"/>
              </a:rPr>
              <a:t>tổ</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cộng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nối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tiếp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năm</a:t>
            </a:r>
            <a:r>
              <a:rPr lang="en-US" altLang="en-US" sz="2400" b="1" dirty="0">
                <a:solidFill>
                  <a:srgbClr val="0000FF"/>
                </a:solidFill>
                <a:latin typeface="Times New Roman" panose="02020603050405020304" pitchFamily="18" charset="0"/>
                <a:cs typeface="Times New Roman" panose="02020603050405020304" pitchFamily="18" charset="0"/>
              </a:rPr>
              <a:t> 1929</a:t>
            </a:r>
            <a:endParaRPr lang="vi-VN" altLang="en-US" sz="2400" b="1" dirty="0">
              <a:solidFill>
                <a:srgbClr val="0000FF"/>
              </a:solidFill>
            </a:endParaRPr>
          </a:p>
        </p:txBody>
      </p:sp>
      <p:sp>
        <p:nvSpPr>
          <p:cNvPr id="5" name="Text Box 13"/>
          <p:cNvSpPr txBox="1">
            <a:spLocks noChangeArrowheads="1"/>
          </p:cNvSpPr>
          <p:nvPr/>
        </p:nvSpPr>
        <p:spPr bwMode="auto">
          <a:xfrm>
            <a:off x="228600" y="5143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6" name="TextBox 5"/>
          <p:cNvSpPr txBox="1">
            <a:spLocks noChangeArrowheads="1"/>
          </p:cNvSpPr>
          <p:nvPr/>
        </p:nvSpPr>
        <p:spPr bwMode="auto">
          <a:xfrm>
            <a:off x="216434" y="1582423"/>
            <a:ext cx="848106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lnSpc>
                <a:spcPct val="150000"/>
              </a:lnSpc>
              <a:spcBef>
                <a:spcPct val="0"/>
              </a:spcBef>
              <a:buFontTx/>
              <a:buAutoNum type="alphaLcPeriod"/>
            </a:pPr>
            <a:r>
              <a:rPr lang="en-US" altLang="en-US" sz="2400" b="1" i="1" dirty="0" err="1">
                <a:latin typeface="Times New Roman" panose="02020603050405020304" pitchFamily="18" charset="0"/>
                <a:cs typeface="Times New Roman" panose="02020603050405020304" pitchFamily="18" charset="0"/>
              </a:rPr>
              <a:t>Hoàn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cảnh</a:t>
            </a:r>
            <a:r>
              <a:rPr lang="en-US" altLang="en-US" sz="2000" b="1" i="1">
                <a:latin typeface="Times New Roman" panose="02020603050405020304" pitchFamily="18" charset="0"/>
                <a:cs typeface="Times New Roman" panose="02020603050405020304" pitchFamily="18" charset="0"/>
              </a:rPr>
              <a:t>:</a:t>
            </a:r>
            <a:r>
              <a:rPr lang="en-US" altLang="en-US" sz="2000" b="1">
                <a:latin typeface="Times New Roman" panose="02020603050405020304" pitchFamily="18" charset="0"/>
                <a:cs typeface="Times New Roman" panose="02020603050405020304" pitchFamily="18" charset="0"/>
              </a:rPr>
              <a:t> </a:t>
            </a:r>
            <a:endParaRPr lang="vi-VN" altLang="en-US" sz="20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894269">
            <a:off x="7190285" y="2918297"/>
            <a:ext cx="2350908" cy="2228783"/>
          </a:xfrm>
          <a:prstGeom prst="rect">
            <a:avLst/>
          </a:prstGeom>
        </p:spPr>
      </p:pic>
      <p:sp>
        <p:nvSpPr>
          <p:cNvPr id="9" name="TextBox 8">
            <a:extLst>
              <a:ext uri="{FF2B5EF4-FFF2-40B4-BE49-F238E27FC236}">
                <a16:creationId xmlns:a16="http://schemas.microsoft.com/office/drawing/2014/main" id="{2E14F4F7-1100-4745-8BB9-5001197E5710}"/>
              </a:ext>
            </a:extLst>
          </p:cNvPr>
          <p:cNvSpPr txBox="1"/>
          <p:nvPr/>
        </p:nvSpPr>
        <p:spPr>
          <a:xfrm>
            <a:off x="216434" y="2207222"/>
            <a:ext cx="7919233" cy="1421992"/>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Cuối năm 1928 đến đầu năm 1929, phong trào dân tộc, đặc biệt là phong trào công nhân phát triển mạnh </a:t>
            </a: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mẽ.</a:t>
            </a: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hải có một chính Đảng của giai cấp vô sản để lãnh đạo cách mạng.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461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left)">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620941" y="4350410"/>
            <a:ext cx="2341959" cy="523875"/>
          </a:xfrm>
          <a:prstGeom prst="rect">
            <a:avLst/>
          </a:prstGeom>
          <a:solidFill>
            <a:schemeClr val="accent2">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2100" b="1" dirty="0" err="1">
                <a:solidFill>
                  <a:srgbClr val="002060"/>
                </a:solidFill>
                <a:latin typeface="Times New Roman" panose="02020603050405020304" pitchFamily="18" charset="0"/>
                <a:cs typeface="Times New Roman" panose="02020603050405020304" pitchFamily="18" charset="0"/>
              </a:rPr>
              <a:t>Tân</a:t>
            </a:r>
            <a:r>
              <a:rPr lang="en-US" altLang="en-US" sz="2100" b="1" dirty="0">
                <a:solidFill>
                  <a:srgbClr val="002060"/>
                </a:solidFill>
                <a:latin typeface="Times New Roman" panose="02020603050405020304" pitchFamily="18" charset="0"/>
                <a:cs typeface="Times New Roman" panose="02020603050405020304" pitchFamily="18" charset="0"/>
              </a:rPr>
              <a:t> </a:t>
            </a:r>
            <a:r>
              <a:rPr lang="en-US" altLang="en-US" sz="2100" b="1" dirty="0" err="1">
                <a:solidFill>
                  <a:srgbClr val="002060"/>
                </a:solidFill>
                <a:latin typeface="Times New Roman" panose="02020603050405020304" pitchFamily="18" charset="0"/>
                <a:cs typeface="Times New Roman" panose="02020603050405020304" pitchFamily="18" charset="0"/>
              </a:rPr>
              <a:t>Việt</a:t>
            </a:r>
            <a:r>
              <a:rPr lang="en-US" altLang="en-US" sz="2100" b="1" dirty="0">
                <a:solidFill>
                  <a:srgbClr val="002060"/>
                </a:solidFill>
                <a:latin typeface="Times New Roman" panose="02020603050405020304" pitchFamily="18" charset="0"/>
                <a:cs typeface="Times New Roman" panose="02020603050405020304" pitchFamily="18" charset="0"/>
              </a:rPr>
              <a:t> CMĐ</a:t>
            </a:r>
          </a:p>
        </p:txBody>
      </p:sp>
      <p:sp>
        <p:nvSpPr>
          <p:cNvPr id="5" name="Rectangle 3"/>
          <p:cNvSpPr>
            <a:spLocks noChangeArrowheads="1"/>
          </p:cNvSpPr>
          <p:nvPr/>
        </p:nvSpPr>
        <p:spPr bwMode="auto">
          <a:xfrm>
            <a:off x="1276351" y="4365889"/>
            <a:ext cx="2146697" cy="534590"/>
          </a:xfrm>
          <a:prstGeom prst="rect">
            <a:avLst/>
          </a:prstGeom>
          <a:solidFill>
            <a:srgbClr val="6AF10F"/>
          </a:solidFill>
          <a:ln>
            <a:headEnd/>
            <a:tailEnd/>
          </a:ln>
        </p:spPr>
        <p:style>
          <a:lnRef idx="2">
            <a:schemeClr val="accent4"/>
          </a:lnRef>
          <a:fillRef idx="1">
            <a:schemeClr val="lt1"/>
          </a:fillRef>
          <a:effectRef idx="0">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2100" b="1" dirty="0" err="1">
                <a:solidFill>
                  <a:srgbClr val="002060"/>
                </a:solidFill>
                <a:latin typeface="Times New Roman" panose="02020603050405020304" pitchFamily="18" charset="0"/>
                <a:cs typeface="Times New Roman" panose="02020603050405020304" pitchFamily="18" charset="0"/>
              </a:rPr>
              <a:t>Hội</a:t>
            </a:r>
            <a:r>
              <a:rPr lang="en-US" altLang="en-US" sz="2100" b="1" dirty="0">
                <a:solidFill>
                  <a:srgbClr val="002060"/>
                </a:solidFill>
                <a:latin typeface="Times New Roman" panose="02020603050405020304" pitchFamily="18" charset="0"/>
                <a:cs typeface="Times New Roman" panose="02020603050405020304" pitchFamily="18" charset="0"/>
              </a:rPr>
              <a:t> VNCMTN</a:t>
            </a:r>
          </a:p>
        </p:txBody>
      </p:sp>
      <p:sp>
        <p:nvSpPr>
          <p:cNvPr id="6" name="Oval 4"/>
          <p:cNvSpPr>
            <a:spLocks noChangeArrowheads="1"/>
          </p:cNvSpPr>
          <p:nvPr/>
        </p:nvSpPr>
        <p:spPr bwMode="auto">
          <a:xfrm>
            <a:off x="1676400" y="3020483"/>
            <a:ext cx="1293019" cy="82034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eaLnBrk="1" hangingPunct="1">
              <a:defRPr/>
            </a:pPr>
            <a:endParaRPr lang="en-US" b="1" dirty="0">
              <a:latin typeface="VNI-Vari" pitchFamily="2" charset="0"/>
              <a:cs typeface="Arial" charset="0"/>
            </a:endParaRPr>
          </a:p>
          <a:p>
            <a:pPr algn="ctr" eaLnBrk="1" hangingPunct="1">
              <a:defRPr/>
            </a:pPr>
            <a:r>
              <a:rPr lang="en-US" b="1" dirty="0">
                <a:solidFill>
                  <a:srgbClr val="0000FF"/>
                </a:solidFill>
                <a:latin typeface="Times New Roman" panose="02020603050405020304" pitchFamily="18" charset="0"/>
                <a:cs typeface="Times New Roman" panose="02020603050405020304" pitchFamily="18" charset="0"/>
              </a:rPr>
              <a:t>Chi </a:t>
            </a:r>
            <a:r>
              <a:rPr lang="en-US" b="1" dirty="0" err="1">
                <a:solidFill>
                  <a:srgbClr val="0000FF"/>
                </a:solidFill>
                <a:latin typeface="Times New Roman" panose="02020603050405020304" pitchFamily="18" charset="0"/>
                <a:cs typeface="Times New Roman" panose="02020603050405020304" pitchFamily="18" charset="0"/>
              </a:rPr>
              <a:t>bộ</a:t>
            </a:r>
            <a:r>
              <a:rPr lang="en-US" b="1" dirty="0">
                <a:solidFill>
                  <a:srgbClr val="0000FF"/>
                </a:solidFill>
                <a:latin typeface="Times New Roman" panose="02020603050405020304" pitchFamily="18" charset="0"/>
                <a:cs typeface="Times New Roman" panose="02020603050405020304" pitchFamily="18" charset="0"/>
              </a:rPr>
              <a:t> CS</a:t>
            </a:r>
          </a:p>
          <a:p>
            <a:pPr algn="ctr" eaLnBrk="1" hangingPunct="1">
              <a:defRPr/>
            </a:pPr>
            <a:r>
              <a:rPr lang="vi-VN" b="1" dirty="0">
                <a:solidFill>
                  <a:srgbClr val="0000FF"/>
                </a:solidFill>
                <a:latin typeface="Times New Roman" panose="02020603050405020304" pitchFamily="18" charset="0"/>
                <a:cs typeface="Times New Roman" panose="02020603050405020304" pitchFamily="18" charset="0"/>
              </a:rPr>
              <a:t>đầu tiên</a:t>
            </a:r>
          </a:p>
          <a:p>
            <a:pPr algn="ctr" eaLnBrk="1" hangingPunct="1">
              <a:defRPr/>
            </a:pPr>
            <a:endParaRPr lang="en-US" b="1" dirty="0">
              <a:solidFill>
                <a:schemeClr val="accent2"/>
              </a:solidFill>
              <a:latin typeface="VNI-Vari" pitchFamily="2" charset="0"/>
              <a:cs typeface="Arial" charset="0"/>
            </a:endParaRPr>
          </a:p>
        </p:txBody>
      </p:sp>
      <p:sp>
        <p:nvSpPr>
          <p:cNvPr id="7" name="Line 5"/>
          <p:cNvSpPr>
            <a:spLocks noChangeShapeType="1"/>
          </p:cNvSpPr>
          <p:nvPr/>
        </p:nvSpPr>
        <p:spPr bwMode="auto">
          <a:xfrm flipH="1" flipV="1">
            <a:off x="2476500" y="3933691"/>
            <a:ext cx="114300" cy="366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8" name="Line 6"/>
          <p:cNvSpPr>
            <a:spLocks noChangeShapeType="1"/>
          </p:cNvSpPr>
          <p:nvPr/>
        </p:nvSpPr>
        <p:spPr bwMode="auto">
          <a:xfrm flipH="1" flipV="1">
            <a:off x="1981199" y="2311060"/>
            <a:ext cx="266699" cy="6748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9" name="Line 7"/>
          <p:cNvSpPr>
            <a:spLocks noChangeShapeType="1"/>
          </p:cNvSpPr>
          <p:nvPr/>
        </p:nvSpPr>
        <p:spPr bwMode="auto">
          <a:xfrm flipV="1">
            <a:off x="2997994" y="2203147"/>
            <a:ext cx="1269208" cy="216274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 name="Line 8"/>
          <p:cNvSpPr>
            <a:spLocks noChangeShapeType="1"/>
          </p:cNvSpPr>
          <p:nvPr/>
        </p:nvSpPr>
        <p:spPr bwMode="auto">
          <a:xfrm flipV="1">
            <a:off x="6498499" y="2279360"/>
            <a:ext cx="447146" cy="206557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1" name="Text Box 10"/>
          <p:cNvSpPr txBox="1">
            <a:spLocks noChangeArrowheads="1"/>
          </p:cNvSpPr>
          <p:nvPr/>
        </p:nvSpPr>
        <p:spPr bwMode="auto">
          <a:xfrm>
            <a:off x="3622548" y="599410"/>
            <a:ext cx="1533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Nam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2" name="Text Box 12"/>
          <p:cNvSpPr txBox="1">
            <a:spLocks noChangeArrowheads="1"/>
          </p:cNvSpPr>
          <p:nvPr/>
        </p:nvSpPr>
        <p:spPr bwMode="auto">
          <a:xfrm>
            <a:off x="1389259" y="599410"/>
            <a:ext cx="13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Bắc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4" name="Text Box 14"/>
          <p:cNvSpPr txBox="1">
            <a:spLocks noChangeArrowheads="1"/>
          </p:cNvSpPr>
          <p:nvPr/>
        </p:nvSpPr>
        <p:spPr bwMode="auto">
          <a:xfrm>
            <a:off x="2256797" y="2650693"/>
            <a:ext cx="1269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3/1929</a:t>
            </a:r>
          </a:p>
        </p:txBody>
      </p:sp>
      <p:sp>
        <p:nvSpPr>
          <p:cNvPr id="15" name="Text Box 15"/>
          <p:cNvSpPr txBox="1">
            <a:spLocks noChangeArrowheads="1"/>
          </p:cNvSpPr>
          <p:nvPr/>
        </p:nvSpPr>
        <p:spPr bwMode="auto">
          <a:xfrm>
            <a:off x="1447787" y="954999"/>
            <a:ext cx="13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6/1929</a:t>
            </a:r>
            <a:endParaRPr lang="en-US" altLang="en-US" sz="2400" dirty="0">
              <a:latin typeface="Times New Roman" panose="02020603050405020304" pitchFamily="18" charset="0"/>
              <a:cs typeface="Times New Roman" panose="02020603050405020304" pitchFamily="18" charset="0"/>
            </a:endParaRPr>
          </a:p>
        </p:txBody>
      </p:sp>
      <p:sp>
        <p:nvSpPr>
          <p:cNvPr id="16" name="Text Box 16"/>
          <p:cNvSpPr txBox="1">
            <a:spLocks noChangeArrowheads="1"/>
          </p:cNvSpPr>
          <p:nvPr/>
        </p:nvSpPr>
        <p:spPr bwMode="auto">
          <a:xfrm>
            <a:off x="3769496" y="975437"/>
            <a:ext cx="1217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8/1929</a:t>
            </a:r>
          </a:p>
        </p:txBody>
      </p:sp>
      <p:sp>
        <p:nvSpPr>
          <p:cNvPr id="17" name="Text Box 17"/>
          <p:cNvSpPr txBox="1">
            <a:spLocks noChangeArrowheads="1"/>
          </p:cNvSpPr>
          <p:nvPr/>
        </p:nvSpPr>
        <p:spPr bwMode="auto">
          <a:xfrm>
            <a:off x="6473553" y="1027298"/>
            <a:ext cx="12464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9/1929</a:t>
            </a:r>
            <a:endParaRPr lang="en-US" altLang="en-US" sz="2400" dirty="0">
              <a:latin typeface="Times New Roman" panose="02020603050405020304" pitchFamily="18" charset="0"/>
              <a:cs typeface="Times New Roman" panose="02020603050405020304" pitchFamily="18" charset="0"/>
            </a:endParaRPr>
          </a:p>
        </p:txBody>
      </p:sp>
      <p:sp>
        <p:nvSpPr>
          <p:cNvPr id="18" name="Text Box 20"/>
          <p:cNvSpPr txBox="1">
            <a:spLocks noChangeArrowheads="1"/>
          </p:cNvSpPr>
          <p:nvPr/>
        </p:nvSpPr>
        <p:spPr bwMode="auto">
          <a:xfrm>
            <a:off x="1122761" y="3963673"/>
            <a:ext cx="1173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6/1925</a:t>
            </a:r>
            <a:endParaRPr lang="en-US" altLang="en-US" sz="2400" dirty="0">
              <a:latin typeface="Times New Roman" panose="02020603050405020304" pitchFamily="18" charset="0"/>
              <a:cs typeface="Times New Roman" panose="02020603050405020304" pitchFamily="18" charset="0"/>
            </a:endParaRPr>
          </a:p>
        </p:txBody>
      </p:sp>
      <p:sp>
        <p:nvSpPr>
          <p:cNvPr id="19" name="Text Box 21"/>
          <p:cNvSpPr txBox="1">
            <a:spLocks noChangeArrowheads="1"/>
          </p:cNvSpPr>
          <p:nvPr/>
        </p:nvSpPr>
        <p:spPr bwMode="auto">
          <a:xfrm>
            <a:off x="6758049" y="3933691"/>
            <a:ext cx="18800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7/1928</a:t>
            </a:r>
            <a:endParaRPr lang="en-US" altLang="en-US" sz="2400" dirty="0">
              <a:latin typeface="Times New Roman" panose="02020603050405020304" pitchFamily="18" charset="0"/>
              <a:cs typeface="Times New Roman" panose="02020603050405020304" pitchFamily="18" charset="0"/>
            </a:endParaRPr>
          </a:p>
        </p:txBody>
      </p:sp>
      <p:sp>
        <p:nvSpPr>
          <p:cNvPr id="20" name="Text Box 22"/>
          <p:cNvSpPr txBox="1">
            <a:spLocks noChangeArrowheads="1"/>
          </p:cNvSpPr>
          <p:nvPr/>
        </p:nvSpPr>
        <p:spPr bwMode="auto">
          <a:xfrm>
            <a:off x="5620941" y="1448364"/>
            <a:ext cx="3446859" cy="830997"/>
          </a:xfrm>
          <a:prstGeom prst="rect">
            <a:avLst/>
          </a:prstGeom>
          <a:solidFill>
            <a:schemeClr val="accent5">
              <a:lumMod val="60000"/>
              <a:lumOff val="40000"/>
            </a:schemeClr>
          </a:solidFill>
          <a:ln w="28575">
            <a:solidFill>
              <a:srgbClr val="FF0000"/>
            </a:solidFill>
            <a:miter lim="800000"/>
            <a:headEnd/>
            <a:tailEnd/>
          </a:ln>
        </p:spPr>
        <p:txBody>
          <a:bodyPr wrap="square">
            <a:spAutoFit/>
          </a:bodyPr>
          <a:lstStyle/>
          <a:p>
            <a:pPr algn="ctr" eaLnBrk="1" hangingPunct="1">
              <a:defRPr/>
            </a:pPr>
            <a:r>
              <a:rPr lang="en-US" sz="2400" b="1" dirty="0">
                <a:solidFill>
                  <a:schemeClr val="accent2"/>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Đ</a:t>
            </a:r>
            <a:r>
              <a:rPr lang="en-US" sz="2400" b="1" dirty="0" err="1">
                <a:solidFill>
                  <a:srgbClr val="002060"/>
                </a:solidFill>
                <a:latin typeface="Times New Roman" panose="02020603050405020304" pitchFamily="18" charset="0"/>
                <a:cs typeface="Times New Roman" panose="02020603050405020304" pitchFamily="18" charset="0"/>
              </a:rPr>
              <a:t>ông</a:t>
            </a:r>
            <a:r>
              <a:rPr lang="vi-VN" sz="2400" b="1" dirty="0">
                <a:solidFill>
                  <a:srgbClr val="002060"/>
                </a:solidFill>
                <a:latin typeface="Times New Roman" panose="02020603050405020304" pitchFamily="18" charset="0"/>
                <a:cs typeface="Times New Roman" panose="02020603050405020304" pitchFamily="18" charset="0"/>
              </a:rPr>
              <a:t> D</a:t>
            </a:r>
            <a:r>
              <a:rPr lang="en-US" sz="2400" b="1" err="1">
                <a:solidFill>
                  <a:srgbClr val="002060"/>
                </a:solidFill>
                <a:latin typeface="Times New Roman" panose="02020603050405020304" pitchFamily="18" charset="0"/>
                <a:cs typeface="Times New Roman" panose="02020603050405020304" pitchFamily="18" charset="0"/>
              </a:rPr>
              <a:t>ương</a:t>
            </a:r>
            <a:r>
              <a:rPr lang="vi-VN" sz="2400" b="1">
                <a:solidFill>
                  <a:srgbClr val="002060"/>
                </a:solidFill>
                <a:latin typeface="Times New Roman" panose="02020603050405020304" pitchFamily="18" charset="0"/>
                <a:cs typeface="Times New Roman" panose="02020603050405020304" pitchFamily="18" charset="0"/>
              </a:rPr>
              <a:t> </a:t>
            </a:r>
            <a:endParaRPr lang="en-US" sz="2400" b="1">
              <a:solidFill>
                <a:srgbClr val="002060"/>
              </a:solidFill>
              <a:latin typeface="Times New Roman" panose="02020603050405020304" pitchFamily="18" charset="0"/>
              <a:cs typeface="Times New Roman" panose="02020603050405020304" pitchFamily="18" charset="0"/>
            </a:endParaRPr>
          </a:p>
          <a:p>
            <a:pPr algn="ctr" eaLnBrk="1" hangingPunct="1">
              <a:defRPr/>
            </a:pPr>
            <a:r>
              <a:rPr lang="vi-VN" sz="2400" b="1">
                <a:solidFill>
                  <a:srgbClr val="002060"/>
                </a:solidFill>
                <a:latin typeface="Times New Roman" panose="02020603050405020304" pitchFamily="18" charset="0"/>
                <a:cs typeface="Times New Roman" panose="02020603050405020304" pitchFamily="18" charset="0"/>
              </a:rPr>
              <a:t>C</a:t>
            </a:r>
            <a:r>
              <a:rPr lang="en-US" sz="2400" b="1" dirty="0" err="1">
                <a:solidFill>
                  <a:srgbClr val="002060"/>
                </a:solidFill>
                <a:latin typeface="Times New Roman" panose="02020603050405020304" pitchFamily="18" charset="0"/>
                <a:cs typeface="Times New Roman" panose="02020603050405020304" pitchFamily="18" charset="0"/>
              </a:rPr>
              <a:t>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liên</a:t>
            </a:r>
            <a:r>
              <a:rPr lang="en-US" sz="2400" b="1">
                <a:solidFill>
                  <a:srgbClr val="002060"/>
                </a:solidFill>
                <a:latin typeface="Times New Roman" panose="02020603050405020304" pitchFamily="18" charset="0"/>
                <a:cs typeface="Times New Roman" panose="02020603050405020304" pitchFamily="18" charset="0"/>
              </a:rPr>
              <a:t> đoàn</a:t>
            </a:r>
          </a:p>
        </p:txBody>
      </p:sp>
      <p:sp>
        <p:nvSpPr>
          <p:cNvPr id="21" name="Text Box 23"/>
          <p:cNvSpPr txBox="1">
            <a:spLocks noChangeArrowheads="1"/>
          </p:cNvSpPr>
          <p:nvPr/>
        </p:nvSpPr>
        <p:spPr bwMode="auto">
          <a:xfrm>
            <a:off x="3276601" y="1448365"/>
            <a:ext cx="2171700" cy="830997"/>
          </a:xfrm>
          <a:prstGeom prst="rect">
            <a:avLst/>
          </a:prstGeom>
          <a:solidFill>
            <a:srgbClr val="11FF7D"/>
          </a:solidFill>
          <a:ln w="28575">
            <a:solidFill>
              <a:srgbClr val="FF0000"/>
            </a:solidFill>
            <a:miter lim="800000"/>
            <a:headEnd/>
            <a:tailEnd/>
          </a:ln>
        </p:spPr>
        <p:txBody>
          <a:bodyPr wrap="square">
            <a:spAutoFit/>
          </a:bodyPr>
          <a:lstStyle/>
          <a:p>
            <a:pPr algn="ctr" eaLnBrk="1" hangingPunct="1">
              <a:spcBef>
                <a:spcPct val="50000"/>
              </a:spcBef>
              <a:defRPr/>
            </a:pPr>
            <a:r>
              <a:rPr lang="en-US" sz="2100" b="1" dirty="0">
                <a:solidFill>
                  <a:srgbClr val="002060"/>
                </a:solidFill>
                <a:latin typeface="VNI-Vari" pitchFamily="2" charset="0"/>
                <a:cs typeface="Arial" charset="0"/>
              </a:rPr>
              <a:t> </a:t>
            </a:r>
            <a:r>
              <a:rPr lang="en-US" sz="2400" b="1" dirty="0">
                <a:solidFill>
                  <a:srgbClr val="002060"/>
                </a:solidFill>
                <a:latin typeface="Times New Roman" panose="02020603050405020304" pitchFamily="18" charset="0"/>
                <a:cs typeface="Times New Roman" panose="02020603050405020304" pitchFamily="18" charset="0"/>
              </a:rPr>
              <a:t>An Nam  </a:t>
            </a:r>
            <a:r>
              <a:rPr lang="en-US" sz="2400" b="1" dirty="0" err="1">
                <a:solidFill>
                  <a:srgbClr val="002060"/>
                </a:solidFill>
                <a:latin typeface="Times New Roman" panose="02020603050405020304" pitchFamily="18" charset="0"/>
                <a:cs typeface="Times New Roman" panose="02020603050405020304" pitchFamily="18" charset="0"/>
              </a:rPr>
              <a:t>Cộng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sản</a:t>
            </a:r>
            <a:r>
              <a:rPr lang="en-US" sz="2400" b="1">
                <a:solidFill>
                  <a:srgbClr val="002060"/>
                </a:solidFill>
                <a:latin typeface="Times New Roman" panose="02020603050405020304" pitchFamily="18" charset="0"/>
                <a:cs typeface="Times New Roman" panose="02020603050405020304" pitchFamily="18" charset="0"/>
              </a:rPr>
              <a:t> Đảng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Text Box 24"/>
          <p:cNvSpPr txBox="1">
            <a:spLocks noChangeArrowheads="1"/>
          </p:cNvSpPr>
          <p:nvPr/>
        </p:nvSpPr>
        <p:spPr bwMode="auto">
          <a:xfrm>
            <a:off x="552450" y="1448364"/>
            <a:ext cx="2686050" cy="830997"/>
          </a:xfrm>
          <a:prstGeom prst="rect">
            <a:avLst/>
          </a:prstGeom>
          <a:solidFill>
            <a:srgbClr val="FFE79B"/>
          </a:solidFill>
          <a:ln w="28575">
            <a:solidFill>
              <a:srgbClr val="FF0000"/>
            </a:solidFill>
            <a:miter lim="800000"/>
            <a:headEnd/>
            <a:tailEnd/>
          </a:ln>
        </p:spPr>
        <p:txBody>
          <a:bodyPr wrap="square">
            <a:spAutoFit/>
          </a:bodyPr>
          <a:lstStyle/>
          <a:p>
            <a:pPr algn="ctr" eaLnBrk="1" hangingPunct="1">
              <a:spcBef>
                <a:spcPct val="50000"/>
              </a:spcBef>
              <a:defRPr/>
            </a:pPr>
            <a:r>
              <a:rPr lang="en-US" sz="2100" b="1" dirty="0">
                <a:solidFill>
                  <a:srgbClr val="FF9900"/>
                </a:solidFill>
                <a:latin typeface="VNI-Vari" pitchFamily="2" charset="0"/>
                <a:cs typeface="Arial" charset="0"/>
              </a:rPr>
              <a:t> </a:t>
            </a:r>
            <a:r>
              <a:rPr lang="vi-VN" sz="2400" b="1" dirty="0">
                <a:solidFill>
                  <a:srgbClr val="002060"/>
                </a:solidFill>
                <a:latin typeface="Times New Roman" panose="02020603050405020304" pitchFamily="18" charset="0"/>
                <a:cs typeface="Times New Roman" panose="02020603050405020304" pitchFamily="18" charset="0"/>
              </a:rPr>
              <a:t>Đ</a:t>
            </a:r>
            <a:r>
              <a:rPr lang="en-US" sz="2400" b="1" dirty="0" err="1">
                <a:solidFill>
                  <a:srgbClr val="002060"/>
                </a:solidFill>
                <a:latin typeface="Times New Roman" panose="02020603050405020304" pitchFamily="18" charset="0"/>
                <a:cs typeface="Times New Roman" panose="02020603050405020304" pitchFamily="18" charset="0"/>
              </a:rPr>
              <a:t>ông</a:t>
            </a:r>
            <a:r>
              <a:rPr lang="vi-VN" sz="2400" b="1" dirty="0">
                <a:solidFill>
                  <a:srgbClr val="002060"/>
                </a:solidFill>
                <a:latin typeface="Times New Roman" panose="02020603050405020304" pitchFamily="18" charset="0"/>
                <a:cs typeface="Times New Roman" panose="02020603050405020304" pitchFamily="18" charset="0"/>
              </a:rPr>
              <a:t> D</a:t>
            </a:r>
            <a:r>
              <a:rPr lang="en-US" sz="2400" b="1" dirty="0" err="1">
                <a:solidFill>
                  <a:srgbClr val="002060"/>
                </a:solidFill>
                <a:latin typeface="Times New Roman" panose="02020603050405020304" pitchFamily="18" charset="0"/>
                <a:cs typeface="Times New Roman" panose="02020603050405020304" pitchFamily="18" charset="0"/>
              </a:rPr>
              <a:t>ương</a:t>
            </a:r>
            <a:r>
              <a:rPr lang="vi-VN" sz="2400" b="1" dirty="0">
                <a:solidFill>
                  <a:srgbClr val="002060"/>
                </a:solidFill>
                <a:latin typeface="Times New Roman" panose="02020603050405020304" pitchFamily="18" charset="0"/>
                <a:cs typeface="Times New Roman" panose="02020603050405020304" pitchFamily="18" charset="0"/>
              </a:rPr>
              <a:t> C</a:t>
            </a:r>
            <a:r>
              <a:rPr lang="en-US" sz="2400" b="1" dirty="0" err="1">
                <a:solidFill>
                  <a:srgbClr val="002060"/>
                </a:solidFill>
                <a:latin typeface="Times New Roman" panose="02020603050405020304" pitchFamily="18" charset="0"/>
                <a:cs typeface="Times New Roman" panose="02020603050405020304" pitchFamily="18" charset="0"/>
              </a:rPr>
              <a:t>ộng</a:t>
            </a:r>
            <a:r>
              <a:rPr lang="vi-VN"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a:solidFill>
                  <a:srgbClr val="002060"/>
                </a:solidFill>
                <a:latin typeface="Times New Roman" panose="02020603050405020304" pitchFamily="18" charset="0"/>
                <a:cs typeface="Times New Roman" panose="02020603050405020304" pitchFamily="18" charset="0"/>
              </a:rPr>
              <a:t>Đ</a:t>
            </a:r>
            <a:r>
              <a:rPr lang="en-US" sz="2400" b="1">
                <a:solidFill>
                  <a:srgbClr val="002060"/>
                </a:solidFill>
                <a:latin typeface="Times New Roman" panose="02020603050405020304" pitchFamily="18" charset="0"/>
                <a:cs typeface="Times New Roman" panose="02020603050405020304" pitchFamily="18" charset="0"/>
              </a:rPr>
              <a:t>ảng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3" name="Text Box 10"/>
          <p:cNvSpPr txBox="1">
            <a:spLocks noChangeArrowheads="1"/>
          </p:cNvSpPr>
          <p:nvPr/>
        </p:nvSpPr>
        <p:spPr bwMode="auto">
          <a:xfrm>
            <a:off x="6283010" y="599410"/>
            <a:ext cx="1533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Trung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24" name="Left-Right Arrow 23"/>
          <p:cNvSpPr>
            <a:spLocks noChangeArrowheads="1"/>
          </p:cNvSpPr>
          <p:nvPr/>
        </p:nvSpPr>
        <p:spPr bwMode="auto">
          <a:xfrm>
            <a:off x="3505200" y="4211108"/>
            <a:ext cx="2000250" cy="904875"/>
          </a:xfrm>
          <a:prstGeom prst="leftRightArrow">
            <a:avLst>
              <a:gd name="adj1" fmla="val 50000"/>
              <a:gd name="adj2" fmla="val 49966"/>
            </a:avLst>
          </a:prstGeom>
          <a:ln>
            <a:headEnd/>
            <a:tailEnd/>
          </a:ln>
        </p:spPr>
        <p:style>
          <a:lnRef idx="1">
            <a:schemeClr val="accent4"/>
          </a:lnRef>
          <a:fillRef idx="2">
            <a:schemeClr val="accent4"/>
          </a:fillRef>
          <a:effectRef idx="1">
            <a:schemeClr val="accent4"/>
          </a:effectRef>
          <a:fontRef idx="minor">
            <a:schemeClr val="dk1"/>
          </a:fontRef>
        </p:style>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vô</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sản</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hoá</a:t>
            </a:r>
            <a:r>
              <a:rPr lang="en-US" altLang="en-US" sz="1800" b="1" dirty="0">
                <a:solidFill>
                  <a:srgbClr val="000000"/>
                </a:solidFill>
                <a:latin typeface="Times New Roman" panose="02020603050405020304" pitchFamily="18" charset="0"/>
                <a:cs typeface="Times New Roman" panose="02020603050405020304" pitchFamily="18" charset="0"/>
              </a:rPr>
              <a:t>”</a:t>
            </a:r>
          </a:p>
          <a:p>
            <a:pPr algn="ctr" eaLnBrk="1" hangingPunct="1">
              <a:spcBef>
                <a:spcPct val="0"/>
              </a:spcBef>
              <a:buFontTx/>
              <a:buNone/>
              <a:defRPr/>
            </a:pP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94906" y="227514"/>
            <a:ext cx="3050835" cy="461665"/>
          </a:xfrm>
          <a:prstGeom prst="rect">
            <a:avLst/>
          </a:prstGeom>
          <a:noFill/>
        </p:spPr>
        <p:txBody>
          <a:bodyPr wrap="none" rtlCol="0">
            <a:spAutoFit/>
          </a:bodyPr>
          <a:lstStyle/>
          <a:p>
            <a:r>
              <a:rPr lang="vi-VN" sz="2400" b="1" i="1" dirty="0">
                <a:latin typeface="Times New Roman" panose="02020603050405020304" pitchFamily="18" charset="0"/>
                <a:cs typeface="Times New Roman" panose="02020603050405020304" pitchFamily="18" charset="0"/>
              </a:rPr>
              <a:t>b. Quá trình thành lập</a:t>
            </a:r>
            <a:endParaRPr lang="en-US" sz="2400" b="1" i="1"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C097A89-E41E-4F6B-8947-082AB5A40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50" y="2715867"/>
            <a:ext cx="1296000" cy="1296000"/>
          </a:xfrm>
          <a:prstGeom prst="rect">
            <a:avLst/>
          </a:prstGeom>
        </p:spPr>
      </p:pic>
      <p:pic>
        <p:nvPicPr>
          <p:cNvPr id="26" name="Picture 25">
            <a:extLst>
              <a:ext uri="{FF2B5EF4-FFF2-40B4-BE49-F238E27FC236}">
                <a16:creationId xmlns:a16="http://schemas.microsoft.com/office/drawing/2014/main" id="{6A52D55B-3B30-4E26-BE80-AFC7709F3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782" y="2403673"/>
            <a:ext cx="1291963" cy="1296000"/>
          </a:xfrm>
          <a:prstGeom prst="rect">
            <a:avLst/>
          </a:prstGeom>
        </p:spPr>
      </p:pic>
      <p:pic>
        <p:nvPicPr>
          <p:cNvPr id="27" name="Picture 26">
            <a:extLst>
              <a:ext uri="{FF2B5EF4-FFF2-40B4-BE49-F238E27FC236}">
                <a16:creationId xmlns:a16="http://schemas.microsoft.com/office/drawing/2014/main" id="{CDCCED91-4B49-44A4-84E6-00A64F5DE625}"/>
              </a:ext>
            </a:extLst>
          </p:cNvPr>
          <p:cNvPicPr>
            <a:picLocks noChangeAspect="1"/>
          </p:cNvPicPr>
          <p:nvPr/>
        </p:nvPicPr>
        <p:blipFill rotWithShape="1">
          <a:blip r:embed="rId4">
            <a:extLst>
              <a:ext uri="{28A0092B-C50C-407E-A947-70E740481C1C}">
                <a14:useLocalDpi xmlns:a14="http://schemas.microsoft.com/office/drawing/2010/main" val="0"/>
              </a:ext>
            </a:extLst>
          </a:blip>
          <a:srcRect l="5761" t="210" r="13535" b="42769"/>
          <a:stretch/>
        </p:blipFill>
        <p:spPr>
          <a:xfrm>
            <a:off x="4554435" y="2337952"/>
            <a:ext cx="1295427" cy="1296000"/>
          </a:xfrm>
          <a:prstGeom prst="rect">
            <a:avLst/>
          </a:prstGeom>
        </p:spPr>
      </p:pic>
    </p:spTree>
    <p:extLst>
      <p:ext uri="{BB962C8B-B14F-4D97-AF65-F5344CB8AC3E}">
        <p14:creationId xmlns:p14="http://schemas.microsoft.com/office/powerpoint/2010/main" val="3016365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out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500"/>
                            </p:stCondLst>
                            <p:childTnLst>
                              <p:par>
                                <p:cTn id="33" presetID="2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par>
                          <p:cTn id="41" fill="hold">
                            <p:stCondLst>
                              <p:cond delay="1500"/>
                            </p:stCondLst>
                            <p:childTnLst>
                              <p:par>
                                <p:cTn id="42" presetID="23" presetClass="entr" presetSubtype="16"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00"/>
                                        <p:tgtEl>
                                          <p:spTgt spid="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3" presetClass="entr" presetSubtype="16"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fltVal val="0"/>
                                          </p:val>
                                        </p:tav>
                                        <p:tav tm="100000">
                                          <p:val>
                                            <p:strVal val="#ppt_w"/>
                                          </p:val>
                                        </p:tav>
                                      </p:tavLst>
                                    </p:anim>
                                    <p:anim calcmode="lin" valueType="num">
                                      <p:cBhvr>
                                        <p:cTn id="81" dur="500" fill="hold"/>
                                        <p:tgtEl>
                                          <p:spTgt spid="16"/>
                                        </p:tgtEl>
                                        <p:attrNameLst>
                                          <p:attrName>ppt_h</p:attrName>
                                        </p:attrNameLst>
                                      </p:cBhvr>
                                      <p:tavLst>
                                        <p:tav tm="0">
                                          <p:val>
                                            <p:fltVal val="0"/>
                                          </p:val>
                                        </p:tav>
                                        <p:tav tm="100000">
                                          <p:val>
                                            <p:strVal val="#ppt_h"/>
                                          </p:val>
                                        </p:tav>
                                      </p:tavLst>
                                    </p:anim>
                                  </p:childTnLst>
                                </p:cTn>
                              </p:par>
                            </p:childTnLst>
                          </p:cTn>
                        </p:par>
                        <p:par>
                          <p:cTn id="82" fill="hold">
                            <p:stCondLst>
                              <p:cond delay="1000"/>
                            </p:stCondLst>
                            <p:childTnLst>
                              <p:par>
                                <p:cTn id="83" presetID="23" presetClass="entr" presetSubtype="16"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childTnLst>
                                </p:cTn>
                              </p:par>
                            </p:childTnLst>
                          </p:cTn>
                        </p:par>
                        <p:par>
                          <p:cTn id="87" fill="hold" nodeType="withGroup">
                            <p:stCondLst>
                              <p:cond delay="1500"/>
                            </p:stCondLst>
                            <p:childTnLst>
                              <p:par>
                                <p:cTn id="88" presetID="20" presetClass="entr" presetSubtype="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edge">
                                      <p:cBhvr>
                                        <p:cTn id="90" dur="2000"/>
                                        <p:tgtEl>
                                          <p:spTgt spid="2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down)">
                                      <p:cBhvr>
                                        <p:cTn id="95" dur="500"/>
                                        <p:tgtEl>
                                          <p:spTgt spid="10"/>
                                        </p:tgtEl>
                                      </p:cBhvr>
                                    </p:animEffect>
                                  </p:childTnLst>
                                </p:cTn>
                              </p:par>
                            </p:childTnLst>
                          </p:cTn>
                        </p:par>
                        <p:par>
                          <p:cTn id="96" fill="hold" nodeType="withGroup">
                            <p:stCondLst>
                              <p:cond delay="500"/>
                            </p:stCondLst>
                            <p:childTnLst>
                              <p:par>
                                <p:cTn id="97" presetID="2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childTnLst>
                                </p:cTn>
                              </p:par>
                            </p:childTnLst>
                          </p:cTn>
                        </p:par>
                        <p:par>
                          <p:cTn id="101" fill="hold" nodeType="withGroup">
                            <p:stCondLst>
                              <p:cond delay="1000"/>
                            </p:stCondLst>
                            <p:childTnLst>
                              <p:par>
                                <p:cTn id="102" presetID="23" presetClass="entr" presetSubtype="16"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500" fill="hold"/>
                                        <p:tgtEl>
                                          <p:spTgt spid="23"/>
                                        </p:tgtEl>
                                        <p:attrNameLst>
                                          <p:attrName>ppt_w</p:attrName>
                                        </p:attrNameLst>
                                      </p:cBhvr>
                                      <p:tavLst>
                                        <p:tav tm="0">
                                          <p:val>
                                            <p:fltVal val="0"/>
                                          </p:val>
                                        </p:tav>
                                        <p:tav tm="100000">
                                          <p:val>
                                            <p:strVal val="#ppt_w"/>
                                          </p:val>
                                        </p:tav>
                                      </p:tavLst>
                                    </p:anim>
                                    <p:anim calcmode="lin" valueType="num">
                                      <p:cBhvr>
                                        <p:cTn id="105" dur="500" fill="hold"/>
                                        <p:tgtEl>
                                          <p:spTgt spid="23"/>
                                        </p:tgtEl>
                                        <p:attrNameLst>
                                          <p:attrName>ppt_h</p:attrName>
                                        </p:attrNameLst>
                                      </p:cBhvr>
                                      <p:tavLst>
                                        <p:tav tm="0">
                                          <p:val>
                                            <p:fltVal val="0"/>
                                          </p:val>
                                        </p:tav>
                                        <p:tav tm="100000">
                                          <p:val>
                                            <p:strVal val="#ppt_h"/>
                                          </p:val>
                                        </p:tav>
                                      </p:tavLst>
                                    </p:anim>
                                  </p:childTnLst>
                                </p:cTn>
                              </p:par>
                            </p:childTnLst>
                          </p:cTn>
                        </p:par>
                        <p:par>
                          <p:cTn id="106" fill="hold" nodeType="withGroup">
                            <p:stCondLst>
                              <p:cond delay="1500"/>
                            </p:stCondLst>
                            <p:childTnLst>
                              <p:par>
                                <p:cTn id="107" presetID="20" presetClass="entr" presetSubtype="0"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edge">
                                      <p:cBhvr>
                                        <p:cTn id="109" dur="2000"/>
                                        <p:tgtEl>
                                          <p:spTgt spid="20"/>
                                        </p:tgtEl>
                                      </p:cBhvr>
                                    </p:animEffect>
                                  </p:childTnLst>
                                </p:cTn>
                              </p:par>
                              <p:par>
                                <p:cTn id="110" presetID="23" presetClass="entr" presetSubtype="16" fill="hold"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4" grpId="0"/>
      <p:bldP spid="15" grpId="0"/>
      <p:bldP spid="17" grpId="0"/>
      <p:bldP spid="18" grpId="0"/>
      <p:bldP spid="19" grpId="0"/>
      <p:bldP spid="20" grpId="0" animBg="1"/>
      <p:bldP spid="21"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5400" y="890885"/>
            <a:ext cx="8252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1. Ba </a:t>
            </a:r>
            <a:r>
              <a:rPr lang="en-US" altLang="en-US" sz="2000" b="1" dirty="0" err="1">
                <a:solidFill>
                  <a:srgbClr val="0000FF"/>
                </a:solidFill>
                <a:latin typeface="Times New Roman" panose="02020603050405020304" pitchFamily="18" charset="0"/>
                <a:cs typeface="Times New Roman" panose="02020603050405020304" pitchFamily="18" charset="0"/>
              </a:rPr>
              <a:t>tổ</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chức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cộng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sản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nối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tiếp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nhau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ra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năm</a:t>
            </a:r>
            <a:r>
              <a:rPr lang="en-US" altLang="en-US" sz="2000" b="1" dirty="0">
                <a:solidFill>
                  <a:srgbClr val="0000FF"/>
                </a:solidFill>
                <a:latin typeface="Times New Roman" panose="02020603050405020304" pitchFamily="18" charset="0"/>
                <a:cs typeface="Times New Roman" panose="02020603050405020304" pitchFamily="18" charset="0"/>
              </a:rPr>
              <a:t> 1929</a:t>
            </a:r>
            <a:endParaRPr lang="vi-VN" altLang="en-US" sz="2000" b="1" dirty="0">
              <a:solidFill>
                <a:srgbClr val="0000FF"/>
              </a:solidFill>
            </a:endParaRPr>
          </a:p>
        </p:txBody>
      </p:sp>
      <p:sp>
        <p:nvSpPr>
          <p:cNvPr id="5" name="Text Box 13"/>
          <p:cNvSpPr txBox="1">
            <a:spLocks noChangeArrowheads="1"/>
          </p:cNvSpPr>
          <p:nvPr/>
        </p:nvSpPr>
        <p:spPr bwMode="auto">
          <a:xfrm>
            <a:off x="228600" y="2095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6" name="TextBox 5"/>
          <p:cNvSpPr txBox="1">
            <a:spLocks noChangeArrowheads="1"/>
          </p:cNvSpPr>
          <p:nvPr/>
        </p:nvSpPr>
        <p:spPr bwMode="auto">
          <a:xfrm>
            <a:off x="457200" y="1255996"/>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000" b="1" i="1">
                <a:latin typeface="Times New Roman" panose="02020603050405020304" pitchFamily="18" charset="0"/>
                <a:cs typeface="Times New Roman" panose="02020603050405020304" pitchFamily="18" charset="0"/>
              </a:rPr>
              <a:t>b</a:t>
            </a:r>
            <a:r>
              <a:rPr lang="vi-VN" altLang="en-US" sz="2000" b="1" i="1" dirty="0">
                <a:latin typeface="Times New Roman" panose="02020603050405020304" pitchFamily="18" charset="0"/>
                <a:cs typeface="Times New Roman" panose="02020603050405020304" pitchFamily="18" charset="0"/>
              </a:rPr>
              <a:t>. Quá trình thành lập:</a:t>
            </a:r>
          </a:p>
          <a:p>
            <a:pPr algn="just">
              <a:spcBef>
                <a:spcPct val="0"/>
              </a:spcBef>
              <a:buNone/>
            </a:pPr>
            <a:r>
              <a:rPr lang="vi-VN" altLang="en-US" sz="2000" b="1" i="1" dirty="0">
                <a:latin typeface="Times New Roman" panose="02020603050405020304" pitchFamily="18" charset="0"/>
                <a:cs typeface="Times New Roman" panose="02020603050405020304" pitchFamily="18" charset="0"/>
              </a:rPr>
              <a:t>c. </a:t>
            </a:r>
            <a:r>
              <a:rPr lang="vi-VN" altLang="en-US" sz="2000" b="1" i="1" dirty="0">
                <a:latin typeface="+mj-lt"/>
                <a:cs typeface="Times New Roman" panose="02020603050405020304" pitchFamily="18" charset="0"/>
              </a:rPr>
              <a:t>Ý nghĩa và hạn chế của việc ra đời 3 tổ chức cộng sản</a:t>
            </a:r>
            <a:r>
              <a:rPr lang="vi-VN" altLang="en-US" sz="2000" b="1" i="1">
                <a:latin typeface="Times New Roman" panose="02020603050405020304" pitchFamily="18" charset="0"/>
                <a:cs typeface="Times New Roman" panose="02020603050405020304" pitchFamily="18" charset="0"/>
              </a:rPr>
              <a:t>:</a:t>
            </a:r>
            <a:r>
              <a:rPr lang="en-US" altLang="en-US" sz="2000" i="1"/>
              <a:t> </a:t>
            </a:r>
            <a:endParaRPr lang="vi-VN" altLang="en-US" sz="2000" i="1" dirty="0"/>
          </a:p>
        </p:txBody>
      </p:sp>
      <p:sp>
        <p:nvSpPr>
          <p:cNvPr id="9" name="Cloud Callout 8"/>
          <p:cNvSpPr/>
          <p:nvPr/>
        </p:nvSpPr>
        <p:spPr>
          <a:xfrm>
            <a:off x="2551467" y="1953099"/>
            <a:ext cx="3999614" cy="1828800"/>
          </a:xfrm>
          <a:prstGeom prst="cloudCallout">
            <a:avLst>
              <a:gd name="adj1" fmla="val -55850"/>
              <a:gd name="adj2" fmla="val 650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a:latin typeface="+mj-lt"/>
              </a:rPr>
              <a:t>Ý nghĩa, hạn chế của việc ra đời 3 tổ chức cộng sản?</a:t>
            </a:r>
            <a:endParaRPr lang="en-US" sz="2400" b="1" dirty="0">
              <a:latin typeface="+mj-lt"/>
            </a:endParaRPr>
          </a:p>
        </p:txBody>
      </p:sp>
      <p:pic>
        <p:nvPicPr>
          <p:cNvPr id="10" name="Picture 2" descr="https://hedieuhanh.com/wp-content/uploads/2019/12/tong-hop-anh-dong-powerpoint-de-thuong-8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43643" y="0"/>
            <a:ext cx="732034" cy="20205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553CA49-F802-4FC8-B89B-B0B1B6C986CB}"/>
              </a:ext>
            </a:extLst>
          </p:cNvPr>
          <p:cNvGrpSpPr/>
          <p:nvPr/>
        </p:nvGrpSpPr>
        <p:grpSpPr>
          <a:xfrm>
            <a:off x="2342881" y="1955893"/>
            <a:ext cx="2250210" cy="2687431"/>
            <a:chOff x="3479192" y="1959424"/>
            <a:chExt cx="2849161" cy="3402759"/>
          </a:xfrm>
        </p:grpSpPr>
        <p:sp>
          <p:nvSpPr>
            <p:cNvPr id="11" name="Freeform: Shape 10">
              <a:extLst>
                <a:ext uri="{FF2B5EF4-FFF2-40B4-BE49-F238E27FC236}">
                  <a16:creationId xmlns:a16="http://schemas.microsoft.com/office/drawing/2014/main" id="{C27EB448-D905-4C1B-9279-2752C8DDC887}"/>
                </a:ext>
              </a:extLst>
            </p:cNvPr>
            <p:cNvSpPr/>
            <p:nvPr/>
          </p:nvSpPr>
          <p:spPr>
            <a:xfrm rot="2700000">
              <a:off x="3556861" y="2526795"/>
              <a:ext cx="2771491"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B590DE99-2BB9-4D02-A2A2-0EA1D4BB8CA8}"/>
                </a:ext>
              </a:extLst>
            </p:cNvPr>
            <p:cNvSpPr/>
            <p:nvPr/>
          </p:nvSpPr>
          <p:spPr>
            <a:xfrm>
              <a:off x="3479192" y="1959424"/>
              <a:ext cx="1456793"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rgbClr val="FF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C1899057-E2A6-4B62-99E6-5F070367567D}"/>
              </a:ext>
            </a:extLst>
          </p:cNvPr>
          <p:cNvGrpSpPr/>
          <p:nvPr/>
        </p:nvGrpSpPr>
        <p:grpSpPr>
          <a:xfrm>
            <a:off x="4361952" y="2105190"/>
            <a:ext cx="2244980" cy="2687431"/>
            <a:chOff x="5863648" y="2288236"/>
            <a:chExt cx="2842539" cy="3402759"/>
          </a:xfrm>
        </p:grpSpPr>
        <p:sp>
          <p:nvSpPr>
            <p:cNvPr id="14" name="Freeform: Shape 13">
              <a:extLst>
                <a:ext uri="{FF2B5EF4-FFF2-40B4-BE49-F238E27FC236}">
                  <a16:creationId xmlns:a16="http://schemas.microsoft.com/office/drawing/2014/main" id="{FD09EF1E-5740-4FE4-B981-1968B4321842}"/>
                </a:ext>
              </a:extLst>
            </p:cNvPr>
            <p:cNvSpPr/>
            <p:nvPr/>
          </p:nvSpPr>
          <p:spPr>
            <a:xfrm rot="13500000">
              <a:off x="5863649" y="2345507"/>
              <a:ext cx="2771491"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4E5922C1-FAE3-40B2-AF81-FB13800D8ABA}"/>
                </a:ext>
              </a:extLst>
            </p:cNvPr>
            <p:cNvSpPr/>
            <p:nvPr/>
          </p:nvSpPr>
          <p:spPr>
            <a:xfrm rot="10800000">
              <a:off x="7249394" y="2288236"/>
              <a:ext cx="1456793"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0ED80B37-71E3-4E2C-8042-9007C0180493}"/>
              </a:ext>
            </a:extLst>
          </p:cNvPr>
          <p:cNvSpPr txBox="1"/>
          <p:nvPr/>
        </p:nvSpPr>
        <p:spPr>
          <a:xfrm>
            <a:off x="2667121" y="2304431"/>
            <a:ext cx="1576072" cy="107721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NGHĨA</a:t>
            </a: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957479A-D0EA-4921-9E9F-F12917EECA9D}"/>
              </a:ext>
            </a:extLst>
          </p:cNvPr>
          <p:cNvSpPr txBox="1"/>
          <p:nvPr/>
        </p:nvSpPr>
        <p:spPr>
          <a:xfrm>
            <a:off x="4887995" y="3188797"/>
            <a:ext cx="1199366" cy="107721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HẠN</a:t>
            </a:r>
            <a:r>
              <a:rPr kumimoji="0" lang="en-US" sz="3200" b="1" i="0" u="none" strike="noStrike" kern="0" cap="none" spc="0" normalizeH="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a:t>
            </a: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8" name="Graphic 17" descr="Bullseye">
            <a:extLst>
              <a:ext uri="{FF2B5EF4-FFF2-40B4-BE49-F238E27FC236}">
                <a16:creationId xmlns:a16="http://schemas.microsoft.com/office/drawing/2014/main" id="{33A31259-3FBB-4354-BC66-7F76A7DA6C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8734" y="3784515"/>
            <a:ext cx="751628" cy="751629"/>
          </a:xfrm>
          <a:prstGeom prst="rect">
            <a:avLst/>
          </a:prstGeom>
        </p:spPr>
      </p:pic>
      <p:pic>
        <p:nvPicPr>
          <p:cNvPr id="19" name="Graphic 18" descr="Magnifying glass">
            <a:extLst>
              <a:ext uri="{FF2B5EF4-FFF2-40B4-BE49-F238E27FC236}">
                <a16:creationId xmlns:a16="http://schemas.microsoft.com/office/drawing/2014/main" id="{F715D6F1-B9EE-4326-B531-3C5EB8F7F5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0845" y="2286637"/>
            <a:ext cx="751628" cy="751629"/>
          </a:xfrm>
          <a:prstGeom prst="rect">
            <a:avLst/>
          </a:prstGeom>
        </p:spPr>
      </p:pic>
      <p:sp>
        <p:nvSpPr>
          <p:cNvPr id="20" name="TextBox 19">
            <a:extLst>
              <a:ext uri="{FF2B5EF4-FFF2-40B4-BE49-F238E27FC236}">
                <a16:creationId xmlns:a16="http://schemas.microsoft.com/office/drawing/2014/main" id="{4B0F045A-9287-4BBB-B826-2494556F25C2}"/>
              </a:ext>
            </a:extLst>
          </p:cNvPr>
          <p:cNvSpPr txBox="1"/>
          <p:nvPr/>
        </p:nvSpPr>
        <p:spPr>
          <a:xfrm>
            <a:off x="260680" y="3635218"/>
            <a:ext cx="2555555" cy="1323439"/>
          </a:xfrm>
          <a:prstGeom prst="rect">
            <a:avLst/>
          </a:prstGeom>
          <a:noFill/>
        </p:spPr>
        <p:txBody>
          <a:bodyPr wrap="square" lIns="0" rIns="0" rtlCol="0" anchor="t">
            <a:spAutoFit/>
          </a:bodyPr>
          <a:lstStyle/>
          <a:p>
            <a:pPr lvl="0" algn="just">
              <a:defRPr/>
            </a:pPr>
            <a:r>
              <a:rPr lang="vi-VN" sz="1600" kern="0">
                <a:latin typeface="Times New Roman" panose="02020603050405020304" pitchFamily="18" charset="0"/>
                <a:cs typeface="Times New Roman" panose="02020603050405020304" pitchFamily="18" charset="0"/>
              </a:rPr>
              <a:t>Chứng tỏ </a:t>
            </a:r>
            <a:r>
              <a:rPr lang="en-US" sz="1600" kern="0">
                <a:latin typeface="Times New Roman" panose="02020603050405020304" pitchFamily="18" charset="0"/>
                <a:cs typeface="Times New Roman" panose="02020603050405020304" pitchFamily="18" charset="0"/>
              </a:rPr>
              <a:t>khuynh hướng vô sản </a:t>
            </a:r>
            <a:r>
              <a:rPr lang="vi-VN" sz="1600" kern="0">
                <a:latin typeface="Times New Roman" panose="02020603050405020304" pitchFamily="18" charset="0"/>
                <a:cs typeface="Times New Roman" panose="02020603050405020304" pitchFamily="18" charset="0"/>
              </a:rPr>
              <a:t>đã giành được ưu thế trong phong trào dân tộc, các điều kiện thành lập Đảng </a:t>
            </a:r>
            <a:r>
              <a:rPr lang="en-US" sz="1600" kern="0">
                <a:latin typeface="Times New Roman" panose="02020603050405020304" pitchFamily="18" charset="0"/>
                <a:cs typeface="Times New Roman" panose="02020603050405020304" pitchFamily="18" charset="0"/>
              </a:rPr>
              <a:t>C</a:t>
            </a:r>
            <a:r>
              <a:rPr lang="vi-VN" sz="1600" kern="0">
                <a:latin typeface="Times New Roman" panose="02020603050405020304" pitchFamily="18" charset="0"/>
                <a:cs typeface="Times New Roman" panose="02020603050405020304" pitchFamily="18" charset="0"/>
              </a:rPr>
              <a:t>ộng sản ở Việt Nam đã chín muồi. </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FDFD14-4E70-4958-AD4D-EAB21796C518}"/>
              </a:ext>
            </a:extLst>
          </p:cNvPr>
          <p:cNvSpPr txBox="1"/>
          <p:nvPr/>
        </p:nvSpPr>
        <p:spPr>
          <a:xfrm>
            <a:off x="6432690" y="3715403"/>
            <a:ext cx="2432525" cy="1077218"/>
          </a:xfrm>
          <a:prstGeom prst="rect">
            <a:avLst/>
          </a:prstGeom>
          <a:noFill/>
        </p:spPr>
        <p:txBody>
          <a:bodyPr wrap="square" lIns="0" rIns="0" rtlCol="0" anchor="t">
            <a:spAutoFit/>
          </a:bodyPr>
          <a:lstStyle/>
          <a:p>
            <a:pPr lvl="0" algn="just">
              <a:defRPr/>
            </a:pPr>
            <a:r>
              <a:rPr lang="vi-VN" sz="1600" kern="0">
                <a:latin typeface="Times New Roman" panose="02020603050405020304" pitchFamily="18" charset="0"/>
                <a:cs typeface="Times New Roman" panose="02020603050405020304" pitchFamily="18" charset="0"/>
              </a:rPr>
              <a:t>Hoạt động riêng rẽ, tranh giành ảnh hưởng với nhau, đưa đến nguy cơ chia rẽ trong phong trào cách mạng.</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5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23"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2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childTnLst>
                                </p:cTn>
                              </p:par>
                            </p:childTnLst>
                          </p:cTn>
                        </p:par>
                        <p:par>
                          <p:cTn id="51" fill="hold">
                            <p:stCondLst>
                              <p:cond delay="1500"/>
                            </p:stCondLst>
                            <p:childTnLst>
                              <p:par>
                                <p:cTn id="52" presetID="2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04800" y="982024"/>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Rectangle 4"/>
          <p:cNvSpPr>
            <a:spLocks noChangeArrowheads="1"/>
          </p:cNvSpPr>
          <p:nvPr/>
        </p:nvSpPr>
        <p:spPr bwMode="auto">
          <a:xfrm>
            <a:off x="457200" y="1377665"/>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ts val="844"/>
              </a:spcBef>
              <a:buClrTx/>
              <a:buSzTx/>
              <a:buNone/>
            </a:pPr>
            <a:r>
              <a:rPr lang="vi-VN" altLang="en-US" sz="1800" b="1" i="1" dirty="0">
                <a:latin typeface="Times New Roman" panose="02020603050405020304" pitchFamily="18" charset="0"/>
                <a:cs typeface="Times New Roman" panose="02020603050405020304" pitchFamily="18" charset="0"/>
              </a:rPr>
              <a:t>a. Hoàn cảnh</a:t>
            </a:r>
            <a:endParaRPr lang="en-US" altLang="en-US" sz="1800" b="1" i="1" dirty="0">
              <a:latin typeface="Times New Roman" panose="02020603050405020304" pitchFamily="18" charset="0"/>
              <a:cs typeface="Times New Roman" panose="02020603050405020304" pitchFamily="18" charset="0"/>
            </a:endParaRPr>
          </a:p>
        </p:txBody>
      </p:sp>
      <p:sp>
        <p:nvSpPr>
          <p:cNvPr id="4" name="Text Box 13"/>
          <p:cNvSpPr txBox="1">
            <a:spLocks noChangeArrowheads="1"/>
          </p:cNvSpPr>
          <p:nvPr/>
        </p:nvSpPr>
        <p:spPr bwMode="auto">
          <a:xfrm>
            <a:off x="304800" y="4381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82" name="Rectangle 81">
            <a:extLst>
              <a:ext uri="{FF2B5EF4-FFF2-40B4-BE49-F238E27FC236}">
                <a16:creationId xmlns:a16="http://schemas.microsoft.com/office/drawing/2014/main" id="{03A45995-3071-4CB3-8241-D7F5564BC255}"/>
              </a:ext>
            </a:extLst>
          </p:cNvPr>
          <p:cNvSpPr/>
          <p:nvPr/>
        </p:nvSpPr>
        <p:spPr>
          <a:xfrm>
            <a:off x="495300" y="2095500"/>
            <a:ext cx="1883455" cy="2706868"/>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3200" b="1" dirty="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tổ</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chức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năm</a:t>
            </a:r>
            <a:r>
              <a:rPr lang="en-US" sz="3200" b="1" dirty="0">
                <a:solidFill>
                  <a:srgbClr val="FF0000"/>
                </a:solidFill>
                <a:latin typeface="Times New Roman" pitchFamily="18" charset="0"/>
                <a:cs typeface="Times New Roman" pitchFamily="18" charset="0"/>
              </a:rPr>
              <a:t> 1929 </a:t>
            </a:r>
            <a:endParaRPr lang="vi-VN" sz="3200" b="1" dirty="0">
              <a:solidFill>
                <a:srgbClr val="FF0000"/>
              </a:solidFill>
              <a:latin typeface="Times New Roman" pitchFamily="18" charset="0"/>
              <a:cs typeface="Times New Roman" pitchFamily="18" charset="0"/>
            </a:endParaRPr>
          </a:p>
        </p:txBody>
      </p:sp>
      <p:sp>
        <p:nvSpPr>
          <p:cNvPr id="83" name="Right Arrow 4">
            <a:extLst>
              <a:ext uri="{FF2B5EF4-FFF2-40B4-BE49-F238E27FC236}">
                <a16:creationId xmlns:a16="http://schemas.microsoft.com/office/drawing/2014/main" id="{BC0943C7-F5AA-4422-BF0B-B4BDD6745FAB}"/>
              </a:ext>
            </a:extLst>
          </p:cNvPr>
          <p:cNvSpPr/>
          <p:nvPr/>
        </p:nvSpPr>
        <p:spPr>
          <a:xfrm rot="19031902">
            <a:off x="2347572" y="2404026"/>
            <a:ext cx="745115" cy="417126"/>
          </a:xfrm>
          <a:prstGeom prst="rightArrow">
            <a:avLst/>
          </a:prstGeom>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vi-VN" sz="1350"/>
          </a:p>
        </p:txBody>
      </p:sp>
      <p:sp>
        <p:nvSpPr>
          <p:cNvPr id="84" name="Oval 83">
            <a:extLst>
              <a:ext uri="{FF2B5EF4-FFF2-40B4-BE49-F238E27FC236}">
                <a16:creationId xmlns:a16="http://schemas.microsoft.com/office/drawing/2014/main" id="{353180D8-B1C1-494A-B9F2-62912C5A640A}"/>
              </a:ext>
            </a:extLst>
          </p:cNvPr>
          <p:cNvSpPr/>
          <p:nvPr/>
        </p:nvSpPr>
        <p:spPr>
          <a:xfrm>
            <a:off x="3063396" y="1424331"/>
            <a:ext cx="2286000" cy="173025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b="1" dirty="0">
                <a:solidFill>
                  <a:srgbClr val="000000"/>
                </a:solidFill>
                <a:latin typeface="Times New Roman" pitchFamily="18" charset="0"/>
                <a:cs typeface="Times New Roman" pitchFamily="18" charset="0"/>
              </a:rPr>
              <a:t>Phong </a:t>
            </a:r>
            <a:r>
              <a:rPr lang="en-US" b="1" dirty="0" err="1">
                <a:solidFill>
                  <a:srgbClr val="000000"/>
                </a:solidFill>
                <a:latin typeface="Times New Roman" pitchFamily="18" charset="0"/>
                <a:cs typeface="Times New Roman" pitchFamily="18" charset="0"/>
              </a:rPr>
              <a:t>trào</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cách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mạng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Việt</a:t>
            </a:r>
            <a:r>
              <a:rPr lang="en-US" b="1" dirty="0">
                <a:solidFill>
                  <a:srgbClr val="000000"/>
                </a:solidFill>
                <a:latin typeface="Times New Roman" pitchFamily="18" charset="0"/>
                <a:cs typeface="Times New Roman" pitchFamily="18" charset="0"/>
              </a:rPr>
              <a:t> Nam </a:t>
            </a:r>
            <a:r>
              <a:rPr lang="en-US" b="1" dirty="0" err="1">
                <a:solidFill>
                  <a:srgbClr val="000000"/>
                </a:solidFill>
                <a:latin typeface="Times New Roman" pitchFamily="18" charset="0"/>
                <a:cs typeface="Times New Roman" pitchFamily="18" charset="0"/>
              </a:rPr>
              <a:t>có</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những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ưu</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điểm</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gì</a:t>
            </a:r>
            <a:r>
              <a:rPr lang="en-US" b="1" dirty="0">
                <a:solidFill>
                  <a:srgbClr val="000000"/>
                </a:solidFill>
                <a:latin typeface="Times New Roman" pitchFamily="18" charset="0"/>
                <a:cs typeface="Times New Roman" pitchFamily="18" charset="0"/>
              </a:rPr>
              <a:t>?</a:t>
            </a:r>
          </a:p>
        </p:txBody>
      </p:sp>
      <p:sp>
        <p:nvSpPr>
          <p:cNvPr id="85" name="Right Arrow 6">
            <a:extLst>
              <a:ext uri="{FF2B5EF4-FFF2-40B4-BE49-F238E27FC236}">
                <a16:creationId xmlns:a16="http://schemas.microsoft.com/office/drawing/2014/main" id="{16843FD5-C4F3-4936-B718-79BD55D8FED8}"/>
              </a:ext>
            </a:extLst>
          </p:cNvPr>
          <p:cNvSpPr/>
          <p:nvPr/>
        </p:nvSpPr>
        <p:spPr>
          <a:xfrm rot="2010095">
            <a:off x="2353903" y="3699030"/>
            <a:ext cx="656035" cy="374399"/>
          </a:xfrm>
          <a:prstGeom prst="rightArrow">
            <a:avLst/>
          </a:prstGeom>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vi-VN" sz="1350"/>
          </a:p>
        </p:txBody>
      </p:sp>
      <p:sp>
        <p:nvSpPr>
          <p:cNvPr id="86" name="Oval 85">
            <a:extLst>
              <a:ext uri="{FF2B5EF4-FFF2-40B4-BE49-F238E27FC236}">
                <a16:creationId xmlns:a16="http://schemas.microsoft.com/office/drawing/2014/main" id="{B7FBD836-68ED-4B27-BB9C-B5FE88440A76}"/>
              </a:ext>
            </a:extLst>
          </p:cNvPr>
          <p:cNvSpPr/>
          <p:nvPr/>
        </p:nvSpPr>
        <p:spPr>
          <a:xfrm>
            <a:off x="3018946" y="3436422"/>
            <a:ext cx="2381250" cy="170707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b="1" dirty="0">
                <a:solidFill>
                  <a:srgbClr val="000000"/>
                </a:solidFill>
                <a:latin typeface="Times New Roman" pitchFamily="18" charset="0"/>
                <a:cs typeface="Times New Roman" pitchFamily="18" charset="0"/>
              </a:rPr>
              <a:t>Phong </a:t>
            </a:r>
            <a:r>
              <a:rPr lang="en-US" b="1" dirty="0" err="1">
                <a:solidFill>
                  <a:srgbClr val="000000"/>
                </a:solidFill>
                <a:latin typeface="Times New Roman" pitchFamily="18" charset="0"/>
                <a:cs typeface="Times New Roman" pitchFamily="18" charset="0"/>
              </a:rPr>
              <a:t>trào</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cách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mạng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Việt</a:t>
            </a:r>
            <a:r>
              <a:rPr lang="en-US" b="1" dirty="0">
                <a:solidFill>
                  <a:srgbClr val="000000"/>
                </a:solidFill>
                <a:latin typeface="Times New Roman" pitchFamily="18" charset="0"/>
                <a:cs typeface="Times New Roman" pitchFamily="18" charset="0"/>
              </a:rPr>
              <a:t> Nam </a:t>
            </a:r>
            <a:r>
              <a:rPr lang="en-US" b="1" dirty="0" err="1">
                <a:solidFill>
                  <a:srgbClr val="000000"/>
                </a:solidFill>
                <a:latin typeface="Times New Roman" pitchFamily="18" charset="0"/>
                <a:cs typeface="Times New Roman" pitchFamily="18" charset="0"/>
              </a:rPr>
              <a:t>có</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những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hạn</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chế</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gì</a:t>
            </a:r>
            <a:r>
              <a:rPr lang="en-US" b="1" dirty="0">
                <a:solidFill>
                  <a:srgbClr val="000000"/>
                </a:solidFill>
                <a:latin typeface="Times New Roman" pitchFamily="18" charset="0"/>
                <a:cs typeface="Times New Roman" pitchFamily="18" charset="0"/>
              </a:rPr>
              <a:t>?</a:t>
            </a:r>
          </a:p>
        </p:txBody>
      </p:sp>
      <p:sp>
        <p:nvSpPr>
          <p:cNvPr id="87" name="Right Brace 86">
            <a:extLst>
              <a:ext uri="{FF2B5EF4-FFF2-40B4-BE49-F238E27FC236}">
                <a16:creationId xmlns:a16="http://schemas.microsoft.com/office/drawing/2014/main" id="{316425B8-E324-42AD-B777-138F08D07B8C}"/>
              </a:ext>
            </a:extLst>
          </p:cNvPr>
          <p:cNvSpPr/>
          <p:nvPr/>
        </p:nvSpPr>
        <p:spPr>
          <a:xfrm>
            <a:off x="5502955" y="2242911"/>
            <a:ext cx="514350" cy="2595789"/>
          </a:xfrm>
          <a:prstGeom prst="rightBrace">
            <a:avLst>
              <a:gd name="adj1" fmla="val 100242"/>
              <a:gd name="adj2" fmla="val 50000"/>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350"/>
          </a:p>
        </p:txBody>
      </p:sp>
      <p:sp>
        <p:nvSpPr>
          <p:cNvPr id="88" name="Oval 87">
            <a:extLst>
              <a:ext uri="{FF2B5EF4-FFF2-40B4-BE49-F238E27FC236}">
                <a16:creationId xmlns:a16="http://schemas.microsoft.com/office/drawing/2014/main" id="{DEB6B9A5-FB84-4A2C-AD0E-6E428B6A4B81}"/>
              </a:ext>
            </a:extLst>
          </p:cNvPr>
          <p:cNvSpPr/>
          <p:nvPr/>
        </p:nvSpPr>
        <p:spPr>
          <a:xfrm>
            <a:off x="6769017" y="2563415"/>
            <a:ext cx="2222583" cy="204668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vi-VN" b="1" spc="-75" dirty="0">
                <a:solidFill>
                  <a:srgbClr val="000000"/>
                </a:solidFill>
                <a:latin typeface="Times New Roman" pitchFamily="18" charset="0"/>
                <a:cs typeface="Times New Roman" pitchFamily="18" charset="0"/>
              </a:rPr>
              <a:t>Yêu </a:t>
            </a:r>
            <a:r>
              <a:rPr lang="vi-VN" b="1" spc="-75">
                <a:solidFill>
                  <a:srgbClr val="000000"/>
                </a:solidFill>
                <a:latin typeface="Times New Roman" pitchFamily="18" charset="0"/>
                <a:cs typeface="Times New Roman" pitchFamily="18" charset="0"/>
              </a:rPr>
              <a:t>cầu cấp </a:t>
            </a:r>
            <a:r>
              <a:rPr lang="vi-VN" b="1" spc="-75" dirty="0">
                <a:solidFill>
                  <a:srgbClr val="000000"/>
                </a:solidFill>
                <a:latin typeface="Times New Roman" pitchFamily="18" charset="0"/>
                <a:cs typeface="Times New Roman" pitchFamily="18" charset="0"/>
              </a:rPr>
              <a:t>bách lúc này của cách mạng Việt Nam </a:t>
            </a:r>
          </a:p>
          <a:p>
            <a:pPr algn="ctr" eaLnBrk="1" hangingPunct="1">
              <a:defRPr/>
            </a:pPr>
            <a:r>
              <a:rPr lang="vi-VN" b="1" spc="-75" dirty="0">
                <a:solidFill>
                  <a:srgbClr val="000000"/>
                </a:solidFill>
                <a:latin typeface="Times New Roman" pitchFamily="18" charset="0"/>
                <a:cs typeface="Times New Roman" pitchFamily="18" charset="0"/>
              </a:rPr>
              <a:t>là phải làm gì?</a:t>
            </a:r>
            <a:endParaRPr lang="en-US" b="1" spc="-75" dirty="0">
              <a:solidFill>
                <a:srgbClr val="000000"/>
              </a:solidFill>
              <a:latin typeface="Times New Roman" pitchFamily="18" charset="0"/>
              <a:cs typeface="Times New Roman" pitchFamily="18" charset="0"/>
            </a:endParaRPr>
          </a:p>
          <a:p>
            <a:pPr algn="ctr" eaLnBrk="1" hangingPunct="1">
              <a:defRPr/>
            </a:pPr>
            <a:endParaRPr lang="en-US" dirty="0">
              <a:solidFill>
                <a:srgbClr val="000000"/>
              </a:solidFill>
              <a:latin typeface=".VnArial" pitchFamily="34" charset="0"/>
            </a:endParaRPr>
          </a:p>
        </p:txBody>
      </p:sp>
      <p:sp>
        <p:nvSpPr>
          <p:cNvPr id="89" name="Right Arrow 10">
            <a:extLst>
              <a:ext uri="{FF2B5EF4-FFF2-40B4-BE49-F238E27FC236}">
                <a16:creationId xmlns:a16="http://schemas.microsoft.com/office/drawing/2014/main" id="{75627C2C-870C-4407-AB9A-F3F54A77BECA}"/>
              </a:ext>
            </a:extLst>
          </p:cNvPr>
          <p:cNvSpPr/>
          <p:nvPr/>
        </p:nvSpPr>
        <p:spPr>
          <a:xfrm>
            <a:off x="5938578" y="3314700"/>
            <a:ext cx="819150" cy="447675"/>
          </a:xfrm>
          <a:prstGeom prst="rightArrow">
            <a:avLst/>
          </a:prstGeom>
          <a:ln/>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vi-VN" sz="1350"/>
          </a:p>
        </p:txBody>
      </p:sp>
      <p:sp>
        <p:nvSpPr>
          <p:cNvPr id="90" name="Oval 89">
            <a:extLst>
              <a:ext uri="{FF2B5EF4-FFF2-40B4-BE49-F238E27FC236}">
                <a16:creationId xmlns:a16="http://schemas.microsoft.com/office/drawing/2014/main" id="{852B0F90-AF29-4971-B052-0C253ED2A2D9}"/>
              </a:ext>
            </a:extLst>
          </p:cNvPr>
          <p:cNvSpPr/>
          <p:nvPr/>
        </p:nvSpPr>
        <p:spPr>
          <a:xfrm>
            <a:off x="2961512" y="1424330"/>
            <a:ext cx="2590800" cy="173025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vi-VN" b="1" dirty="0">
                <a:solidFill>
                  <a:schemeClr val="tx1"/>
                </a:solidFill>
                <a:latin typeface="Times New Roman" pitchFamily="18" charset="0"/>
                <a:cs typeface="Times New Roman" pitchFamily="18" charset="0"/>
              </a:rPr>
              <a:t>Thúc đẩy phong trào cách mạng dân tộc dân chủ ở nước ta phát triển mạnh mẽ</a:t>
            </a:r>
            <a:endParaRPr lang="en-US" b="1" dirty="0">
              <a:solidFill>
                <a:schemeClr val="tx1"/>
              </a:solidFill>
              <a:latin typeface="Times New Roman" pitchFamily="18" charset="0"/>
              <a:cs typeface="Times New Roman" pitchFamily="18" charset="0"/>
            </a:endParaRPr>
          </a:p>
        </p:txBody>
      </p:sp>
      <p:sp>
        <p:nvSpPr>
          <p:cNvPr id="91" name="Oval 90">
            <a:extLst>
              <a:ext uri="{FF2B5EF4-FFF2-40B4-BE49-F238E27FC236}">
                <a16:creationId xmlns:a16="http://schemas.microsoft.com/office/drawing/2014/main" id="{BC54EA9C-1998-4961-8619-0C70B7D00180}"/>
              </a:ext>
            </a:extLst>
          </p:cNvPr>
          <p:cNvSpPr/>
          <p:nvPr/>
        </p:nvSpPr>
        <p:spPr>
          <a:xfrm>
            <a:off x="2920589" y="3448934"/>
            <a:ext cx="2697340" cy="170707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vi-VN" b="1" dirty="0">
                <a:solidFill>
                  <a:schemeClr val="tx1"/>
                </a:solidFill>
                <a:latin typeface="Times New Roman" pitchFamily="18" charset="0"/>
                <a:cs typeface="Times New Roman" pitchFamily="18" charset="0"/>
              </a:rPr>
              <a:t>Ba tổ chức hoạt động riêng rẽ tranh giành ảnh hưởng của nhau</a:t>
            </a:r>
            <a:endParaRPr lang="en-US" b="1" dirty="0">
              <a:solidFill>
                <a:schemeClr val="tx1"/>
              </a:solidFill>
              <a:latin typeface="Times New Roman" pitchFamily="18" charset="0"/>
              <a:cs typeface="Times New Roman" pitchFamily="18" charset="0"/>
            </a:endParaRPr>
          </a:p>
        </p:txBody>
      </p:sp>
      <p:sp>
        <p:nvSpPr>
          <p:cNvPr id="92" name="Oval 91">
            <a:extLst>
              <a:ext uri="{FF2B5EF4-FFF2-40B4-BE49-F238E27FC236}">
                <a16:creationId xmlns:a16="http://schemas.microsoft.com/office/drawing/2014/main" id="{9C07DA6D-86A8-489C-9BFE-1034740A2BE1}"/>
              </a:ext>
            </a:extLst>
          </p:cNvPr>
          <p:cNvSpPr/>
          <p:nvPr/>
        </p:nvSpPr>
        <p:spPr>
          <a:xfrm>
            <a:off x="6722291" y="2563414"/>
            <a:ext cx="2345509" cy="204668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vi-VN" b="1" spc="-100" dirty="0">
              <a:solidFill>
                <a:srgbClr val="000000"/>
              </a:solidFill>
              <a:latin typeface="Times New Roman" pitchFamily="18" charset="0"/>
              <a:cs typeface="Times New Roman" pitchFamily="18" charset="0"/>
            </a:endParaRPr>
          </a:p>
          <a:p>
            <a:pPr algn="ctr">
              <a:defRPr/>
            </a:pPr>
            <a:r>
              <a:rPr lang="vi-VN" b="1" spc="-100" dirty="0">
                <a:solidFill>
                  <a:srgbClr val="000000"/>
                </a:solidFill>
                <a:latin typeface="Times New Roman" pitchFamily="18" charset="0"/>
                <a:cs typeface="Times New Roman" pitchFamily="18" charset="0"/>
              </a:rPr>
              <a:t>Yêu cầu cấp bách </a:t>
            </a:r>
            <a:r>
              <a:rPr lang="vi-VN" b="1" spc="-100">
                <a:solidFill>
                  <a:srgbClr val="000000"/>
                </a:solidFill>
                <a:latin typeface="Times New Roman" pitchFamily="18" charset="0"/>
                <a:cs typeface="Times New Roman" pitchFamily="18" charset="0"/>
              </a:rPr>
              <a:t>lúc là </a:t>
            </a:r>
            <a:r>
              <a:rPr lang="vi-VN" b="1" spc="-100" dirty="0">
                <a:solidFill>
                  <a:srgbClr val="000000"/>
                </a:solidFill>
                <a:latin typeface="Times New Roman" pitchFamily="18" charset="0"/>
                <a:cs typeface="Times New Roman" pitchFamily="18" charset="0"/>
              </a:rPr>
              <a:t>phải có 1 </a:t>
            </a:r>
            <a:r>
              <a:rPr lang="en-US" b="1" spc="-100" dirty="0">
                <a:solidFill>
                  <a:srgbClr val="000000"/>
                </a:solidFill>
                <a:latin typeface="Times New Roman" pitchFamily="18" charset="0"/>
                <a:cs typeface="Times New Roman" pitchFamily="18" charset="0"/>
              </a:rPr>
              <a:t>Đ</a:t>
            </a:r>
            <a:r>
              <a:rPr lang="vi-VN" b="1" spc="-100" dirty="0">
                <a:solidFill>
                  <a:srgbClr val="000000"/>
                </a:solidFill>
                <a:latin typeface="Times New Roman" pitchFamily="18" charset="0"/>
                <a:cs typeface="Times New Roman" pitchFamily="18" charset="0"/>
              </a:rPr>
              <a:t>ảng thống nhất để lãnh đạo</a:t>
            </a:r>
            <a:endParaRPr lang="en-US" b="1" spc="-100" dirty="0">
              <a:solidFill>
                <a:srgbClr val="000000"/>
              </a:solidFill>
              <a:latin typeface="Times New Roman" pitchFamily="18" charset="0"/>
              <a:cs typeface="Times New Roman" pitchFamily="18" charset="0"/>
            </a:endParaRPr>
          </a:p>
          <a:p>
            <a:pPr algn="ctr" eaLnBrk="1" hangingPunct="1">
              <a:defRPr/>
            </a:pPr>
            <a:endParaRPr lang="en-US" dirty="0">
              <a:solidFill>
                <a:srgbClr val="000000"/>
              </a:solidFill>
              <a:latin typeface=".VnArial" pitchFamily="34" charset="0"/>
            </a:endParaRPr>
          </a:p>
        </p:txBody>
      </p:sp>
    </p:spTree>
    <p:extLst>
      <p:ext uri="{BB962C8B-B14F-4D97-AF65-F5344CB8AC3E}">
        <p14:creationId xmlns:p14="http://schemas.microsoft.com/office/powerpoint/2010/main" val="403244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up)">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linds(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strips(downLeft)">
                                      <p:cBhvr>
                                        <p:cTn id="22" dur="10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barn(inHorizontal)">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strips(downLeft)">
                                      <p:cBhvr>
                                        <p:cTn id="32" dur="10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Horizontal)">
                                      <p:cBhvr>
                                        <p:cTn id="37" dur="1000"/>
                                        <p:tgtEl>
                                          <p:spTgt spid="87"/>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blinds(horizontal)">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8"/>
                                        </p:tgtEl>
                                        <p:attrNameLst>
                                          <p:attrName>style.visibility</p:attrName>
                                        </p:attrNameLst>
                                      </p:cBhvr>
                                      <p:to>
                                        <p:strVal val="visible"/>
                                      </p:to>
                                    </p:set>
                                    <p:anim calcmode="lin" valueType="num">
                                      <p:cBhvr additive="base">
                                        <p:cTn id="46" dur="500" fill="hold"/>
                                        <p:tgtEl>
                                          <p:spTgt spid="88"/>
                                        </p:tgtEl>
                                        <p:attrNameLst>
                                          <p:attrName>ppt_x</p:attrName>
                                        </p:attrNameLst>
                                      </p:cBhvr>
                                      <p:tavLst>
                                        <p:tav tm="0">
                                          <p:val>
                                            <p:strVal val="#ppt_x"/>
                                          </p:val>
                                        </p:tav>
                                        <p:tav tm="100000">
                                          <p:val>
                                            <p:strVal val="#ppt_x"/>
                                          </p:val>
                                        </p:tav>
                                      </p:tavLst>
                                    </p:anim>
                                    <p:anim calcmode="lin" valueType="num">
                                      <p:cBhvr additive="base">
                                        <p:cTn id="4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strips(downLeft)">
                                      <p:cBhvr>
                                        <p:cTn id="52" dur="1000"/>
                                        <p:tgtEl>
                                          <p:spTgt spid="90"/>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strips(downLeft)">
                                      <p:cBhvr>
                                        <p:cTn id="57" dur="1000"/>
                                        <p:tgtEl>
                                          <p:spTgt spid="9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wipe(left)">
                                      <p:cBhvr>
                                        <p:cTn id="6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81000" y="1037311"/>
            <a:ext cx="4057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100" b="1" i="1" dirty="0">
                <a:latin typeface="Times New Roman" panose="02020603050405020304" pitchFamily="18" charset="0"/>
                <a:cs typeface="Times New Roman" panose="02020603050405020304" pitchFamily="18" charset="0"/>
                <a:sym typeface="Wingdings" panose="05000000000000000000" pitchFamily="2" charset="2"/>
              </a:rPr>
              <a:t>b.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nghị</a:t>
            </a:r>
            <a:endParaRPr lang="en-US" altLang="en-US" sz="2100" b="1"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 Box 13"/>
          <p:cNvSpPr txBox="1">
            <a:spLocks noChangeArrowheads="1"/>
          </p:cNvSpPr>
          <p:nvPr/>
        </p:nvSpPr>
        <p:spPr bwMode="auto">
          <a:xfrm>
            <a:off x="228600" y="176034"/>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7" name="Rectangle 4"/>
          <p:cNvSpPr>
            <a:spLocks noChangeArrowheads="1"/>
          </p:cNvSpPr>
          <p:nvPr/>
        </p:nvSpPr>
        <p:spPr bwMode="auto">
          <a:xfrm>
            <a:off x="261991" y="684476"/>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Oval 22">
            <a:extLst>
              <a:ext uri="{FF2B5EF4-FFF2-40B4-BE49-F238E27FC236}">
                <a16:creationId xmlns:a16="http://schemas.microsoft.com/office/drawing/2014/main" id="{2B1F8873-DBFC-4024-8713-EB43D749AC03}"/>
              </a:ext>
            </a:extLst>
          </p:cNvPr>
          <p:cNvSpPr/>
          <p:nvPr/>
        </p:nvSpPr>
        <p:spPr>
          <a:xfrm>
            <a:off x="2812121" y="4889375"/>
            <a:ext cx="2493150" cy="180227"/>
          </a:xfrm>
          <a:prstGeom prst="ellipse">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42AD5D-AF70-4437-B664-35A308A11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313"/>
          <a:stretch/>
        </p:blipFill>
        <p:spPr>
          <a:xfrm flipH="1">
            <a:off x="3124200" y="2457710"/>
            <a:ext cx="1999244" cy="2509756"/>
          </a:xfrm>
          <a:prstGeom prst="rect">
            <a:avLst/>
          </a:prstGeom>
          <a:effectLst/>
        </p:spPr>
      </p:pic>
      <p:sp>
        <p:nvSpPr>
          <p:cNvPr id="25" name="Freeform 4">
            <a:extLst>
              <a:ext uri="{FF2B5EF4-FFF2-40B4-BE49-F238E27FC236}">
                <a16:creationId xmlns:a16="http://schemas.microsoft.com/office/drawing/2014/main" id="{2F909A89-DDD4-4BDA-BE68-5C6A476DF32E}"/>
              </a:ext>
            </a:extLst>
          </p:cNvPr>
          <p:cNvSpPr/>
          <p:nvPr/>
        </p:nvSpPr>
        <p:spPr>
          <a:xfrm>
            <a:off x="676025" y="1798428"/>
            <a:ext cx="2391186"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FDF4B17-B76E-4227-A3B3-2871394A5602}"/>
              </a:ext>
            </a:extLst>
          </p:cNvPr>
          <p:cNvSpPr txBox="1"/>
          <p:nvPr/>
        </p:nvSpPr>
        <p:spPr>
          <a:xfrm>
            <a:off x="671227" y="1380820"/>
            <a:ext cx="2210629" cy="461665"/>
          </a:xfrm>
          <a:prstGeom prst="rect">
            <a:avLst/>
          </a:prstGeom>
          <a:noFill/>
        </p:spPr>
        <p:txBody>
          <a:bodyPr wrap="square" rtlCol="0">
            <a:spAutoFit/>
          </a:bodyPr>
          <a:lstStyle/>
          <a:p>
            <a:pPr algn="ctr" defTabSz="914400">
              <a:defRPr/>
            </a:pPr>
            <a:r>
              <a:rPr lang="en-US" sz="2400" b="1">
                <a:solidFill>
                  <a:srgbClr val="CE5647"/>
                </a:solidFill>
                <a:latin typeface="Times New Roman" panose="02020603050405020304" pitchFamily="18" charset="0"/>
                <a:ea typeface="Brush Script MT" panose="03060802040406070304" pitchFamily="66" charset="-122"/>
                <a:cs typeface="Times New Roman" panose="02020603050405020304" pitchFamily="18" charset="0"/>
              </a:rPr>
              <a:t>THỜI GIAN</a:t>
            </a:r>
          </a:p>
        </p:txBody>
      </p:sp>
      <p:sp>
        <p:nvSpPr>
          <p:cNvPr id="27" name="TextBox 26">
            <a:extLst>
              <a:ext uri="{FF2B5EF4-FFF2-40B4-BE49-F238E27FC236}">
                <a16:creationId xmlns:a16="http://schemas.microsoft.com/office/drawing/2014/main" id="{8C8DCE45-74E5-4C63-9986-73551F69558B}"/>
              </a:ext>
            </a:extLst>
          </p:cNvPr>
          <p:cNvSpPr txBox="1"/>
          <p:nvPr/>
        </p:nvSpPr>
        <p:spPr>
          <a:xfrm>
            <a:off x="832703" y="2133803"/>
            <a:ext cx="1790911"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Từ ngày 3</a:t>
            </a:r>
          </a:p>
          <a:p>
            <a:pPr algn="ctr"/>
            <a:r>
              <a:rPr lang="en-US" sz="1600">
                <a:solidFill>
                  <a:schemeClr val="tx1"/>
                </a:solidFill>
                <a:latin typeface="Times New Roman" panose="02020603050405020304" pitchFamily="18" charset="0"/>
                <a:cs typeface="Times New Roman" panose="02020603050405020304" pitchFamily="18" charset="0"/>
              </a:rPr>
              <a:t>đến 7/2/1930.</a:t>
            </a:r>
          </a:p>
        </p:txBody>
      </p:sp>
      <p:sp>
        <p:nvSpPr>
          <p:cNvPr id="28" name="Freeform 7">
            <a:extLst>
              <a:ext uri="{FF2B5EF4-FFF2-40B4-BE49-F238E27FC236}">
                <a16:creationId xmlns:a16="http://schemas.microsoft.com/office/drawing/2014/main" id="{5CFCE65A-9381-40E1-8302-91DB3EBD7AFC}"/>
              </a:ext>
            </a:extLst>
          </p:cNvPr>
          <p:cNvSpPr/>
          <p:nvPr/>
        </p:nvSpPr>
        <p:spPr>
          <a:xfrm flipV="1">
            <a:off x="676025" y="3717490"/>
            <a:ext cx="2391186"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0D54BE3-ED5D-4978-8DFE-0EE5499CC466}"/>
              </a:ext>
            </a:extLst>
          </p:cNvPr>
          <p:cNvSpPr txBox="1"/>
          <p:nvPr/>
        </p:nvSpPr>
        <p:spPr>
          <a:xfrm>
            <a:off x="790627" y="3326398"/>
            <a:ext cx="1875064" cy="461665"/>
          </a:xfrm>
          <a:prstGeom prst="rect">
            <a:avLst/>
          </a:prstGeom>
          <a:noFill/>
        </p:spPr>
        <p:txBody>
          <a:bodyPr wrap="square" rtlCol="0">
            <a:spAutoFit/>
          </a:bodyPr>
          <a:lstStyle/>
          <a:p>
            <a:pPr algn="ctr" defTabSz="914400">
              <a:defRPr/>
            </a:pPr>
            <a:r>
              <a:rPr lang="en-US" sz="2400" b="1">
                <a:solidFill>
                  <a:srgbClr val="168843"/>
                </a:solidFill>
                <a:latin typeface="Times New Roman" panose="02020603050405020304" pitchFamily="18" charset="0"/>
                <a:ea typeface="Brush Script MT" panose="03060802040406070304" pitchFamily="66" charset="-122"/>
                <a:cs typeface="Times New Roman" panose="02020603050405020304" pitchFamily="18" charset="0"/>
              </a:rPr>
              <a:t>ĐỊA ĐIỂM</a:t>
            </a:r>
          </a:p>
        </p:txBody>
      </p:sp>
      <p:sp>
        <p:nvSpPr>
          <p:cNvPr id="30" name="TextBox 29">
            <a:extLst>
              <a:ext uri="{FF2B5EF4-FFF2-40B4-BE49-F238E27FC236}">
                <a16:creationId xmlns:a16="http://schemas.microsoft.com/office/drawing/2014/main" id="{D8EEE2EB-9BC4-404D-ABE1-E86B5922A490}"/>
              </a:ext>
            </a:extLst>
          </p:cNvPr>
          <p:cNvSpPr txBox="1"/>
          <p:nvPr/>
        </p:nvSpPr>
        <p:spPr>
          <a:xfrm>
            <a:off x="874779" y="3975921"/>
            <a:ext cx="1790911"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Cửu Long, </a:t>
            </a:r>
          </a:p>
          <a:p>
            <a:pPr algn="ctr"/>
            <a:r>
              <a:rPr lang="en-US" sz="1600">
                <a:solidFill>
                  <a:schemeClr val="tx1"/>
                </a:solidFill>
                <a:latin typeface="Times New Roman" panose="02020603050405020304" pitchFamily="18" charset="0"/>
                <a:cs typeface="Times New Roman" panose="02020603050405020304" pitchFamily="18" charset="0"/>
              </a:rPr>
              <a:t>Hương Cảng,</a:t>
            </a:r>
          </a:p>
          <a:p>
            <a:pPr algn="ctr"/>
            <a:r>
              <a:rPr lang="en-US" sz="1600">
                <a:solidFill>
                  <a:schemeClr val="tx1"/>
                </a:solidFill>
                <a:latin typeface="Times New Roman" panose="02020603050405020304" pitchFamily="18" charset="0"/>
                <a:cs typeface="Times New Roman" panose="02020603050405020304" pitchFamily="18" charset="0"/>
              </a:rPr>
              <a:t>Trung Quốc</a:t>
            </a:r>
          </a:p>
        </p:txBody>
      </p:sp>
      <p:sp>
        <p:nvSpPr>
          <p:cNvPr id="31" name="Freeform 10">
            <a:extLst>
              <a:ext uri="{FF2B5EF4-FFF2-40B4-BE49-F238E27FC236}">
                <a16:creationId xmlns:a16="http://schemas.microsoft.com/office/drawing/2014/main" id="{08459941-01FE-42D0-9FC2-58819E0D1803}"/>
              </a:ext>
            </a:extLst>
          </p:cNvPr>
          <p:cNvSpPr/>
          <p:nvPr/>
        </p:nvSpPr>
        <p:spPr>
          <a:xfrm flipH="1">
            <a:off x="5279094" y="1798428"/>
            <a:ext cx="2457510"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AB4373B-8BDA-4268-97EE-EA52E3C27580}"/>
              </a:ext>
            </a:extLst>
          </p:cNvPr>
          <p:cNvSpPr txBox="1"/>
          <p:nvPr/>
        </p:nvSpPr>
        <p:spPr>
          <a:xfrm>
            <a:off x="5603425" y="1380820"/>
            <a:ext cx="2060230" cy="461665"/>
          </a:xfrm>
          <a:prstGeom prst="rect">
            <a:avLst/>
          </a:prstGeom>
          <a:noFill/>
        </p:spPr>
        <p:txBody>
          <a:bodyPr wrap="square" rtlCol="0">
            <a:spAutoFit/>
          </a:bodyPr>
          <a:lstStyle/>
          <a:p>
            <a:pPr algn="ctr" defTabSz="914400">
              <a:defRPr/>
            </a:pPr>
            <a:r>
              <a:rPr lang="en-US" sz="2400" b="1">
                <a:solidFill>
                  <a:srgbClr val="196FA6"/>
                </a:solidFill>
                <a:latin typeface="Times New Roman" panose="02020603050405020304" pitchFamily="18" charset="0"/>
                <a:ea typeface="Brush Script MT" panose="03060802040406070304" pitchFamily="66" charset="-122"/>
                <a:cs typeface="Times New Roman" panose="02020603050405020304" pitchFamily="18" charset="0"/>
              </a:rPr>
              <a:t>CHỦ TRÌ</a:t>
            </a:r>
          </a:p>
        </p:txBody>
      </p:sp>
      <p:sp>
        <p:nvSpPr>
          <p:cNvPr id="33" name="TextBox 32">
            <a:extLst>
              <a:ext uri="{FF2B5EF4-FFF2-40B4-BE49-F238E27FC236}">
                <a16:creationId xmlns:a16="http://schemas.microsoft.com/office/drawing/2014/main" id="{F2E9D764-3A93-4711-9FE5-A7141373164C}"/>
              </a:ext>
            </a:extLst>
          </p:cNvPr>
          <p:cNvSpPr txBox="1"/>
          <p:nvPr/>
        </p:nvSpPr>
        <p:spPr>
          <a:xfrm>
            <a:off x="5472353" y="2262562"/>
            <a:ext cx="2322374"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Nguyễn Ái Quốc</a:t>
            </a:r>
          </a:p>
        </p:txBody>
      </p:sp>
      <p:sp>
        <p:nvSpPr>
          <p:cNvPr id="34" name="Freeform 13">
            <a:extLst>
              <a:ext uri="{FF2B5EF4-FFF2-40B4-BE49-F238E27FC236}">
                <a16:creationId xmlns:a16="http://schemas.microsoft.com/office/drawing/2014/main" id="{CEAECC3B-8438-454F-BFE9-5DA1EE2AB86E}"/>
              </a:ext>
            </a:extLst>
          </p:cNvPr>
          <p:cNvSpPr/>
          <p:nvPr/>
        </p:nvSpPr>
        <p:spPr>
          <a:xfrm flipH="1" flipV="1">
            <a:off x="5305271" y="3681366"/>
            <a:ext cx="3651810" cy="1323438"/>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3637A71-2184-4B43-B4B1-BC4458526CFB}"/>
              </a:ext>
            </a:extLst>
          </p:cNvPr>
          <p:cNvSpPr txBox="1"/>
          <p:nvPr/>
        </p:nvSpPr>
        <p:spPr>
          <a:xfrm>
            <a:off x="5561901" y="3207873"/>
            <a:ext cx="2231543" cy="461665"/>
          </a:xfrm>
          <a:prstGeom prst="rect">
            <a:avLst/>
          </a:prstGeom>
          <a:noFill/>
        </p:spPr>
        <p:txBody>
          <a:bodyPr wrap="square" rtlCol="0">
            <a:spAutoFit/>
          </a:bodyPr>
          <a:lstStyle/>
          <a:p>
            <a:pPr algn="ctr" defTabSz="914400">
              <a:defRPr/>
            </a:pPr>
            <a:r>
              <a:rPr lang="en-US" sz="2400" b="1">
                <a:solidFill>
                  <a:srgbClr val="CB8B52"/>
                </a:solidFill>
                <a:latin typeface="Times New Roman" panose="02020603050405020304" pitchFamily="18" charset="0"/>
                <a:ea typeface="Brush Script MT" panose="03060802040406070304" pitchFamily="66" charset="-122"/>
                <a:cs typeface="Times New Roman" panose="02020603050405020304" pitchFamily="18" charset="0"/>
              </a:rPr>
              <a:t>NỘI DUNG</a:t>
            </a:r>
          </a:p>
        </p:txBody>
      </p:sp>
      <p:sp>
        <p:nvSpPr>
          <p:cNvPr id="36" name="TextBox 35">
            <a:extLst>
              <a:ext uri="{FF2B5EF4-FFF2-40B4-BE49-F238E27FC236}">
                <a16:creationId xmlns:a16="http://schemas.microsoft.com/office/drawing/2014/main" id="{243D5756-0FD5-4C42-AF05-17892A0EAA82}"/>
              </a:ext>
            </a:extLst>
          </p:cNvPr>
          <p:cNvSpPr txBox="1"/>
          <p:nvPr/>
        </p:nvSpPr>
        <p:spPr>
          <a:xfrm>
            <a:off x="5780847" y="3732247"/>
            <a:ext cx="3216339" cy="132343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just"/>
            <a:r>
              <a:rPr lang="en-US" sz="1600">
                <a:solidFill>
                  <a:schemeClr val="tx1"/>
                </a:solidFill>
                <a:latin typeface="Times New Roman" panose="02020603050405020304" pitchFamily="18" charset="0"/>
                <a:cs typeface="Times New Roman" panose="02020603050405020304" pitchFamily="18" charset="0"/>
              </a:rPr>
              <a:t>- Thống nhất các tổ chức cộng sản thành : </a:t>
            </a:r>
            <a:r>
              <a:rPr lang="en-US" sz="1600" b="1">
                <a:solidFill>
                  <a:srgbClr val="FF0000"/>
                </a:solidFill>
                <a:latin typeface="Times New Roman" panose="02020603050405020304" pitchFamily="18" charset="0"/>
                <a:cs typeface="Times New Roman" panose="02020603050405020304" pitchFamily="18" charset="0"/>
              </a:rPr>
              <a:t>Đảng Cộng sản Việt Nam.</a:t>
            </a:r>
          </a:p>
          <a:p>
            <a:pPr algn="just"/>
            <a:r>
              <a:rPr lang="en-US" sz="1600">
                <a:solidFill>
                  <a:schemeClr val="tx1"/>
                </a:solidFill>
                <a:latin typeface="Times New Roman" panose="02020603050405020304" pitchFamily="18" charset="0"/>
                <a:cs typeface="Times New Roman" panose="02020603050405020304" pitchFamily="18" charset="0"/>
              </a:rPr>
              <a:t>- Bầu BCHTW lâm thời.</a:t>
            </a:r>
          </a:p>
          <a:p>
            <a:pPr algn="just"/>
            <a:r>
              <a:rPr lang="en-US" sz="1600">
                <a:solidFill>
                  <a:schemeClr val="tx1"/>
                </a:solidFill>
                <a:latin typeface="Times New Roman" panose="02020603050405020304" pitchFamily="18" charset="0"/>
                <a:cs typeface="Times New Roman" panose="02020603050405020304" pitchFamily="18" charset="0"/>
              </a:rPr>
              <a:t>- Thông qua Cương lĩnh chính trị của Nguyễn Ái Quốc</a:t>
            </a:r>
          </a:p>
        </p:txBody>
      </p:sp>
    </p:spTree>
    <p:extLst>
      <p:ext uri="{BB962C8B-B14F-4D97-AF65-F5344CB8AC3E}">
        <p14:creationId xmlns:p14="http://schemas.microsoft.com/office/powerpoint/2010/main" val="15908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p:bldP spid="27" grpId="0"/>
      <p:bldP spid="28" grpId="0" animBg="1"/>
      <p:bldP spid="29" grpId="0"/>
      <p:bldP spid="30" grpId="0"/>
      <p:bldP spid="31" grpId="0" animBg="1"/>
      <p:bldP spid="32" grpId="0"/>
      <p:bldP spid="33" grpId="0"/>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E0594-1496-4F4A-8484-98DB35FBF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74" y="136432"/>
            <a:ext cx="3590916" cy="2333923"/>
          </a:xfrm>
          <a:prstGeom prst="rect">
            <a:avLst/>
          </a:prstGeom>
        </p:spPr>
      </p:pic>
      <p:pic>
        <p:nvPicPr>
          <p:cNvPr id="5" name="Picture 6">
            <a:extLst>
              <a:ext uri="{FF2B5EF4-FFF2-40B4-BE49-F238E27FC236}">
                <a16:creationId xmlns:a16="http://schemas.microsoft.com/office/drawing/2014/main" id="{B8105479-008A-42FF-BEC1-174406B98C60}"/>
              </a:ext>
            </a:extLst>
          </p:cNvPr>
          <p:cNvPicPr>
            <a:picLocks noChangeArrowheads="1"/>
          </p:cNvPicPr>
          <p:nvPr/>
        </p:nvPicPr>
        <p:blipFill>
          <a:blip r:embed="rId4" cstate="print">
            <a:lum contrast="48000"/>
            <a:extLst>
              <a:ext uri="{28A0092B-C50C-407E-A947-70E740481C1C}">
                <a14:useLocalDpi xmlns:a14="http://schemas.microsoft.com/office/drawing/2010/main" val="0"/>
              </a:ext>
            </a:extLst>
          </a:blip>
          <a:srcRect/>
          <a:stretch>
            <a:fillRect/>
          </a:stretch>
        </p:blipFill>
        <p:spPr bwMode="auto">
          <a:xfrm>
            <a:off x="5562600" y="570650"/>
            <a:ext cx="1314000" cy="1620000"/>
          </a:xfrm>
          <a:prstGeom prst="rect">
            <a:avLst/>
          </a:prstGeom>
          <a:noFill/>
          <a:ln w="7632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B40FDA60-1D8D-4A39-AE48-3338A4BD0318}"/>
              </a:ext>
            </a:extLst>
          </p:cNvPr>
          <p:cNvSpPr>
            <a:spLocks noChangeArrowheads="1"/>
          </p:cNvSpPr>
          <p:nvPr/>
        </p:nvSpPr>
        <p:spPr bwMode="auto">
          <a:xfrm>
            <a:off x="5476650" y="2280859"/>
            <a:ext cx="1485900"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dirty="0" err="1">
                <a:solidFill>
                  <a:srgbClr val="000000"/>
                </a:solidFill>
                <a:latin typeface="Times New Roman" panose="02020603050405020304" pitchFamily="18" charset="0"/>
              </a:rPr>
              <a:t>Nguyễn</a:t>
            </a:r>
            <a:r>
              <a:rPr lang="en-US" altLang="en-US" sz="1500" b="1" dirty="0">
                <a:solidFill>
                  <a:srgbClr val="000000"/>
                </a:solidFill>
                <a:latin typeface="Times New Roman" panose="02020603050405020304" pitchFamily="18" charset="0"/>
              </a:rPr>
              <a:t> </a:t>
            </a:r>
            <a:r>
              <a:rPr lang="en-US" altLang="en-US" sz="1500" b="1" err="1">
                <a:solidFill>
                  <a:srgbClr val="000000"/>
                </a:solidFill>
                <a:latin typeface="Times New Roman" panose="02020603050405020304" pitchFamily="18" charset="0"/>
              </a:rPr>
              <a:t>Ái</a:t>
            </a:r>
            <a:r>
              <a:rPr lang="en-US" altLang="en-US" sz="1500" b="1">
                <a:solidFill>
                  <a:srgbClr val="000000"/>
                </a:solidFill>
                <a:latin typeface="Times New Roman" panose="02020603050405020304" pitchFamily="18" charset="0"/>
              </a:rPr>
              <a:t> Quốc</a:t>
            </a:r>
            <a:endParaRPr lang="en-US" altLang="en-US" sz="1500" b="1" dirty="0">
              <a:solidFill>
                <a:srgbClr val="000000"/>
              </a:solidFill>
              <a:latin typeface="Times New Roman" panose="02020603050405020304" pitchFamily="18" charset="0"/>
            </a:endParaRPr>
          </a:p>
        </p:txBody>
      </p:sp>
      <p:sp>
        <p:nvSpPr>
          <p:cNvPr id="8" name="Rectangle 13">
            <a:extLst>
              <a:ext uri="{FF2B5EF4-FFF2-40B4-BE49-F238E27FC236}">
                <a16:creationId xmlns:a16="http://schemas.microsoft.com/office/drawing/2014/main" id="{EA150C9A-C91D-421C-A3E7-799BFD2487BD}"/>
              </a:ext>
            </a:extLst>
          </p:cNvPr>
          <p:cNvSpPr>
            <a:spLocks noChangeArrowheads="1"/>
          </p:cNvSpPr>
          <p:nvPr/>
        </p:nvSpPr>
        <p:spPr bwMode="auto">
          <a:xfrm>
            <a:off x="-76200" y="4705350"/>
            <a:ext cx="1638739"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1500" b="1" dirty="0">
                <a:solidFill>
                  <a:srgbClr val="000000"/>
                </a:solidFill>
                <a:latin typeface="Times New Roman" panose="02020603050405020304" pitchFamily="18" charset="0"/>
              </a:rPr>
              <a:t>Nguyễn </a:t>
            </a:r>
            <a:r>
              <a:rPr lang="vi-VN" altLang="en-US" sz="1500" b="1">
                <a:solidFill>
                  <a:srgbClr val="000000"/>
                </a:solidFill>
                <a:latin typeface="Times New Roman" panose="02020603050405020304" pitchFamily="18" charset="0"/>
              </a:rPr>
              <a:t>Đức Cảnh</a:t>
            </a:r>
            <a:endParaRPr lang="en-US" altLang="en-US" sz="1350" b="1"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0635AE10-57D0-4EA1-9C8F-F49F0238D88F}"/>
              </a:ext>
            </a:extLst>
          </p:cNvPr>
          <p:cNvGrpSpPr/>
          <p:nvPr/>
        </p:nvGrpSpPr>
        <p:grpSpPr>
          <a:xfrm>
            <a:off x="214149" y="3069695"/>
            <a:ext cx="2628000" cy="1631029"/>
            <a:chOff x="166514" y="3217100"/>
            <a:chExt cx="2628000" cy="1631029"/>
          </a:xfrm>
        </p:grpSpPr>
        <p:pic>
          <p:nvPicPr>
            <p:cNvPr id="7" name="Picture 12">
              <a:extLst>
                <a:ext uri="{FF2B5EF4-FFF2-40B4-BE49-F238E27FC236}">
                  <a16:creationId xmlns:a16="http://schemas.microsoft.com/office/drawing/2014/main" id="{C07EA28A-0886-41B5-A871-D939E3E2D04B}"/>
                </a:ext>
              </a:extLst>
            </p:cNvPr>
            <p:cNvPicPr>
              <a:picLocks noChangeArrowheads="1"/>
            </p:cNvPicPr>
            <p:nvPr/>
          </p:nvPicPr>
          <p:blipFill>
            <a:blip r:embed="rId5" cstate="print">
              <a:lum contrast="24000"/>
              <a:extLst>
                <a:ext uri="{28A0092B-C50C-407E-A947-70E740481C1C}">
                  <a14:useLocalDpi xmlns:a14="http://schemas.microsoft.com/office/drawing/2010/main" val="0"/>
                </a:ext>
              </a:extLst>
            </a:blip>
            <a:srcRect/>
            <a:stretch>
              <a:fillRect/>
            </a:stretch>
          </p:blipFill>
          <p:spPr bwMode="auto">
            <a:xfrm>
              <a:off x="166514" y="3228129"/>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14">
              <a:extLst>
                <a:ext uri="{FF2B5EF4-FFF2-40B4-BE49-F238E27FC236}">
                  <a16:creationId xmlns:a16="http://schemas.microsoft.com/office/drawing/2014/main" id="{D3F1F77A-BAAD-41CC-BD08-BA6FBA71711F}"/>
                </a:ext>
              </a:extLst>
            </p:cNvPr>
            <p:cNvPicPr>
              <a:picLocks noChangeArrowheads="1"/>
            </p:cNvPicPr>
            <p:nvPr/>
          </p:nvPicPr>
          <p:blipFill>
            <a:blip r:embed="rId6" cstate="print">
              <a:lum contrast="34000"/>
              <a:extLst>
                <a:ext uri="{28A0092B-C50C-407E-A947-70E740481C1C}">
                  <a14:useLocalDpi xmlns:a14="http://schemas.microsoft.com/office/drawing/2010/main" val="0"/>
                </a:ext>
              </a:extLst>
            </a:blip>
            <a:srcRect/>
            <a:stretch>
              <a:fillRect/>
            </a:stretch>
          </p:blipFill>
          <p:spPr bwMode="auto">
            <a:xfrm>
              <a:off x="1480514" y="3217100"/>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2">
            <a:extLst>
              <a:ext uri="{FF2B5EF4-FFF2-40B4-BE49-F238E27FC236}">
                <a16:creationId xmlns:a16="http://schemas.microsoft.com/office/drawing/2014/main" id="{D99CD514-C471-42DA-BCA3-C258C420C7FA}"/>
              </a:ext>
            </a:extLst>
          </p:cNvPr>
          <p:cNvGrpSpPr/>
          <p:nvPr/>
        </p:nvGrpSpPr>
        <p:grpSpPr>
          <a:xfrm>
            <a:off x="3229626" y="3054483"/>
            <a:ext cx="2610361" cy="1661452"/>
            <a:chOff x="3398866" y="3271386"/>
            <a:chExt cx="2610361" cy="1661452"/>
          </a:xfrm>
        </p:grpSpPr>
        <p:pic>
          <p:nvPicPr>
            <p:cNvPr id="10" name="Picture 15">
              <a:extLst>
                <a:ext uri="{FF2B5EF4-FFF2-40B4-BE49-F238E27FC236}">
                  <a16:creationId xmlns:a16="http://schemas.microsoft.com/office/drawing/2014/main" id="{0CC5215D-47CA-4CD7-8165-0F68B71C8A67}"/>
                </a:ext>
              </a:extLst>
            </p:cNvPr>
            <p:cNvPicPr>
              <a:picLocks noChangeArrowheads="1"/>
            </p:cNvPicPr>
            <p:nvPr/>
          </p:nvPicPr>
          <p:blipFill>
            <a:blip r:embed="rId7" cstate="print">
              <a:lum contrast="62000"/>
              <a:extLst>
                <a:ext uri="{28A0092B-C50C-407E-A947-70E740481C1C}">
                  <a14:useLocalDpi xmlns:a14="http://schemas.microsoft.com/office/drawing/2010/main" val="0"/>
                </a:ext>
              </a:extLst>
            </a:blip>
            <a:srcRect/>
            <a:stretch>
              <a:fillRect/>
            </a:stretch>
          </p:blipFill>
          <p:spPr bwMode="auto">
            <a:xfrm>
              <a:off x="3398866" y="327138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7">
              <a:extLst>
                <a:ext uri="{FF2B5EF4-FFF2-40B4-BE49-F238E27FC236}">
                  <a16:creationId xmlns:a16="http://schemas.microsoft.com/office/drawing/2014/main" id="{736CD2CA-E97D-4A7E-8797-0BE72CE097F2}"/>
                </a:ext>
              </a:extLst>
            </p:cNvPr>
            <p:cNvPicPr>
              <a:picLocks noChangeArrowheads="1"/>
            </p:cNvPicPr>
            <p:nvPr/>
          </p:nvPicPr>
          <p:blipFill>
            <a:blip r:embed="rId8" cstate="print">
              <a:lum contrast="40000"/>
              <a:extLst>
                <a:ext uri="{28A0092B-C50C-407E-A947-70E740481C1C}">
                  <a14:useLocalDpi xmlns:a14="http://schemas.microsoft.com/office/drawing/2010/main" val="0"/>
                </a:ext>
              </a:extLst>
            </a:blip>
            <a:srcRect/>
            <a:stretch>
              <a:fillRect/>
            </a:stretch>
          </p:blipFill>
          <p:spPr bwMode="auto">
            <a:xfrm>
              <a:off x="4695227" y="3312838"/>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7" name="Rectangle 9">
            <a:extLst>
              <a:ext uri="{FF2B5EF4-FFF2-40B4-BE49-F238E27FC236}">
                <a16:creationId xmlns:a16="http://schemas.microsoft.com/office/drawing/2014/main" id="{49399B2C-26A1-45BB-9C11-C7CC7AB19630}"/>
              </a:ext>
            </a:extLst>
          </p:cNvPr>
          <p:cNvSpPr>
            <a:spLocks noChangeArrowheads="1"/>
          </p:cNvSpPr>
          <p:nvPr/>
        </p:nvSpPr>
        <p:spPr bwMode="auto">
          <a:xfrm>
            <a:off x="6389832" y="4746770"/>
            <a:ext cx="1417495"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Lê </a:t>
            </a:r>
            <a:r>
              <a:rPr lang="en-US" altLang="en-US" sz="1500" b="1" dirty="0" err="1">
                <a:solidFill>
                  <a:srgbClr val="000000"/>
                </a:solidFill>
                <a:latin typeface="Times New Roman" panose="02020603050405020304" pitchFamily="18" charset="0"/>
              </a:rPr>
              <a:t>Hồng</a:t>
            </a:r>
            <a:r>
              <a:rPr lang="en-US" altLang="en-US" sz="1500" b="1" dirty="0">
                <a:solidFill>
                  <a:srgbClr val="000000"/>
                </a:solidFill>
                <a:latin typeface="Times New Roman" panose="02020603050405020304" pitchFamily="18" charset="0"/>
              </a:rPr>
              <a:t> </a:t>
            </a:r>
            <a:r>
              <a:rPr lang="en-US" altLang="en-US" sz="1500" b="1" dirty="0" err="1">
                <a:solidFill>
                  <a:srgbClr val="000000"/>
                </a:solidFill>
                <a:latin typeface="Times New Roman" panose="02020603050405020304" pitchFamily="18" charset="0"/>
              </a:rPr>
              <a:t>Sơn</a:t>
            </a:r>
            <a:endParaRPr lang="en-US" altLang="en-US" sz="1500" b="1" dirty="0">
              <a:solidFill>
                <a:srgbClr val="000000"/>
              </a:solidFill>
              <a:latin typeface="Times New Roman" panose="02020603050405020304" pitchFamily="18" charset="0"/>
            </a:endParaRPr>
          </a:p>
        </p:txBody>
      </p:sp>
      <p:grpSp>
        <p:nvGrpSpPr>
          <p:cNvPr id="21" name="Group 20">
            <a:extLst>
              <a:ext uri="{FF2B5EF4-FFF2-40B4-BE49-F238E27FC236}">
                <a16:creationId xmlns:a16="http://schemas.microsoft.com/office/drawing/2014/main" id="{71F3F586-15FB-44F8-93C6-E6A0DB77331B}"/>
              </a:ext>
            </a:extLst>
          </p:cNvPr>
          <p:cNvGrpSpPr/>
          <p:nvPr/>
        </p:nvGrpSpPr>
        <p:grpSpPr>
          <a:xfrm>
            <a:off x="6389832" y="3071347"/>
            <a:ext cx="2612162" cy="1627724"/>
            <a:chOff x="6504566" y="3280222"/>
            <a:chExt cx="2612162" cy="1627724"/>
          </a:xfrm>
        </p:grpSpPr>
        <p:pic>
          <p:nvPicPr>
            <p:cNvPr id="16" name="Picture 8">
              <a:extLst>
                <a:ext uri="{FF2B5EF4-FFF2-40B4-BE49-F238E27FC236}">
                  <a16:creationId xmlns:a16="http://schemas.microsoft.com/office/drawing/2014/main" id="{48B5DD00-F387-4BB8-81F9-DB23EB1B2FB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566" y="3280222"/>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10">
              <a:extLst>
                <a:ext uri="{FF2B5EF4-FFF2-40B4-BE49-F238E27FC236}">
                  <a16:creationId xmlns:a16="http://schemas.microsoft.com/office/drawing/2014/main" id="{35E0EFF2-AC93-491E-A0EE-906C2D044825}"/>
                </a:ext>
              </a:extLst>
            </p:cNvPr>
            <p:cNvPicPr>
              <a:picLocks noChangeArrowheads="1"/>
            </p:cNvPicPr>
            <p:nvPr/>
          </p:nvPicPr>
          <p:blipFill>
            <a:blip r:embed="rId10">
              <a:lum contrast="38000"/>
              <a:extLst>
                <a:ext uri="{28A0092B-C50C-407E-A947-70E740481C1C}">
                  <a14:useLocalDpi xmlns:a14="http://schemas.microsoft.com/office/drawing/2010/main" val="0"/>
                </a:ext>
              </a:extLst>
            </a:blip>
            <a:srcRect/>
            <a:stretch>
              <a:fillRect/>
            </a:stretch>
          </p:blipFill>
          <p:spPr bwMode="auto">
            <a:xfrm>
              <a:off x="7802728" y="328794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Rectangle 11">
            <a:extLst>
              <a:ext uri="{FF2B5EF4-FFF2-40B4-BE49-F238E27FC236}">
                <a16:creationId xmlns:a16="http://schemas.microsoft.com/office/drawing/2014/main" id="{F813F112-439B-4850-B84E-22ECAFE572C0}"/>
              </a:ext>
            </a:extLst>
          </p:cNvPr>
          <p:cNvSpPr>
            <a:spLocks noChangeArrowheads="1"/>
          </p:cNvSpPr>
          <p:nvPr/>
        </p:nvSpPr>
        <p:spPr bwMode="auto">
          <a:xfrm>
            <a:off x="7703832" y="4735228"/>
            <a:ext cx="1885950"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Hồ </a:t>
            </a:r>
            <a:r>
              <a:rPr lang="en-US" altLang="en-US" sz="1500" b="1" dirty="0" err="1">
                <a:solidFill>
                  <a:srgbClr val="000000"/>
                </a:solidFill>
                <a:latin typeface="Times New Roman" panose="02020603050405020304" pitchFamily="18" charset="0"/>
              </a:rPr>
              <a:t>Tùng</a:t>
            </a:r>
            <a:r>
              <a:rPr lang="en-US" altLang="en-US" sz="1500" b="1" dirty="0">
                <a:solidFill>
                  <a:srgbClr val="000000"/>
                </a:solidFill>
                <a:latin typeface="Times New Roman" panose="02020603050405020304" pitchFamily="18" charset="0"/>
              </a:rPr>
              <a:t> </a:t>
            </a:r>
            <a:r>
              <a:rPr lang="en-US" altLang="en-US" sz="1500" b="1" dirty="0" err="1">
                <a:solidFill>
                  <a:srgbClr val="000000"/>
                </a:solidFill>
                <a:latin typeface="Times New Roman" panose="02020603050405020304" pitchFamily="18" charset="0"/>
              </a:rPr>
              <a:t>Mậu</a:t>
            </a:r>
            <a:endParaRPr lang="en-US" altLang="en-US" sz="1500" b="1" dirty="0">
              <a:solidFill>
                <a:srgbClr val="000000"/>
              </a:solidFill>
              <a:latin typeface="Times New Roman" panose="02020603050405020304" pitchFamily="18" charset="0"/>
            </a:endParaRPr>
          </a:p>
        </p:txBody>
      </p:sp>
      <p:sp>
        <p:nvSpPr>
          <p:cNvPr id="20" name="Rectangle 13">
            <a:extLst>
              <a:ext uri="{FF2B5EF4-FFF2-40B4-BE49-F238E27FC236}">
                <a16:creationId xmlns:a16="http://schemas.microsoft.com/office/drawing/2014/main" id="{D94BF173-45D0-4D91-A9A8-96447611CDA4}"/>
              </a:ext>
            </a:extLst>
          </p:cNvPr>
          <p:cNvSpPr>
            <a:spLocks noChangeArrowheads="1"/>
          </p:cNvSpPr>
          <p:nvPr/>
        </p:nvSpPr>
        <p:spPr bwMode="auto">
          <a:xfrm>
            <a:off x="1561661" y="4711753"/>
            <a:ext cx="1638739"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Trịnh Đình Cửu</a:t>
            </a:r>
            <a:endParaRPr lang="en-US" altLang="en-US" sz="1350" b="1" dirty="0">
              <a:solidFill>
                <a:srgbClr val="000000"/>
              </a:solidFill>
              <a:latin typeface="Arial" panose="020B0604020202020204" pitchFamily="34" charset="0"/>
            </a:endParaRPr>
          </a:p>
        </p:txBody>
      </p:sp>
      <p:sp>
        <p:nvSpPr>
          <p:cNvPr id="25" name="TextBox 24">
            <a:extLst>
              <a:ext uri="{FF2B5EF4-FFF2-40B4-BE49-F238E27FC236}">
                <a16:creationId xmlns:a16="http://schemas.microsoft.com/office/drawing/2014/main" id="{EE02BD7C-F4A7-497E-8E2A-AAE129381694}"/>
              </a:ext>
            </a:extLst>
          </p:cNvPr>
          <p:cNvSpPr txBox="1"/>
          <p:nvPr/>
        </p:nvSpPr>
        <p:spPr>
          <a:xfrm>
            <a:off x="3076749" y="4711753"/>
            <a:ext cx="1584477" cy="323165"/>
          </a:xfrm>
          <a:prstGeom prst="rect">
            <a:avLst/>
          </a:prstGeom>
          <a:noFill/>
        </p:spPr>
        <p:txBody>
          <a:bodyPr wrap="square">
            <a:spAutoFit/>
          </a:bodyPr>
          <a:lstStyle/>
          <a:p>
            <a:pPr eaLnBrk="1" hangingPunct="1">
              <a:spcBef>
                <a:spcPct val="0"/>
              </a:spcBef>
              <a:buClrTx/>
              <a:buSzTx/>
              <a:buFontTx/>
              <a:buNone/>
            </a:pPr>
            <a:r>
              <a:rPr lang="vi-VN" altLang="en-US" sz="1500" b="1">
                <a:solidFill>
                  <a:srgbClr val="000000"/>
                </a:solidFill>
                <a:latin typeface="Times New Roman" panose="02020603050405020304" pitchFamily="18" charset="0"/>
              </a:rPr>
              <a:t>Châu Văn Liêm</a:t>
            </a:r>
            <a:endParaRPr lang="en-US" altLang="en-US" sz="1500" b="1">
              <a:solidFill>
                <a:srgbClr val="000000"/>
              </a:solidFill>
              <a:latin typeface="Arial" panose="020B0604020202020204" pitchFamily="34" charset="0"/>
            </a:endParaRPr>
          </a:p>
        </p:txBody>
      </p:sp>
      <p:sp>
        <p:nvSpPr>
          <p:cNvPr id="26" name="TextBox 25">
            <a:extLst>
              <a:ext uri="{FF2B5EF4-FFF2-40B4-BE49-F238E27FC236}">
                <a16:creationId xmlns:a16="http://schemas.microsoft.com/office/drawing/2014/main" id="{0BAAA6FE-7A90-46D9-8FB8-357309A2782C}"/>
              </a:ext>
            </a:extLst>
          </p:cNvPr>
          <p:cNvSpPr txBox="1"/>
          <p:nvPr/>
        </p:nvSpPr>
        <p:spPr>
          <a:xfrm>
            <a:off x="4450203" y="4716554"/>
            <a:ext cx="1465568" cy="323165"/>
          </a:xfrm>
          <a:prstGeom prst="rect">
            <a:avLst/>
          </a:prstGeom>
          <a:noFill/>
        </p:spPr>
        <p:txBody>
          <a:bodyPr wrap="square">
            <a:spAutoFit/>
          </a:bodyPr>
          <a:lstStyle/>
          <a:p>
            <a:pPr eaLnBrk="1" hangingPunct="1">
              <a:spcBef>
                <a:spcPct val="0"/>
              </a:spcBef>
              <a:buClrTx/>
              <a:buSzTx/>
              <a:buFontTx/>
              <a:buNone/>
            </a:pPr>
            <a:r>
              <a:rPr lang="vi-VN" altLang="en-US" sz="1500" b="1">
                <a:solidFill>
                  <a:srgbClr val="000000"/>
                </a:solidFill>
                <a:latin typeface="+mj-lt"/>
              </a:rPr>
              <a:t>Nguyễn Thiệ</a:t>
            </a:r>
            <a:r>
              <a:rPr lang="en-US" altLang="en-US" sz="1500" b="1">
                <a:solidFill>
                  <a:srgbClr val="000000"/>
                </a:solidFill>
                <a:latin typeface="+mj-lt"/>
              </a:rPr>
              <a:t>n</a:t>
            </a:r>
          </a:p>
        </p:txBody>
      </p:sp>
      <p:sp>
        <p:nvSpPr>
          <p:cNvPr id="27" name="Rectangle 5">
            <a:extLst>
              <a:ext uri="{FF2B5EF4-FFF2-40B4-BE49-F238E27FC236}">
                <a16:creationId xmlns:a16="http://schemas.microsoft.com/office/drawing/2014/main" id="{DBCF9EB8-9B43-4E45-9152-ED2366AB8072}"/>
              </a:ext>
            </a:extLst>
          </p:cNvPr>
          <p:cNvSpPr>
            <a:spLocks noChangeArrowheads="1"/>
          </p:cNvSpPr>
          <p:nvPr/>
        </p:nvSpPr>
        <p:spPr bwMode="auto">
          <a:xfrm>
            <a:off x="201914" y="2571749"/>
            <a:ext cx="2628000"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ĐÔNG DƯƠNG</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CỘNG SẢN ĐẢNG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8" name="Rectangle 5">
            <a:extLst>
              <a:ext uri="{FF2B5EF4-FFF2-40B4-BE49-F238E27FC236}">
                <a16:creationId xmlns:a16="http://schemas.microsoft.com/office/drawing/2014/main" id="{3DCC574F-79A1-4870-837F-AE3296D5F558}"/>
              </a:ext>
            </a:extLst>
          </p:cNvPr>
          <p:cNvSpPr>
            <a:spLocks noChangeArrowheads="1"/>
          </p:cNvSpPr>
          <p:nvPr/>
        </p:nvSpPr>
        <p:spPr bwMode="auto">
          <a:xfrm>
            <a:off x="3374355" y="2571750"/>
            <a:ext cx="2465632"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AN NAM</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CỘNG SẢN ĐẢNG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9" name="Rectangle 5">
            <a:extLst>
              <a:ext uri="{FF2B5EF4-FFF2-40B4-BE49-F238E27FC236}">
                <a16:creationId xmlns:a16="http://schemas.microsoft.com/office/drawing/2014/main" id="{BEC2DBAB-7C6F-41DA-927A-73A2C5C9A9BC}"/>
              </a:ext>
            </a:extLst>
          </p:cNvPr>
          <p:cNvSpPr>
            <a:spLocks noChangeArrowheads="1"/>
          </p:cNvSpPr>
          <p:nvPr/>
        </p:nvSpPr>
        <p:spPr bwMode="auto">
          <a:xfrm>
            <a:off x="6384428" y="2567939"/>
            <a:ext cx="2617566"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ĐẠI BIỂU </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HẢI NGOẠI</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30" name="Rectangle 5">
            <a:extLst>
              <a:ext uri="{FF2B5EF4-FFF2-40B4-BE49-F238E27FC236}">
                <a16:creationId xmlns:a16="http://schemas.microsoft.com/office/drawing/2014/main" id="{F1CBE45F-8F18-49CF-8B8E-3269D4E5F7B5}"/>
              </a:ext>
            </a:extLst>
          </p:cNvPr>
          <p:cNvSpPr>
            <a:spLocks noChangeArrowheads="1"/>
          </p:cNvSpPr>
          <p:nvPr/>
        </p:nvSpPr>
        <p:spPr bwMode="auto">
          <a:xfrm>
            <a:off x="4949969" y="127874"/>
            <a:ext cx="2628000"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PHÁI VIÊN </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QUỐC TẾ CỘNG SẢN</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20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500"/>
                            </p:stCondLst>
                            <p:childTnLst>
                              <p:par>
                                <p:cTn id="49" presetID="23" presetClass="entr" presetSubtype="16"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2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23" presetClass="entr" presetSubtype="16"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23" presetClass="entr" presetSubtype="16"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9" grpId="0"/>
      <p:bldP spid="20" grpId="0"/>
      <p:bldP spid="25" grpId="0"/>
      <p:bldP spid="26" grpId="0"/>
      <p:bldP spid="27" grpId="0" animBg="1"/>
      <p:bldP spid="28"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FFFFFF"/>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2857</TotalTime>
  <Words>1962</Words>
  <Application>Microsoft Macintosh PowerPoint</Application>
  <PresentationFormat>On-screen Show (16:9)</PresentationFormat>
  <Paragraphs>245</Paragraphs>
  <Slides>31</Slides>
  <Notes>4</Notes>
  <HiddenSlides>0</HiddenSlides>
  <MMClips>4</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31</vt:i4>
      </vt:variant>
    </vt:vector>
  </HeadingPairs>
  <TitlesOfParts>
    <vt:vector size="46" baseType="lpstr">
      <vt:lpstr>.VnArial</vt:lpstr>
      <vt:lpstr>Arial</vt:lpstr>
      <vt:lpstr>Avenir</vt:lpstr>
      <vt:lpstr>Calibri</vt:lpstr>
      <vt:lpstr>Calibri Light</vt:lpstr>
      <vt:lpstr>Century Gothic</vt:lpstr>
      <vt:lpstr>Times New Roman</vt:lpstr>
      <vt:lpstr>VNI-Vari</vt:lpstr>
      <vt:lpstr>Wingdings</vt:lpstr>
      <vt:lpstr>Office Theme</vt:lpstr>
      <vt:lpstr>3_Default Design</vt:lpstr>
      <vt:lpstr>2_Office Theme</vt:lpstr>
      <vt:lpstr>3_Office Theme</vt:lpstr>
      <vt:lpstr>1_Office Theme</vt:lpstr>
      <vt:lpstr>tinyPPT.com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hướng đức</cp:lastModifiedBy>
  <cp:revision>260</cp:revision>
  <dcterms:created xsi:type="dcterms:W3CDTF">2016-11-14T15:17:56Z</dcterms:created>
  <dcterms:modified xsi:type="dcterms:W3CDTF">2021-12-06T13:32:47Z</dcterms:modified>
</cp:coreProperties>
</file>