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715" r:id="rId3"/>
    <p:sldMasterId id="2147483727" r:id="rId4"/>
  </p:sldMasterIdLst>
  <p:notesMasterIdLst>
    <p:notesMasterId r:id="rId39"/>
  </p:notesMasterIdLst>
  <p:sldIdLst>
    <p:sldId id="356" r:id="rId5"/>
    <p:sldId id="355" r:id="rId6"/>
    <p:sldId id="258" r:id="rId7"/>
    <p:sldId id="358" r:id="rId8"/>
    <p:sldId id="382" r:id="rId9"/>
    <p:sldId id="366" r:id="rId10"/>
    <p:sldId id="381" r:id="rId11"/>
    <p:sldId id="359" r:id="rId12"/>
    <p:sldId id="371" r:id="rId13"/>
    <p:sldId id="372" r:id="rId14"/>
    <p:sldId id="361" r:id="rId15"/>
    <p:sldId id="373" r:id="rId16"/>
    <p:sldId id="374" r:id="rId17"/>
    <p:sldId id="368" r:id="rId18"/>
    <p:sldId id="282" r:id="rId19"/>
    <p:sldId id="369" r:id="rId20"/>
    <p:sldId id="376" r:id="rId21"/>
    <p:sldId id="375" r:id="rId22"/>
    <p:sldId id="370" r:id="rId23"/>
    <p:sldId id="362" r:id="rId24"/>
    <p:sldId id="363" r:id="rId25"/>
    <p:sldId id="365" r:id="rId26"/>
    <p:sldId id="378" r:id="rId27"/>
    <p:sldId id="259" r:id="rId28"/>
    <p:sldId id="380" r:id="rId29"/>
    <p:sldId id="379" r:id="rId30"/>
    <p:sldId id="388" r:id="rId31"/>
    <p:sldId id="256" r:id="rId32"/>
    <p:sldId id="383" r:id="rId33"/>
    <p:sldId id="386" r:id="rId34"/>
    <p:sldId id="384" r:id="rId35"/>
    <p:sldId id="385" r:id="rId36"/>
    <p:sldId id="387" r:id="rId37"/>
    <p:sldId id="389" r:id="rId3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6341"/>
  </p:normalViewPr>
  <p:slideViewPr>
    <p:cSldViewPr snapToGrid="0" snapToObjects="1" showGuides="1">
      <p:cViewPr varScale="1">
        <p:scale>
          <a:sx n="88" d="100"/>
          <a:sy n="88" d="100"/>
        </p:scale>
        <p:origin x="278" y="6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7B1FD-CFEF-4940-A041-4F61EABB17B9}" type="doc">
      <dgm:prSet loTypeId="urn:microsoft.com/office/officeart/2005/8/layout/target3" loCatId="" qsTypeId="urn:microsoft.com/office/officeart/2005/8/quickstyle/simple1" qsCatId="simple" csTypeId="urn:microsoft.com/office/officeart/2005/8/colors/accent3_1" csCatId="accent3" phldr="1"/>
      <dgm:spPr/>
      <dgm:t>
        <a:bodyPr/>
        <a:lstStyle/>
        <a:p>
          <a:endParaRPr lang="en-US"/>
        </a:p>
      </dgm:t>
    </dgm:pt>
    <dgm:pt modelId="{320C7C82-36A2-824D-A385-47D4408CCB45}">
      <dgm:prSet phldrT="[Text]"/>
      <dgm:spPr/>
      <dgm:t>
        <a:bodyPr/>
        <a:lstStyle/>
        <a:p>
          <a:pPr marL="0" indent="0" algn="just">
            <a:tabLst>
              <a:tab pos="1812925" algn="l"/>
            </a:tabLst>
          </a:pPr>
          <a:endParaRPr lang="en-US" dirty="0"/>
        </a:p>
      </dgm:t>
    </dgm:pt>
    <dgm:pt modelId="{32E9A728-47DF-A540-9509-48AF045C64D3}" type="parTrans" cxnId="{76945B04-369C-EA44-8075-E0E63C247DF4}">
      <dgm:prSet/>
      <dgm:spPr/>
      <dgm:t>
        <a:bodyPr/>
        <a:lstStyle/>
        <a:p>
          <a:endParaRPr lang="en-US"/>
        </a:p>
      </dgm:t>
    </dgm:pt>
    <dgm:pt modelId="{891F3757-8CC4-ED48-8C3D-9F17488C538F}" type="sibTrans" cxnId="{76945B04-369C-EA44-8075-E0E63C247DF4}">
      <dgm:prSet/>
      <dgm:spPr/>
      <dgm:t>
        <a:bodyPr/>
        <a:lstStyle/>
        <a:p>
          <a:endParaRPr lang="en-US"/>
        </a:p>
      </dgm:t>
    </dgm:pt>
    <dgm:pt modelId="{C4A65CB3-E258-6E4F-9558-1C7FE3B94C6D}">
      <dgm:prSet phldrT="[Text]" custT="1"/>
      <dgm:spPr/>
      <dgm:t>
        <a:bodyPr/>
        <a:lstStyle/>
        <a:p>
          <a:r>
            <a:rPr lang="en-US" sz="4400" b="0" i="0" dirty="0" err="1">
              <a:solidFill>
                <a:srgbClr val="141414"/>
              </a:solidFill>
              <a:effectLst/>
              <a:latin typeface="Times New Roman" panose="02020603050405020304" pitchFamily="18" charset="0"/>
              <a:cs typeface="Times New Roman" panose="02020603050405020304" pitchFamily="18" charset="0"/>
            </a:rPr>
            <a:t>Dân</a:t>
          </a:r>
          <a:r>
            <a:rPr lang="en-US" sz="4400" b="0" i="0" dirty="0">
              <a:solidFill>
                <a:srgbClr val="141414"/>
              </a:solidFill>
              <a:effectLst/>
              <a:latin typeface="Times New Roman" panose="02020603050405020304" pitchFamily="18" charset="0"/>
              <a:cs typeface="Times New Roman" panose="02020603050405020304" pitchFamily="18" charset="0"/>
            </a:rPr>
            <a:t> </a:t>
          </a:r>
          <a:r>
            <a:rPr lang="en-US" sz="4400" b="0" i="0" dirty="0" err="1">
              <a:solidFill>
                <a:srgbClr val="141414"/>
              </a:solidFill>
              <a:effectLst/>
              <a:latin typeface="Times New Roman" panose="02020603050405020304" pitchFamily="18" charset="0"/>
              <a:cs typeface="Times New Roman" panose="02020603050405020304" pitchFamily="18" charset="0"/>
            </a:rPr>
            <a:t>sinh</a:t>
          </a:r>
          <a:r>
            <a:rPr lang="en-US" sz="4400" b="0" i="0" dirty="0">
              <a:solidFill>
                <a:srgbClr val="141414"/>
              </a:solidFill>
              <a:effectLst/>
              <a:latin typeface="Times New Roman" panose="02020603050405020304" pitchFamily="18" charset="0"/>
              <a:cs typeface="Times New Roman" panose="02020603050405020304" pitchFamily="18" charset="0"/>
            </a:rPr>
            <a:t> </a:t>
          </a:r>
          <a:r>
            <a:rPr lang="en-US" sz="4400" b="0" i="0" dirty="0" err="1">
              <a:solidFill>
                <a:srgbClr val="141414"/>
              </a:solidFill>
              <a:effectLst/>
              <a:latin typeface="Times New Roman" panose="02020603050405020304" pitchFamily="18" charset="0"/>
              <a:cs typeface="Times New Roman" panose="02020603050405020304" pitchFamily="18" charset="0"/>
            </a:rPr>
            <a:t>hạnh</a:t>
          </a:r>
          <a:r>
            <a:rPr lang="en-US" sz="4400" b="0" i="0" dirty="0">
              <a:solidFill>
                <a:srgbClr val="141414"/>
              </a:solidFill>
              <a:effectLst/>
              <a:latin typeface="Times New Roman" panose="02020603050405020304" pitchFamily="18" charset="0"/>
              <a:cs typeface="Times New Roman" panose="02020603050405020304" pitchFamily="18" charset="0"/>
            </a:rPr>
            <a:t> </a:t>
          </a:r>
          <a:r>
            <a:rPr lang="en-US" sz="4400" b="0" i="0" dirty="0" err="1">
              <a:solidFill>
                <a:srgbClr val="141414"/>
              </a:solidFill>
              <a:effectLst/>
              <a:latin typeface="Times New Roman" panose="02020603050405020304" pitchFamily="18" charset="0"/>
              <a:cs typeface="Times New Roman" panose="02020603050405020304" pitchFamily="18" charset="0"/>
            </a:rPr>
            <a:t>phúc</a:t>
          </a:r>
          <a:endParaRPr lang="en-US" sz="4400" dirty="0">
            <a:latin typeface="Times New Roman" panose="02020603050405020304" pitchFamily="18" charset="0"/>
            <a:cs typeface="Times New Roman" panose="02020603050405020304" pitchFamily="18" charset="0"/>
          </a:endParaRPr>
        </a:p>
      </dgm:t>
    </dgm:pt>
    <dgm:pt modelId="{EEA84FEB-20BA-D24F-82B2-B1E9520E91CB}" type="parTrans" cxnId="{3D042922-715F-0F43-9CF8-D7764E9DC467}">
      <dgm:prSet/>
      <dgm:spPr/>
      <dgm:t>
        <a:bodyPr/>
        <a:lstStyle/>
        <a:p>
          <a:endParaRPr lang="en-US"/>
        </a:p>
      </dgm:t>
    </dgm:pt>
    <dgm:pt modelId="{4D1B705C-A290-F545-AA18-2C23E05472BD}" type="sibTrans" cxnId="{3D042922-715F-0F43-9CF8-D7764E9DC467}">
      <dgm:prSet/>
      <dgm:spPr/>
      <dgm:t>
        <a:bodyPr/>
        <a:lstStyle/>
        <a:p>
          <a:endParaRPr lang="en-US"/>
        </a:p>
      </dgm:t>
    </dgm:pt>
    <dgm:pt modelId="{24ECDEF3-3660-554F-A5ED-4E62DC7EBED2}">
      <dgm:prSet phldrT="[Text]" custT="1"/>
      <dgm:spPr/>
      <dgm:t>
        <a:bodyPr/>
        <a:lstStyle/>
        <a:p>
          <a:r>
            <a:rPr lang="en-US" sz="4400" dirty="0" err="1">
              <a:solidFill>
                <a:srgbClr val="141414"/>
              </a:solidFill>
              <a:latin typeface="Times New Roman" panose="02020603050405020304" pitchFamily="18" charset="0"/>
              <a:cs typeface="Times New Roman" panose="02020603050405020304" pitchFamily="18" charset="0"/>
            </a:rPr>
            <a:t>D</a:t>
          </a:r>
          <a:r>
            <a:rPr lang="en-US" sz="4400" b="0" i="0" dirty="0" err="1">
              <a:solidFill>
                <a:srgbClr val="141414"/>
              </a:solidFill>
              <a:effectLst/>
              <a:latin typeface="Times New Roman" panose="02020603050405020304" pitchFamily="18" charset="0"/>
              <a:cs typeface="Times New Roman" panose="02020603050405020304" pitchFamily="18" charset="0"/>
            </a:rPr>
            <a:t>ân</a:t>
          </a:r>
          <a:r>
            <a:rPr lang="en-US" sz="4400" b="0" i="0" dirty="0">
              <a:solidFill>
                <a:srgbClr val="141414"/>
              </a:solidFill>
              <a:effectLst/>
              <a:latin typeface="Times New Roman" panose="02020603050405020304" pitchFamily="18" charset="0"/>
              <a:cs typeface="Times New Roman" panose="02020603050405020304" pitchFamily="18" charset="0"/>
            </a:rPr>
            <a:t> </a:t>
          </a:r>
          <a:r>
            <a:rPr lang="en-US" sz="4400" b="0" i="0" dirty="0" err="1">
              <a:solidFill>
                <a:srgbClr val="141414"/>
              </a:solidFill>
              <a:effectLst/>
              <a:latin typeface="Times New Roman" panose="02020603050405020304" pitchFamily="18" charset="0"/>
              <a:cs typeface="Times New Roman" panose="02020603050405020304" pitchFamily="18" charset="0"/>
            </a:rPr>
            <a:t>quyền</a:t>
          </a:r>
          <a:r>
            <a:rPr lang="en-US" sz="4400" b="0" i="0" dirty="0">
              <a:solidFill>
                <a:srgbClr val="141414"/>
              </a:solidFill>
              <a:effectLst/>
              <a:latin typeface="Times New Roman" panose="02020603050405020304" pitchFamily="18" charset="0"/>
              <a:cs typeface="Times New Roman" panose="02020603050405020304" pitchFamily="18" charset="0"/>
            </a:rPr>
            <a:t> </a:t>
          </a:r>
          <a:r>
            <a:rPr lang="en-US" sz="4400" b="0" i="0" dirty="0" err="1">
              <a:solidFill>
                <a:srgbClr val="141414"/>
              </a:solidFill>
              <a:effectLst/>
              <a:latin typeface="Times New Roman" panose="02020603050405020304" pitchFamily="18" charset="0"/>
              <a:cs typeface="Times New Roman" panose="02020603050405020304" pitchFamily="18" charset="0"/>
            </a:rPr>
            <a:t>tự</a:t>
          </a:r>
          <a:r>
            <a:rPr lang="en-US" sz="4400" b="0" i="0" dirty="0">
              <a:solidFill>
                <a:srgbClr val="141414"/>
              </a:solidFill>
              <a:effectLst/>
              <a:latin typeface="Times New Roman" panose="02020603050405020304" pitchFamily="18" charset="0"/>
              <a:cs typeface="Times New Roman" panose="02020603050405020304" pitchFamily="18" charset="0"/>
            </a:rPr>
            <a:t> do</a:t>
          </a:r>
          <a:endParaRPr lang="en-US" sz="4400" dirty="0">
            <a:latin typeface="Times New Roman" panose="02020603050405020304" pitchFamily="18" charset="0"/>
            <a:cs typeface="Times New Roman" panose="02020603050405020304" pitchFamily="18" charset="0"/>
          </a:endParaRPr>
        </a:p>
      </dgm:t>
    </dgm:pt>
    <dgm:pt modelId="{77E4D030-F126-584E-AD6E-6D2489E279C5}" type="sibTrans" cxnId="{3C0525FC-06F6-DE46-99FD-E9FCAB80E602}">
      <dgm:prSet/>
      <dgm:spPr/>
      <dgm:t>
        <a:bodyPr/>
        <a:lstStyle/>
        <a:p>
          <a:endParaRPr lang="en-US"/>
        </a:p>
      </dgm:t>
    </dgm:pt>
    <dgm:pt modelId="{C04679F5-9DCC-4640-BABF-1A6DD9697CC1}" type="parTrans" cxnId="{3C0525FC-06F6-DE46-99FD-E9FCAB80E602}">
      <dgm:prSet/>
      <dgm:spPr/>
      <dgm:t>
        <a:bodyPr/>
        <a:lstStyle/>
        <a:p>
          <a:endParaRPr lang="en-US"/>
        </a:p>
      </dgm:t>
    </dgm:pt>
    <dgm:pt modelId="{E9608914-5FAD-A948-AA4E-6E8EDD912031}" type="pres">
      <dgm:prSet presAssocID="{5D67B1FD-CFEF-4940-A041-4F61EABB17B9}" presName="Name0" presStyleCnt="0">
        <dgm:presLayoutVars>
          <dgm:chMax val="7"/>
          <dgm:dir/>
          <dgm:animLvl val="lvl"/>
          <dgm:resizeHandles val="exact"/>
        </dgm:presLayoutVars>
      </dgm:prSet>
      <dgm:spPr/>
      <dgm:t>
        <a:bodyPr/>
        <a:lstStyle/>
        <a:p>
          <a:endParaRPr lang="en-US"/>
        </a:p>
      </dgm:t>
    </dgm:pt>
    <dgm:pt modelId="{754608A6-46E4-F746-8947-48249AED42B8}" type="pres">
      <dgm:prSet presAssocID="{320C7C82-36A2-824D-A385-47D4408CCB45}" presName="circle1" presStyleLbl="node1" presStyleIdx="0" presStyleCnt="3"/>
      <dgm:spPr/>
    </dgm:pt>
    <dgm:pt modelId="{EB5B2DC3-CA92-6F4C-997E-9F8AC2532BA8}" type="pres">
      <dgm:prSet presAssocID="{320C7C82-36A2-824D-A385-47D4408CCB45}" presName="space" presStyleCnt="0"/>
      <dgm:spPr/>
    </dgm:pt>
    <dgm:pt modelId="{D51E02A2-12E7-414E-9764-2454F2A03D41}" type="pres">
      <dgm:prSet presAssocID="{320C7C82-36A2-824D-A385-47D4408CCB45}" presName="rect1" presStyleLbl="alignAcc1" presStyleIdx="0" presStyleCnt="3"/>
      <dgm:spPr/>
      <dgm:t>
        <a:bodyPr/>
        <a:lstStyle/>
        <a:p>
          <a:endParaRPr lang="en-US"/>
        </a:p>
      </dgm:t>
    </dgm:pt>
    <dgm:pt modelId="{7EFCF423-99A2-CF41-8164-317189218390}" type="pres">
      <dgm:prSet presAssocID="{24ECDEF3-3660-554F-A5ED-4E62DC7EBED2}" presName="vertSpace2" presStyleLbl="node1" presStyleIdx="0" presStyleCnt="3"/>
      <dgm:spPr/>
    </dgm:pt>
    <dgm:pt modelId="{C2CB9837-572F-8140-81BF-7795CD66FD9D}" type="pres">
      <dgm:prSet presAssocID="{24ECDEF3-3660-554F-A5ED-4E62DC7EBED2}" presName="circle2" presStyleLbl="node1" presStyleIdx="1" presStyleCnt="3"/>
      <dgm:spPr/>
    </dgm:pt>
    <dgm:pt modelId="{5384DC07-23B1-CC41-866E-C54B910E862A}" type="pres">
      <dgm:prSet presAssocID="{24ECDEF3-3660-554F-A5ED-4E62DC7EBED2}" presName="rect2" presStyleLbl="alignAcc1" presStyleIdx="1" presStyleCnt="3"/>
      <dgm:spPr/>
      <dgm:t>
        <a:bodyPr/>
        <a:lstStyle/>
        <a:p>
          <a:endParaRPr lang="en-US"/>
        </a:p>
      </dgm:t>
    </dgm:pt>
    <dgm:pt modelId="{1F89E4BF-CC8D-084F-840E-2202982A806A}" type="pres">
      <dgm:prSet presAssocID="{C4A65CB3-E258-6E4F-9558-1C7FE3B94C6D}" presName="vertSpace3" presStyleLbl="node1" presStyleIdx="1" presStyleCnt="3"/>
      <dgm:spPr/>
    </dgm:pt>
    <dgm:pt modelId="{5B395185-CD3A-E24D-BAF8-91DE6A4B1A67}" type="pres">
      <dgm:prSet presAssocID="{C4A65CB3-E258-6E4F-9558-1C7FE3B94C6D}" presName="circle3" presStyleLbl="node1" presStyleIdx="2" presStyleCnt="3"/>
      <dgm:spPr/>
    </dgm:pt>
    <dgm:pt modelId="{A32A53BA-765F-D34C-9E1E-F56FFF0AD0AF}" type="pres">
      <dgm:prSet presAssocID="{C4A65CB3-E258-6E4F-9558-1C7FE3B94C6D}" presName="rect3" presStyleLbl="alignAcc1" presStyleIdx="2" presStyleCnt="3" custLinFactNeighborX="0" custLinFactNeighborY="6960"/>
      <dgm:spPr/>
      <dgm:t>
        <a:bodyPr/>
        <a:lstStyle/>
        <a:p>
          <a:endParaRPr lang="en-US"/>
        </a:p>
      </dgm:t>
    </dgm:pt>
    <dgm:pt modelId="{C1BB3DAC-005E-9B45-9F33-F0553BAEFBD1}" type="pres">
      <dgm:prSet presAssocID="{320C7C82-36A2-824D-A385-47D4408CCB45}" presName="rect1ParTxNoCh" presStyleLbl="alignAcc1" presStyleIdx="2" presStyleCnt="3">
        <dgm:presLayoutVars>
          <dgm:chMax val="1"/>
          <dgm:bulletEnabled val="1"/>
        </dgm:presLayoutVars>
      </dgm:prSet>
      <dgm:spPr/>
      <dgm:t>
        <a:bodyPr/>
        <a:lstStyle/>
        <a:p>
          <a:endParaRPr lang="en-US"/>
        </a:p>
      </dgm:t>
    </dgm:pt>
    <dgm:pt modelId="{8899C640-E4C3-2D43-BCA8-C4E6F7A87FD1}" type="pres">
      <dgm:prSet presAssocID="{24ECDEF3-3660-554F-A5ED-4E62DC7EBED2}" presName="rect2ParTxNoCh" presStyleLbl="alignAcc1" presStyleIdx="2" presStyleCnt="3">
        <dgm:presLayoutVars>
          <dgm:chMax val="1"/>
          <dgm:bulletEnabled val="1"/>
        </dgm:presLayoutVars>
      </dgm:prSet>
      <dgm:spPr/>
      <dgm:t>
        <a:bodyPr/>
        <a:lstStyle/>
        <a:p>
          <a:endParaRPr lang="en-US"/>
        </a:p>
      </dgm:t>
    </dgm:pt>
    <dgm:pt modelId="{7653730A-5F31-7343-A718-3A9A083CC583}" type="pres">
      <dgm:prSet presAssocID="{C4A65CB3-E258-6E4F-9558-1C7FE3B94C6D}" presName="rect3ParTxNoCh" presStyleLbl="alignAcc1" presStyleIdx="2" presStyleCnt="3">
        <dgm:presLayoutVars>
          <dgm:chMax val="1"/>
          <dgm:bulletEnabled val="1"/>
        </dgm:presLayoutVars>
      </dgm:prSet>
      <dgm:spPr/>
      <dgm:t>
        <a:bodyPr/>
        <a:lstStyle/>
        <a:p>
          <a:endParaRPr lang="en-US"/>
        </a:p>
      </dgm:t>
    </dgm:pt>
  </dgm:ptLst>
  <dgm:cxnLst>
    <dgm:cxn modelId="{46EBFBD0-D8CF-F74D-89D8-8F5DE3674BC6}" type="presOf" srcId="{320C7C82-36A2-824D-A385-47D4408CCB45}" destId="{C1BB3DAC-005E-9B45-9F33-F0553BAEFBD1}" srcOrd="1" destOrd="0" presId="urn:microsoft.com/office/officeart/2005/8/layout/target3"/>
    <dgm:cxn modelId="{A1EC4FF5-71B3-7F48-93A8-44CE0E55866B}" type="presOf" srcId="{24ECDEF3-3660-554F-A5ED-4E62DC7EBED2}" destId="{5384DC07-23B1-CC41-866E-C54B910E862A}" srcOrd="0" destOrd="0" presId="urn:microsoft.com/office/officeart/2005/8/layout/target3"/>
    <dgm:cxn modelId="{BB74BAAE-FE25-5242-85B2-212AE8A03436}" type="presOf" srcId="{320C7C82-36A2-824D-A385-47D4408CCB45}" destId="{D51E02A2-12E7-414E-9764-2454F2A03D41}" srcOrd="0" destOrd="0" presId="urn:microsoft.com/office/officeart/2005/8/layout/target3"/>
    <dgm:cxn modelId="{B40540E9-6E07-7940-8512-E54BA921FFBA}" type="presOf" srcId="{24ECDEF3-3660-554F-A5ED-4E62DC7EBED2}" destId="{8899C640-E4C3-2D43-BCA8-C4E6F7A87FD1}" srcOrd="1" destOrd="0" presId="urn:microsoft.com/office/officeart/2005/8/layout/target3"/>
    <dgm:cxn modelId="{3C0525FC-06F6-DE46-99FD-E9FCAB80E602}" srcId="{5D67B1FD-CFEF-4940-A041-4F61EABB17B9}" destId="{24ECDEF3-3660-554F-A5ED-4E62DC7EBED2}" srcOrd="1" destOrd="0" parTransId="{C04679F5-9DCC-4640-BABF-1A6DD9697CC1}" sibTransId="{77E4D030-F126-584E-AD6E-6D2489E279C5}"/>
    <dgm:cxn modelId="{9557038F-68AA-F648-8CFF-689769B16DDE}" type="presOf" srcId="{C4A65CB3-E258-6E4F-9558-1C7FE3B94C6D}" destId="{A32A53BA-765F-D34C-9E1E-F56FFF0AD0AF}" srcOrd="0" destOrd="0" presId="urn:microsoft.com/office/officeart/2005/8/layout/target3"/>
    <dgm:cxn modelId="{76945B04-369C-EA44-8075-E0E63C247DF4}" srcId="{5D67B1FD-CFEF-4940-A041-4F61EABB17B9}" destId="{320C7C82-36A2-824D-A385-47D4408CCB45}" srcOrd="0" destOrd="0" parTransId="{32E9A728-47DF-A540-9509-48AF045C64D3}" sibTransId="{891F3757-8CC4-ED48-8C3D-9F17488C538F}"/>
    <dgm:cxn modelId="{4B9D9A8A-75C5-1148-BE3C-3D8AD89C655A}" type="presOf" srcId="{C4A65CB3-E258-6E4F-9558-1C7FE3B94C6D}" destId="{7653730A-5F31-7343-A718-3A9A083CC583}" srcOrd="1" destOrd="0" presId="urn:microsoft.com/office/officeart/2005/8/layout/target3"/>
    <dgm:cxn modelId="{3D042922-715F-0F43-9CF8-D7764E9DC467}" srcId="{5D67B1FD-CFEF-4940-A041-4F61EABB17B9}" destId="{C4A65CB3-E258-6E4F-9558-1C7FE3B94C6D}" srcOrd="2" destOrd="0" parTransId="{EEA84FEB-20BA-D24F-82B2-B1E9520E91CB}" sibTransId="{4D1B705C-A290-F545-AA18-2C23E05472BD}"/>
    <dgm:cxn modelId="{7B6CB68D-2114-8545-85F3-C4D49D80E8AA}" type="presOf" srcId="{5D67B1FD-CFEF-4940-A041-4F61EABB17B9}" destId="{E9608914-5FAD-A948-AA4E-6E8EDD912031}" srcOrd="0" destOrd="0" presId="urn:microsoft.com/office/officeart/2005/8/layout/target3"/>
    <dgm:cxn modelId="{160EB804-8509-8444-BAD0-BCA2C7A78458}" type="presParOf" srcId="{E9608914-5FAD-A948-AA4E-6E8EDD912031}" destId="{754608A6-46E4-F746-8947-48249AED42B8}" srcOrd="0" destOrd="0" presId="urn:microsoft.com/office/officeart/2005/8/layout/target3"/>
    <dgm:cxn modelId="{6B936392-2AF4-1B4D-A080-0A4CA6B40561}" type="presParOf" srcId="{E9608914-5FAD-A948-AA4E-6E8EDD912031}" destId="{EB5B2DC3-CA92-6F4C-997E-9F8AC2532BA8}" srcOrd="1" destOrd="0" presId="urn:microsoft.com/office/officeart/2005/8/layout/target3"/>
    <dgm:cxn modelId="{A1A32432-4703-504D-AFC4-AA6EBD874A50}" type="presParOf" srcId="{E9608914-5FAD-A948-AA4E-6E8EDD912031}" destId="{D51E02A2-12E7-414E-9764-2454F2A03D41}" srcOrd="2" destOrd="0" presId="urn:microsoft.com/office/officeart/2005/8/layout/target3"/>
    <dgm:cxn modelId="{5438877C-DFD3-1443-A932-15A62738AC68}" type="presParOf" srcId="{E9608914-5FAD-A948-AA4E-6E8EDD912031}" destId="{7EFCF423-99A2-CF41-8164-317189218390}" srcOrd="3" destOrd="0" presId="urn:microsoft.com/office/officeart/2005/8/layout/target3"/>
    <dgm:cxn modelId="{EC826990-0C19-A947-B645-60364BE33F53}" type="presParOf" srcId="{E9608914-5FAD-A948-AA4E-6E8EDD912031}" destId="{C2CB9837-572F-8140-81BF-7795CD66FD9D}" srcOrd="4" destOrd="0" presId="urn:microsoft.com/office/officeart/2005/8/layout/target3"/>
    <dgm:cxn modelId="{CDEED7D7-F361-414F-A2B3-0D25F547FAD8}" type="presParOf" srcId="{E9608914-5FAD-A948-AA4E-6E8EDD912031}" destId="{5384DC07-23B1-CC41-866E-C54B910E862A}" srcOrd="5" destOrd="0" presId="urn:microsoft.com/office/officeart/2005/8/layout/target3"/>
    <dgm:cxn modelId="{E7169E96-884B-404D-AEC8-0703C441CE6A}" type="presParOf" srcId="{E9608914-5FAD-A948-AA4E-6E8EDD912031}" destId="{1F89E4BF-CC8D-084F-840E-2202982A806A}" srcOrd="6" destOrd="0" presId="urn:microsoft.com/office/officeart/2005/8/layout/target3"/>
    <dgm:cxn modelId="{748E5E83-26F7-6149-AE4D-5FF87C132352}" type="presParOf" srcId="{E9608914-5FAD-A948-AA4E-6E8EDD912031}" destId="{5B395185-CD3A-E24D-BAF8-91DE6A4B1A67}" srcOrd="7" destOrd="0" presId="urn:microsoft.com/office/officeart/2005/8/layout/target3"/>
    <dgm:cxn modelId="{00246376-0161-1C4A-9EE1-C5D0CBA07150}" type="presParOf" srcId="{E9608914-5FAD-A948-AA4E-6E8EDD912031}" destId="{A32A53BA-765F-D34C-9E1E-F56FFF0AD0AF}" srcOrd="8" destOrd="0" presId="urn:microsoft.com/office/officeart/2005/8/layout/target3"/>
    <dgm:cxn modelId="{75F3E04B-96AD-3C46-90CD-4CB27066078C}" type="presParOf" srcId="{E9608914-5FAD-A948-AA4E-6E8EDD912031}" destId="{C1BB3DAC-005E-9B45-9F33-F0553BAEFBD1}" srcOrd="9" destOrd="0" presId="urn:microsoft.com/office/officeart/2005/8/layout/target3"/>
    <dgm:cxn modelId="{E0923125-4096-C44C-B6D0-92E89C1413C1}" type="presParOf" srcId="{E9608914-5FAD-A948-AA4E-6E8EDD912031}" destId="{8899C640-E4C3-2D43-BCA8-C4E6F7A87FD1}" srcOrd="10" destOrd="0" presId="urn:microsoft.com/office/officeart/2005/8/layout/target3"/>
    <dgm:cxn modelId="{ABAA18ED-518B-444D-A396-4FDC92804DE6}" type="presParOf" srcId="{E9608914-5FAD-A948-AA4E-6E8EDD912031}" destId="{7653730A-5F31-7343-A718-3A9A083CC583}"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608A6-46E4-F746-8947-48249AED42B8}">
      <dsp:nvSpPr>
        <dsp:cNvPr id="0" name=""/>
        <dsp:cNvSpPr/>
      </dsp:nvSpPr>
      <dsp:spPr>
        <a:xfrm>
          <a:off x="0" y="725611"/>
          <a:ext cx="4379518" cy="4379518"/>
        </a:xfrm>
        <a:prstGeom prst="pie">
          <a:avLst>
            <a:gd name="adj1" fmla="val 5400000"/>
            <a:gd name="adj2" fmla="val 162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E02A2-12E7-414E-9764-2454F2A03D41}">
      <dsp:nvSpPr>
        <dsp:cNvPr id="0" name=""/>
        <dsp:cNvSpPr/>
      </dsp:nvSpPr>
      <dsp:spPr>
        <a:xfrm>
          <a:off x="2189759" y="725611"/>
          <a:ext cx="5109438" cy="4379518"/>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just" defTabSz="2800350">
            <a:lnSpc>
              <a:spcPct val="90000"/>
            </a:lnSpc>
            <a:spcBef>
              <a:spcPct val="0"/>
            </a:spcBef>
            <a:spcAft>
              <a:spcPct val="35000"/>
            </a:spcAft>
            <a:tabLst>
              <a:tab pos="1812925" algn="l"/>
            </a:tabLst>
          </a:pPr>
          <a:endParaRPr lang="en-US" sz="6300" kern="1200" dirty="0"/>
        </a:p>
      </dsp:txBody>
      <dsp:txXfrm>
        <a:off x="2189759" y="725611"/>
        <a:ext cx="5109438" cy="1313858"/>
      </dsp:txXfrm>
    </dsp:sp>
    <dsp:sp modelId="{C2CB9837-572F-8140-81BF-7795CD66FD9D}">
      <dsp:nvSpPr>
        <dsp:cNvPr id="0" name=""/>
        <dsp:cNvSpPr/>
      </dsp:nvSpPr>
      <dsp:spPr>
        <a:xfrm>
          <a:off x="766417" y="2039470"/>
          <a:ext cx="2846684" cy="2846684"/>
        </a:xfrm>
        <a:prstGeom prst="pie">
          <a:avLst>
            <a:gd name="adj1" fmla="val 5400000"/>
            <a:gd name="adj2" fmla="val 162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4DC07-23B1-CC41-866E-C54B910E862A}">
      <dsp:nvSpPr>
        <dsp:cNvPr id="0" name=""/>
        <dsp:cNvSpPr/>
      </dsp:nvSpPr>
      <dsp:spPr>
        <a:xfrm>
          <a:off x="2189759" y="2039470"/>
          <a:ext cx="5109438" cy="2846684"/>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err="1">
              <a:solidFill>
                <a:srgbClr val="141414"/>
              </a:solidFill>
              <a:latin typeface="Times New Roman" panose="02020603050405020304" pitchFamily="18" charset="0"/>
              <a:cs typeface="Times New Roman" panose="02020603050405020304" pitchFamily="18" charset="0"/>
            </a:rPr>
            <a:t>D</a:t>
          </a:r>
          <a:r>
            <a:rPr lang="en-US" sz="4400" b="0" i="0" kern="1200" dirty="0" err="1">
              <a:solidFill>
                <a:srgbClr val="141414"/>
              </a:solidFill>
              <a:effectLst/>
              <a:latin typeface="Times New Roman" panose="02020603050405020304" pitchFamily="18" charset="0"/>
              <a:cs typeface="Times New Roman" panose="02020603050405020304" pitchFamily="18" charset="0"/>
            </a:rPr>
            <a:t>ân</a:t>
          </a:r>
          <a:r>
            <a:rPr lang="en-US" sz="4400" b="0" i="0" kern="1200" dirty="0">
              <a:solidFill>
                <a:srgbClr val="141414"/>
              </a:solidFill>
              <a:effectLst/>
              <a:latin typeface="Times New Roman" panose="02020603050405020304" pitchFamily="18" charset="0"/>
              <a:cs typeface="Times New Roman" panose="02020603050405020304" pitchFamily="18" charset="0"/>
            </a:rPr>
            <a:t> </a:t>
          </a:r>
          <a:r>
            <a:rPr lang="en-US" sz="4400" b="0" i="0" kern="1200" dirty="0" err="1">
              <a:solidFill>
                <a:srgbClr val="141414"/>
              </a:solidFill>
              <a:effectLst/>
              <a:latin typeface="Times New Roman" panose="02020603050405020304" pitchFamily="18" charset="0"/>
              <a:cs typeface="Times New Roman" panose="02020603050405020304" pitchFamily="18" charset="0"/>
            </a:rPr>
            <a:t>quyền</a:t>
          </a:r>
          <a:r>
            <a:rPr lang="en-US" sz="4400" b="0" i="0" kern="1200" dirty="0">
              <a:solidFill>
                <a:srgbClr val="141414"/>
              </a:solidFill>
              <a:effectLst/>
              <a:latin typeface="Times New Roman" panose="02020603050405020304" pitchFamily="18" charset="0"/>
              <a:cs typeface="Times New Roman" panose="02020603050405020304" pitchFamily="18" charset="0"/>
            </a:rPr>
            <a:t> </a:t>
          </a:r>
          <a:r>
            <a:rPr lang="en-US" sz="4400" b="0" i="0" kern="1200" dirty="0" err="1">
              <a:solidFill>
                <a:srgbClr val="141414"/>
              </a:solidFill>
              <a:effectLst/>
              <a:latin typeface="Times New Roman" panose="02020603050405020304" pitchFamily="18" charset="0"/>
              <a:cs typeface="Times New Roman" panose="02020603050405020304" pitchFamily="18" charset="0"/>
            </a:rPr>
            <a:t>tự</a:t>
          </a:r>
          <a:r>
            <a:rPr lang="en-US" sz="4400" b="0" i="0" kern="1200" dirty="0">
              <a:solidFill>
                <a:srgbClr val="141414"/>
              </a:solidFill>
              <a:effectLst/>
              <a:latin typeface="Times New Roman" panose="02020603050405020304" pitchFamily="18" charset="0"/>
              <a:cs typeface="Times New Roman" panose="02020603050405020304" pitchFamily="18" charset="0"/>
            </a:rPr>
            <a:t> do</a:t>
          </a:r>
          <a:endParaRPr lang="en-US" sz="4400" kern="1200" dirty="0">
            <a:latin typeface="Times New Roman" panose="02020603050405020304" pitchFamily="18" charset="0"/>
            <a:cs typeface="Times New Roman" panose="02020603050405020304" pitchFamily="18" charset="0"/>
          </a:endParaRPr>
        </a:p>
      </dsp:txBody>
      <dsp:txXfrm>
        <a:off x="2189759" y="2039470"/>
        <a:ext cx="5109438" cy="1313854"/>
      </dsp:txXfrm>
    </dsp:sp>
    <dsp:sp modelId="{5B395185-CD3A-E24D-BAF8-91DE6A4B1A67}">
      <dsp:nvSpPr>
        <dsp:cNvPr id="0" name=""/>
        <dsp:cNvSpPr/>
      </dsp:nvSpPr>
      <dsp:spPr>
        <a:xfrm>
          <a:off x="1532832" y="3353324"/>
          <a:ext cx="1313854" cy="1313854"/>
        </a:xfrm>
        <a:prstGeom prst="pie">
          <a:avLst>
            <a:gd name="adj1" fmla="val 5400000"/>
            <a:gd name="adj2" fmla="val 162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A53BA-765F-D34C-9E1E-F56FFF0AD0AF}">
      <dsp:nvSpPr>
        <dsp:cNvPr id="0" name=""/>
        <dsp:cNvSpPr/>
      </dsp:nvSpPr>
      <dsp:spPr>
        <a:xfrm>
          <a:off x="2189759" y="3444768"/>
          <a:ext cx="5109438" cy="1313854"/>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i="0" kern="1200" dirty="0" err="1">
              <a:solidFill>
                <a:srgbClr val="141414"/>
              </a:solidFill>
              <a:effectLst/>
              <a:latin typeface="Times New Roman" panose="02020603050405020304" pitchFamily="18" charset="0"/>
              <a:cs typeface="Times New Roman" panose="02020603050405020304" pitchFamily="18" charset="0"/>
            </a:rPr>
            <a:t>Dân</a:t>
          </a:r>
          <a:r>
            <a:rPr lang="en-US" sz="4400" b="0" i="0" kern="1200" dirty="0">
              <a:solidFill>
                <a:srgbClr val="141414"/>
              </a:solidFill>
              <a:effectLst/>
              <a:latin typeface="Times New Roman" panose="02020603050405020304" pitchFamily="18" charset="0"/>
              <a:cs typeface="Times New Roman" panose="02020603050405020304" pitchFamily="18" charset="0"/>
            </a:rPr>
            <a:t> </a:t>
          </a:r>
          <a:r>
            <a:rPr lang="en-US" sz="4400" b="0" i="0" kern="1200" dirty="0" err="1">
              <a:solidFill>
                <a:srgbClr val="141414"/>
              </a:solidFill>
              <a:effectLst/>
              <a:latin typeface="Times New Roman" panose="02020603050405020304" pitchFamily="18" charset="0"/>
              <a:cs typeface="Times New Roman" panose="02020603050405020304" pitchFamily="18" charset="0"/>
            </a:rPr>
            <a:t>sinh</a:t>
          </a:r>
          <a:r>
            <a:rPr lang="en-US" sz="4400" b="0" i="0" kern="1200" dirty="0">
              <a:solidFill>
                <a:srgbClr val="141414"/>
              </a:solidFill>
              <a:effectLst/>
              <a:latin typeface="Times New Roman" panose="02020603050405020304" pitchFamily="18" charset="0"/>
              <a:cs typeface="Times New Roman" panose="02020603050405020304" pitchFamily="18" charset="0"/>
            </a:rPr>
            <a:t> </a:t>
          </a:r>
          <a:r>
            <a:rPr lang="en-US" sz="4400" b="0" i="0" kern="1200" dirty="0" err="1">
              <a:solidFill>
                <a:srgbClr val="141414"/>
              </a:solidFill>
              <a:effectLst/>
              <a:latin typeface="Times New Roman" panose="02020603050405020304" pitchFamily="18" charset="0"/>
              <a:cs typeface="Times New Roman" panose="02020603050405020304" pitchFamily="18" charset="0"/>
            </a:rPr>
            <a:t>hạnh</a:t>
          </a:r>
          <a:r>
            <a:rPr lang="en-US" sz="4400" b="0" i="0" kern="1200" dirty="0">
              <a:solidFill>
                <a:srgbClr val="141414"/>
              </a:solidFill>
              <a:effectLst/>
              <a:latin typeface="Times New Roman" panose="02020603050405020304" pitchFamily="18" charset="0"/>
              <a:cs typeface="Times New Roman" panose="02020603050405020304" pitchFamily="18" charset="0"/>
            </a:rPr>
            <a:t> </a:t>
          </a:r>
          <a:r>
            <a:rPr lang="en-US" sz="4400" b="0" i="0" kern="1200" dirty="0" err="1">
              <a:solidFill>
                <a:srgbClr val="141414"/>
              </a:solidFill>
              <a:effectLst/>
              <a:latin typeface="Times New Roman" panose="02020603050405020304" pitchFamily="18" charset="0"/>
              <a:cs typeface="Times New Roman" panose="02020603050405020304" pitchFamily="18" charset="0"/>
            </a:rPr>
            <a:t>phúc</a:t>
          </a:r>
          <a:endParaRPr lang="en-US" sz="4400" kern="1200" dirty="0">
            <a:latin typeface="Times New Roman" panose="02020603050405020304" pitchFamily="18" charset="0"/>
            <a:cs typeface="Times New Roman" panose="02020603050405020304" pitchFamily="18" charset="0"/>
          </a:endParaRPr>
        </a:p>
      </dsp:txBody>
      <dsp:txXfrm>
        <a:off x="2189759" y="3444768"/>
        <a:ext cx="5109438" cy="13138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0B403-E033-704C-B926-1E51ED6D0881}" type="datetimeFigureOut">
              <a:rPr lang="en-VN" smtClean="0"/>
              <a:t>01/04/2022</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DDF58-15FE-AA4D-9E17-FFD48E60DF9E}" type="slidenum">
              <a:rPr lang="en-VN" smtClean="0"/>
              <a:t>‹#›</a:t>
            </a:fld>
            <a:endParaRPr lang="en-VN"/>
          </a:p>
        </p:txBody>
      </p:sp>
    </p:spTree>
    <p:extLst>
      <p:ext uri="{BB962C8B-B14F-4D97-AF65-F5344CB8AC3E}">
        <p14:creationId xmlns:p14="http://schemas.microsoft.com/office/powerpoint/2010/main" val="59615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f8981a8d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f8981a8d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777D6-BC94-4672-AAEF-BD0C1CEC84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27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1003eb4e8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1003eb4e8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1"/>
        <p:cNvGrpSpPr/>
        <p:nvPr/>
      </p:nvGrpSpPr>
      <p:grpSpPr>
        <a:xfrm>
          <a:off x="0" y="0"/>
          <a:ext cx="0" cy="0"/>
          <a:chOff x="0" y="0"/>
          <a:chExt cx="0" cy="0"/>
        </a:xfrm>
      </p:grpSpPr>
      <p:sp>
        <p:nvSpPr>
          <p:cNvPr id="4582" name="Google Shape;4582;gf799071c1d_9_2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3" name="Google Shape;4583;gf799071c1d_9_2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26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E04D837-F3E9-1144-A806-83EAE1D694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BFCCA6C-C361-E64E-8DFD-0B33B2C8E7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VN" altLang="en-VN"/>
          </a:p>
        </p:txBody>
      </p:sp>
      <p:sp>
        <p:nvSpPr>
          <p:cNvPr id="26628" name="Slide Number Placeholder 3">
            <a:extLst>
              <a:ext uri="{FF2B5EF4-FFF2-40B4-BE49-F238E27FC236}">
                <a16:creationId xmlns:a16="http://schemas.microsoft.com/office/drawing/2014/main" id="{78BA7566-F14A-4841-A79C-4C2F0AFA951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E908C8-EED6-B54C-918D-EB1232D7E876}" type="slidenum">
              <a:rPr lang="en-US" altLang="en-VN">
                <a:latin typeface="Calibri" panose="020F0502020204030204" pitchFamily="34" charset="0"/>
              </a:rPr>
              <a:pPr eaLnBrk="1" hangingPunct="1"/>
              <a:t>7</a:t>
            </a:fld>
            <a:endParaRPr lang="en-US" altLang="en-VN">
              <a:latin typeface="Calibri" panose="020F0502020204030204" pitchFamily="34" charset="0"/>
            </a:endParaRPr>
          </a:p>
        </p:txBody>
      </p:sp>
    </p:spTree>
    <p:extLst>
      <p:ext uri="{BB962C8B-B14F-4D97-AF65-F5344CB8AC3E}">
        <p14:creationId xmlns:p14="http://schemas.microsoft.com/office/powerpoint/2010/main" val="76014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1003eb4e8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1003eb4e8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76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1003eb4e8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1003eb4e8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4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1003eb4e8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1003eb4e8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2017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f799071c1d_9_2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f799071c1d_9_2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5026FB-4195-484F-BAD5-7E8647D459D0}"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146002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026FB-4195-484F-BAD5-7E8647D459D0}"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268047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026FB-4195-484F-BAD5-7E8647D459D0}"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4580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09701" y="295100"/>
            <a:ext cx="11493500" cy="6085133"/>
            <a:chOff x="232275" y="221325"/>
            <a:chExt cx="8620125" cy="4563850"/>
          </a:xfrm>
        </p:grpSpPr>
        <p:sp>
          <p:nvSpPr>
            <p:cNvPr id="10" name="Google Shape;10;p2"/>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232275" y="951957"/>
              <a:ext cx="417113" cy="326311"/>
              <a:chOff x="232275" y="833775"/>
              <a:chExt cx="417113" cy="326311"/>
            </a:xfrm>
          </p:grpSpPr>
          <p:sp>
            <p:nvSpPr>
              <p:cNvPr id="18" name="Google Shape;18;p2"/>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232275" y="1923049"/>
              <a:ext cx="417113" cy="326311"/>
              <a:chOff x="232275" y="1875237"/>
              <a:chExt cx="417113" cy="326311"/>
            </a:xfrm>
          </p:grpSpPr>
          <p:sp>
            <p:nvSpPr>
              <p:cNvPr id="23" name="Google Shape;23;p2"/>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232275" y="2894140"/>
              <a:ext cx="417113" cy="326311"/>
              <a:chOff x="232275" y="2916700"/>
              <a:chExt cx="417113" cy="326311"/>
            </a:xfrm>
          </p:grpSpPr>
          <p:sp>
            <p:nvSpPr>
              <p:cNvPr id="28" name="Google Shape;28;p2"/>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 name="Google Shape;32;p2"/>
            <p:cNvGrpSpPr/>
            <p:nvPr/>
          </p:nvGrpSpPr>
          <p:grpSpPr>
            <a:xfrm>
              <a:off x="232275" y="3865232"/>
              <a:ext cx="417113" cy="326311"/>
              <a:chOff x="232275" y="3747050"/>
              <a:chExt cx="417113" cy="326311"/>
            </a:xfrm>
          </p:grpSpPr>
          <p:sp>
            <p:nvSpPr>
              <p:cNvPr id="33" name="Google Shape;33;p2"/>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 name="Google Shape;37;p2"/>
          <p:cNvGrpSpPr/>
          <p:nvPr/>
        </p:nvGrpSpPr>
        <p:grpSpPr>
          <a:xfrm>
            <a:off x="1334506" y="1098391"/>
            <a:ext cx="9673765" cy="4754167"/>
            <a:chOff x="1000879" y="823793"/>
            <a:chExt cx="7255324" cy="3565625"/>
          </a:xfrm>
        </p:grpSpPr>
        <p:grpSp>
          <p:nvGrpSpPr>
            <p:cNvPr id="38" name="Google Shape;38;p2"/>
            <p:cNvGrpSpPr/>
            <p:nvPr/>
          </p:nvGrpSpPr>
          <p:grpSpPr>
            <a:xfrm>
              <a:off x="7420860" y="823811"/>
              <a:ext cx="810239" cy="828489"/>
              <a:chOff x="1122422" y="2316061"/>
              <a:chExt cx="810239" cy="828489"/>
            </a:xfrm>
          </p:grpSpPr>
          <p:sp>
            <p:nvSpPr>
              <p:cNvPr id="39" name="Google Shape;39;p2"/>
              <p:cNvSpPr/>
              <p:nvPr/>
            </p:nvSpPr>
            <p:spPr>
              <a:xfrm rot="-3895123">
                <a:off x="1454994" y="2509239"/>
                <a:ext cx="274043" cy="623956"/>
              </a:xfrm>
              <a:custGeom>
                <a:avLst/>
                <a:gdLst/>
                <a:ahLst/>
                <a:cxnLst/>
                <a:rect l="l" t="t" r="r" b="b"/>
                <a:pathLst>
                  <a:path w="2487" h="5663" fill="none" extrusionOk="0">
                    <a:moveTo>
                      <a:pt x="538" y="5662"/>
                    </a:moveTo>
                    <a:cubicBezTo>
                      <a:pt x="538" y="5662"/>
                      <a:pt x="0" y="3907"/>
                      <a:pt x="2487" y="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rot="-3895123">
                <a:off x="1545315" y="2705731"/>
                <a:ext cx="285833" cy="163729"/>
              </a:xfrm>
              <a:custGeom>
                <a:avLst/>
                <a:gdLst/>
                <a:ahLst/>
                <a:cxnLst/>
                <a:rect l="l" t="t" r="r" b="b"/>
                <a:pathLst>
                  <a:path w="2594" h="1486" extrusionOk="0">
                    <a:moveTo>
                      <a:pt x="1129" y="0"/>
                    </a:moveTo>
                    <a:cubicBezTo>
                      <a:pt x="484" y="0"/>
                      <a:pt x="1" y="1486"/>
                      <a:pt x="1" y="1486"/>
                    </a:cubicBezTo>
                    <a:cubicBezTo>
                      <a:pt x="2593" y="1168"/>
                      <a:pt x="1563" y="234"/>
                      <a:pt x="1563" y="234"/>
                    </a:cubicBezTo>
                    <a:cubicBezTo>
                      <a:pt x="1413" y="68"/>
                      <a:pt x="1267" y="0"/>
                      <a:pt x="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rot="-3895123">
                <a:off x="1447720" y="2886982"/>
                <a:ext cx="236358" cy="211438"/>
              </a:xfrm>
              <a:custGeom>
                <a:avLst/>
                <a:gdLst/>
                <a:ahLst/>
                <a:cxnLst/>
                <a:rect l="l" t="t" r="r" b="b"/>
                <a:pathLst>
                  <a:path w="2145" h="1919" extrusionOk="0">
                    <a:moveTo>
                      <a:pt x="1459" y="0"/>
                    </a:moveTo>
                    <a:cubicBezTo>
                      <a:pt x="1269" y="0"/>
                      <a:pt x="1105" y="114"/>
                      <a:pt x="1105" y="114"/>
                    </a:cubicBezTo>
                    <a:cubicBezTo>
                      <a:pt x="0" y="729"/>
                      <a:pt x="1974" y="1919"/>
                      <a:pt x="1974" y="1919"/>
                    </a:cubicBezTo>
                    <a:cubicBezTo>
                      <a:pt x="2145" y="306"/>
                      <a:pt x="1769" y="0"/>
                      <a:pt x="1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3895123">
                <a:off x="1392716" y="2572667"/>
                <a:ext cx="276577" cy="141803"/>
              </a:xfrm>
              <a:custGeom>
                <a:avLst/>
                <a:gdLst/>
                <a:ahLst/>
                <a:cxnLst/>
                <a:rect l="l" t="t" r="r" b="b"/>
                <a:pathLst>
                  <a:path w="2510" h="1287" extrusionOk="0">
                    <a:moveTo>
                      <a:pt x="1295" y="1"/>
                    </a:moveTo>
                    <a:cubicBezTo>
                      <a:pt x="678" y="1"/>
                      <a:pt x="0" y="1275"/>
                      <a:pt x="0" y="1275"/>
                    </a:cubicBezTo>
                    <a:cubicBezTo>
                      <a:pt x="154" y="1283"/>
                      <a:pt x="295" y="1287"/>
                      <a:pt x="426" y="1287"/>
                    </a:cubicBezTo>
                    <a:cubicBezTo>
                      <a:pt x="2510" y="1287"/>
                      <a:pt x="1756" y="312"/>
                      <a:pt x="1756" y="312"/>
                    </a:cubicBezTo>
                    <a:cubicBezTo>
                      <a:pt x="1615" y="89"/>
                      <a:pt x="1457" y="1"/>
                      <a:pt x="1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rot="-3895123">
                <a:off x="1286879" y="2700804"/>
                <a:ext cx="245834" cy="218930"/>
              </a:xfrm>
              <a:custGeom>
                <a:avLst/>
                <a:gdLst/>
                <a:ahLst/>
                <a:cxnLst/>
                <a:rect l="l" t="t" r="r" b="b"/>
                <a:pathLst>
                  <a:path w="2231" h="1987" extrusionOk="0">
                    <a:moveTo>
                      <a:pt x="1472" y="0"/>
                    </a:moveTo>
                    <a:cubicBezTo>
                      <a:pt x="1322" y="0"/>
                      <a:pt x="1195" y="58"/>
                      <a:pt x="1195" y="58"/>
                    </a:cubicBezTo>
                    <a:cubicBezTo>
                      <a:pt x="0" y="471"/>
                      <a:pt x="1737" y="1986"/>
                      <a:pt x="1737" y="1986"/>
                    </a:cubicBezTo>
                    <a:cubicBezTo>
                      <a:pt x="2230" y="271"/>
                      <a:pt x="1796" y="0"/>
                      <a:pt x="1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3895123">
                <a:off x="1265931" y="2395717"/>
                <a:ext cx="261261" cy="134201"/>
              </a:xfrm>
              <a:custGeom>
                <a:avLst/>
                <a:gdLst/>
                <a:ahLst/>
                <a:cxnLst/>
                <a:rect l="l" t="t" r="r" b="b"/>
                <a:pathLst>
                  <a:path w="2371" h="1218" extrusionOk="0">
                    <a:moveTo>
                      <a:pt x="1380" y="1"/>
                    </a:moveTo>
                    <a:cubicBezTo>
                      <a:pt x="774" y="1"/>
                      <a:pt x="1" y="1122"/>
                      <a:pt x="1" y="1122"/>
                    </a:cubicBezTo>
                    <a:cubicBezTo>
                      <a:pt x="397" y="1189"/>
                      <a:pt x="716" y="1218"/>
                      <a:pt x="971" y="1218"/>
                    </a:cubicBezTo>
                    <a:cubicBezTo>
                      <a:pt x="2371" y="1218"/>
                      <a:pt x="1854" y="366"/>
                      <a:pt x="1854" y="366"/>
                    </a:cubicBezTo>
                    <a:cubicBezTo>
                      <a:pt x="1728" y="102"/>
                      <a:pt x="1562" y="1"/>
                      <a:pt x="1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rot="-3895123">
                <a:off x="1149848" y="2484796"/>
                <a:ext cx="252446" cy="221134"/>
              </a:xfrm>
              <a:custGeom>
                <a:avLst/>
                <a:gdLst/>
                <a:ahLst/>
                <a:cxnLst/>
                <a:rect l="l" t="t" r="r" b="b"/>
                <a:pathLst>
                  <a:path w="2291" h="2007" extrusionOk="0">
                    <a:moveTo>
                      <a:pt x="1447" y="1"/>
                    </a:moveTo>
                    <a:cubicBezTo>
                      <a:pt x="1329" y="1"/>
                      <a:pt x="1236" y="31"/>
                      <a:pt x="1237" y="31"/>
                    </a:cubicBezTo>
                    <a:cubicBezTo>
                      <a:pt x="0" y="305"/>
                      <a:pt x="1553" y="2007"/>
                      <a:pt x="1553" y="2007"/>
                    </a:cubicBezTo>
                    <a:cubicBezTo>
                      <a:pt x="2290" y="236"/>
                      <a:pt x="1773"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rot="-3895123">
                <a:off x="1318054" y="2581587"/>
                <a:ext cx="87822" cy="79000"/>
              </a:xfrm>
              <a:custGeom>
                <a:avLst/>
                <a:gdLst/>
                <a:ahLst/>
                <a:cxnLst/>
                <a:rect l="l" t="t" r="r" b="b"/>
                <a:pathLst>
                  <a:path w="797" h="717" extrusionOk="0">
                    <a:moveTo>
                      <a:pt x="392" y="0"/>
                    </a:moveTo>
                    <a:cubicBezTo>
                      <a:pt x="229" y="0"/>
                      <a:pt x="68" y="111"/>
                      <a:pt x="38" y="302"/>
                    </a:cubicBezTo>
                    <a:cubicBezTo>
                      <a:pt x="0" y="536"/>
                      <a:pt x="188" y="716"/>
                      <a:pt x="392" y="716"/>
                    </a:cubicBezTo>
                    <a:cubicBezTo>
                      <a:pt x="462" y="716"/>
                      <a:pt x="534" y="695"/>
                      <a:pt x="600" y="647"/>
                    </a:cubicBezTo>
                    <a:cubicBezTo>
                      <a:pt x="760" y="532"/>
                      <a:pt x="796" y="307"/>
                      <a:pt x="679" y="149"/>
                    </a:cubicBezTo>
                    <a:cubicBezTo>
                      <a:pt x="606" y="47"/>
                      <a:pt x="498"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rot="-3895123">
                <a:off x="1367759" y="2542262"/>
                <a:ext cx="87822" cy="79110"/>
              </a:xfrm>
              <a:custGeom>
                <a:avLst/>
                <a:gdLst/>
                <a:ahLst/>
                <a:cxnLst/>
                <a:rect l="l" t="t" r="r" b="b"/>
                <a:pathLst>
                  <a:path w="797" h="718" extrusionOk="0">
                    <a:moveTo>
                      <a:pt x="393" y="0"/>
                    </a:moveTo>
                    <a:cubicBezTo>
                      <a:pt x="230" y="0"/>
                      <a:pt x="68" y="111"/>
                      <a:pt x="39" y="301"/>
                    </a:cubicBezTo>
                    <a:cubicBezTo>
                      <a:pt x="1" y="536"/>
                      <a:pt x="189" y="717"/>
                      <a:pt x="393" y="717"/>
                    </a:cubicBezTo>
                    <a:cubicBezTo>
                      <a:pt x="463" y="717"/>
                      <a:pt x="535" y="696"/>
                      <a:pt x="601" y="648"/>
                    </a:cubicBezTo>
                    <a:cubicBezTo>
                      <a:pt x="760" y="531"/>
                      <a:pt x="797" y="308"/>
                      <a:pt x="680" y="148"/>
                    </a:cubicBezTo>
                    <a:cubicBezTo>
                      <a:pt x="606" y="47"/>
                      <a:pt x="499"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rot="-3895123">
                <a:off x="1467695" y="2777941"/>
                <a:ext cx="87711" cy="79000"/>
              </a:xfrm>
              <a:custGeom>
                <a:avLst/>
                <a:gdLst/>
                <a:ahLst/>
                <a:cxnLst/>
                <a:rect l="l" t="t" r="r" b="b"/>
                <a:pathLst>
                  <a:path w="796" h="717" extrusionOk="0">
                    <a:moveTo>
                      <a:pt x="393" y="1"/>
                    </a:moveTo>
                    <a:cubicBezTo>
                      <a:pt x="229" y="1"/>
                      <a:pt x="68" y="112"/>
                      <a:pt x="38" y="302"/>
                    </a:cubicBezTo>
                    <a:cubicBezTo>
                      <a:pt x="0" y="536"/>
                      <a:pt x="187" y="716"/>
                      <a:pt x="391" y="716"/>
                    </a:cubicBezTo>
                    <a:cubicBezTo>
                      <a:pt x="461" y="716"/>
                      <a:pt x="534" y="695"/>
                      <a:pt x="600" y="647"/>
                    </a:cubicBezTo>
                    <a:cubicBezTo>
                      <a:pt x="760" y="532"/>
                      <a:pt x="796" y="308"/>
                      <a:pt x="679" y="148"/>
                    </a:cubicBezTo>
                    <a:cubicBezTo>
                      <a:pt x="606" y="47"/>
                      <a:pt x="498"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rot="-3895123">
                <a:off x="1517432" y="2738666"/>
                <a:ext cx="87601" cy="79110"/>
              </a:xfrm>
              <a:custGeom>
                <a:avLst/>
                <a:gdLst/>
                <a:ahLst/>
                <a:cxnLst/>
                <a:rect l="l" t="t" r="r" b="b"/>
                <a:pathLst>
                  <a:path w="795" h="718" extrusionOk="0">
                    <a:moveTo>
                      <a:pt x="393" y="1"/>
                    </a:moveTo>
                    <a:cubicBezTo>
                      <a:pt x="229" y="1"/>
                      <a:pt x="68" y="112"/>
                      <a:pt x="38" y="303"/>
                    </a:cubicBezTo>
                    <a:cubicBezTo>
                      <a:pt x="1" y="536"/>
                      <a:pt x="187" y="717"/>
                      <a:pt x="392" y="717"/>
                    </a:cubicBezTo>
                    <a:cubicBezTo>
                      <a:pt x="462" y="717"/>
                      <a:pt x="534" y="696"/>
                      <a:pt x="600" y="648"/>
                    </a:cubicBezTo>
                    <a:cubicBezTo>
                      <a:pt x="760" y="531"/>
                      <a:pt x="795" y="308"/>
                      <a:pt x="679" y="148"/>
                    </a:cubicBezTo>
                    <a:cubicBezTo>
                      <a:pt x="606" y="47"/>
                      <a:pt x="499"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3895123">
                <a:off x="1631284" y="2931037"/>
                <a:ext cx="84626" cy="79000"/>
              </a:xfrm>
              <a:custGeom>
                <a:avLst/>
                <a:gdLst/>
                <a:ahLst/>
                <a:cxnLst/>
                <a:rect l="l" t="t" r="r" b="b"/>
                <a:pathLst>
                  <a:path w="768" h="717" extrusionOk="0">
                    <a:moveTo>
                      <a:pt x="372" y="1"/>
                    </a:moveTo>
                    <a:cubicBezTo>
                      <a:pt x="181" y="1"/>
                      <a:pt x="1" y="156"/>
                      <a:pt x="13" y="379"/>
                    </a:cubicBezTo>
                    <a:cubicBezTo>
                      <a:pt x="24" y="585"/>
                      <a:pt x="196" y="716"/>
                      <a:pt x="372" y="716"/>
                    </a:cubicBezTo>
                    <a:cubicBezTo>
                      <a:pt x="466" y="716"/>
                      <a:pt x="561" y="679"/>
                      <a:pt x="635" y="597"/>
                    </a:cubicBezTo>
                    <a:cubicBezTo>
                      <a:pt x="768" y="451"/>
                      <a:pt x="755" y="225"/>
                      <a:pt x="608" y="94"/>
                    </a:cubicBezTo>
                    <a:cubicBezTo>
                      <a:pt x="537" y="29"/>
                      <a:pt x="454" y="1"/>
                      <a:pt x="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3895123">
                <a:off x="1671753" y="2882193"/>
                <a:ext cx="84516" cy="79110"/>
              </a:xfrm>
              <a:custGeom>
                <a:avLst/>
                <a:gdLst/>
                <a:ahLst/>
                <a:cxnLst/>
                <a:rect l="l" t="t" r="r" b="b"/>
                <a:pathLst>
                  <a:path w="767" h="718" extrusionOk="0">
                    <a:moveTo>
                      <a:pt x="371" y="1"/>
                    </a:moveTo>
                    <a:cubicBezTo>
                      <a:pt x="181" y="1"/>
                      <a:pt x="1" y="156"/>
                      <a:pt x="13" y="379"/>
                    </a:cubicBezTo>
                    <a:cubicBezTo>
                      <a:pt x="23" y="586"/>
                      <a:pt x="195" y="717"/>
                      <a:pt x="372" y="717"/>
                    </a:cubicBezTo>
                    <a:cubicBezTo>
                      <a:pt x="466" y="717"/>
                      <a:pt x="562" y="680"/>
                      <a:pt x="635" y="599"/>
                    </a:cubicBezTo>
                    <a:cubicBezTo>
                      <a:pt x="767" y="451"/>
                      <a:pt x="756" y="225"/>
                      <a:pt x="608" y="94"/>
                    </a:cubicBezTo>
                    <a:cubicBezTo>
                      <a:pt x="537" y="30"/>
                      <a:pt x="45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7420840" y="3489102"/>
              <a:ext cx="620200" cy="483976"/>
              <a:chOff x="6632777" y="989227"/>
              <a:chExt cx="620200" cy="483976"/>
            </a:xfrm>
          </p:grpSpPr>
          <p:sp>
            <p:nvSpPr>
              <p:cNvPr id="53" name="Google Shape;53;p2"/>
              <p:cNvSpPr/>
              <p:nvPr/>
            </p:nvSpPr>
            <p:spPr>
              <a:xfrm>
                <a:off x="6977481" y="1188332"/>
                <a:ext cx="275497" cy="124631"/>
              </a:xfrm>
              <a:custGeom>
                <a:avLst/>
                <a:gdLst/>
                <a:ahLst/>
                <a:cxnLst/>
                <a:rect l="l" t="t" r="r" b="b"/>
                <a:pathLst>
                  <a:path w="2878" h="1302" extrusionOk="0">
                    <a:moveTo>
                      <a:pt x="1388" y="0"/>
                    </a:moveTo>
                    <a:cubicBezTo>
                      <a:pt x="1195" y="0"/>
                      <a:pt x="983" y="43"/>
                      <a:pt x="749" y="144"/>
                    </a:cubicBezTo>
                    <a:lnTo>
                      <a:pt x="743" y="147"/>
                    </a:lnTo>
                    <a:cubicBezTo>
                      <a:pt x="705" y="166"/>
                      <a:pt x="355" y="136"/>
                      <a:pt x="165" y="463"/>
                    </a:cubicBezTo>
                    <a:cubicBezTo>
                      <a:pt x="139" y="510"/>
                      <a:pt x="0" y="837"/>
                      <a:pt x="142" y="837"/>
                    </a:cubicBezTo>
                    <a:cubicBezTo>
                      <a:pt x="145" y="837"/>
                      <a:pt x="148" y="837"/>
                      <a:pt x="151" y="837"/>
                    </a:cubicBezTo>
                    <a:cubicBezTo>
                      <a:pt x="257" y="828"/>
                      <a:pt x="429" y="818"/>
                      <a:pt x="640" y="818"/>
                    </a:cubicBezTo>
                    <a:cubicBezTo>
                      <a:pt x="1239" y="818"/>
                      <a:pt x="2152" y="896"/>
                      <a:pt x="2753" y="1290"/>
                    </a:cubicBezTo>
                    <a:cubicBezTo>
                      <a:pt x="2766" y="1298"/>
                      <a:pt x="2779" y="1301"/>
                      <a:pt x="2792" y="1301"/>
                    </a:cubicBezTo>
                    <a:cubicBezTo>
                      <a:pt x="2838" y="1301"/>
                      <a:pt x="2877" y="1254"/>
                      <a:pt x="2856" y="1204"/>
                    </a:cubicBezTo>
                    <a:cubicBezTo>
                      <a:pt x="2676" y="798"/>
                      <a:pt x="2219" y="0"/>
                      <a:pt x="1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6967813" y="989227"/>
                <a:ext cx="157085" cy="284200"/>
              </a:xfrm>
              <a:custGeom>
                <a:avLst/>
                <a:gdLst/>
                <a:ahLst/>
                <a:cxnLst/>
                <a:rect l="l" t="t" r="r" b="b"/>
                <a:pathLst>
                  <a:path w="1641" h="2969" extrusionOk="0">
                    <a:moveTo>
                      <a:pt x="302" y="1"/>
                    </a:moveTo>
                    <a:cubicBezTo>
                      <a:pt x="259" y="1"/>
                      <a:pt x="219" y="42"/>
                      <a:pt x="235" y="91"/>
                    </a:cubicBezTo>
                    <a:cubicBezTo>
                      <a:pt x="521" y="1019"/>
                      <a:pt x="159" y="2543"/>
                      <a:pt x="13" y="2923"/>
                    </a:cubicBezTo>
                    <a:cubicBezTo>
                      <a:pt x="1" y="2956"/>
                      <a:pt x="7" y="2969"/>
                      <a:pt x="24" y="2969"/>
                    </a:cubicBezTo>
                    <a:cubicBezTo>
                      <a:pt x="83" y="2969"/>
                      <a:pt x="275" y="2817"/>
                      <a:pt x="317" y="2806"/>
                    </a:cubicBezTo>
                    <a:cubicBezTo>
                      <a:pt x="684" y="2714"/>
                      <a:pt x="751" y="2371"/>
                      <a:pt x="781" y="2339"/>
                    </a:cubicBezTo>
                    <a:lnTo>
                      <a:pt x="785" y="2334"/>
                    </a:lnTo>
                    <a:cubicBezTo>
                      <a:pt x="1640" y="1286"/>
                      <a:pt x="766" y="367"/>
                      <a:pt x="347" y="17"/>
                    </a:cubicBezTo>
                    <a:cubicBezTo>
                      <a:pt x="333" y="6"/>
                      <a:pt x="318" y="1"/>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872375" y="1288267"/>
                <a:ext cx="291100" cy="89692"/>
              </a:xfrm>
              <a:custGeom>
                <a:avLst/>
                <a:gdLst/>
                <a:ahLst/>
                <a:cxnLst/>
                <a:rect l="l" t="t" r="r" b="b"/>
                <a:pathLst>
                  <a:path w="3041" h="937" extrusionOk="0">
                    <a:moveTo>
                      <a:pt x="735" y="7"/>
                    </a:moveTo>
                    <a:cubicBezTo>
                      <a:pt x="705" y="13"/>
                      <a:pt x="676" y="24"/>
                      <a:pt x="651" y="38"/>
                    </a:cubicBezTo>
                    <a:lnTo>
                      <a:pt x="57" y="342"/>
                    </a:lnTo>
                    <a:cubicBezTo>
                      <a:pt x="0" y="378"/>
                      <a:pt x="10" y="464"/>
                      <a:pt x="73" y="488"/>
                    </a:cubicBezTo>
                    <a:cubicBezTo>
                      <a:pt x="492" y="648"/>
                      <a:pt x="1200" y="719"/>
                      <a:pt x="1265" y="725"/>
                    </a:cubicBezTo>
                    <a:lnTo>
                      <a:pt x="1276" y="725"/>
                    </a:lnTo>
                    <a:cubicBezTo>
                      <a:pt x="1896" y="771"/>
                      <a:pt x="2561" y="844"/>
                      <a:pt x="2910" y="934"/>
                    </a:cubicBezTo>
                    <a:cubicBezTo>
                      <a:pt x="2917" y="936"/>
                      <a:pt x="2924" y="937"/>
                      <a:pt x="2931" y="937"/>
                    </a:cubicBezTo>
                    <a:cubicBezTo>
                      <a:pt x="2997" y="937"/>
                      <a:pt x="3041" y="855"/>
                      <a:pt x="2993" y="800"/>
                    </a:cubicBezTo>
                    <a:cubicBezTo>
                      <a:pt x="2303" y="0"/>
                      <a:pt x="944" y="8"/>
                      <a:pt x="735" y="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848540" y="1022730"/>
                <a:ext cx="126644" cy="304015"/>
              </a:xfrm>
              <a:custGeom>
                <a:avLst/>
                <a:gdLst/>
                <a:ahLst/>
                <a:cxnLst/>
                <a:rect l="l" t="t" r="r" b="b"/>
                <a:pathLst>
                  <a:path w="1323" h="3176" extrusionOk="0">
                    <a:moveTo>
                      <a:pt x="546" y="0"/>
                    </a:moveTo>
                    <a:cubicBezTo>
                      <a:pt x="521" y="0"/>
                      <a:pt x="496" y="15"/>
                      <a:pt x="488" y="44"/>
                    </a:cubicBezTo>
                    <a:cubicBezTo>
                      <a:pt x="346" y="675"/>
                      <a:pt x="1" y="2367"/>
                      <a:pt x="202" y="3132"/>
                    </a:cubicBezTo>
                    <a:cubicBezTo>
                      <a:pt x="209" y="3159"/>
                      <a:pt x="234" y="3176"/>
                      <a:pt x="260" y="3176"/>
                    </a:cubicBezTo>
                    <a:cubicBezTo>
                      <a:pt x="271" y="3176"/>
                      <a:pt x="283" y="3173"/>
                      <a:pt x="293" y="3165"/>
                    </a:cubicBezTo>
                    <a:lnTo>
                      <a:pt x="567" y="3001"/>
                    </a:lnTo>
                    <a:cubicBezTo>
                      <a:pt x="572" y="2996"/>
                      <a:pt x="987" y="2800"/>
                      <a:pt x="990" y="2795"/>
                    </a:cubicBezTo>
                    <a:cubicBezTo>
                      <a:pt x="1060" y="2700"/>
                      <a:pt x="1322" y="1875"/>
                      <a:pt x="870" y="767"/>
                    </a:cubicBezTo>
                    <a:cubicBezTo>
                      <a:pt x="870" y="767"/>
                      <a:pt x="694" y="329"/>
                      <a:pt x="602" y="39"/>
                    </a:cubicBezTo>
                    <a:cubicBezTo>
                      <a:pt x="592" y="13"/>
                      <a:pt x="569" y="0"/>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750040" y="1367813"/>
                <a:ext cx="291004" cy="105390"/>
              </a:xfrm>
              <a:custGeom>
                <a:avLst/>
                <a:gdLst/>
                <a:ahLst/>
                <a:cxnLst/>
                <a:rect l="l" t="t" r="r" b="b"/>
                <a:pathLst>
                  <a:path w="3040" h="1101" extrusionOk="0">
                    <a:moveTo>
                      <a:pt x="856" y="0"/>
                    </a:moveTo>
                    <a:cubicBezTo>
                      <a:pt x="443" y="0"/>
                      <a:pt x="156" y="107"/>
                      <a:pt x="39" y="162"/>
                    </a:cubicBezTo>
                    <a:cubicBezTo>
                      <a:pt x="9" y="176"/>
                      <a:pt x="1" y="214"/>
                      <a:pt x="23" y="239"/>
                    </a:cubicBezTo>
                    <a:cubicBezTo>
                      <a:pt x="586" y="869"/>
                      <a:pt x="1245" y="1050"/>
                      <a:pt x="1245" y="1050"/>
                    </a:cubicBezTo>
                    <a:cubicBezTo>
                      <a:pt x="1371" y="1085"/>
                      <a:pt x="1504" y="1100"/>
                      <a:pt x="1638" y="1100"/>
                    </a:cubicBezTo>
                    <a:cubicBezTo>
                      <a:pt x="2167" y="1100"/>
                      <a:pt x="2719" y="866"/>
                      <a:pt x="2996" y="728"/>
                    </a:cubicBezTo>
                    <a:cubicBezTo>
                      <a:pt x="3040" y="706"/>
                      <a:pt x="3027" y="640"/>
                      <a:pt x="2978" y="637"/>
                    </a:cubicBezTo>
                    <a:cubicBezTo>
                      <a:pt x="2617" y="594"/>
                      <a:pt x="2169" y="341"/>
                      <a:pt x="2144" y="325"/>
                    </a:cubicBezTo>
                    <a:lnTo>
                      <a:pt x="2141" y="323"/>
                    </a:lnTo>
                    <a:cubicBezTo>
                      <a:pt x="1641" y="76"/>
                      <a:pt x="1204" y="0"/>
                      <a:pt x="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92318" y="1076048"/>
                <a:ext cx="147416" cy="311194"/>
              </a:xfrm>
              <a:custGeom>
                <a:avLst/>
                <a:gdLst/>
                <a:ahLst/>
                <a:cxnLst/>
                <a:rect l="l" t="t" r="r" b="b"/>
                <a:pathLst>
                  <a:path w="1540" h="3251" extrusionOk="0">
                    <a:moveTo>
                      <a:pt x="872" y="1"/>
                    </a:moveTo>
                    <a:cubicBezTo>
                      <a:pt x="832" y="1"/>
                      <a:pt x="792" y="23"/>
                      <a:pt x="775" y="69"/>
                    </a:cubicBezTo>
                    <a:cubicBezTo>
                      <a:pt x="540" y="682"/>
                      <a:pt x="1" y="2276"/>
                      <a:pt x="518" y="3148"/>
                    </a:cubicBezTo>
                    <a:cubicBezTo>
                      <a:pt x="566" y="3229"/>
                      <a:pt x="598" y="3251"/>
                      <a:pt x="626" y="3251"/>
                    </a:cubicBezTo>
                    <a:cubicBezTo>
                      <a:pt x="645" y="3251"/>
                      <a:pt x="663" y="3242"/>
                      <a:pt x="683" y="3233"/>
                    </a:cubicBezTo>
                    <a:lnTo>
                      <a:pt x="852" y="3108"/>
                    </a:lnTo>
                    <a:cubicBezTo>
                      <a:pt x="874" y="3100"/>
                      <a:pt x="931" y="3081"/>
                      <a:pt x="943" y="3061"/>
                    </a:cubicBezTo>
                    <a:cubicBezTo>
                      <a:pt x="1049" y="2879"/>
                      <a:pt x="1539" y="1890"/>
                      <a:pt x="1153" y="888"/>
                    </a:cubicBezTo>
                    <a:cubicBezTo>
                      <a:pt x="1151" y="883"/>
                      <a:pt x="1150" y="878"/>
                      <a:pt x="1148" y="872"/>
                    </a:cubicBezTo>
                    <a:cubicBezTo>
                      <a:pt x="1137" y="812"/>
                      <a:pt x="1050" y="373"/>
                      <a:pt x="974" y="80"/>
                    </a:cubicBezTo>
                    <a:cubicBezTo>
                      <a:pt x="961" y="28"/>
                      <a:pt x="917" y="1"/>
                      <a:pt x="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632777" y="1121995"/>
                <a:ext cx="512224" cy="345558"/>
              </a:xfrm>
              <a:custGeom>
                <a:avLst/>
                <a:gdLst/>
                <a:ahLst/>
                <a:cxnLst/>
                <a:rect l="l" t="t" r="r" b="b"/>
                <a:pathLst>
                  <a:path w="5351" h="3610" fill="none" extrusionOk="0">
                    <a:moveTo>
                      <a:pt x="5351" y="1"/>
                    </a:moveTo>
                    <a:cubicBezTo>
                      <a:pt x="5351" y="1"/>
                      <a:pt x="3986" y="1498"/>
                      <a:pt x="2832" y="1995"/>
                    </a:cubicBezTo>
                    <a:cubicBezTo>
                      <a:pt x="2832" y="1995"/>
                      <a:pt x="1025" y="2688"/>
                      <a:pt x="1" y="361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 name="Google Shape;60;p2"/>
            <p:cNvGrpSpPr/>
            <p:nvPr/>
          </p:nvGrpSpPr>
          <p:grpSpPr>
            <a:xfrm rot="-1518744">
              <a:off x="1146199" y="1928015"/>
              <a:ext cx="445328" cy="347514"/>
              <a:chOff x="6632777" y="989227"/>
              <a:chExt cx="620200" cy="483976"/>
            </a:xfrm>
          </p:grpSpPr>
          <p:sp>
            <p:nvSpPr>
              <p:cNvPr id="61" name="Google Shape;61;p2"/>
              <p:cNvSpPr/>
              <p:nvPr/>
            </p:nvSpPr>
            <p:spPr>
              <a:xfrm>
                <a:off x="6977481" y="1188332"/>
                <a:ext cx="275497" cy="124631"/>
              </a:xfrm>
              <a:custGeom>
                <a:avLst/>
                <a:gdLst/>
                <a:ahLst/>
                <a:cxnLst/>
                <a:rect l="l" t="t" r="r" b="b"/>
                <a:pathLst>
                  <a:path w="2878" h="1302" extrusionOk="0">
                    <a:moveTo>
                      <a:pt x="1388" y="0"/>
                    </a:moveTo>
                    <a:cubicBezTo>
                      <a:pt x="1195" y="0"/>
                      <a:pt x="983" y="43"/>
                      <a:pt x="749" y="144"/>
                    </a:cubicBezTo>
                    <a:lnTo>
                      <a:pt x="743" y="147"/>
                    </a:lnTo>
                    <a:cubicBezTo>
                      <a:pt x="705" y="166"/>
                      <a:pt x="355" y="136"/>
                      <a:pt x="165" y="463"/>
                    </a:cubicBezTo>
                    <a:cubicBezTo>
                      <a:pt x="139" y="510"/>
                      <a:pt x="0" y="837"/>
                      <a:pt x="142" y="837"/>
                    </a:cubicBezTo>
                    <a:cubicBezTo>
                      <a:pt x="145" y="837"/>
                      <a:pt x="148" y="837"/>
                      <a:pt x="151" y="837"/>
                    </a:cubicBezTo>
                    <a:cubicBezTo>
                      <a:pt x="257" y="828"/>
                      <a:pt x="429" y="818"/>
                      <a:pt x="640" y="818"/>
                    </a:cubicBezTo>
                    <a:cubicBezTo>
                      <a:pt x="1239" y="818"/>
                      <a:pt x="2152" y="896"/>
                      <a:pt x="2753" y="1290"/>
                    </a:cubicBezTo>
                    <a:cubicBezTo>
                      <a:pt x="2766" y="1298"/>
                      <a:pt x="2779" y="1301"/>
                      <a:pt x="2792" y="1301"/>
                    </a:cubicBezTo>
                    <a:cubicBezTo>
                      <a:pt x="2838" y="1301"/>
                      <a:pt x="2877" y="1254"/>
                      <a:pt x="2856" y="1204"/>
                    </a:cubicBezTo>
                    <a:cubicBezTo>
                      <a:pt x="2676" y="798"/>
                      <a:pt x="2219" y="0"/>
                      <a:pt x="1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967813" y="989227"/>
                <a:ext cx="157085" cy="284200"/>
              </a:xfrm>
              <a:custGeom>
                <a:avLst/>
                <a:gdLst/>
                <a:ahLst/>
                <a:cxnLst/>
                <a:rect l="l" t="t" r="r" b="b"/>
                <a:pathLst>
                  <a:path w="1641" h="2969" extrusionOk="0">
                    <a:moveTo>
                      <a:pt x="302" y="1"/>
                    </a:moveTo>
                    <a:cubicBezTo>
                      <a:pt x="259" y="1"/>
                      <a:pt x="219" y="42"/>
                      <a:pt x="235" y="91"/>
                    </a:cubicBezTo>
                    <a:cubicBezTo>
                      <a:pt x="521" y="1019"/>
                      <a:pt x="159" y="2543"/>
                      <a:pt x="13" y="2923"/>
                    </a:cubicBezTo>
                    <a:cubicBezTo>
                      <a:pt x="1" y="2956"/>
                      <a:pt x="7" y="2969"/>
                      <a:pt x="24" y="2969"/>
                    </a:cubicBezTo>
                    <a:cubicBezTo>
                      <a:pt x="83" y="2969"/>
                      <a:pt x="275" y="2817"/>
                      <a:pt x="317" y="2806"/>
                    </a:cubicBezTo>
                    <a:cubicBezTo>
                      <a:pt x="684" y="2714"/>
                      <a:pt x="751" y="2371"/>
                      <a:pt x="781" y="2339"/>
                    </a:cubicBezTo>
                    <a:lnTo>
                      <a:pt x="785" y="2334"/>
                    </a:lnTo>
                    <a:cubicBezTo>
                      <a:pt x="1640" y="1286"/>
                      <a:pt x="766" y="367"/>
                      <a:pt x="347" y="17"/>
                    </a:cubicBezTo>
                    <a:cubicBezTo>
                      <a:pt x="333" y="6"/>
                      <a:pt x="318" y="1"/>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872375" y="1288267"/>
                <a:ext cx="291100" cy="89692"/>
              </a:xfrm>
              <a:custGeom>
                <a:avLst/>
                <a:gdLst/>
                <a:ahLst/>
                <a:cxnLst/>
                <a:rect l="l" t="t" r="r" b="b"/>
                <a:pathLst>
                  <a:path w="3041" h="937" extrusionOk="0">
                    <a:moveTo>
                      <a:pt x="735" y="7"/>
                    </a:moveTo>
                    <a:cubicBezTo>
                      <a:pt x="705" y="13"/>
                      <a:pt x="676" y="24"/>
                      <a:pt x="651" y="38"/>
                    </a:cubicBezTo>
                    <a:lnTo>
                      <a:pt x="57" y="342"/>
                    </a:lnTo>
                    <a:cubicBezTo>
                      <a:pt x="0" y="378"/>
                      <a:pt x="10" y="464"/>
                      <a:pt x="73" y="488"/>
                    </a:cubicBezTo>
                    <a:cubicBezTo>
                      <a:pt x="492" y="648"/>
                      <a:pt x="1200" y="719"/>
                      <a:pt x="1265" y="725"/>
                    </a:cubicBezTo>
                    <a:lnTo>
                      <a:pt x="1276" y="725"/>
                    </a:lnTo>
                    <a:cubicBezTo>
                      <a:pt x="1896" y="771"/>
                      <a:pt x="2561" y="844"/>
                      <a:pt x="2910" y="934"/>
                    </a:cubicBezTo>
                    <a:cubicBezTo>
                      <a:pt x="2917" y="936"/>
                      <a:pt x="2924" y="937"/>
                      <a:pt x="2931" y="937"/>
                    </a:cubicBezTo>
                    <a:cubicBezTo>
                      <a:pt x="2997" y="937"/>
                      <a:pt x="3041" y="855"/>
                      <a:pt x="2993" y="800"/>
                    </a:cubicBezTo>
                    <a:cubicBezTo>
                      <a:pt x="2303" y="0"/>
                      <a:pt x="944" y="8"/>
                      <a:pt x="735" y="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848540" y="1022730"/>
                <a:ext cx="126644" cy="304015"/>
              </a:xfrm>
              <a:custGeom>
                <a:avLst/>
                <a:gdLst/>
                <a:ahLst/>
                <a:cxnLst/>
                <a:rect l="l" t="t" r="r" b="b"/>
                <a:pathLst>
                  <a:path w="1323" h="3176" extrusionOk="0">
                    <a:moveTo>
                      <a:pt x="546" y="0"/>
                    </a:moveTo>
                    <a:cubicBezTo>
                      <a:pt x="521" y="0"/>
                      <a:pt x="496" y="15"/>
                      <a:pt x="488" y="44"/>
                    </a:cubicBezTo>
                    <a:cubicBezTo>
                      <a:pt x="346" y="675"/>
                      <a:pt x="1" y="2367"/>
                      <a:pt x="202" y="3132"/>
                    </a:cubicBezTo>
                    <a:cubicBezTo>
                      <a:pt x="209" y="3159"/>
                      <a:pt x="234" y="3176"/>
                      <a:pt x="260" y="3176"/>
                    </a:cubicBezTo>
                    <a:cubicBezTo>
                      <a:pt x="271" y="3176"/>
                      <a:pt x="283" y="3173"/>
                      <a:pt x="293" y="3165"/>
                    </a:cubicBezTo>
                    <a:lnTo>
                      <a:pt x="567" y="3001"/>
                    </a:lnTo>
                    <a:cubicBezTo>
                      <a:pt x="572" y="2996"/>
                      <a:pt x="987" y="2800"/>
                      <a:pt x="990" y="2795"/>
                    </a:cubicBezTo>
                    <a:cubicBezTo>
                      <a:pt x="1060" y="2700"/>
                      <a:pt x="1322" y="1875"/>
                      <a:pt x="870" y="767"/>
                    </a:cubicBezTo>
                    <a:cubicBezTo>
                      <a:pt x="870" y="767"/>
                      <a:pt x="694" y="329"/>
                      <a:pt x="602" y="39"/>
                    </a:cubicBezTo>
                    <a:cubicBezTo>
                      <a:pt x="592" y="13"/>
                      <a:pt x="569" y="0"/>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750040" y="1367813"/>
                <a:ext cx="291004" cy="105390"/>
              </a:xfrm>
              <a:custGeom>
                <a:avLst/>
                <a:gdLst/>
                <a:ahLst/>
                <a:cxnLst/>
                <a:rect l="l" t="t" r="r" b="b"/>
                <a:pathLst>
                  <a:path w="3040" h="1101" extrusionOk="0">
                    <a:moveTo>
                      <a:pt x="856" y="0"/>
                    </a:moveTo>
                    <a:cubicBezTo>
                      <a:pt x="443" y="0"/>
                      <a:pt x="156" y="107"/>
                      <a:pt x="39" y="162"/>
                    </a:cubicBezTo>
                    <a:cubicBezTo>
                      <a:pt x="9" y="176"/>
                      <a:pt x="1" y="214"/>
                      <a:pt x="23" y="239"/>
                    </a:cubicBezTo>
                    <a:cubicBezTo>
                      <a:pt x="586" y="869"/>
                      <a:pt x="1245" y="1050"/>
                      <a:pt x="1245" y="1050"/>
                    </a:cubicBezTo>
                    <a:cubicBezTo>
                      <a:pt x="1371" y="1085"/>
                      <a:pt x="1504" y="1100"/>
                      <a:pt x="1638" y="1100"/>
                    </a:cubicBezTo>
                    <a:cubicBezTo>
                      <a:pt x="2167" y="1100"/>
                      <a:pt x="2719" y="866"/>
                      <a:pt x="2996" y="728"/>
                    </a:cubicBezTo>
                    <a:cubicBezTo>
                      <a:pt x="3040" y="706"/>
                      <a:pt x="3027" y="640"/>
                      <a:pt x="2978" y="637"/>
                    </a:cubicBezTo>
                    <a:cubicBezTo>
                      <a:pt x="2617" y="594"/>
                      <a:pt x="2169" y="341"/>
                      <a:pt x="2144" y="325"/>
                    </a:cubicBezTo>
                    <a:lnTo>
                      <a:pt x="2141" y="323"/>
                    </a:lnTo>
                    <a:cubicBezTo>
                      <a:pt x="1641" y="76"/>
                      <a:pt x="1204" y="0"/>
                      <a:pt x="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692318" y="1076048"/>
                <a:ext cx="147416" cy="311194"/>
              </a:xfrm>
              <a:custGeom>
                <a:avLst/>
                <a:gdLst/>
                <a:ahLst/>
                <a:cxnLst/>
                <a:rect l="l" t="t" r="r" b="b"/>
                <a:pathLst>
                  <a:path w="1540" h="3251" extrusionOk="0">
                    <a:moveTo>
                      <a:pt x="872" y="1"/>
                    </a:moveTo>
                    <a:cubicBezTo>
                      <a:pt x="832" y="1"/>
                      <a:pt x="792" y="23"/>
                      <a:pt x="775" y="69"/>
                    </a:cubicBezTo>
                    <a:cubicBezTo>
                      <a:pt x="540" y="682"/>
                      <a:pt x="1" y="2276"/>
                      <a:pt x="518" y="3148"/>
                    </a:cubicBezTo>
                    <a:cubicBezTo>
                      <a:pt x="566" y="3229"/>
                      <a:pt x="598" y="3251"/>
                      <a:pt x="626" y="3251"/>
                    </a:cubicBezTo>
                    <a:cubicBezTo>
                      <a:pt x="645" y="3251"/>
                      <a:pt x="663" y="3242"/>
                      <a:pt x="683" y="3233"/>
                    </a:cubicBezTo>
                    <a:lnTo>
                      <a:pt x="852" y="3108"/>
                    </a:lnTo>
                    <a:cubicBezTo>
                      <a:pt x="874" y="3100"/>
                      <a:pt x="931" y="3081"/>
                      <a:pt x="943" y="3061"/>
                    </a:cubicBezTo>
                    <a:cubicBezTo>
                      <a:pt x="1049" y="2879"/>
                      <a:pt x="1539" y="1890"/>
                      <a:pt x="1153" y="888"/>
                    </a:cubicBezTo>
                    <a:cubicBezTo>
                      <a:pt x="1151" y="883"/>
                      <a:pt x="1150" y="878"/>
                      <a:pt x="1148" y="872"/>
                    </a:cubicBezTo>
                    <a:cubicBezTo>
                      <a:pt x="1137" y="812"/>
                      <a:pt x="1050" y="373"/>
                      <a:pt x="974" y="80"/>
                    </a:cubicBezTo>
                    <a:cubicBezTo>
                      <a:pt x="961" y="28"/>
                      <a:pt x="917" y="1"/>
                      <a:pt x="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632777" y="1121995"/>
                <a:ext cx="512224" cy="345558"/>
              </a:xfrm>
              <a:custGeom>
                <a:avLst/>
                <a:gdLst/>
                <a:ahLst/>
                <a:cxnLst/>
                <a:rect l="l" t="t" r="r" b="b"/>
                <a:pathLst>
                  <a:path w="5351" h="3610" fill="none" extrusionOk="0">
                    <a:moveTo>
                      <a:pt x="5351" y="1"/>
                    </a:moveTo>
                    <a:cubicBezTo>
                      <a:pt x="5351" y="1"/>
                      <a:pt x="3986" y="1498"/>
                      <a:pt x="2832" y="1995"/>
                    </a:cubicBezTo>
                    <a:cubicBezTo>
                      <a:pt x="2832" y="1995"/>
                      <a:pt x="1025" y="2688"/>
                      <a:pt x="1" y="361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2"/>
            <p:cNvGrpSpPr/>
            <p:nvPr/>
          </p:nvGrpSpPr>
          <p:grpSpPr>
            <a:xfrm>
              <a:off x="7066206" y="1710393"/>
              <a:ext cx="253850" cy="307524"/>
              <a:chOff x="7167006" y="2088218"/>
              <a:chExt cx="253850" cy="307524"/>
            </a:xfrm>
          </p:grpSpPr>
          <p:sp>
            <p:nvSpPr>
              <p:cNvPr id="69" name="Google Shape;69;p2"/>
              <p:cNvSpPr/>
              <p:nvPr/>
            </p:nvSpPr>
            <p:spPr>
              <a:xfrm>
                <a:off x="7213879" y="2088218"/>
                <a:ext cx="111208" cy="206976"/>
              </a:xfrm>
              <a:custGeom>
                <a:avLst/>
                <a:gdLst/>
                <a:ahLst/>
                <a:cxnLst/>
                <a:rect l="l" t="t" r="r" b="b"/>
                <a:pathLst>
                  <a:path w="1210" h="2252" fill="none" extrusionOk="0">
                    <a:moveTo>
                      <a:pt x="1210" y="2252"/>
                    </a:moveTo>
                    <a:cubicBezTo>
                      <a:pt x="1210" y="2252"/>
                      <a:pt x="412" y="1152"/>
                      <a:pt x="1" y="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232261" y="2171303"/>
                <a:ext cx="18198" cy="106337"/>
              </a:xfrm>
              <a:custGeom>
                <a:avLst/>
                <a:gdLst/>
                <a:ahLst/>
                <a:cxnLst/>
                <a:rect l="l" t="t" r="r" b="b"/>
                <a:pathLst>
                  <a:path w="198" h="1157" fill="none" extrusionOk="0">
                    <a:moveTo>
                      <a:pt x="0" y="1156"/>
                    </a:moveTo>
                    <a:lnTo>
                      <a:pt x="19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167006" y="2257881"/>
                <a:ext cx="97881" cy="112954"/>
              </a:xfrm>
              <a:custGeom>
                <a:avLst/>
                <a:gdLst/>
                <a:ahLst/>
                <a:cxnLst/>
                <a:rect l="l" t="t" r="r" b="b"/>
                <a:pathLst>
                  <a:path w="1065" h="1229" extrusionOk="0">
                    <a:moveTo>
                      <a:pt x="585" y="0"/>
                    </a:moveTo>
                    <a:cubicBezTo>
                      <a:pt x="297" y="0"/>
                      <a:pt x="98" y="224"/>
                      <a:pt x="52" y="529"/>
                    </a:cubicBezTo>
                    <a:cubicBezTo>
                      <a:pt x="1" y="863"/>
                      <a:pt x="155" y="1172"/>
                      <a:pt x="490" y="1223"/>
                    </a:cubicBezTo>
                    <a:cubicBezTo>
                      <a:pt x="518" y="1227"/>
                      <a:pt x="545" y="1229"/>
                      <a:pt x="571" y="1229"/>
                    </a:cubicBezTo>
                    <a:cubicBezTo>
                      <a:pt x="849" y="1229"/>
                      <a:pt x="968" y="984"/>
                      <a:pt x="1014" y="677"/>
                    </a:cubicBezTo>
                    <a:cubicBezTo>
                      <a:pt x="1065" y="341"/>
                      <a:pt x="1009" y="58"/>
                      <a:pt x="674" y="7"/>
                    </a:cubicBezTo>
                    <a:cubicBezTo>
                      <a:pt x="643" y="2"/>
                      <a:pt x="614"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304776" y="2286005"/>
                <a:ext cx="116079" cy="109738"/>
              </a:xfrm>
              <a:custGeom>
                <a:avLst/>
                <a:gdLst/>
                <a:ahLst/>
                <a:cxnLst/>
                <a:rect l="l" t="t" r="r" b="b"/>
                <a:pathLst>
                  <a:path w="1263" h="1194" extrusionOk="0">
                    <a:moveTo>
                      <a:pt x="534" y="1"/>
                    </a:moveTo>
                    <a:cubicBezTo>
                      <a:pt x="461" y="1"/>
                      <a:pt x="384" y="25"/>
                      <a:pt x="302" y="79"/>
                    </a:cubicBezTo>
                    <a:cubicBezTo>
                      <a:pt x="18" y="266"/>
                      <a:pt x="1" y="600"/>
                      <a:pt x="188" y="883"/>
                    </a:cubicBezTo>
                    <a:cubicBezTo>
                      <a:pt x="313" y="1074"/>
                      <a:pt x="500" y="1193"/>
                      <a:pt x="695" y="1193"/>
                    </a:cubicBezTo>
                    <a:cubicBezTo>
                      <a:pt x="790" y="1193"/>
                      <a:pt x="887" y="1165"/>
                      <a:pt x="979" y="1103"/>
                    </a:cubicBezTo>
                    <a:cubicBezTo>
                      <a:pt x="1263" y="917"/>
                      <a:pt x="1190" y="632"/>
                      <a:pt x="1003" y="348"/>
                    </a:cubicBezTo>
                    <a:cubicBezTo>
                      <a:pt x="870" y="147"/>
                      <a:pt x="71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 name="Google Shape;73;p2"/>
            <p:cNvGrpSpPr/>
            <p:nvPr/>
          </p:nvGrpSpPr>
          <p:grpSpPr>
            <a:xfrm>
              <a:off x="2062378" y="1110246"/>
              <a:ext cx="172020" cy="173679"/>
              <a:chOff x="7782063" y="2882713"/>
              <a:chExt cx="194000" cy="195872"/>
            </a:xfrm>
          </p:grpSpPr>
          <p:sp>
            <p:nvSpPr>
              <p:cNvPr id="74" name="Google Shape;74;p2"/>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2"/>
            <p:cNvGrpSpPr/>
            <p:nvPr/>
          </p:nvGrpSpPr>
          <p:grpSpPr>
            <a:xfrm>
              <a:off x="6807065" y="3877809"/>
              <a:ext cx="172020" cy="173679"/>
              <a:chOff x="7782063" y="2882713"/>
              <a:chExt cx="194000" cy="195872"/>
            </a:xfrm>
          </p:grpSpPr>
          <p:sp>
            <p:nvSpPr>
              <p:cNvPr id="84" name="Google Shape;84;p2"/>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2"/>
            <p:cNvGrpSpPr/>
            <p:nvPr/>
          </p:nvGrpSpPr>
          <p:grpSpPr>
            <a:xfrm>
              <a:off x="1000879" y="823793"/>
              <a:ext cx="7255324" cy="3565625"/>
              <a:chOff x="1000879" y="823793"/>
              <a:chExt cx="7255324" cy="3565625"/>
            </a:xfrm>
          </p:grpSpPr>
          <p:sp>
            <p:nvSpPr>
              <p:cNvPr id="94" name="Google Shape;94;p2"/>
              <p:cNvSpPr/>
              <p:nvPr/>
            </p:nvSpPr>
            <p:spPr>
              <a:xfrm>
                <a:off x="1000879" y="1338521"/>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103069" y="2025285"/>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6680829" y="2743196"/>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8165569" y="2481273"/>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6209969" y="1399848"/>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535170" y="1006506"/>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493170" y="25994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2892345" y="10064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7710145" y="30337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6639220" y="8949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8190083" y="434781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371720" y="8237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2601245" y="430621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093270" y="41088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8" name="Google Shape;108;p2"/>
          <p:cNvSpPr txBox="1">
            <a:spLocks noGrp="1"/>
          </p:cNvSpPr>
          <p:nvPr>
            <p:ph type="ctrTitle"/>
          </p:nvPr>
        </p:nvSpPr>
        <p:spPr>
          <a:xfrm>
            <a:off x="3748000" y="1289505"/>
            <a:ext cx="4696000" cy="294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9" name="Google Shape;109;p2"/>
          <p:cNvSpPr txBox="1">
            <a:spLocks noGrp="1"/>
          </p:cNvSpPr>
          <p:nvPr>
            <p:ph type="subTitle" idx="1"/>
          </p:nvPr>
        </p:nvSpPr>
        <p:spPr>
          <a:xfrm>
            <a:off x="4360600" y="4640639"/>
            <a:ext cx="3470800" cy="788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8325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87"/>
        <p:cNvGrpSpPr/>
        <p:nvPr/>
      </p:nvGrpSpPr>
      <p:grpSpPr>
        <a:xfrm>
          <a:off x="0" y="0"/>
          <a:ext cx="0" cy="0"/>
          <a:chOff x="0" y="0"/>
          <a:chExt cx="0" cy="0"/>
        </a:xfrm>
      </p:grpSpPr>
    </p:spTree>
    <p:extLst>
      <p:ext uri="{BB962C8B-B14F-4D97-AF65-F5344CB8AC3E}">
        <p14:creationId xmlns:p14="http://schemas.microsoft.com/office/powerpoint/2010/main" val="364733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88"/>
        <p:cNvGrpSpPr/>
        <p:nvPr/>
      </p:nvGrpSpPr>
      <p:grpSpPr>
        <a:xfrm>
          <a:off x="0" y="0"/>
          <a:ext cx="0" cy="0"/>
          <a:chOff x="0" y="0"/>
          <a:chExt cx="0" cy="0"/>
        </a:xfrm>
      </p:grpSpPr>
      <p:grpSp>
        <p:nvGrpSpPr>
          <p:cNvPr id="789" name="Google Shape;789;p13"/>
          <p:cNvGrpSpPr/>
          <p:nvPr/>
        </p:nvGrpSpPr>
        <p:grpSpPr>
          <a:xfrm>
            <a:off x="309701" y="295100"/>
            <a:ext cx="11493500" cy="6085133"/>
            <a:chOff x="232275" y="221325"/>
            <a:chExt cx="8620125" cy="4563850"/>
          </a:xfrm>
        </p:grpSpPr>
        <p:sp>
          <p:nvSpPr>
            <p:cNvPr id="790" name="Google Shape;790;p13"/>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3"/>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3"/>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3"/>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3"/>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3"/>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3"/>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97" name="Google Shape;797;p13"/>
            <p:cNvGrpSpPr/>
            <p:nvPr/>
          </p:nvGrpSpPr>
          <p:grpSpPr>
            <a:xfrm>
              <a:off x="232275" y="951957"/>
              <a:ext cx="417113" cy="326311"/>
              <a:chOff x="232275" y="833775"/>
              <a:chExt cx="417113" cy="326311"/>
            </a:xfrm>
          </p:grpSpPr>
          <p:sp>
            <p:nvSpPr>
              <p:cNvPr id="798" name="Google Shape;798;p13"/>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3"/>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3"/>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3"/>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2" name="Google Shape;802;p13"/>
            <p:cNvGrpSpPr/>
            <p:nvPr/>
          </p:nvGrpSpPr>
          <p:grpSpPr>
            <a:xfrm>
              <a:off x="232275" y="1923049"/>
              <a:ext cx="417113" cy="326311"/>
              <a:chOff x="232275" y="1875237"/>
              <a:chExt cx="417113" cy="326311"/>
            </a:xfrm>
          </p:grpSpPr>
          <p:sp>
            <p:nvSpPr>
              <p:cNvPr id="803" name="Google Shape;803;p13"/>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3"/>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3"/>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3"/>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7" name="Google Shape;807;p13"/>
            <p:cNvGrpSpPr/>
            <p:nvPr/>
          </p:nvGrpSpPr>
          <p:grpSpPr>
            <a:xfrm>
              <a:off x="232275" y="2894140"/>
              <a:ext cx="417113" cy="326311"/>
              <a:chOff x="232275" y="2916700"/>
              <a:chExt cx="417113" cy="326311"/>
            </a:xfrm>
          </p:grpSpPr>
          <p:sp>
            <p:nvSpPr>
              <p:cNvPr id="808" name="Google Shape;808;p13"/>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3"/>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3"/>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3"/>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2" name="Google Shape;812;p13"/>
            <p:cNvGrpSpPr/>
            <p:nvPr/>
          </p:nvGrpSpPr>
          <p:grpSpPr>
            <a:xfrm>
              <a:off x="232275" y="3865232"/>
              <a:ext cx="417113" cy="326311"/>
              <a:chOff x="232275" y="3747050"/>
              <a:chExt cx="417113" cy="326311"/>
            </a:xfrm>
          </p:grpSpPr>
          <p:sp>
            <p:nvSpPr>
              <p:cNvPr id="813" name="Google Shape;813;p13"/>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3"/>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3"/>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3"/>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7" name="Google Shape;817;p13"/>
          <p:cNvSpPr txBox="1">
            <a:spLocks noGrp="1"/>
          </p:cNvSpPr>
          <p:nvPr>
            <p:ph type="title" hasCustomPrompt="1"/>
          </p:nvPr>
        </p:nvSpPr>
        <p:spPr>
          <a:xfrm flipH="1">
            <a:off x="4757572" y="2821599"/>
            <a:ext cx="1019600" cy="5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500"/>
              <a:buNone/>
              <a:defRPr>
                <a:solidFill>
                  <a:schemeClr val="accent3"/>
                </a:solidFill>
              </a:defRPr>
            </a:lvl1pPr>
            <a:lvl2pPr lvl="1" algn="r" rtl="0">
              <a:spcBef>
                <a:spcPts val="0"/>
              </a:spcBef>
              <a:spcAft>
                <a:spcPts val="0"/>
              </a:spcAft>
              <a:buClr>
                <a:schemeClr val="accent3"/>
              </a:buClr>
              <a:buSzPts val="2500"/>
              <a:buNone/>
              <a:defRPr sz="3333">
                <a:solidFill>
                  <a:schemeClr val="accent3"/>
                </a:solidFill>
              </a:defRPr>
            </a:lvl2pPr>
            <a:lvl3pPr lvl="2" algn="r" rtl="0">
              <a:spcBef>
                <a:spcPts val="0"/>
              </a:spcBef>
              <a:spcAft>
                <a:spcPts val="0"/>
              </a:spcAft>
              <a:buClr>
                <a:schemeClr val="accent3"/>
              </a:buClr>
              <a:buSzPts val="2500"/>
              <a:buNone/>
              <a:defRPr sz="3333">
                <a:solidFill>
                  <a:schemeClr val="accent3"/>
                </a:solidFill>
              </a:defRPr>
            </a:lvl3pPr>
            <a:lvl4pPr lvl="3" algn="r" rtl="0">
              <a:spcBef>
                <a:spcPts val="0"/>
              </a:spcBef>
              <a:spcAft>
                <a:spcPts val="0"/>
              </a:spcAft>
              <a:buClr>
                <a:schemeClr val="accent3"/>
              </a:buClr>
              <a:buSzPts val="2500"/>
              <a:buNone/>
              <a:defRPr sz="3333">
                <a:solidFill>
                  <a:schemeClr val="accent3"/>
                </a:solidFill>
              </a:defRPr>
            </a:lvl4pPr>
            <a:lvl5pPr lvl="4" algn="r" rtl="0">
              <a:spcBef>
                <a:spcPts val="0"/>
              </a:spcBef>
              <a:spcAft>
                <a:spcPts val="0"/>
              </a:spcAft>
              <a:buClr>
                <a:schemeClr val="accent3"/>
              </a:buClr>
              <a:buSzPts val="2500"/>
              <a:buNone/>
              <a:defRPr sz="3333">
                <a:solidFill>
                  <a:schemeClr val="accent3"/>
                </a:solidFill>
              </a:defRPr>
            </a:lvl5pPr>
            <a:lvl6pPr lvl="5" algn="r" rtl="0">
              <a:spcBef>
                <a:spcPts val="0"/>
              </a:spcBef>
              <a:spcAft>
                <a:spcPts val="0"/>
              </a:spcAft>
              <a:buClr>
                <a:schemeClr val="accent3"/>
              </a:buClr>
              <a:buSzPts val="2500"/>
              <a:buNone/>
              <a:defRPr sz="3333">
                <a:solidFill>
                  <a:schemeClr val="accent3"/>
                </a:solidFill>
              </a:defRPr>
            </a:lvl6pPr>
            <a:lvl7pPr lvl="6" algn="r" rtl="0">
              <a:spcBef>
                <a:spcPts val="0"/>
              </a:spcBef>
              <a:spcAft>
                <a:spcPts val="0"/>
              </a:spcAft>
              <a:buClr>
                <a:schemeClr val="accent3"/>
              </a:buClr>
              <a:buSzPts val="2500"/>
              <a:buNone/>
              <a:defRPr sz="3333">
                <a:solidFill>
                  <a:schemeClr val="accent3"/>
                </a:solidFill>
              </a:defRPr>
            </a:lvl7pPr>
            <a:lvl8pPr lvl="7" algn="r" rtl="0">
              <a:spcBef>
                <a:spcPts val="0"/>
              </a:spcBef>
              <a:spcAft>
                <a:spcPts val="0"/>
              </a:spcAft>
              <a:buClr>
                <a:schemeClr val="accent3"/>
              </a:buClr>
              <a:buSzPts val="2500"/>
              <a:buNone/>
              <a:defRPr sz="3333">
                <a:solidFill>
                  <a:schemeClr val="accent3"/>
                </a:solidFill>
              </a:defRPr>
            </a:lvl8pPr>
            <a:lvl9pPr lvl="8" algn="r" rtl="0">
              <a:spcBef>
                <a:spcPts val="0"/>
              </a:spcBef>
              <a:spcAft>
                <a:spcPts val="0"/>
              </a:spcAft>
              <a:buClr>
                <a:schemeClr val="accent3"/>
              </a:buClr>
              <a:buSzPts val="2500"/>
              <a:buNone/>
              <a:defRPr sz="3333">
                <a:solidFill>
                  <a:schemeClr val="accent3"/>
                </a:solidFill>
              </a:defRPr>
            </a:lvl9pPr>
          </a:lstStyle>
          <a:p>
            <a:r>
              <a:t>xx%</a:t>
            </a:r>
          </a:p>
        </p:txBody>
      </p:sp>
      <p:sp>
        <p:nvSpPr>
          <p:cNvPr id="818" name="Google Shape;818;p13"/>
          <p:cNvSpPr txBox="1">
            <a:spLocks noGrp="1"/>
          </p:cNvSpPr>
          <p:nvPr>
            <p:ph type="subTitle" idx="1"/>
          </p:nvPr>
        </p:nvSpPr>
        <p:spPr>
          <a:xfrm>
            <a:off x="1219533" y="3012241"/>
            <a:ext cx="3332000" cy="60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819" name="Google Shape;819;p13"/>
          <p:cNvSpPr txBox="1">
            <a:spLocks noGrp="1"/>
          </p:cNvSpPr>
          <p:nvPr>
            <p:ph type="subTitle" idx="2"/>
          </p:nvPr>
        </p:nvSpPr>
        <p:spPr>
          <a:xfrm>
            <a:off x="1221415" y="2556773"/>
            <a:ext cx="3332000" cy="45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000"/>
              <a:buNone/>
              <a:defRPr sz="2667" b="1">
                <a:solidFill>
                  <a:schemeClr val="lt2"/>
                </a:solidFill>
              </a:defRPr>
            </a:lvl1pPr>
            <a:lvl2pPr lvl="1" algn="r" rtl="0">
              <a:spcBef>
                <a:spcPts val="0"/>
              </a:spcBef>
              <a:spcAft>
                <a:spcPts val="0"/>
              </a:spcAft>
              <a:buClr>
                <a:schemeClr val="dk1"/>
              </a:buClr>
              <a:buSzPts val="2000"/>
              <a:buNone/>
              <a:defRPr sz="2667">
                <a:solidFill>
                  <a:schemeClr val="dk1"/>
                </a:solidFill>
              </a:defRPr>
            </a:lvl2pPr>
            <a:lvl3pPr lvl="2" algn="r" rtl="0">
              <a:spcBef>
                <a:spcPts val="0"/>
              </a:spcBef>
              <a:spcAft>
                <a:spcPts val="0"/>
              </a:spcAft>
              <a:buClr>
                <a:schemeClr val="dk1"/>
              </a:buClr>
              <a:buSzPts val="2000"/>
              <a:buNone/>
              <a:defRPr sz="2667">
                <a:solidFill>
                  <a:schemeClr val="dk1"/>
                </a:solidFill>
              </a:defRPr>
            </a:lvl3pPr>
            <a:lvl4pPr lvl="3" algn="r" rtl="0">
              <a:spcBef>
                <a:spcPts val="0"/>
              </a:spcBef>
              <a:spcAft>
                <a:spcPts val="0"/>
              </a:spcAft>
              <a:buClr>
                <a:schemeClr val="dk1"/>
              </a:buClr>
              <a:buSzPts val="2000"/>
              <a:buNone/>
              <a:defRPr sz="2667">
                <a:solidFill>
                  <a:schemeClr val="dk1"/>
                </a:solidFill>
              </a:defRPr>
            </a:lvl4pPr>
            <a:lvl5pPr lvl="4" algn="r" rtl="0">
              <a:spcBef>
                <a:spcPts val="0"/>
              </a:spcBef>
              <a:spcAft>
                <a:spcPts val="0"/>
              </a:spcAft>
              <a:buClr>
                <a:schemeClr val="dk1"/>
              </a:buClr>
              <a:buSzPts val="2000"/>
              <a:buNone/>
              <a:defRPr sz="2667">
                <a:solidFill>
                  <a:schemeClr val="dk1"/>
                </a:solidFill>
              </a:defRPr>
            </a:lvl5pPr>
            <a:lvl6pPr lvl="5" algn="r" rtl="0">
              <a:spcBef>
                <a:spcPts val="0"/>
              </a:spcBef>
              <a:spcAft>
                <a:spcPts val="0"/>
              </a:spcAft>
              <a:buClr>
                <a:schemeClr val="dk1"/>
              </a:buClr>
              <a:buSzPts val="2000"/>
              <a:buNone/>
              <a:defRPr sz="2667">
                <a:solidFill>
                  <a:schemeClr val="dk1"/>
                </a:solidFill>
              </a:defRPr>
            </a:lvl6pPr>
            <a:lvl7pPr lvl="6" algn="r" rtl="0">
              <a:spcBef>
                <a:spcPts val="0"/>
              </a:spcBef>
              <a:spcAft>
                <a:spcPts val="0"/>
              </a:spcAft>
              <a:buClr>
                <a:schemeClr val="dk1"/>
              </a:buClr>
              <a:buSzPts val="2000"/>
              <a:buNone/>
              <a:defRPr sz="2667">
                <a:solidFill>
                  <a:schemeClr val="dk1"/>
                </a:solidFill>
              </a:defRPr>
            </a:lvl7pPr>
            <a:lvl8pPr lvl="7" algn="r" rtl="0">
              <a:spcBef>
                <a:spcPts val="0"/>
              </a:spcBef>
              <a:spcAft>
                <a:spcPts val="0"/>
              </a:spcAft>
              <a:buClr>
                <a:schemeClr val="dk1"/>
              </a:buClr>
              <a:buSzPts val="2000"/>
              <a:buNone/>
              <a:defRPr sz="2667">
                <a:solidFill>
                  <a:schemeClr val="dk1"/>
                </a:solidFill>
              </a:defRPr>
            </a:lvl8pPr>
            <a:lvl9pPr lvl="8" algn="r" rtl="0">
              <a:spcBef>
                <a:spcPts val="0"/>
              </a:spcBef>
              <a:spcAft>
                <a:spcPts val="0"/>
              </a:spcAft>
              <a:buClr>
                <a:schemeClr val="dk1"/>
              </a:buClr>
              <a:buSzPts val="2000"/>
              <a:buNone/>
              <a:defRPr sz="2667">
                <a:solidFill>
                  <a:schemeClr val="dk1"/>
                </a:solidFill>
              </a:defRPr>
            </a:lvl9pPr>
          </a:lstStyle>
          <a:p>
            <a:endParaRPr/>
          </a:p>
        </p:txBody>
      </p:sp>
      <p:sp>
        <p:nvSpPr>
          <p:cNvPr id="820" name="Google Shape;820;p13"/>
          <p:cNvSpPr txBox="1">
            <a:spLocks noGrp="1"/>
          </p:cNvSpPr>
          <p:nvPr>
            <p:ph type="title" idx="3"/>
          </p:nvPr>
        </p:nvSpPr>
        <p:spPr>
          <a:xfrm>
            <a:off x="2733233" y="1021000"/>
            <a:ext cx="6725600" cy="6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821" name="Google Shape;821;p13"/>
          <p:cNvSpPr txBox="1">
            <a:spLocks noGrp="1"/>
          </p:cNvSpPr>
          <p:nvPr>
            <p:ph type="title" idx="4" hasCustomPrompt="1"/>
          </p:nvPr>
        </p:nvSpPr>
        <p:spPr>
          <a:xfrm flipH="1">
            <a:off x="4757572" y="4073367"/>
            <a:ext cx="1019600" cy="51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500"/>
              <a:buNone/>
              <a:defRPr>
                <a:solidFill>
                  <a:schemeClr val="accent3"/>
                </a:solidFill>
              </a:defRPr>
            </a:lvl1pPr>
            <a:lvl2pPr lvl="1" algn="r" rtl="0">
              <a:spcBef>
                <a:spcPts val="0"/>
              </a:spcBef>
              <a:spcAft>
                <a:spcPts val="0"/>
              </a:spcAft>
              <a:buClr>
                <a:schemeClr val="accent3"/>
              </a:buClr>
              <a:buSzPts val="2500"/>
              <a:buNone/>
              <a:defRPr sz="3333">
                <a:solidFill>
                  <a:schemeClr val="accent3"/>
                </a:solidFill>
              </a:defRPr>
            </a:lvl2pPr>
            <a:lvl3pPr lvl="2" algn="r" rtl="0">
              <a:spcBef>
                <a:spcPts val="0"/>
              </a:spcBef>
              <a:spcAft>
                <a:spcPts val="0"/>
              </a:spcAft>
              <a:buClr>
                <a:schemeClr val="accent3"/>
              </a:buClr>
              <a:buSzPts val="2500"/>
              <a:buNone/>
              <a:defRPr sz="3333">
                <a:solidFill>
                  <a:schemeClr val="accent3"/>
                </a:solidFill>
              </a:defRPr>
            </a:lvl3pPr>
            <a:lvl4pPr lvl="3" algn="r" rtl="0">
              <a:spcBef>
                <a:spcPts val="0"/>
              </a:spcBef>
              <a:spcAft>
                <a:spcPts val="0"/>
              </a:spcAft>
              <a:buClr>
                <a:schemeClr val="accent3"/>
              </a:buClr>
              <a:buSzPts val="2500"/>
              <a:buNone/>
              <a:defRPr sz="3333">
                <a:solidFill>
                  <a:schemeClr val="accent3"/>
                </a:solidFill>
              </a:defRPr>
            </a:lvl4pPr>
            <a:lvl5pPr lvl="4" algn="r" rtl="0">
              <a:spcBef>
                <a:spcPts val="0"/>
              </a:spcBef>
              <a:spcAft>
                <a:spcPts val="0"/>
              </a:spcAft>
              <a:buClr>
                <a:schemeClr val="accent3"/>
              </a:buClr>
              <a:buSzPts val="2500"/>
              <a:buNone/>
              <a:defRPr sz="3333">
                <a:solidFill>
                  <a:schemeClr val="accent3"/>
                </a:solidFill>
              </a:defRPr>
            </a:lvl5pPr>
            <a:lvl6pPr lvl="5" algn="r" rtl="0">
              <a:spcBef>
                <a:spcPts val="0"/>
              </a:spcBef>
              <a:spcAft>
                <a:spcPts val="0"/>
              </a:spcAft>
              <a:buClr>
                <a:schemeClr val="accent3"/>
              </a:buClr>
              <a:buSzPts val="2500"/>
              <a:buNone/>
              <a:defRPr sz="3333">
                <a:solidFill>
                  <a:schemeClr val="accent3"/>
                </a:solidFill>
              </a:defRPr>
            </a:lvl6pPr>
            <a:lvl7pPr lvl="6" algn="r" rtl="0">
              <a:spcBef>
                <a:spcPts val="0"/>
              </a:spcBef>
              <a:spcAft>
                <a:spcPts val="0"/>
              </a:spcAft>
              <a:buClr>
                <a:schemeClr val="accent3"/>
              </a:buClr>
              <a:buSzPts val="2500"/>
              <a:buNone/>
              <a:defRPr sz="3333">
                <a:solidFill>
                  <a:schemeClr val="accent3"/>
                </a:solidFill>
              </a:defRPr>
            </a:lvl7pPr>
            <a:lvl8pPr lvl="7" algn="r" rtl="0">
              <a:spcBef>
                <a:spcPts val="0"/>
              </a:spcBef>
              <a:spcAft>
                <a:spcPts val="0"/>
              </a:spcAft>
              <a:buClr>
                <a:schemeClr val="accent3"/>
              </a:buClr>
              <a:buSzPts val="2500"/>
              <a:buNone/>
              <a:defRPr sz="3333">
                <a:solidFill>
                  <a:schemeClr val="accent3"/>
                </a:solidFill>
              </a:defRPr>
            </a:lvl8pPr>
            <a:lvl9pPr lvl="8" algn="r" rtl="0">
              <a:spcBef>
                <a:spcPts val="0"/>
              </a:spcBef>
              <a:spcAft>
                <a:spcPts val="0"/>
              </a:spcAft>
              <a:buClr>
                <a:schemeClr val="accent3"/>
              </a:buClr>
              <a:buSzPts val="2500"/>
              <a:buNone/>
              <a:defRPr sz="3333">
                <a:solidFill>
                  <a:schemeClr val="accent3"/>
                </a:solidFill>
              </a:defRPr>
            </a:lvl9pPr>
          </a:lstStyle>
          <a:p>
            <a:r>
              <a:t>xx%</a:t>
            </a:r>
          </a:p>
        </p:txBody>
      </p:sp>
      <p:sp>
        <p:nvSpPr>
          <p:cNvPr id="822" name="Google Shape;822;p13"/>
          <p:cNvSpPr txBox="1">
            <a:spLocks noGrp="1"/>
          </p:cNvSpPr>
          <p:nvPr>
            <p:ph type="subTitle" idx="5"/>
          </p:nvPr>
        </p:nvSpPr>
        <p:spPr>
          <a:xfrm>
            <a:off x="1218600" y="4254599"/>
            <a:ext cx="3332000" cy="60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823" name="Google Shape;823;p13"/>
          <p:cNvSpPr txBox="1">
            <a:spLocks noGrp="1"/>
          </p:cNvSpPr>
          <p:nvPr>
            <p:ph type="subTitle" idx="6"/>
          </p:nvPr>
        </p:nvSpPr>
        <p:spPr>
          <a:xfrm>
            <a:off x="1221412" y="3799133"/>
            <a:ext cx="3332000" cy="45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000"/>
              <a:buNone/>
              <a:defRPr sz="2667" b="1">
                <a:solidFill>
                  <a:schemeClr val="lt2"/>
                </a:solidFill>
              </a:defRPr>
            </a:lvl1pPr>
            <a:lvl2pPr lvl="1" algn="r" rtl="0">
              <a:spcBef>
                <a:spcPts val="0"/>
              </a:spcBef>
              <a:spcAft>
                <a:spcPts val="0"/>
              </a:spcAft>
              <a:buClr>
                <a:schemeClr val="dk1"/>
              </a:buClr>
              <a:buSzPts val="2000"/>
              <a:buNone/>
              <a:defRPr sz="2667">
                <a:solidFill>
                  <a:schemeClr val="dk1"/>
                </a:solidFill>
              </a:defRPr>
            </a:lvl2pPr>
            <a:lvl3pPr lvl="2" algn="r" rtl="0">
              <a:spcBef>
                <a:spcPts val="0"/>
              </a:spcBef>
              <a:spcAft>
                <a:spcPts val="0"/>
              </a:spcAft>
              <a:buClr>
                <a:schemeClr val="dk1"/>
              </a:buClr>
              <a:buSzPts val="2000"/>
              <a:buNone/>
              <a:defRPr sz="2667">
                <a:solidFill>
                  <a:schemeClr val="dk1"/>
                </a:solidFill>
              </a:defRPr>
            </a:lvl3pPr>
            <a:lvl4pPr lvl="3" algn="r" rtl="0">
              <a:spcBef>
                <a:spcPts val="0"/>
              </a:spcBef>
              <a:spcAft>
                <a:spcPts val="0"/>
              </a:spcAft>
              <a:buClr>
                <a:schemeClr val="dk1"/>
              </a:buClr>
              <a:buSzPts val="2000"/>
              <a:buNone/>
              <a:defRPr sz="2667">
                <a:solidFill>
                  <a:schemeClr val="dk1"/>
                </a:solidFill>
              </a:defRPr>
            </a:lvl4pPr>
            <a:lvl5pPr lvl="4" algn="r" rtl="0">
              <a:spcBef>
                <a:spcPts val="0"/>
              </a:spcBef>
              <a:spcAft>
                <a:spcPts val="0"/>
              </a:spcAft>
              <a:buClr>
                <a:schemeClr val="dk1"/>
              </a:buClr>
              <a:buSzPts val="2000"/>
              <a:buNone/>
              <a:defRPr sz="2667">
                <a:solidFill>
                  <a:schemeClr val="dk1"/>
                </a:solidFill>
              </a:defRPr>
            </a:lvl5pPr>
            <a:lvl6pPr lvl="5" algn="r" rtl="0">
              <a:spcBef>
                <a:spcPts val="0"/>
              </a:spcBef>
              <a:spcAft>
                <a:spcPts val="0"/>
              </a:spcAft>
              <a:buClr>
                <a:schemeClr val="dk1"/>
              </a:buClr>
              <a:buSzPts val="2000"/>
              <a:buNone/>
              <a:defRPr sz="2667">
                <a:solidFill>
                  <a:schemeClr val="dk1"/>
                </a:solidFill>
              </a:defRPr>
            </a:lvl6pPr>
            <a:lvl7pPr lvl="6" algn="r" rtl="0">
              <a:spcBef>
                <a:spcPts val="0"/>
              </a:spcBef>
              <a:spcAft>
                <a:spcPts val="0"/>
              </a:spcAft>
              <a:buClr>
                <a:schemeClr val="dk1"/>
              </a:buClr>
              <a:buSzPts val="2000"/>
              <a:buNone/>
              <a:defRPr sz="2667">
                <a:solidFill>
                  <a:schemeClr val="dk1"/>
                </a:solidFill>
              </a:defRPr>
            </a:lvl7pPr>
            <a:lvl8pPr lvl="7" algn="r" rtl="0">
              <a:spcBef>
                <a:spcPts val="0"/>
              </a:spcBef>
              <a:spcAft>
                <a:spcPts val="0"/>
              </a:spcAft>
              <a:buClr>
                <a:schemeClr val="dk1"/>
              </a:buClr>
              <a:buSzPts val="2000"/>
              <a:buNone/>
              <a:defRPr sz="2667">
                <a:solidFill>
                  <a:schemeClr val="dk1"/>
                </a:solidFill>
              </a:defRPr>
            </a:lvl8pPr>
            <a:lvl9pPr lvl="8" algn="r" rtl="0">
              <a:spcBef>
                <a:spcPts val="0"/>
              </a:spcBef>
              <a:spcAft>
                <a:spcPts val="0"/>
              </a:spcAft>
              <a:buClr>
                <a:schemeClr val="dk1"/>
              </a:buClr>
              <a:buSzPts val="2000"/>
              <a:buNone/>
              <a:defRPr sz="2667">
                <a:solidFill>
                  <a:schemeClr val="dk1"/>
                </a:solidFill>
              </a:defRPr>
            </a:lvl9pPr>
          </a:lstStyle>
          <a:p>
            <a:endParaRPr/>
          </a:p>
        </p:txBody>
      </p:sp>
      <p:sp>
        <p:nvSpPr>
          <p:cNvPr id="824" name="Google Shape;824;p13"/>
          <p:cNvSpPr txBox="1">
            <a:spLocks noGrp="1"/>
          </p:cNvSpPr>
          <p:nvPr>
            <p:ph type="title" idx="7" hasCustomPrompt="1"/>
          </p:nvPr>
        </p:nvSpPr>
        <p:spPr>
          <a:xfrm>
            <a:off x="6418439" y="2821599"/>
            <a:ext cx="1019600" cy="51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500"/>
              <a:buNone/>
              <a:defRPr>
                <a:solidFill>
                  <a:schemeClr val="accent3"/>
                </a:solidFill>
              </a:defRPr>
            </a:lvl1pPr>
            <a:lvl2pPr lvl="1" algn="r" rtl="0">
              <a:spcBef>
                <a:spcPts val="0"/>
              </a:spcBef>
              <a:spcAft>
                <a:spcPts val="0"/>
              </a:spcAft>
              <a:buClr>
                <a:schemeClr val="accent3"/>
              </a:buClr>
              <a:buSzPts val="2500"/>
              <a:buNone/>
              <a:defRPr sz="3333">
                <a:solidFill>
                  <a:schemeClr val="accent3"/>
                </a:solidFill>
              </a:defRPr>
            </a:lvl2pPr>
            <a:lvl3pPr lvl="2" algn="r" rtl="0">
              <a:spcBef>
                <a:spcPts val="0"/>
              </a:spcBef>
              <a:spcAft>
                <a:spcPts val="0"/>
              </a:spcAft>
              <a:buClr>
                <a:schemeClr val="accent3"/>
              </a:buClr>
              <a:buSzPts val="2500"/>
              <a:buNone/>
              <a:defRPr sz="3333">
                <a:solidFill>
                  <a:schemeClr val="accent3"/>
                </a:solidFill>
              </a:defRPr>
            </a:lvl3pPr>
            <a:lvl4pPr lvl="3" algn="r" rtl="0">
              <a:spcBef>
                <a:spcPts val="0"/>
              </a:spcBef>
              <a:spcAft>
                <a:spcPts val="0"/>
              </a:spcAft>
              <a:buClr>
                <a:schemeClr val="accent3"/>
              </a:buClr>
              <a:buSzPts val="2500"/>
              <a:buNone/>
              <a:defRPr sz="3333">
                <a:solidFill>
                  <a:schemeClr val="accent3"/>
                </a:solidFill>
              </a:defRPr>
            </a:lvl4pPr>
            <a:lvl5pPr lvl="4" algn="r" rtl="0">
              <a:spcBef>
                <a:spcPts val="0"/>
              </a:spcBef>
              <a:spcAft>
                <a:spcPts val="0"/>
              </a:spcAft>
              <a:buClr>
                <a:schemeClr val="accent3"/>
              </a:buClr>
              <a:buSzPts val="2500"/>
              <a:buNone/>
              <a:defRPr sz="3333">
                <a:solidFill>
                  <a:schemeClr val="accent3"/>
                </a:solidFill>
              </a:defRPr>
            </a:lvl5pPr>
            <a:lvl6pPr lvl="5" algn="r" rtl="0">
              <a:spcBef>
                <a:spcPts val="0"/>
              </a:spcBef>
              <a:spcAft>
                <a:spcPts val="0"/>
              </a:spcAft>
              <a:buClr>
                <a:schemeClr val="accent3"/>
              </a:buClr>
              <a:buSzPts val="2500"/>
              <a:buNone/>
              <a:defRPr sz="3333">
                <a:solidFill>
                  <a:schemeClr val="accent3"/>
                </a:solidFill>
              </a:defRPr>
            </a:lvl6pPr>
            <a:lvl7pPr lvl="6" algn="r" rtl="0">
              <a:spcBef>
                <a:spcPts val="0"/>
              </a:spcBef>
              <a:spcAft>
                <a:spcPts val="0"/>
              </a:spcAft>
              <a:buClr>
                <a:schemeClr val="accent3"/>
              </a:buClr>
              <a:buSzPts val="2500"/>
              <a:buNone/>
              <a:defRPr sz="3333">
                <a:solidFill>
                  <a:schemeClr val="accent3"/>
                </a:solidFill>
              </a:defRPr>
            </a:lvl7pPr>
            <a:lvl8pPr lvl="7" algn="r" rtl="0">
              <a:spcBef>
                <a:spcPts val="0"/>
              </a:spcBef>
              <a:spcAft>
                <a:spcPts val="0"/>
              </a:spcAft>
              <a:buClr>
                <a:schemeClr val="accent3"/>
              </a:buClr>
              <a:buSzPts val="2500"/>
              <a:buNone/>
              <a:defRPr sz="3333">
                <a:solidFill>
                  <a:schemeClr val="accent3"/>
                </a:solidFill>
              </a:defRPr>
            </a:lvl8pPr>
            <a:lvl9pPr lvl="8" algn="r" rtl="0">
              <a:spcBef>
                <a:spcPts val="0"/>
              </a:spcBef>
              <a:spcAft>
                <a:spcPts val="0"/>
              </a:spcAft>
              <a:buClr>
                <a:schemeClr val="accent3"/>
              </a:buClr>
              <a:buSzPts val="2500"/>
              <a:buNone/>
              <a:defRPr sz="3333">
                <a:solidFill>
                  <a:schemeClr val="accent3"/>
                </a:solidFill>
              </a:defRPr>
            </a:lvl9pPr>
          </a:lstStyle>
          <a:p>
            <a:r>
              <a:t>xx%</a:t>
            </a:r>
          </a:p>
        </p:txBody>
      </p:sp>
      <p:sp>
        <p:nvSpPr>
          <p:cNvPr id="825" name="Google Shape;825;p13"/>
          <p:cNvSpPr txBox="1">
            <a:spLocks noGrp="1"/>
          </p:cNvSpPr>
          <p:nvPr>
            <p:ph type="subTitle" idx="8"/>
          </p:nvPr>
        </p:nvSpPr>
        <p:spPr>
          <a:xfrm flipH="1">
            <a:off x="7644000" y="3012241"/>
            <a:ext cx="3328400" cy="60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826" name="Google Shape;826;p13"/>
          <p:cNvSpPr txBox="1">
            <a:spLocks noGrp="1"/>
          </p:cNvSpPr>
          <p:nvPr>
            <p:ph type="subTitle" idx="9"/>
          </p:nvPr>
        </p:nvSpPr>
        <p:spPr>
          <a:xfrm flipH="1">
            <a:off x="7642133" y="2556777"/>
            <a:ext cx="3328400" cy="45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b="1">
                <a:solidFill>
                  <a:schemeClr val="lt2"/>
                </a:solidFill>
              </a:defRPr>
            </a:lvl1pPr>
            <a:lvl2pPr lvl="1" algn="r" rtl="0">
              <a:spcBef>
                <a:spcPts val="0"/>
              </a:spcBef>
              <a:spcAft>
                <a:spcPts val="0"/>
              </a:spcAft>
              <a:buClr>
                <a:schemeClr val="dk1"/>
              </a:buClr>
              <a:buSzPts val="2000"/>
              <a:buNone/>
              <a:defRPr sz="2667">
                <a:solidFill>
                  <a:schemeClr val="dk1"/>
                </a:solidFill>
              </a:defRPr>
            </a:lvl2pPr>
            <a:lvl3pPr lvl="2" algn="r" rtl="0">
              <a:spcBef>
                <a:spcPts val="0"/>
              </a:spcBef>
              <a:spcAft>
                <a:spcPts val="0"/>
              </a:spcAft>
              <a:buClr>
                <a:schemeClr val="dk1"/>
              </a:buClr>
              <a:buSzPts val="2000"/>
              <a:buNone/>
              <a:defRPr sz="2667">
                <a:solidFill>
                  <a:schemeClr val="dk1"/>
                </a:solidFill>
              </a:defRPr>
            </a:lvl3pPr>
            <a:lvl4pPr lvl="3" algn="r" rtl="0">
              <a:spcBef>
                <a:spcPts val="0"/>
              </a:spcBef>
              <a:spcAft>
                <a:spcPts val="0"/>
              </a:spcAft>
              <a:buClr>
                <a:schemeClr val="dk1"/>
              </a:buClr>
              <a:buSzPts val="2000"/>
              <a:buNone/>
              <a:defRPr sz="2667">
                <a:solidFill>
                  <a:schemeClr val="dk1"/>
                </a:solidFill>
              </a:defRPr>
            </a:lvl4pPr>
            <a:lvl5pPr lvl="4" algn="r" rtl="0">
              <a:spcBef>
                <a:spcPts val="0"/>
              </a:spcBef>
              <a:spcAft>
                <a:spcPts val="0"/>
              </a:spcAft>
              <a:buClr>
                <a:schemeClr val="dk1"/>
              </a:buClr>
              <a:buSzPts val="2000"/>
              <a:buNone/>
              <a:defRPr sz="2667">
                <a:solidFill>
                  <a:schemeClr val="dk1"/>
                </a:solidFill>
              </a:defRPr>
            </a:lvl5pPr>
            <a:lvl6pPr lvl="5" algn="r" rtl="0">
              <a:spcBef>
                <a:spcPts val="0"/>
              </a:spcBef>
              <a:spcAft>
                <a:spcPts val="0"/>
              </a:spcAft>
              <a:buClr>
                <a:schemeClr val="dk1"/>
              </a:buClr>
              <a:buSzPts val="2000"/>
              <a:buNone/>
              <a:defRPr sz="2667">
                <a:solidFill>
                  <a:schemeClr val="dk1"/>
                </a:solidFill>
              </a:defRPr>
            </a:lvl6pPr>
            <a:lvl7pPr lvl="6" algn="r" rtl="0">
              <a:spcBef>
                <a:spcPts val="0"/>
              </a:spcBef>
              <a:spcAft>
                <a:spcPts val="0"/>
              </a:spcAft>
              <a:buClr>
                <a:schemeClr val="dk1"/>
              </a:buClr>
              <a:buSzPts val="2000"/>
              <a:buNone/>
              <a:defRPr sz="2667">
                <a:solidFill>
                  <a:schemeClr val="dk1"/>
                </a:solidFill>
              </a:defRPr>
            </a:lvl7pPr>
            <a:lvl8pPr lvl="7" algn="r" rtl="0">
              <a:spcBef>
                <a:spcPts val="0"/>
              </a:spcBef>
              <a:spcAft>
                <a:spcPts val="0"/>
              </a:spcAft>
              <a:buClr>
                <a:schemeClr val="dk1"/>
              </a:buClr>
              <a:buSzPts val="2000"/>
              <a:buNone/>
              <a:defRPr sz="2667">
                <a:solidFill>
                  <a:schemeClr val="dk1"/>
                </a:solidFill>
              </a:defRPr>
            </a:lvl8pPr>
            <a:lvl9pPr lvl="8" algn="r" rtl="0">
              <a:spcBef>
                <a:spcPts val="0"/>
              </a:spcBef>
              <a:spcAft>
                <a:spcPts val="0"/>
              </a:spcAft>
              <a:buClr>
                <a:schemeClr val="dk1"/>
              </a:buClr>
              <a:buSzPts val="2000"/>
              <a:buNone/>
              <a:defRPr sz="2667">
                <a:solidFill>
                  <a:schemeClr val="dk1"/>
                </a:solidFill>
              </a:defRPr>
            </a:lvl9pPr>
          </a:lstStyle>
          <a:p>
            <a:endParaRPr/>
          </a:p>
        </p:txBody>
      </p:sp>
      <p:sp>
        <p:nvSpPr>
          <p:cNvPr id="827" name="Google Shape;827;p13"/>
          <p:cNvSpPr txBox="1">
            <a:spLocks noGrp="1"/>
          </p:cNvSpPr>
          <p:nvPr>
            <p:ph type="title" idx="13" hasCustomPrompt="1"/>
          </p:nvPr>
        </p:nvSpPr>
        <p:spPr>
          <a:xfrm>
            <a:off x="6418439" y="4073367"/>
            <a:ext cx="1019600" cy="51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500"/>
              <a:buNone/>
              <a:defRPr>
                <a:solidFill>
                  <a:schemeClr val="accent3"/>
                </a:solidFill>
              </a:defRPr>
            </a:lvl1pPr>
            <a:lvl2pPr lvl="1" algn="r" rtl="0">
              <a:spcBef>
                <a:spcPts val="0"/>
              </a:spcBef>
              <a:spcAft>
                <a:spcPts val="0"/>
              </a:spcAft>
              <a:buClr>
                <a:schemeClr val="accent3"/>
              </a:buClr>
              <a:buSzPts val="2500"/>
              <a:buNone/>
              <a:defRPr sz="3333">
                <a:solidFill>
                  <a:schemeClr val="accent3"/>
                </a:solidFill>
              </a:defRPr>
            </a:lvl2pPr>
            <a:lvl3pPr lvl="2" algn="r" rtl="0">
              <a:spcBef>
                <a:spcPts val="0"/>
              </a:spcBef>
              <a:spcAft>
                <a:spcPts val="0"/>
              </a:spcAft>
              <a:buClr>
                <a:schemeClr val="accent3"/>
              </a:buClr>
              <a:buSzPts val="2500"/>
              <a:buNone/>
              <a:defRPr sz="3333">
                <a:solidFill>
                  <a:schemeClr val="accent3"/>
                </a:solidFill>
              </a:defRPr>
            </a:lvl3pPr>
            <a:lvl4pPr lvl="3" algn="r" rtl="0">
              <a:spcBef>
                <a:spcPts val="0"/>
              </a:spcBef>
              <a:spcAft>
                <a:spcPts val="0"/>
              </a:spcAft>
              <a:buClr>
                <a:schemeClr val="accent3"/>
              </a:buClr>
              <a:buSzPts val="2500"/>
              <a:buNone/>
              <a:defRPr sz="3333">
                <a:solidFill>
                  <a:schemeClr val="accent3"/>
                </a:solidFill>
              </a:defRPr>
            </a:lvl4pPr>
            <a:lvl5pPr lvl="4" algn="r" rtl="0">
              <a:spcBef>
                <a:spcPts val="0"/>
              </a:spcBef>
              <a:spcAft>
                <a:spcPts val="0"/>
              </a:spcAft>
              <a:buClr>
                <a:schemeClr val="accent3"/>
              </a:buClr>
              <a:buSzPts val="2500"/>
              <a:buNone/>
              <a:defRPr sz="3333">
                <a:solidFill>
                  <a:schemeClr val="accent3"/>
                </a:solidFill>
              </a:defRPr>
            </a:lvl5pPr>
            <a:lvl6pPr lvl="5" algn="r" rtl="0">
              <a:spcBef>
                <a:spcPts val="0"/>
              </a:spcBef>
              <a:spcAft>
                <a:spcPts val="0"/>
              </a:spcAft>
              <a:buClr>
                <a:schemeClr val="accent3"/>
              </a:buClr>
              <a:buSzPts val="2500"/>
              <a:buNone/>
              <a:defRPr sz="3333">
                <a:solidFill>
                  <a:schemeClr val="accent3"/>
                </a:solidFill>
              </a:defRPr>
            </a:lvl6pPr>
            <a:lvl7pPr lvl="6" algn="r" rtl="0">
              <a:spcBef>
                <a:spcPts val="0"/>
              </a:spcBef>
              <a:spcAft>
                <a:spcPts val="0"/>
              </a:spcAft>
              <a:buClr>
                <a:schemeClr val="accent3"/>
              </a:buClr>
              <a:buSzPts val="2500"/>
              <a:buNone/>
              <a:defRPr sz="3333">
                <a:solidFill>
                  <a:schemeClr val="accent3"/>
                </a:solidFill>
              </a:defRPr>
            </a:lvl7pPr>
            <a:lvl8pPr lvl="7" algn="r" rtl="0">
              <a:spcBef>
                <a:spcPts val="0"/>
              </a:spcBef>
              <a:spcAft>
                <a:spcPts val="0"/>
              </a:spcAft>
              <a:buClr>
                <a:schemeClr val="accent3"/>
              </a:buClr>
              <a:buSzPts val="2500"/>
              <a:buNone/>
              <a:defRPr sz="3333">
                <a:solidFill>
                  <a:schemeClr val="accent3"/>
                </a:solidFill>
              </a:defRPr>
            </a:lvl8pPr>
            <a:lvl9pPr lvl="8" algn="r" rtl="0">
              <a:spcBef>
                <a:spcPts val="0"/>
              </a:spcBef>
              <a:spcAft>
                <a:spcPts val="0"/>
              </a:spcAft>
              <a:buClr>
                <a:schemeClr val="accent3"/>
              </a:buClr>
              <a:buSzPts val="2500"/>
              <a:buNone/>
              <a:defRPr sz="3333">
                <a:solidFill>
                  <a:schemeClr val="accent3"/>
                </a:solidFill>
              </a:defRPr>
            </a:lvl9pPr>
          </a:lstStyle>
          <a:p>
            <a:r>
              <a:t>xx%</a:t>
            </a:r>
          </a:p>
        </p:txBody>
      </p:sp>
      <p:sp>
        <p:nvSpPr>
          <p:cNvPr id="828" name="Google Shape;828;p13"/>
          <p:cNvSpPr txBox="1">
            <a:spLocks noGrp="1"/>
          </p:cNvSpPr>
          <p:nvPr>
            <p:ph type="subTitle" idx="14"/>
          </p:nvPr>
        </p:nvSpPr>
        <p:spPr>
          <a:xfrm flipH="1">
            <a:off x="7645000" y="4254599"/>
            <a:ext cx="3328400" cy="60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829" name="Google Shape;829;p13"/>
          <p:cNvSpPr txBox="1">
            <a:spLocks noGrp="1"/>
          </p:cNvSpPr>
          <p:nvPr>
            <p:ph type="subTitle" idx="15"/>
          </p:nvPr>
        </p:nvSpPr>
        <p:spPr>
          <a:xfrm flipH="1">
            <a:off x="7642193" y="3799133"/>
            <a:ext cx="3328400" cy="45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b="1">
                <a:solidFill>
                  <a:schemeClr val="lt2"/>
                </a:solidFill>
              </a:defRPr>
            </a:lvl1pPr>
            <a:lvl2pPr lvl="1" algn="r" rtl="0">
              <a:spcBef>
                <a:spcPts val="0"/>
              </a:spcBef>
              <a:spcAft>
                <a:spcPts val="0"/>
              </a:spcAft>
              <a:buClr>
                <a:schemeClr val="dk1"/>
              </a:buClr>
              <a:buSzPts val="2000"/>
              <a:buNone/>
              <a:defRPr sz="2667">
                <a:solidFill>
                  <a:schemeClr val="dk1"/>
                </a:solidFill>
              </a:defRPr>
            </a:lvl2pPr>
            <a:lvl3pPr lvl="2" algn="r" rtl="0">
              <a:spcBef>
                <a:spcPts val="0"/>
              </a:spcBef>
              <a:spcAft>
                <a:spcPts val="0"/>
              </a:spcAft>
              <a:buClr>
                <a:schemeClr val="dk1"/>
              </a:buClr>
              <a:buSzPts val="2000"/>
              <a:buNone/>
              <a:defRPr sz="2667">
                <a:solidFill>
                  <a:schemeClr val="dk1"/>
                </a:solidFill>
              </a:defRPr>
            </a:lvl3pPr>
            <a:lvl4pPr lvl="3" algn="r" rtl="0">
              <a:spcBef>
                <a:spcPts val="0"/>
              </a:spcBef>
              <a:spcAft>
                <a:spcPts val="0"/>
              </a:spcAft>
              <a:buClr>
                <a:schemeClr val="dk1"/>
              </a:buClr>
              <a:buSzPts val="2000"/>
              <a:buNone/>
              <a:defRPr sz="2667">
                <a:solidFill>
                  <a:schemeClr val="dk1"/>
                </a:solidFill>
              </a:defRPr>
            </a:lvl4pPr>
            <a:lvl5pPr lvl="4" algn="r" rtl="0">
              <a:spcBef>
                <a:spcPts val="0"/>
              </a:spcBef>
              <a:spcAft>
                <a:spcPts val="0"/>
              </a:spcAft>
              <a:buClr>
                <a:schemeClr val="dk1"/>
              </a:buClr>
              <a:buSzPts val="2000"/>
              <a:buNone/>
              <a:defRPr sz="2667">
                <a:solidFill>
                  <a:schemeClr val="dk1"/>
                </a:solidFill>
              </a:defRPr>
            </a:lvl5pPr>
            <a:lvl6pPr lvl="5" algn="r" rtl="0">
              <a:spcBef>
                <a:spcPts val="0"/>
              </a:spcBef>
              <a:spcAft>
                <a:spcPts val="0"/>
              </a:spcAft>
              <a:buClr>
                <a:schemeClr val="dk1"/>
              </a:buClr>
              <a:buSzPts val="2000"/>
              <a:buNone/>
              <a:defRPr sz="2667">
                <a:solidFill>
                  <a:schemeClr val="dk1"/>
                </a:solidFill>
              </a:defRPr>
            </a:lvl6pPr>
            <a:lvl7pPr lvl="6" algn="r" rtl="0">
              <a:spcBef>
                <a:spcPts val="0"/>
              </a:spcBef>
              <a:spcAft>
                <a:spcPts val="0"/>
              </a:spcAft>
              <a:buClr>
                <a:schemeClr val="dk1"/>
              </a:buClr>
              <a:buSzPts val="2000"/>
              <a:buNone/>
              <a:defRPr sz="2667">
                <a:solidFill>
                  <a:schemeClr val="dk1"/>
                </a:solidFill>
              </a:defRPr>
            </a:lvl7pPr>
            <a:lvl8pPr lvl="7" algn="r" rtl="0">
              <a:spcBef>
                <a:spcPts val="0"/>
              </a:spcBef>
              <a:spcAft>
                <a:spcPts val="0"/>
              </a:spcAft>
              <a:buClr>
                <a:schemeClr val="dk1"/>
              </a:buClr>
              <a:buSzPts val="2000"/>
              <a:buNone/>
              <a:defRPr sz="2667">
                <a:solidFill>
                  <a:schemeClr val="dk1"/>
                </a:solidFill>
              </a:defRPr>
            </a:lvl8pPr>
            <a:lvl9pPr lvl="8" algn="r" rtl="0">
              <a:spcBef>
                <a:spcPts val="0"/>
              </a:spcBef>
              <a:spcAft>
                <a:spcPts val="0"/>
              </a:spcAft>
              <a:buClr>
                <a:schemeClr val="dk1"/>
              </a:buClr>
              <a:buSzPts val="2000"/>
              <a:buNone/>
              <a:defRPr sz="2667">
                <a:solidFill>
                  <a:schemeClr val="dk1"/>
                </a:solidFill>
              </a:defRPr>
            </a:lvl9pPr>
          </a:lstStyle>
          <a:p>
            <a:endParaRPr/>
          </a:p>
        </p:txBody>
      </p:sp>
      <p:grpSp>
        <p:nvGrpSpPr>
          <p:cNvPr id="830" name="Google Shape;830;p13"/>
          <p:cNvGrpSpPr/>
          <p:nvPr/>
        </p:nvGrpSpPr>
        <p:grpSpPr>
          <a:xfrm>
            <a:off x="1265361" y="693534"/>
            <a:ext cx="10497724" cy="5049369"/>
            <a:chOff x="949020" y="520150"/>
            <a:chExt cx="7873293" cy="3787027"/>
          </a:xfrm>
        </p:grpSpPr>
        <p:grpSp>
          <p:nvGrpSpPr>
            <p:cNvPr id="831" name="Google Shape;831;p13"/>
            <p:cNvGrpSpPr/>
            <p:nvPr/>
          </p:nvGrpSpPr>
          <p:grpSpPr>
            <a:xfrm>
              <a:off x="991956" y="721693"/>
              <a:ext cx="253850" cy="307524"/>
              <a:chOff x="7167006" y="2088218"/>
              <a:chExt cx="253850" cy="307524"/>
            </a:xfrm>
          </p:grpSpPr>
          <p:sp>
            <p:nvSpPr>
              <p:cNvPr id="832" name="Google Shape;832;p13"/>
              <p:cNvSpPr/>
              <p:nvPr/>
            </p:nvSpPr>
            <p:spPr>
              <a:xfrm>
                <a:off x="7213879" y="2088218"/>
                <a:ext cx="111208" cy="206976"/>
              </a:xfrm>
              <a:custGeom>
                <a:avLst/>
                <a:gdLst/>
                <a:ahLst/>
                <a:cxnLst/>
                <a:rect l="l" t="t" r="r" b="b"/>
                <a:pathLst>
                  <a:path w="1210" h="2252" fill="none" extrusionOk="0">
                    <a:moveTo>
                      <a:pt x="1210" y="2252"/>
                    </a:moveTo>
                    <a:cubicBezTo>
                      <a:pt x="1210" y="2252"/>
                      <a:pt x="412" y="1152"/>
                      <a:pt x="1" y="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3"/>
              <p:cNvSpPr/>
              <p:nvPr/>
            </p:nvSpPr>
            <p:spPr>
              <a:xfrm>
                <a:off x="7232261" y="2171303"/>
                <a:ext cx="18198" cy="106337"/>
              </a:xfrm>
              <a:custGeom>
                <a:avLst/>
                <a:gdLst/>
                <a:ahLst/>
                <a:cxnLst/>
                <a:rect l="l" t="t" r="r" b="b"/>
                <a:pathLst>
                  <a:path w="198" h="1157" fill="none" extrusionOk="0">
                    <a:moveTo>
                      <a:pt x="0" y="1156"/>
                    </a:moveTo>
                    <a:lnTo>
                      <a:pt x="19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3"/>
              <p:cNvSpPr/>
              <p:nvPr/>
            </p:nvSpPr>
            <p:spPr>
              <a:xfrm>
                <a:off x="7167006" y="2257881"/>
                <a:ext cx="97881" cy="112954"/>
              </a:xfrm>
              <a:custGeom>
                <a:avLst/>
                <a:gdLst/>
                <a:ahLst/>
                <a:cxnLst/>
                <a:rect l="l" t="t" r="r" b="b"/>
                <a:pathLst>
                  <a:path w="1065" h="1229" extrusionOk="0">
                    <a:moveTo>
                      <a:pt x="585" y="0"/>
                    </a:moveTo>
                    <a:cubicBezTo>
                      <a:pt x="297" y="0"/>
                      <a:pt x="98" y="224"/>
                      <a:pt x="52" y="529"/>
                    </a:cubicBezTo>
                    <a:cubicBezTo>
                      <a:pt x="1" y="863"/>
                      <a:pt x="155" y="1172"/>
                      <a:pt x="490" y="1223"/>
                    </a:cubicBezTo>
                    <a:cubicBezTo>
                      <a:pt x="518" y="1227"/>
                      <a:pt x="545" y="1229"/>
                      <a:pt x="571" y="1229"/>
                    </a:cubicBezTo>
                    <a:cubicBezTo>
                      <a:pt x="849" y="1229"/>
                      <a:pt x="968" y="984"/>
                      <a:pt x="1014" y="677"/>
                    </a:cubicBezTo>
                    <a:cubicBezTo>
                      <a:pt x="1065" y="341"/>
                      <a:pt x="1009" y="58"/>
                      <a:pt x="674" y="7"/>
                    </a:cubicBezTo>
                    <a:cubicBezTo>
                      <a:pt x="643" y="2"/>
                      <a:pt x="614"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3"/>
              <p:cNvSpPr/>
              <p:nvPr/>
            </p:nvSpPr>
            <p:spPr>
              <a:xfrm>
                <a:off x="7304776" y="2286005"/>
                <a:ext cx="116079" cy="109738"/>
              </a:xfrm>
              <a:custGeom>
                <a:avLst/>
                <a:gdLst/>
                <a:ahLst/>
                <a:cxnLst/>
                <a:rect l="l" t="t" r="r" b="b"/>
                <a:pathLst>
                  <a:path w="1263" h="1194" extrusionOk="0">
                    <a:moveTo>
                      <a:pt x="534" y="1"/>
                    </a:moveTo>
                    <a:cubicBezTo>
                      <a:pt x="461" y="1"/>
                      <a:pt x="384" y="25"/>
                      <a:pt x="302" y="79"/>
                    </a:cubicBezTo>
                    <a:cubicBezTo>
                      <a:pt x="18" y="266"/>
                      <a:pt x="1" y="600"/>
                      <a:pt x="188" y="883"/>
                    </a:cubicBezTo>
                    <a:cubicBezTo>
                      <a:pt x="313" y="1074"/>
                      <a:pt x="500" y="1193"/>
                      <a:pt x="695" y="1193"/>
                    </a:cubicBezTo>
                    <a:cubicBezTo>
                      <a:pt x="790" y="1193"/>
                      <a:pt x="887" y="1165"/>
                      <a:pt x="979" y="1103"/>
                    </a:cubicBezTo>
                    <a:cubicBezTo>
                      <a:pt x="1263" y="917"/>
                      <a:pt x="1190" y="632"/>
                      <a:pt x="1003" y="348"/>
                    </a:cubicBezTo>
                    <a:cubicBezTo>
                      <a:pt x="870" y="147"/>
                      <a:pt x="71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6" name="Google Shape;836;p13"/>
            <p:cNvSpPr/>
            <p:nvPr/>
          </p:nvSpPr>
          <p:spPr>
            <a:xfrm>
              <a:off x="6982379" y="765746"/>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3"/>
            <p:cNvSpPr/>
            <p:nvPr/>
          </p:nvSpPr>
          <p:spPr>
            <a:xfrm>
              <a:off x="1731231" y="1406973"/>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3"/>
            <p:cNvSpPr/>
            <p:nvPr/>
          </p:nvSpPr>
          <p:spPr>
            <a:xfrm>
              <a:off x="7052520" y="1473006"/>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3"/>
            <p:cNvSpPr/>
            <p:nvPr/>
          </p:nvSpPr>
          <p:spPr>
            <a:xfrm>
              <a:off x="8153558" y="132206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3"/>
            <p:cNvSpPr/>
            <p:nvPr/>
          </p:nvSpPr>
          <p:spPr>
            <a:xfrm>
              <a:off x="2357858" y="8008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1" name="Google Shape;841;p13"/>
            <p:cNvGrpSpPr/>
            <p:nvPr/>
          </p:nvGrpSpPr>
          <p:grpSpPr>
            <a:xfrm rot="1978408">
              <a:off x="7812299" y="779420"/>
              <a:ext cx="1025622" cy="246189"/>
              <a:chOff x="7222138" y="1048338"/>
              <a:chExt cx="1281146" cy="307525"/>
            </a:xfrm>
          </p:grpSpPr>
          <p:sp>
            <p:nvSpPr>
              <p:cNvPr id="842" name="Google Shape;842;p13"/>
              <p:cNvSpPr/>
              <p:nvPr/>
            </p:nvSpPr>
            <p:spPr>
              <a:xfrm>
                <a:off x="7962945" y="12190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7225667" y="1256204"/>
                <a:ext cx="85194" cy="99509"/>
              </a:xfrm>
              <a:custGeom>
                <a:avLst/>
                <a:gdLst/>
                <a:ahLst/>
                <a:cxnLst/>
                <a:rect l="l" t="t" r="r" b="b"/>
                <a:pathLst>
                  <a:path w="1714" h="2002" extrusionOk="0">
                    <a:moveTo>
                      <a:pt x="219" y="1"/>
                    </a:moveTo>
                    <a:cubicBezTo>
                      <a:pt x="184" y="85"/>
                      <a:pt x="134" y="164"/>
                      <a:pt x="97" y="249"/>
                    </a:cubicBezTo>
                    <a:cubicBezTo>
                      <a:pt x="1" y="476"/>
                      <a:pt x="18" y="734"/>
                      <a:pt x="48" y="987"/>
                    </a:cubicBezTo>
                    <a:cubicBezTo>
                      <a:pt x="106" y="975"/>
                      <a:pt x="164" y="968"/>
                      <a:pt x="222" y="968"/>
                    </a:cubicBezTo>
                    <a:cubicBezTo>
                      <a:pt x="318" y="968"/>
                      <a:pt x="414" y="987"/>
                      <a:pt x="506" y="1031"/>
                    </a:cubicBezTo>
                    <a:cubicBezTo>
                      <a:pt x="685" y="1117"/>
                      <a:pt x="807" y="1289"/>
                      <a:pt x="871" y="1471"/>
                    </a:cubicBezTo>
                    <a:cubicBezTo>
                      <a:pt x="935" y="1649"/>
                      <a:pt x="927" y="1831"/>
                      <a:pt x="875" y="2001"/>
                    </a:cubicBezTo>
                    <a:lnTo>
                      <a:pt x="1302" y="2001"/>
                    </a:lnTo>
                    <a:cubicBezTo>
                      <a:pt x="1525" y="1734"/>
                      <a:pt x="1714" y="1421"/>
                      <a:pt x="1581" y="1066"/>
                    </a:cubicBezTo>
                    <a:cubicBezTo>
                      <a:pt x="1413" y="620"/>
                      <a:pt x="903" y="596"/>
                      <a:pt x="550" y="366"/>
                    </a:cubicBezTo>
                    <a:cubicBezTo>
                      <a:pt x="408" y="278"/>
                      <a:pt x="294" y="15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3"/>
              <p:cNvSpPr/>
              <p:nvPr/>
            </p:nvSpPr>
            <p:spPr>
              <a:xfrm>
                <a:off x="7222685" y="1322461"/>
                <a:ext cx="30370" cy="33253"/>
              </a:xfrm>
              <a:custGeom>
                <a:avLst/>
                <a:gdLst/>
                <a:ahLst/>
                <a:cxnLst/>
                <a:rect l="l" t="t" r="r" b="b"/>
                <a:pathLst>
                  <a:path w="611" h="669" extrusionOk="0">
                    <a:moveTo>
                      <a:pt x="275" y="0"/>
                    </a:moveTo>
                    <a:cubicBezTo>
                      <a:pt x="257" y="0"/>
                      <a:pt x="239" y="2"/>
                      <a:pt x="222" y="5"/>
                    </a:cubicBezTo>
                    <a:cubicBezTo>
                      <a:pt x="197" y="10"/>
                      <a:pt x="172" y="15"/>
                      <a:pt x="148" y="23"/>
                    </a:cubicBezTo>
                    <a:cubicBezTo>
                      <a:pt x="159" y="260"/>
                      <a:pt x="127" y="509"/>
                      <a:pt x="1" y="668"/>
                    </a:cubicBezTo>
                    <a:lnTo>
                      <a:pt x="540" y="668"/>
                    </a:lnTo>
                    <a:cubicBezTo>
                      <a:pt x="563" y="621"/>
                      <a:pt x="578" y="574"/>
                      <a:pt x="591" y="523"/>
                    </a:cubicBezTo>
                    <a:cubicBezTo>
                      <a:pt x="610" y="448"/>
                      <a:pt x="610" y="371"/>
                      <a:pt x="593" y="297"/>
                    </a:cubicBezTo>
                    <a:cubicBezTo>
                      <a:pt x="588" y="278"/>
                      <a:pt x="582" y="257"/>
                      <a:pt x="575" y="236"/>
                    </a:cubicBezTo>
                    <a:cubicBezTo>
                      <a:pt x="572" y="227"/>
                      <a:pt x="569" y="219"/>
                      <a:pt x="566" y="211"/>
                    </a:cubicBezTo>
                    <a:lnTo>
                      <a:pt x="566" y="211"/>
                    </a:lnTo>
                    <a:cubicBezTo>
                      <a:pt x="569" y="218"/>
                      <a:pt x="570" y="222"/>
                      <a:pt x="570" y="222"/>
                    </a:cubicBezTo>
                    <a:cubicBezTo>
                      <a:pt x="569" y="222"/>
                      <a:pt x="566" y="217"/>
                      <a:pt x="561" y="206"/>
                    </a:cubicBezTo>
                    <a:cubicBezTo>
                      <a:pt x="550" y="184"/>
                      <a:pt x="539" y="164"/>
                      <a:pt x="526" y="143"/>
                    </a:cubicBezTo>
                    <a:cubicBezTo>
                      <a:pt x="521" y="135"/>
                      <a:pt x="515" y="129"/>
                      <a:pt x="510" y="121"/>
                    </a:cubicBezTo>
                    <a:lnTo>
                      <a:pt x="506" y="116"/>
                    </a:lnTo>
                    <a:cubicBezTo>
                      <a:pt x="493" y="100"/>
                      <a:pt x="479" y="86"/>
                      <a:pt x="463" y="72"/>
                    </a:cubicBezTo>
                    <a:cubicBezTo>
                      <a:pt x="458" y="67"/>
                      <a:pt x="452" y="62"/>
                      <a:pt x="445" y="57"/>
                    </a:cubicBezTo>
                    <a:cubicBezTo>
                      <a:pt x="445" y="57"/>
                      <a:pt x="441" y="54"/>
                      <a:pt x="433" y="48"/>
                    </a:cubicBezTo>
                    <a:cubicBezTo>
                      <a:pt x="414" y="39"/>
                      <a:pt x="396" y="27"/>
                      <a:pt x="379" y="18"/>
                    </a:cubicBezTo>
                    <a:cubicBezTo>
                      <a:pt x="373" y="18"/>
                      <a:pt x="355" y="12"/>
                      <a:pt x="351" y="10"/>
                    </a:cubicBezTo>
                    <a:cubicBezTo>
                      <a:pt x="326" y="4"/>
                      <a:pt x="300" y="0"/>
                      <a:pt x="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3"/>
              <p:cNvSpPr/>
              <p:nvPr/>
            </p:nvSpPr>
            <p:spPr>
              <a:xfrm>
                <a:off x="7222138" y="1048338"/>
                <a:ext cx="1281146" cy="307525"/>
              </a:xfrm>
              <a:custGeom>
                <a:avLst/>
                <a:gdLst/>
                <a:ahLst/>
                <a:cxnLst/>
                <a:rect l="l" t="t" r="r" b="b"/>
                <a:pathLst>
                  <a:path w="25775" h="6187" extrusionOk="0">
                    <a:moveTo>
                      <a:pt x="10076" y="550"/>
                    </a:moveTo>
                    <a:cubicBezTo>
                      <a:pt x="10076" y="551"/>
                      <a:pt x="10075" y="553"/>
                      <a:pt x="10075" y="554"/>
                    </a:cubicBezTo>
                    <a:lnTo>
                      <a:pt x="10075" y="554"/>
                    </a:lnTo>
                    <a:cubicBezTo>
                      <a:pt x="10075" y="553"/>
                      <a:pt x="10076" y="552"/>
                      <a:pt x="10076" y="550"/>
                    </a:cubicBezTo>
                    <a:close/>
                    <a:moveTo>
                      <a:pt x="3644" y="996"/>
                    </a:moveTo>
                    <a:cubicBezTo>
                      <a:pt x="3883" y="996"/>
                      <a:pt x="3882" y="1367"/>
                      <a:pt x="3644" y="1367"/>
                    </a:cubicBezTo>
                    <a:cubicBezTo>
                      <a:pt x="3407" y="1367"/>
                      <a:pt x="3407" y="996"/>
                      <a:pt x="3644" y="996"/>
                    </a:cubicBezTo>
                    <a:close/>
                    <a:moveTo>
                      <a:pt x="8716" y="996"/>
                    </a:moveTo>
                    <a:cubicBezTo>
                      <a:pt x="8955" y="996"/>
                      <a:pt x="8953" y="1367"/>
                      <a:pt x="8716" y="1367"/>
                    </a:cubicBezTo>
                    <a:cubicBezTo>
                      <a:pt x="8479" y="1367"/>
                      <a:pt x="8479" y="996"/>
                      <a:pt x="8716" y="996"/>
                    </a:cubicBezTo>
                    <a:close/>
                    <a:moveTo>
                      <a:pt x="13819" y="996"/>
                    </a:moveTo>
                    <a:cubicBezTo>
                      <a:pt x="14057" y="996"/>
                      <a:pt x="14057" y="1367"/>
                      <a:pt x="13819" y="1367"/>
                    </a:cubicBezTo>
                    <a:cubicBezTo>
                      <a:pt x="13582" y="1367"/>
                      <a:pt x="13582" y="996"/>
                      <a:pt x="13819" y="996"/>
                    </a:cubicBezTo>
                    <a:close/>
                    <a:moveTo>
                      <a:pt x="18891" y="996"/>
                    </a:moveTo>
                    <a:cubicBezTo>
                      <a:pt x="19130" y="996"/>
                      <a:pt x="19128" y="1367"/>
                      <a:pt x="18891" y="1367"/>
                    </a:cubicBezTo>
                    <a:cubicBezTo>
                      <a:pt x="18653" y="1367"/>
                      <a:pt x="18653" y="996"/>
                      <a:pt x="18891" y="996"/>
                    </a:cubicBezTo>
                    <a:close/>
                    <a:moveTo>
                      <a:pt x="23994" y="996"/>
                    </a:moveTo>
                    <a:cubicBezTo>
                      <a:pt x="24232" y="996"/>
                      <a:pt x="24232" y="1367"/>
                      <a:pt x="23994" y="1367"/>
                    </a:cubicBezTo>
                    <a:cubicBezTo>
                      <a:pt x="23757" y="1367"/>
                      <a:pt x="23757" y="996"/>
                      <a:pt x="23994" y="996"/>
                    </a:cubicBezTo>
                    <a:close/>
                    <a:moveTo>
                      <a:pt x="21014" y="881"/>
                    </a:moveTo>
                    <a:cubicBezTo>
                      <a:pt x="21330" y="881"/>
                      <a:pt x="21628" y="1048"/>
                      <a:pt x="21871" y="1254"/>
                    </a:cubicBezTo>
                    <a:cubicBezTo>
                      <a:pt x="21947" y="1319"/>
                      <a:pt x="21936" y="1449"/>
                      <a:pt x="21871" y="1516"/>
                    </a:cubicBezTo>
                    <a:cubicBezTo>
                      <a:pt x="21835" y="1551"/>
                      <a:pt x="21790" y="1568"/>
                      <a:pt x="21745" y="1568"/>
                    </a:cubicBezTo>
                    <a:cubicBezTo>
                      <a:pt x="21697" y="1568"/>
                      <a:pt x="21648" y="1549"/>
                      <a:pt x="21609" y="1516"/>
                    </a:cubicBezTo>
                    <a:cubicBezTo>
                      <a:pt x="21442" y="1376"/>
                      <a:pt x="21234" y="1254"/>
                      <a:pt x="21018" y="1254"/>
                    </a:cubicBezTo>
                    <a:cubicBezTo>
                      <a:pt x="20956" y="1254"/>
                      <a:pt x="20894" y="1264"/>
                      <a:pt x="20831" y="1286"/>
                    </a:cubicBezTo>
                    <a:lnTo>
                      <a:pt x="20831" y="1284"/>
                    </a:lnTo>
                    <a:cubicBezTo>
                      <a:pt x="20551" y="1384"/>
                      <a:pt x="20388" y="1661"/>
                      <a:pt x="20273" y="1916"/>
                    </a:cubicBezTo>
                    <a:cubicBezTo>
                      <a:pt x="20246" y="1977"/>
                      <a:pt x="20179" y="2006"/>
                      <a:pt x="20113" y="2006"/>
                    </a:cubicBezTo>
                    <a:cubicBezTo>
                      <a:pt x="20080" y="2006"/>
                      <a:pt x="20046" y="1998"/>
                      <a:pt x="20019" y="1983"/>
                    </a:cubicBezTo>
                    <a:cubicBezTo>
                      <a:pt x="19926" y="1929"/>
                      <a:pt x="19912" y="1819"/>
                      <a:pt x="19953" y="1729"/>
                    </a:cubicBezTo>
                    <a:cubicBezTo>
                      <a:pt x="20113" y="1373"/>
                      <a:pt x="20369" y="1039"/>
                      <a:pt x="20757" y="919"/>
                    </a:cubicBezTo>
                    <a:cubicBezTo>
                      <a:pt x="20843" y="892"/>
                      <a:pt x="20929" y="881"/>
                      <a:pt x="21014" y="881"/>
                    </a:cubicBezTo>
                    <a:close/>
                    <a:moveTo>
                      <a:pt x="15912" y="881"/>
                    </a:moveTo>
                    <a:cubicBezTo>
                      <a:pt x="16228" y="881"/>
                      <a:pt x="16526" y="1050"/>
                      <a:pt x="16768" y="1254"/>
                    </a:cubicBezTo>
                    <a:cubicBezTo>
                      <a:pt x="16844" y="1319"/>
                      <a:pt x="16833" y="1451"/>
                      <a:pt x="16768" y="1516"/>
                    </a:cubicBezTo>
                    <a:cubicBezTo>
                      <a:pt x="16732" y="1552"/>
                      <a:pt x="16687" y="1568"/>
                      <a:pt x="16642" y="1568"/>
                    </a:cubicBezTo>
                    <a:cubicBezTo>
                      <a:pt x="16594" y="1568"/>
                      <a:pt x="16545" y="1549"/>
                      <a:pt x="16505" y="1516"/>
                    </a:cubicBezTo>
                    <a:cubicBezTo>
                      <a:pt x="16339" y="1376"/>
                      <a:pt x="16132" y="1254"/>
                      <a:pt x="15915" y="1254"/>
                    </a:cubicBezTo>
                    <a:cubicBezTo>
                      <a:pt x="15853" y="1254"/>
                      <a:pt x="15791" y="1264"/>
                      <a:pt x="15728" y="1286"/>
                    </a:cubicBezTo>
                    <a:cubicBezTo>
                      <a:pt x="15448" y="1384"/>
                      <a:pt x="15285" y="1661"/>
                      <a:pt x="15169" y="1916"/>
                    </a:cubicBezTo>
                    <a:cubicBezTo>
                      <a:pt x="15142" y="1977"/>
                      <a:pt x="15075" y="2007"/>
                      <a:pt x="15010" y="2007"/>
                    </a:cubicBezTo>
                    <a:cubicBezTo>
                      <a:pt x="14976" y="2007"/>
                      <a:pt x="14943" y="1999"/>
                      <a:pt x="14916" y="1983"/>
                    </a:cubicBezTo>
                    <a:cubicBezTo>
                      <a:pt x="14823" y="1929"/>
                      <a:pt x="14809" y="1821"/>
                      <a:pt x="14850" y="1729"/>
                    </a:cubicBezTo>
                    <a:cubicBezTo>
                      <a:pt x="15010" y="1373"/>
                      <a:pt x="15266" y="1041"/>
                      <a:pt x="15654" y="920"/>
                    </a:cubicBezTo>
                    <a:cubicBezTo>
                      <a:pt x="15741" y="894"/>
                      <a:pt x="15827" y="881"/>
                      <a:pt x="15912" y="881"/>
                    </a:cubicBezTo>
                    <a:close/>
                    <a:moveTo>
                      <a:pt x="5737" y="883"/>
                    </a:moveTo>
                    <a:cubicBezTo>
                      <a:pt x="6053" y="883"/>
                      <a:pt x="6351" y="1051"/>
                      <a:pt x="6593" y="1256"/>
                    </a:cubicBezTo>
                    <a:cubicBezTo>
                      <a:pt x="6669" y="1321"/>
                      <a:pt x="6660" y="1451"/>
                      <a:pt x="6593" y="1517"/>
                    </a:cubicBezTo>
                    <a:cubicBezTo>
                      <a:pt x="6557" y="1553"/>
                      <a:pt x="6513" y="1569"/>
                      <a:pt x="6468" y="1569"/>
                    </a:cubicBezTo>
                    <a:cubicBezTo>
                      <a:pt x="6420" y="1569"/>
                      <a:pt x="6371" y="1551"/>
                      <a:pt x="6331" y="1517"/>
                    </a:cubicBezTo>
                    <a:cubicBezTo>
                      <a:pt x="6164" y="1377"/>
                      <a:pt x="5957" y="1254"/>
                      <a:pt x="5740" y="1254"/>
                    </a:cubicBezTo>
                    <a:cubicBezTo>
                      <a:pt x="5678" y="1254"/>
                      <a:pt x="5616" y="1264"/>
                      <a:pt x="5553" y="1286"/>
                    </a:cubicBezTo>
                    <a:cubicBezTo>
                      <a:pt x="5275" y="1386"/>
                      <a:pt x="5110" y="1663"/>
                      <a:pt x="4995" y="1918"/>
                    </a:cubicBezTo>
                    <a:cubicBezTo>
                      <a:pt x="4968" y="1978"/>
                      <a:pt x="4901" y="2008"/>
                      <a:pt x="4835" y="2008"/>
                    </a:cubicBezTo>
                    <a:cubicBezTo>
                      <a:pt x="4802" y="2008"/>
                      <a:pt x="4768" y="2000"/>
                      <a:pt x="4741" y="1984"/>
                    </a:cubicBezTo>
                    <a:cubicBezTo>
                      <a:pt x="4648" y="1930"/>
                      <a:pt x="4634" y="1823"/>
                      <a:pt x="4675" y="1731"/>
                    </a:cubicBezTo>
                    <a:cubicBezTo>
                      <a:pt x="4835" y="1375"/>
                      <a:pt x="5093" y="1041"/>
                      <a:pt x="5479" y="922"/>
                    </a:cubicBezTo>
                    <a:cubicBezTo>
                      <a:pt x="5566" y="895"/>
                      <a:pt x="5652" y="883"/>
                      <a:pt x="5737" y="883"/>
                    </a:cubicBezTo>
                    <a:close/>
                    <a:moveTo>
                      <a:pt x="10839" y="881"/>
                    </a:moveTo>
                    <a:cubicBezTo>
                      <a:pt x="11155" y="881"/>
                      <a:pt x="11453" y="1050"/>
                      <a:pt x="11695" y="1254"/>
                    </a:cubicBezTo>
                    <a:cubicBezTo>
                      <a:pt x="11773" y="1319"/>
                      <a:pt x="11762" y="1451"/>
                      <a:pt x="11695" y="1517"/>
                    </a:cubicBezTo>
                    <a:cubicBezTo>
                      <a:pt x="11659" y="1553"/>
                      <a:pt x="11615" y="1569"/>
                      <a:pt x="11570" y="1569"/>
                    </a:cubicBezTo>
                    <a:cubicBezTo>
                      <a:pt x="11522" y="1569"/>
                      <a:pt x="11473" y="1551"/>
                      <a:pt x="11434" y="1517"/>
                    </a:cubicBezTo>
                    <a:cubicBezTo>
                      <a:pt x="11267" y="1377"/>
                      <a:pt x="11060" y="1254"/>
                      <a:pt x="10843" y="1254"/>
                    </a:cubicBezTo>
                    <a:cubicBezTo>
                      <a:pt x="10782" y="1254"/>
                      <a:pt x="10719" y="1264"/>
                      <a:pt x="10657" y="1286"/>
                    </a:cubicBezTo>
                    <a:cubicBezTo>
                      <a:pt x="10376" y="1384"/>
                      <a:pt x="10212" y="1661"/>
                      <a:pt x="10098" y="1918"/>
                    </a:cubicBezTo>
                    <a:cubicBezTo>
                      <a:pt x="10071" y="1978"/>
                      <a:pt x="10004" y="2008"/>
                      <a:pt x="9939" y="2008"/>
                    </a:cubicBezTo>
                    <a:cubicBezTo>
                      <a:pt x="9905" y="2008"/>
                      <a:pt x="9872" y="2000"/>
                      <a:pt x="9845" y="1984"/>
                    </a:cubicBezTo>
                    <a:cubicBezTo>
                      <a:pt x="9751" y="1929"/>
                      <a:pt x="9737" y="1821"/>
                      <a:pt x="9778" y="1731"/>
                    </a:cubicBezTo>
                    <a:cubicBezTo>
                      <a:pt x="9938" y="1375"/>
                      <a:pt x="10194" y="1041"/>
                      <a:pt x="10582" y="920"/>
                    </a:cubicBezTo>
                    <a:cubicBezTo>
                      <a:pt x="10669" y="894"/>
                      <a:pt x="10755" y="881"/>
                      <a:pt x="10839" y="881"/>
                    </a:cubicBezTo>
                    <a:close/>
                    <a:moveTo>
                      <a:pt x="17901" y="288"/>
                    </a:moveTo>
                    <a:cubicBezTo>
                      <a:pt x="18103" y="288"/>
                      <a:pt x="18304" y="352"/>
                      <a:pt x="18457" y="490"/>
                    </a:cubicBezTo>
                    <a:cubicBezTo>
                      <a:pt x="18597" y="615"/>
                      <a:pt x="18466" y="801"/>
                      <a:pt x="18319" y="801"/>
                    </a:cubicBezTo>
                    <a:cubicBezTo>
                      <a:pt x="18277" y="801"/>
                      <a:pt x="18235" y="786"/>
                      <a:pt x="18196" y="751"/>
                    </a:cubicBezTo>
                    <a:cubicBezTo>
                      <a:pt x="18118" y="681"/>
                      <a:pt x="18018" y="652"/>
                      <a:pt x="17915" y="652"/>
                    </a:cubicBezTo>
                    <a:cubicBezTo>
                      <a:pt x="17765" y="652"/>
                      <a:pt x="17609" y="714"/>
                      <a:pt x="17501" y="802"/>
                    </a:cubicBezTo>
                    <a:cubicBezTo>
                      <a:pt x="17370" y="909"/>
                      <a:pt x="17378" y="1052"/>
                      <a:pt x="17400" y="1208"/>
                    </a:cubicBezTo>
                    <a:cubicBezTo>
                      <a:pt x="17425" y="1379"/>
                      <a:pt x="17449" y="1547"/>
                      <a:pt x="17428" y="1720"/>
                    </a:cubicBezTo>
                    <a:cubicBezTo>
                      <a:pt x="17389" y="2041"/>
                      <a:pt x="17200" y="2305"/>
                      <a:pt x="16887" y="2404"/>
                    </a:cubicBezTo>
                    <a:cubicBezTo>
                      <a:pt x="16798" y="2430"/>
                      <a:pt x="16707" y="2444"/>
                      <a:pt x="16617" y="2444"/>
                    </a:cubicBezTo>
                    <a:cubicBezTo>
                      <a:pt x="16429" y="2444"/>
                      <a:pt x="16244" y="2387"/>
                      <a:pt x="16086" y="2277"/>
                    </a:cubicBezTo>
                    <a:lnTo>
                      <a:pt x="16086" y="2275"/>
                    </a:lnTo>
                    <a:cubicBezTo>
                      <a:pt x="16005" y="2215"/>
                      <a:pt x="15966" y="2115"/>
                      <a:pt x="16019" y="2022"/>
                    </a:cubicBezTo>
                    <a:cubicBezTo>
                      <a:pt x="16052" y="1967"/>
                      <a:pt x="16121" y="1929"/>
                      <a:pt x="16186" y="1929"/>
                    </a:cubicBezTo>
                    <a:cubicBezTo>
                      <a:pt x="16217" y="1929"/>
                      <a:pt x="16247" y="1937"/>
                      <a:pt x="16273" y="1956"/>
                    </a:cubicBezTo>
                    <a:cubicBezTo>
                      <a:pt x="16375" y="2028"/>
                      <a:pt x="16506" y="2074"/>
                      <a:pt x="16634" y="2074"/>
                    </a:cubicBezTo>
                    <a:cubicBezTo>
                      <a:pt x="16735" y="2074"/>
                      <a:pt x="16835" y="2046"/>
                      <a:pt x="16917" y="1979"/>
                    </a:cubicBezTo>
                    <a:cubicBezTo>
                      <a:pt x="17175" y="1772"/>
                      <a:pt x="17034" y="1375"/>
                      <a:pt x="17017" y="1104"/>
                    </a:cubicBezTo>
                    <a:cubicBezTo>
                      <a:pt x="16985" y="605"/>
                      <a:pt x="17448" y="288"/>
                      <a:pt x="17901" y="288"/>
                    </a:cubicBezTo>
                    <a:close/>
                    <a:moveTo>
                      <a:pt x="23004" y="288"/>
                    </a:moveTo>
                    <a:cubicBezTo>
                      <a:pt x="23206" y="288"/>
                      <a:pt x="23407" y="352"/>
                      <a:pt x="23560" y="490"/>
                    </a:cubicBezTo>
                    <a:cubicBezTo>
                      <a:pt x="23700" y="615"/>
                      <a:pt x="23570" y="801"/>
                      <a:pt x="23422" y="801"/>
                    </a:cubicBezTo>
                    <a:cubicBezTo>
                      <a:pt x="23381" y="801"/>
                      <a:pt x="23338" y="786"/>
                      <a:pt x="23299" y="751"/>
                    </a:cubicBezTo>
                    <a:cubicBezTo>
                      <a:pt x="23221" y="681"/>
                      <a:pt x="23121" y="652"/>
                      <a:pt x="23018" y="652"/>
                    </a:cubicBezTo>
                    <a:cubicBezTo>
                      <a:pt x="22869" y="652"/>
                      <a:pt x="22712" y="714"/>
                      <a:pt x="22604" y="802"/>
                    </a:cubicBezTo>
                    <a:cubicBezTo>
                      <a:pt x="22473" y="909"/>
                      <a:pt x="22481" y="1052"/>
                      <a:pt x="22503" y="1208"/>
                    </a:cubicBezTo>
                    <a:cubicBezTo>
                      <a:pt x="22528" y="1379"/>
                      <a:pt x="22552" y="1547"/>
                      <a:pt x="22532" y="1720"/>
                    </a:cubicBezTo>
                    <a:cubicBezTo>
                      <a:pt x="22492" y="2041"/>
                      <a:pt x="22304" y="2304"/>
                      <a:pt x="21990" y="2404"/>
                    </a:cubicBezTo>
                    <a:cubicBezTo>
                      <a:pt x="21902" y="2430"/>
                      <a:pt x="21810" y="2444"/>
                      <a:pt x="21720" y="2444"/>
                    </a:cubicBezTo>
                    <a:cubicBezTo>
                      <a:pt x="21532" y="2444"/>
                      <a:pt x="21346" y="2387"/>
                      <a:pt x="21189" y="2277"/>
                    </a:cubicBezTo>
                    <a:lnTo>
                      <a:pt x="21189" y="2274"/>
                    </a:lnTo>
                    <a:cubicBezTo>
                      <a:pt x="21108" y="2215"/>
                      <a:pt x="21069" y="2114"/>
                      <a:pt x="21123" y="2021"/>
                    </a:cubicBezTo>
                    <a:cubicBezTo>
                      <a:pt x="21155" y="1965"/>
                      <a:pt x="21224" y="1927"/>
                      <a:pt x="21290" y="1927"/>
                    </a:cubicBezTo>
                    <a:cubicBezTo>
                      <a:pt x="21320" y="1927"/>
                      <a:pt x="21350" y="1935"/>
                      <a:pt x="21376" y="1954"/>
                    </a:cubicBezTo>
                    <a:cubicBezTo>
                      <a:pt x="21478" y="2027"/>
                      <a:pt x="21608" y="2073"/>
                      <a:pt x="21736" y="2073"/>
                    </a:cubicBezTo>
                    <a:cubicBezTo>
                      <a:pt x="21838" y="2073"/>
                      <a:pt x="21938" y="2044"/>
                      <a:pt x="22020" y="1978"/>
                    </a:cubicBezTo>
                    <a:cubicBezTo>
                      <a:pt x="22277" y="1770"/>
                      <a:pt x="22139" y="1375"/>
                      <a:pt x="22120" y="1102"/>
                    </a:cubicBezTo>
                    <a:cubicBezTo>
                      <a:pt x="22088" y="605"/>
                      <a:pt x="22551" y="288"/>
                      <a:pt x="23004" y="288"/>
                    </a:cubicBezTo>
                    <a:close/>
                    <a:moveTo>
                      <a:pt x="2655" y="291"/>
                    </a:moveTo>
                    <a:cubicBezTo>
                      <a:pt x="2857" y="291"/>
                      <a:pt x="3058" y="354"/>
                      <a:pt x="3211" y="491"/>
                    </a:cubicBezTo>
                    <a:cubicBezTo>
                      <a:pt x="3351" y="616"/>
                      <a:pt x="3220" y="803"/>
                      <a:pt x="3072" y="803"/>
                    </a:cubicBezTo>
                    <a:cubicBezTo>
                      <a:pt x="3030" y="803"/>
                      <a:pt x="2988" y="789"/>
                      <a:pt x="2950" y="754"/>
                    </a:cubicBezTo>
                    <a:cubicBezTo>
                      <a:pt x="2871" y="684"/>
                      <a:pt x="2771" y="654"/>
                      <a:pt x="2667" y="654"/>
                    </a:cubicBezTo>
                    <a:cubicBezTo>
                      <a:pt x="2518" y="654"/>
                      <a:pt x="2362" y="715"/>
                      <a:pt x="2255" y="803"/>
                    </a:cubicBezTo>
                    <a:cubicBezTo>
                      <a:pt x="2123" y="911"/>
                      <a:pt x="2131" y="1053"/>
                      <a:pt x="2153" y="1210"/>
                    </a:cubicBezTo>
                    <a:cubicBezTo>
                      <a:pt x="2179" y="1381"/>
                      <a:pt x="2204" y="1549"/>
                      <a:pt x="2182" y="1723"/>
                    </a:cubicBezTo>
                    <a:cubicBezTo>
                      <a:pt x="2142" y="2044"/>
                      <a:pt x="1955" y="2307"/>
                      <a:pt x="1640" y="2405"/>
                    </a:cubicBezTo>
                    <a:cubicBezTo>
                      <a:pt x="1553" y="2432"/>
                      <a:pt x="1462" y="2445"/>
                      <a:pt x="1372" y="2445"/>
                    </a:cubicBezTo>
                    <a:cubicBezTo>
                      <a:pt x="1184" y="2445"/>
                      <a:pt x="997" y="2387"/>
                      <a:pt x="840" y="2277"/>
                    </a:cubicBezTo>
                    <a:cubicBezTo>
                      <a:pt x="759" y="2217"/>
                      <a:pt x="719" y="2117"/>
                      <a:pt x="773" y="2024"/>
                    </a:cubicBezTo>
                    <a:cubicBezTo>
                      <a:pt x="805" y="1969"/>
                      <a:pt x="874" y="1930"/>
                      <a:pt x="940" y="1930"/>
                    </a:cubicBezTo>
                    <a:cubicBezTo>
                      <a:pt x="971" y="1930"/>
                      <a:pt x="1001" y="1939"/>
                      <a:pt x="1026" y="1957"/>
                    </a:cubicBezTo>
                    <a:cubicBezTo>
                      <a:pt x="1128" y="2030"/>
                      <a:pt x="1258" y="2076"/>
                      <a:pt x="1386" y="2076"/>
                    </a:cubicBezTo>
                    <a:cubicBezTo>
                      <a:pt x="1488" y="2076"/>
                      <a:pt x="1588" y="2047"/>
                      <a:pt x="1671" y="1981"/>
                    </a:cubicBezTo>
                    <a:cubicBezTo>
                      <a:pt x="1929" y="1774"/>
                      <a:pt x="1789" y="1378"/>
                      <a:pt x="1770" y="1106"/>
                    </a:cubicBezTo>
                    <a:cubicBezTo>
                      <a:pt x="1739" y="607"/>
                      <a:pt x="2202" y="291"/>
                      <a:pt x="2655" y="291"/>
                    </a:cubicBezTo>
                    <a:close/>
                    <a:moveTo>
                      <a:pt x="7726" y="290"/>
                    </a:moveTo>
                    <a:cubicBezTo>
                      <a:pt x="7928" y="290"/>
                      <a:pt x="8129" y="353"/>
                      <a:pt x="8282" y="491"/>
                    </a:cubicBezTo>
                    <a:cubicBezTo>
                      <a:pt x="8422" y="616"/>
                      <a:pt x="8293" y="803"/>
                      <a:pt x="8145" y="803"/>
                    </a:cubicBezTo>
                    <a:cubicBezTo>
                      <a:pt x="8103" y="803"/>
                      <a:pt x="8060" y="788"/>
                      <a:pt x="8021" y="753"/>
                    </a:cubicBezTo>
                    <a:cubicBezTo>
                      <a:pt x="7943" y="683"/>
                      <a:pt x="7843" y="654"/>
                      <a:pt x="7740" y="654"/>
                    </a:cubicBezTo>
                    <a:cubicBezTo>
                      <a:pt x="7591" y="654"/>
                      <a:pt x="7434" y="715"/>
                      <a:pt x="7326" y="803"/>
                    </a:cubicBezTo>
                    <a:cubicBezTo>
                      <a:pt x="7195" y="911"/>
                      <a:pt x="7203" y="1053"/>
                      <a:pt x="7225" y="1210"/>
                    </a:cubicBezTo>
                    <a:cubicBezTo>
                      <a:pt x="7250" y="1381"/>
                      <a:pt x="7276" y="1549"/>
                      <a:pt x="7253" y="1721"/>
                    </a:cubicBezTo>
                    <a:cubicBezTo>
                      <a:pt x="7214" y="2043"/>
                      <a:pt x="7027" y="2305"/>
                      <a:pt x="6712" y="2405"/>
                    </a:cubicBezTo>
                    <a:cubicBezTo>
                      <a:pt x="6624" y="2432"/>
                      <a:pt x="6534" y="2445"/>
                      <a:pt x="6444" y="2445"/>
                    </a:cubicBezTo>
                    <a:cubicBezTo>
                      <a:pt x="6256" y="2445"/>
                      <a:pt x="6070" y="2387"/>
                      <a:pt x="5911" y="2277"/>
                    </a:cubicBezTo>
                    <a:lnTo>
                      <a:pt x="5911" y="2275"/>
                    </a:lnTo>
                    <a:cubicBezTo>
                      <a:pt x="5830" y="2217"/>
                      <a:pt x="5791" y="2115"/>
                      <a:pt x="5845" y="2022"/>
                    </a:cubicBezTo>
                    <a:cubicBezTo>
                      <a:pt x="5877" y="1968"/>
                      <a:pt x="5946" y="1929"/>
                      <a:pt x="6013" y="1929"/>
                    </a:cubicBezTo>
                    <a:cubicBezTo>
                      <a:pt x="6043" y="1929"/>
                      <a:pt x="6073" y="1937"/>
                      <a:pt x="6098" y="1956"/>
                    </a:cubicBezTo>
                    <a:cubicBezTo>
                      <a:pt x="6200" y="2029"/>
                      <a:pt x="6331" y="2075"/>
                      <a:pt x="6460" y="2075"/>
                    </a:cubicBezTo>
                    <a:cubicBezTo>
                      <a:pt x="6561" y="2075"/>
                      <a:pt x="6661" y="2046"/>
                      <a:pt x="6742" y="1981"/>
                    </a:cubicBezTo>
                    <a:cubicBezTo>
                      <a:pt x="7000" y="1774"/>
                      <a:pt x="6861" y="1376"/>
                      <a:pt x="6843" y="1104"/>
                    </a:cubicBezTo>
                    <a:cubicBezTo>
                      <a:pt x="6811" y="606"/>
                      <a:pt x="7273" y="290"/>
                      <a:pt x="7726" y="290"/>
                    </a:cubicBezTo>
                    <a:close/>
                    <a:moveTo>
                      <a:pt x="12830" y="289"/>
                    </a:moveTo>
                    <a:cubicBezTo>
                      <a:pt x="13032" y="289"/>
                      <a:pt x="13232" y="352"/>
                      <a:pt x="13386" y="490"/>
                    </a:cubicBezTo>
                    <a:cubicBezTo>
                      <a:pt x="13524" y="615"/>
                      <a:pt x="13394" y="802"/>
                      <a:pt x="13246" y="802"/>
                    </a:cubicBezTo>
                    <a:cubicBezTo>
                      <a:pt x="13205" y="802"/>
                      <a:pt x="13163" y="787"/>
                      <a:pt x="13124" y="753"/>
                    </a:cubicBezTo>
                    <a:cubicBezTo>
                      <a:pt x="13046" y="682"/>
                      <a:pt x="12946" y="652"/>
                      <a:pt x="12842" y="652"/>
                    </a:cubicBezTo>
                    <a:cubicBezTo>
                      <a:pt x="12693" y="652"/>
                      <a:pt x="12536" y="714"/>
                      <a:pt x="12428" y="802"/>
                    </a:cubicBezTo>
                    <a:cubicBezTo>
                      <a:pt x="12298" y="911"/>
                      <a:pt x="12304" y="1053"/>
                      <a:pt x="12328" y="1208"/>
                    </a:cubicBezTo>
                    <a:cubicBezTo>
                      <a:pt x="12354" y="1379"/>
                      <a:pt x="12377" y="1547"/>
                      <a:pt x="12357" y="1721"/>
                    </a:cubicBezTo>
                    <a:cubicBezTo>
                      <a:pt x="12317" y="2043"/>
                      <a:pt x="12129" y="2305"/>
                      <a:pt x="11815" y="2405"/>
                    </a:cubicBezTo>
                    <a:cubicBezTo>
                      <a:pt x="11727" y="2432"/>
                      <a:pt x="11637" y="2445"/>
                      <a:pt x="11547" y="2445"/>
                    </a:cubicBezTo>
                    <a:cubicBezTo>
                      <a:pt x="11359" y="2445"/>
                      <a:pt x="11172" y="2387"/>
                      <a:pt x="11014" y="2277"/>
                    </a:cubicBezTo>
                    <a:lnTo>
                      <a:pt x="11014" y="2275"/>
                    </a:lnTo>
                    <a:cubicBezTo>
                      <a:pt x="10934" y="2215"/>
                      <a:pt x="10894" y="2115"/>
                      <a:pt x="10948" y="2022"/>
                    </a:cubicBezTo>
                    <a:cubicBezTo>
                      <a:pt x="10980" y="1967"/>
                      <a:pt x="11049" y="1929"/>
                      <a:pt x="11115" y="1929"/>
                    </a:cubicBezTo>
                    <a:cubicBezTo>
                      <a:pt x="11146" y="1929"/>
                      <a:pt x="11176" y="1937"/>
                      <a:pt x="11201" y="1956"/>
                    </a:cubicBezTo>
                    <a:cubicBezTo>
                      <a:pt x="11303" y="2029"/>
                      <a:pt x="11433" y="2075"/>
                      <a:pt x="11561" y="2075"/>
                    </a:cubicBezTo>
                    <a:cubicBezTo>
                      <a:pt x="11663" y="2075"/>
                      <a:pt x="11763" y="2046"/>
                      <a:pt x="11845" y="1979"/>
                    </a:cubicBezTo>
                    <a:cubicBezTo>
                      <a:pt x="12102" y="1772"/>
                      <a:pt x="11963" y="1376"/>
                      <a:pt x="11945" y="1104"/>
                    </a:cubicBezTo>
                    <a:cubicBezTo>
                      <a:pt x="11913" y="606"/>
                      <a:pt x="12377" y="289"/>
                      <a:pt x="12830" y="289"/>
                    </a:cubicBezTo>
                    <a:close/>
                    <a:moveTo>
                      <a:pt x="10389" y="2380"/>
                    </a:moveTo>
                    <a:cubicBezTo>
                      <a:pt x="10438" y="2381"/>
                      <a:pt x="10484" y="2400"/>
                      <a:pt x="10521" y="2434"/>
                    </a:cubicBezTo>
                    <a:cubicBezTo>
                      <a:pt x="10554" y="2468"/>
                      <a:pt x="10573" y="2516"/>
                      <a:pt x="10574" y="2565"/>
                    </a:cubicBezTo>
                    <a:lnTo>
                      <a:pt x="10574" y="2586"/>
                    </a:lnTo>
                    <a:cubicBezTo>
                      <a:pt x="10574" y="2619"/>
                      <a:pt x="10565" y="2650"/>
                      <a:pt x="10549" y="2679"/>
                    </a:cubicBezTo>
                    <a:lnTo>
                      <a:pt x="10521" y="2717"/>
                    </a:lnTo>
                    <a:cubicBezTo>
                      <a:pt x="10497" y="2739"/>
                      <a:pt x="10470" y="2757"/>
                      <a:pt x="10438" y="2764"/>
                    </a:cubicBezTo>
                    <a:lnTo>
                      <a:pt x="10389" y="2771"/>
                    </a:lnTo>
                    <a:cubicBezTo>
                      <a:pt x="10340" y="2769"/>
                      <a:pt x="10294" y="2750"/>
                      <a:pt x="10258" y="2717"/>
                    </a:cubicBezTo>
                    <a:cubicBezTo>
                      <a:pt x="10225" y="2681"/>
                      <a:pt x="10206" y="2635"/>
                      <a:pt x="10204" y="2586"/>
                    </a:cubicBezTo>
                    <a:lnTo>
                      <a:pt x="10204" y="2565"/>
                    </a:lnTo>
                    <a:cubicBezTo>
                      <a:pt x="10204" y="2532"/>
                      <a:pt x="10212" y="2500"/>
                      <a:pt x="10229" y="2472"/>
                    </a:cubicBezTo>
                    <a:lnTo>
                      <a:pt x="10258" y="2434"/>
                    </a:lnTo>
                    <a:cubicBezTo>
                      <a:pt x="10281" y="2411"/>
                      <a:pt x="10308" y="2394"/>
                      <a:pt x="10340" y="2386"/>
                    </a:cubicBezTo>
                    <a:lnTo>
                      <a:pt x="10389" y="2380"/>
                    </a:lnTo>
                    <a:close/>
                    <a:moveTo>
                      <a:pt x="5223" y="2467"/>
                    </a:moveTo>
                    <a:cubicBezTo>
                      <a:pt x="5460" y="2467"/>
                      <a:pt x="5462" y="2837"/>
                      <a:pt x="5223" y="2837"/>
                    </a:cubicBezTo>
                    <a:cubicBezTo>
                      <a:pt x="4984" y="2837"/>
                      <a:pt x="4985" y="2467"/>
                      <a:pt x="5223" y="2467"/>
                    </a:cubicBezTo>
                    <a:close/>
                    <a:moveTo>
                      <a:pt x="15397" y="2465"/>
                    </a:moveTo>
                    <a:cubicBezTo>
                      <a:pt x="15635" y="2465"/>
                      <a:pt x="15636" y="2837"/>
                      <a:pt x="15397" y="2837"/>
                    </a:cubicBezTo>
                    <a:lnTo>
                      <a:pt x="15397" y="2836"/>
                    </a:lnTo>
                    <a:cubicBezTo>
                      <a:pt x="15158" y="2836"/>
                      <a:pt x="15160" y="2465"/>
                      <a:pt x="15397" y="2465"/>
                    </a:cubicBezTo>
                    <a:close/>
                    <a:moveTo>
                      <a:pt x="20570" y="2536"/>
                    </a:moveTo>
                    <a:cubicBezTo>
                      <a:pt x="20663" y="2536"/>
                      <a:pt x="20755" y="2595"/>
                      <a:pt x="20755" y="2714"/>
                    </a:cubicBezTo>
                    <a:lnTo>
                      <a:pt x="20755" y="2728"/>
                    </a:lnTo>
                    <a:cubicBezTo>
                      <a:pt x="20755" y="2847"/>
                      <a:pt x="20663" y="2907"/>
                      <a:pt x="20571" y="2907"/>
                    </a:cubicBezTo>
                    <a:cubicBezTo>
                      <a:pt x="20478" y="2907"/>
                      <a:pt x="20385" y="2847"/>
                      <a:pt x="20385" y="2728"/>
                    </a:cubicBezTo>
                    <a:lnTo>
                      <a:pt x="20385" y="2714"/>
                    </a:lnTo>
                    <a:cubicBezTo>
                      <a:pt x="20385" y="2595"/>
                      <a:pt x="20478" y="2536"/>
                      <a:pt x="20570" y="2536"/>
                    </a:cubicBezTo>
                    <a:close/>
                    <a:moveTo>
                      <a:pt x="3913" y="274"/>
                    </a:moveTo>
                    <a:cubicBezTo>
                      <a:pt x="3926" y="274"/>
                      <a:pt x="3938" y="275"/>
                      <a:pt x="3952" y="278"/>
                    </a:cubicBezTo>
                    <a:cubicBezTo>
                      <a:pt x="4248" y="333"/>
                      <a:pt x="4493" y="585"/>
                      <a:pt x="4553" y="879"/>
                    </a:cubicBezTo>
                    <a:cubicBezTo>
                      <a:pt x="4621" y="1207"/>
                      <a:pt x="4498" y="1530"/>
                      <a:pt x="4271" y="1769"/>
                    </a:cubicBezTo>
                    <a:cubicBezTo>
                      <a:pt x="4086" y="1964"/>
                      <a:pt x="3694" y="2222"/>
                      <a:pt x="3966" y="2506"/>
                    </a:cubicBezTo>
                    <a:cubicBezTo>
                      <a:pt x="4183" y="2734"/>
                      <a:pt x="4520" y="2795"/>
                      <a:pt x="4737" y="3029"/>
                    </a:cubicBezTo>
                    <a:cubicBezTo>
                      <a:pt x="4862" y="3162"/>
                      <a:pt x="4737" y="3348"/>
                      <a:pt x="4599" y="3348"/>
                    </a:cubicBezTo>
                    <a:cubicBezTo>
                      <a:pt x="4557" y="3348"/>
                      <a:pt x="4513" y="3331"/>
                      <a:pt x="4475" y="3290"/>
                    </a:cubicBezTo>
                    <a:cubicBezTo>
                      <a:pt x="4265" y="3065"/>
                      <a:pt x="3939" y="3000"/>
                      <a:pt x="3717" y="2783"/>
                    </a:cubicBezTo>
                    <a:cubicBezTo>
                      <a:pt x="3488" y="2559"/>
                      <a:pt x="3432" y="2244"/>
                      <a:pt x="3594" y="1962"/>
                    </a:cubicBezTo>
                    <a:cubicBezTo>
                      <a:pt x="3750" y="1691"/>
                      <a:pt x="4075" y="1544"/>
                      <a:pt x="4173" y="1240"/>
                    </a:cubicBezTo>
                    <a:cubicBezTo>
                      <a:pt x="4259" y="976"/>
                      <a:pt x="4138" y="688"/>
                      <a:pt x="3852" y="635"/>
                    </a:cubicBezTo>
                    <a:cubicBezTo>
                      <a:pt x="3632" y="594"/>
                      <a:pt x="3709" y="274"/>
                      <a:pt x="3913" y="274"/>
                    </a:cubicBezTo>
                    <a:close/>
                    <a:moveTo>
                      <a:pt x="8985" y="274"/>
                    </a:moveTo>
                    <a:cubicBezTo>
                      <a:pt x="8997" y="274"/>
                      <a:pt x="9010" y="275"/>
                      <a:pt x="9023" y="278"/>
                    </a:cubicBezTo>
                    <a:cubicBezTo>
                      <a:pt x="9321" y="333"/>
                      <a:pt x="9564" y="585"/>
                      <a:pt x="9626" y="879"/>
                    </a:cubicBezTo>
                    <a:cubicBezTo>
                      <a:pt x="9693" y="1207"/>
                      <a:pt x="9569" y="1530"/>
                      <a:pt x="9343" y="1769"/>
                    </a:cubicBezTo>
                    <a:cubicBezTo>
                      <a:pt x="9158" y="1964"/>
                      <a:pt x="8765" y="2222"/>
                      <a:pt x="9037" y="2506"/>
                    </a:cubicBezTo>
                    <a:cubicBezTo>
                      <a:pt x="9254" y="2734"/>
                      <a:pt x="9591" y="2795"/>
                      <a:pt x="9808" y="3029"/>
                    </a:cubicBezTo>
                    <a:cubicBezTo>
                      <a:pt x="9933" y="3162"/>
                      <a:pt x="9809" y="3348"/>
                      <a:pt x="9670" y="3348"/>
                    </a:cubicBezTo>
                    <a:cubicBezTo>
                      <a:pt x="9628" y="3348"/>
                      <a:pt x="9585" y="3331"/>
                      <a:pt x="9547" y="3290"/>
                    </a:cubicBezTo>
                    <a:cubicBezTo>
                      <a:pt x="9337" y="3065"/>
                      <a:pt x="9010" y="3000"/>
                      <a:pt x="8789" y="2783"/>
                    </a:cubicBezTo>
                    <a:cubicBezTo>
                      <a:pt x="8559" y="2559"/>
                      <a:pt x="8504" y="2244"/>
                      <a:pt x="8665" y="1962"/>
                    </a:cubicBezTo>
                    <a:cubicBezTo>
                      <a:pt x="8822" y="1691"/>
                      <a:pt x="9147" y="1544"/>
                      <a:pt x="9245" y="1240"/>
                    </a:cubicBezTo>
                    <a:cubicBezTo>
                      <a:pt x="9332" y="976"/>
                      <a:pt x="9210" y="688"/>
                      <a:pt x="8923" y="635"/>
                    </a:cubicBezTo>
                    <a:cubicBezTo>
                      <a:pt x="8704" y="594"/>
                      <a:pt x="8780" y="274"/>
                      <a:pt x="8985" y="274"/>
                    </a:cubicBezTo>
                    <a:close/>
                    <a:moveTo>
                      <a:pt x="14088" y="274"/>
                    </a:moveTo>
                    <a:cubicBezTo>
                      <a:pt x="14101" y="274"/>
                      <a:pt x="14113" y="275"/>
                      <a:pt x="14126" y="278"/>
                    </a:cubicBezTo>
                    <a:lnTo>
                      <a:pt x="14125" y="278"/>
                    </a:lnTo>
                    <a:cubicBezTo>
                      <a:pt x="14422" y="333"/>
                      <a:pt x="14668" y="585"/>
                      <a:pt x="14728" y="879"/>
                    </a:cubicBezTo>
                    <a:cubicBezTo>
                      <a:pt x="14794" y="1207"/>
                      <a:pt x="14671" y="1530"/>
                      <a:pt x="14445" y="1769"/>
                    </a:cubicBezTo>
                    <a:cubicBezTo>
                      <a:pt x="14259" y="1964"/>
                      <a:pt x="13868" y="2222"/>
                      <a:pt x="14139" y="2506"/>
                    </a:cubicBezTo>
                    <a:cubicBezTo>
                      <a:pt x="14357" y="2734"/>
                      <a:pt x="14693" y="2795"/>
                      <a:pt x="14911" y="3029"/>
                    </a:cubicBezTo>
                    <a:cubicBezTo>
                      <a:pt x="15035" y="3162"/>
                      <a:pt x="14910" y="3348"/>
                      <a:pt x="14772" y="3348"/>
                    </a:cubicBezTo>
                    <a:cubicBezTo>
                      <a:pt x="14730" y="3348"/>
                      <a:pt x="14687" y="3331"/>
                      <a:pt x="14649" y="3290"/>
                    </a:cubicBezTo>
                    <a:cubicBezTo>
                      <a:pt x="14438" y="3065"/>
                      <a:pt x="14114" y="3000"/>
                      <a:pt x="13892" y="2783"/>
                    </a:cubicBezTo>
                    <a:cubicBezTo>
                      <a:pt x="13661" y="2559"/>
                      <a:pt x="13606" y="2244"/>
                      <a:pt x="13769" y="1962"/>
                    </a:cubicBezTo>
                    <a:cubicBezTo>
                      <a:pt x="13924" y="1691"/>
                      <a:pt x="14248" y="1544"/>
                      <a:pt x="14348" y="1240"/>
                    </a:cubicBezTo>
                    <a:cubicBezTo>
                      <a:pt x="14433" y="976"/>
                      <a:pt x="14312" y="688"/>
                      <a:pt x="14027" y="635"/>
                    </a:cubicBezTo>
                    <a:cubicBezTo>
                      <a:pt x="13806" y="594"/>
                      <a:pt x="13883" y="274"/>
                      <a:pt x="14088" y="274"/>
                    </a:cubicBezTo>
                    <a:close/>
                    <a:moveTo>
                      <a:pt x="19160" y="274"/>
                    </a:moveTo>
                    <a:cubicBezTo>
                      <a:pt x="19172" y="274"/>
                      <a:pt x="19185" y="275"/>
                      <a:pt x="19198" y="278"/>
                    </a:cubicBezTo>
                    <a:lnTo>
                      <a:pt x="19196" y="278"/>
                    </a:lnTo>
                    <a:cubicBezTo>
                      <a:pt x="19494" y="333"/>
                      <a:pt x="19739" y="585"/>
                      <a:pt x="19799" y="879"/>
                    </a:cubicBezTo>
                    <a:cubicBezTo>
                      <a:pt x="19866" y="1207"/>
                      <a:pt x="19742" y="1530"/>
                      <a:pt x="19516" y="1769"/>
                    </a:cubicBezTo>
                    <a:cubicBezTo>
                      <a:pt x="19331" y="1964"/>
                      <a:pt x="18940" y="2222"/>
                      <a:pt x="19211" y="2506"/>
                    </a:cubicBezTo>
                    <a:cubicBezTo>
                      <a:pt x="19427" y="2734"/>
                      <a:pt x="19765" y="2795"/>
                      <a:pt x="19983" y="3029"/>
                    </a:cubicBezTo>
                    <a:cubicBezTo>
                      <a:pt x="20107" y="3162"/>
                      <a:pt x="19982" y="3348"/>
                      <a:pt x="19844" y="3348"/>
                    </a:cubicBezTo>
                    <a:cubicBezTo>
                      <a:pt x="19802" y="3348"/>
                      <a:pt x="19758" y="3331"/>
                      <a:pt x="19720" y="3290"/>
                    </a:cubicBezTo>
                    <a:cubicBezTo>
                      <a:pt x="19510" y="3065"/>
                      <a:pt x="19185" y="3000"/>
                      <a:pt x="18964" y="2783"/>
                    </a:cubicBezTo>
                    <a:cubicBezTo>
                      <a:pt x="18734" y="2559"/>
                      <a:pt x="18677" y="2244"/>
                      <a:pt x="18840" y="1962"/>
                    </a:cubicBezTo>
                    <a:cubicBezTo>
                      <a:pt x="18995" y="1691"/>
                      <a:pt x="19321" y="1544"/>
                      <a:pt x="19420" y="1240"/>
                    </a:cubicBezTo>
                    <a:cubicBezTo>
                      <a:pt x="19505" y="976"/>
                      <a:pt x="19383" y="688"/>
                      <a:pt x="19098" y="635"/>
                    </a:cubicBezTo>
                    <a:cubicBezTo>
                      <a:pt x="18879" y="594"/>
                      <a:pt x="18955" y="274"/>
                      <a:pt x="19160" y="274"/>
                    </a:cubicBezTo>
                    <a:close/>
                    <a:moveTo>
                      <a:pt x="24262" y="276"/>
                    </a:moveTo>
                    <a:cubicBezTo>
                      <a:pt x="24274" y="276"/>
                      <a:pt x="24288" y="277"/>
                      <a:pt x="24301" y="279"/>
                    </a:cubicBezTo>
                    <a:cubicBezTo>
                      <a:pt x="24597" y="335"/>
                      <a:pt x="24843" y="585"/>
                      <a:pt x="24903" y="879"/>
                    </a:cubicBezTo>
                    <a:cubicBezTo>
                      <a:pt x="24971" y="1208"/>
                      <a:pt x="24847" y="1531"/>
                      <a:pt x="24621" y="1769"/>
                    </a:cubicBezTo>
                    <a:cubicBezTo>
                      <a:pt x="24436" y="1964"/>
                      <a:pt x="24043" y="2222"/>
                      <a:pt x="24314" y="2508"/>
                    </a:cubicBezTo>
                    <a:cubicBezTo>
                      <a:pt x="24531" y="2736"/>
                      <a:pt x="24868" y="2796"/>
                      <a:pt x="25086" y="3030"/>
                    </a:cubicBezTo>
                    <a:cubicBezTo>
                      <a:pt x="25212" y="3163"/>
                      <a:pt x="25086" y="3349"/>
                      <a:pt x="24948" y="3349"/>
                    </a:cubicBezTo>
                    <a:cubicBezTo>
                      <a:pt x="24906" y="3349"/>
                      <a:pt x="24863" y="3332"/>
                      <a:pt x="24825" y="3292"/>
                    </a:cubicBezTo>
                    <a:cubicBezTo>
                      <a:pt x="24613" y="3065"/>
                      <a:pt x="24289" y="3000"/>
                      <a:pt x="24067" y="2783"/>
                    </a:cubicBezTo>
                    <a:cubicBezTo>
                      <a:pt x="23837" y="2559"/>
                      <a:pt x="23782" y="2244"/>
                      <a:pt x="23943" y="1962"/>
                    </a:cubicBezTo>
                    <a:cubicBezTo>
                      <a:pt x="24099" y="1691"/>
                      <a:pt x="24425" y="1544"/>
                      <a:pt x="24523" y="1240"/>
                    </a:cubicBezTo>
                    <a:cubicBezTo>
                      <a:pt x="24608" y="976"/>
                      <a:pt x="24488" y="688"/>
                      <a:pt x="24201" y="635"/>
                    </a:cubicBezTo>
                    <a:cubicBezTo>
                      <a:pt x="23981" y="594"/>
                      <a:pt x="24056" y="276"/>
                      <a:pt x="24262" y="276"/>
                    </a:cubicBezTo>
                    <a:close/>
                    <a:moveTo>
                      <a:pt x="13427" y="3542"/>
                    </a:moveTo>
                    <a:cubicBezTo>
                      <a:pt x="13429" y="3545"/>
                      <a:pt x="13431" y="3547"/>
                      <a:pt x="13431" y="3547"/>
                    </a:cubicBezTo>
                    <a:cubicBezTo>
                      <a:pt x="13431" y="3547"/>
                      <a:pt x="13430" y="3545"/>
                      <a:pt x="13427" y="3542"/>
                    </a:cubicBezTo>
                    <a:close/>
                    <a:moveTo>
                      <a:pt x="23120" y="1107"/>
                    </a:moveTo>
                    <a:cubicBezTo>
                      <a:pt x="23177" y="1107"/>
                      <a:pt x="23234" y="1131"/>
                      <a:pt x="23275" y="1188"/>
                    </a:cubicBezTo>
                    <a:cubicBezTo>
                      <a:pt x="23469" y="1459"/>
                      <a:pt x="23606" y="1826"/>
                      <a:pt x="23495" y="2157"/>
                    </a:cubicBezTo>
                    <a:cubicBezTo>
                      <a:pt x="23438" y="2326"/>
                      <a:pt x="23320" y="2443"/>
                      <a:pt x="23203" y="2571"/>
                    </a:cubicBezTo>
                    <a:cubicBezTo>
                      <a:pt x="23086" y="2700"/>
                      <a:pt x="23081" y="2833"/>
                      <a:pt x="23082" y="3003"/>
                    </a:cubicBezTo>
                    <a:cubicBezTo>
                      <a:pt x="23082" y="3182"/>
                      <a:pt x="23067" y="3361"/>
                      <a:pt x="22968" y="3516"/>
                    </a:cubicBezTo>
                    <a:cubicBezTo>
                      <a:pt x="22880" y="3657"/>
                      <a:pt x="22748" y="3768"/>
                      <a:pt x="22606" y="3852"/>
                    </a:cubicBezTo>
                    <a:cubicBezTo>
                      <a:pt x="22378" y="3989"/>
                      <a:pt x="22123" y="4053"/>
                      <a:pt x="21865" y="4053"/>
                    </a:cubicBezTo>
                    <a:cubicBezTo>
                      <a:pt x="21774" y="4053"/>
                      <a:pt x="21682" y="4045"/>
                      <a:pt x="21591" y="4029"/>
                    </a:cubicBezTo>
                    <a:lnTo>
                      <a:pt x="21591" y="4028"/>
                    </a:lnTo>
                    <a:cubicBezTo>
                      <a:pt x="21368" y="3990"/>
                      <a:pt x="21447" y="3667"/>
                      <a:pt x="21654" y="3667"/>
                    </a:cubicBezTo>
                    <a:cubicBezTo>
                      <a:pt x="21665" y="3667"/>
                      <a:pt x="21677" y="3668"/>
                      <a:pt x="21689" y="3670"/>
                    </a:cubicBezTo>
                    <a:cubicBezTo>
                      <a:pt x="21748" y="3680"/>
                      <a:pt x="21807" y="3684"/>
                      <a:pt x="21866" y="3684"/>
                    </a:cubicBezTo>
                    <a:cubicBezTo>
                      <a:pt x="22088" y="3684"/>
                      <a:pt x="22305" y="3617"/>
                      <a:pt x="22489" y="3489"/>
                    </a:cubicBezTo>
                    <a:cubicBezTo>
                      <a:pt x="22584" y="3421"/>
                      <a:pt x="22671" y="3331"/>
                      <a:pt x="22699" y="3214"/>
                    </a:cubicBezTo>
                    <a:cubicBezTo>
                      <a:pt x="22731" y="3075"/>
                      <a:pt x="22702" y="2926"/>
                      <a:pt x="22717" y="2785"/>
                    </a:cubicBezTo>
                    <a:cubicBezTo>
                      <a:pt x="22729" y="2636"/>
                      <a:pt x="22786" y="2495"/>
                      <a:pt x="22880" y="2380"/>
                    </a:cubicBezTo>
                    <a:cubicBezTo>
                      <a:pt x="22956" y="2286"/>
                      <a:pt x="23059" y="2210"/>
                      <a:pt x="23117" y="2103"/>
                    </a:cubicBezTo>
                    <a:cubicBezTo>
                      <a:pt x="23247" y="1864"/>
                      <a:pt x="23097" y="1573"/>
                      <a:pt x="22956" y="1375"/>
                    </a:cubicBezTo>
                    <a:cubicBezTo>
                      <a:pt x="22858" y="1238"/>
                      <a:pt x="22987" y="1107"/>
                      <a:pt x="23120" y="1107"/>
                    </a:cubicBezTo>
                    <a:close/>
                    <a:moveTo>
                      <a:pt x="12945" y="1108"/>
                    </a:moveTo>
                    <a:cubicBezTo>
                      <a:pt x="13002" y="1108"/>
                      <a:pt x="13059" y="1132"/>
                      <a:pt x="13101" y="1189"/>
                    </a:cubicBezTo>
                    <a:cubicBezTo>
                      <a:pt x="13295" y="1460"/>
                      <a:pt x="13431" y="1827"/>
                      <a:pt x="13321" y="2158"/>
                    </a:cubicBezTo>
                    <a:cubicBezTo>
                      <a:pt x="13264" y="2328"/>
                      <a:pt x="13145" y="2445"/>
                      <a:pt x="13028" y="2573"/>
                    </a:cubicBezTo>
                    <a:cubicBezTo>
                      <a:pt x="12911" y="2701"/>
                      <a:pt x="12906" y="2834"/>
                      <a:pt x="12908" y="3003"/>
                    </a:cubicBezTo>
                    <a:cubicBezTo>
                      <a:pt x="12908" y="3184"/>
                      <a:pt x="12892" y="3363"/>
                      <a:pt x="12794" y="3518"/>
                    </a:cubicBezTo>
                    <a:cubicBezTo>
                      <a:pt x="12705" y="3659"/>
                      <a:pt x="12574" y="3770"/>
                      <a:pt x="12431" y="3853"/>
                    </a:cubicBezTo>
                    <a:cubicBezTo>
                      <a:pt x="12203" y="3989"/>
                      <a:pt x="11949" y="4053"/>
                      <a:pt x="11692" y="4053"/>
                    </a:cubicBezTo>
                    <a:cubicBezTo>
                      <a:pt x="11600" y="4053"/>
                      <a:pt x="11508" y="4045"/>
                      <a:pt x="11416" y="4029"/>
                    </a:cubicBezTo>
                    <a:lnTo>
                      <a:pt x="11416" y="4028"/>
                    </a:lnTo>
                    <a:cubicBezTo>
                      <a:pt x="11193" y="3990"/>
                      <a:pt x="11272" y="3668"/>
                      <a:pt x="11479" y="3668"/>
                    </a:cubicBezTo>
                    <a:cubicBezTo>
                      <a:pt x="11491" y="3668"/>
                      <a:pt x="11502" y="3669"/>
                      <a:pt x="11515" y="3671"/>
                    </a:cubicBezTo>
                    <a:cubicBezTo>
                      <a:pt x="11573" y="3681"/>
                      <a:pt x="11632" y="3686"/>
                      <a:pt x="11691" y="3686"/>
                    </a:cubicBezTo>
                    <a:cubicBezTo>
                      <a:pt x="11913" y="3686"/>
                      <a:pt x="12130" y="3618"/>
                      <a:pt x="12314" y="3489"/>
                    </a:cubicBezTo>
                    <a:cubicBezTo>
                      <a:pt x="12409" y="3423"/>
                      <a:pt x="12496" y="3331"/>
                      <a:pt x="12524" y="3216"/>
                    </a:cubicBezTo>
                    <a:cubicBezTo>
                      <a:pt x="12556" y="3076"/>
                      <a:pt x="12528" y="2927"/>
                      <a:pt x="12542" y="2787"/>
                    </a:cubicBezTo>
                    <a:cubicBezTo>
                      <a:pt x="12555" y="2638"/>
                      <a:pt x="12612" y="2497"/>
                      <a:pt x="12706" y="2381"/>
                    </a:cubicBezTo>
                    <a:cubicBezTo>
                      <a:pt x="12781" y="2288"/>
                      <a:pt x="12884" y="2210"/>
                      <a:pt x="12942" y="2104"/>
                    </a:cubicBezTo>
                    <a:cubicBezTo>
                      <a:pt x="13072" y="1864"/>
                      <a:pt x="12922" y="1574"/>
                      <a:pt x="12781" y="1376"/>
                    </a:cubicBezTo>
                    <a:cubicBezTo>
                      <a:pt x="12683" y="1240"/>
                      <a:pt x="12812" y="1108"/>
                      <a:pt x="12945" y="1108"/>
                    </a:cubicBezTo>
                    <a:close/>
                    <a:moveTo>
                      <a:pt x="18017" y="1107"/>
                    </a:moveTo>
                    <a:cubicBezTo>
                      <a:pt x="18074" y="1107"/>
                      <a:pt x="18131" y="1131"/>
                      <a:pt x="18172" y="1188"/>
                    </a:cubicBezTo>
                    <a:cubicBezTo>
                      <a:pt x="18367" y="1460"/>
                      <a:pt x="18503" y="1826"/>
                      <a:pt x="18392" y="2158"/>
                    </a:cubicBezTo>
                    <a:cubicBezTo>
                      <a:pt x="18335" y="2328"/>
                      <a:pt x="18217" y="2443"/>
                      <a:pt x="18099" y="2573"/>
                    </a:cubicBezTo>
                    <a:cubicBezTo>
                      <a:pt x="17982" y="2701"/>
                      <a:pt x="17978" y="2834"/>
                      <a:pt x="17979" y="3003"/>
                    </a:cubicBezTo>
                    <a:cubicBezTo>
                      <a:pt x="17981" y="3182"/>
                      <a:pt x="17965" y="3361"/>
                      <a:pt x="17865" y="3516"/>
                    </a:cubicBezTo>
                    <a:cubicBezTo>
                      <a:pt x="17776" y="3657"/>
                      <a:pt x="17645" y="3770"/>
                      <a:pt x="17503" y="3853"/>
                    </a:cubicBezTo>
                    <a:cubicBezTo>
                      <a:pt x="17275" y="3989"/>
                      <a:pt x="17021" y="4053"/>
                      <a:pt x="16763" y="4053"/>
                    </a:cubicBezTo>
                    <a:cubicBezTo>
                      <a:pt x="16672" y="4053"/>
                      <a:pt x="16580" y="4045"/>
                      <a:pt x="16488" y="4029"/>
                    </a:cubicBezTo>
                    <a:lnTo>
                      <a:pt x="16488" y="4028"/>
                    </a:lnTo>
                    <a:cubicBezTo>
                      <a:pt x="16266" y="3990"/>
                      <a:pt x="16344" y="3667"/>
                      <a:pt x="16551" y="3667"/>
                    </a:cubicBezTo>
                    <a:cubicBezTo>
                      <a:pt x="16562" y="3667"/>
                      <a:pt x="16574" y="3668"/>
                      <a:pt x="16586" y="3670"/>
                    </a:cubicBezTo>
                    <a:cubicBezTo>
                      <a:pt x="16646" y="3680"/>
                      <a:pt x="16705" y="3685"/>
                      <a:pt x="16765" y="3685"/>
                    </a:cubicBezTo>
                    <a:cubicBezTo>
                      <a:pt x="16985" y="3685"/>
                      <a:pt x="17202" y="3617"/>
                      <a:pt x="17386" y="3489"/>
                    </a:cubicBezTo>
                    <a:cubicBezTo>
                      <a:pt x="17480" y="3421"/>
                      <a:pt x="17568" y="3331"/>
                      <a:pt x="17596" y="3214"/>
                    </a:cubicBezTo>
                    <a:cubicBezTo>
                      <a:pt x="17629" y="3076"/>
                      <a:pt x="17599" y="2927"/>
                      <a:pt x="17613" y="2785"/>
                    </a:cubicBezTo>
                    <a:cubicBezTo>
                      <a:pt x="17626" y="2638"/>
                      <a:pt x="17683" y="2497"/>
                      <a:pt x="17778" y="2381"/>
                    </a:cubicBezTo>
                    <a:cubicBezTo>
                      <a:pt x="17852" y="2288"/>
                      <a:pt x="17955" y="2210"/>
                      <a:pt x="18014" y="2104"/>
                    </a:cubicBezTo>
                    <a:cubicBezTo>
                      <a:pt x="18144" y="1864"/>
                      <a:pt x="17993" y="1573"/>
                      <a:pt x="17852" y="1375"/>
                    </a:cubicBezTo>
                    <a:cubicBezTo>
                      <a:pt x="17755" y="1239"/>
                      <a:pt x="17884" y="1107"/>
                      <a:pt x="18017" y="1107"/>
                    </a:cubicBezTo>
                    <a:close/>
                    <a:moveTo>
                      <a:pt x="2771" y="1109"/>
                    </a:moveTo>
                    <a:cubicBezTo>
                      <a:pt x="2827" y="1109"/>
                      <a:pt x="2885" y="1133"/>
                      <a:pt x="2926" y="1191"/>
                    </a:cubicBezTo>
                    <a:cubicBezTo>
                      <a:pt x="3120" y="1462"/>
                      <a:pt x="3258" y="1827"/>
                      <a:pt x="3146" y="2160"/>
                    </a:cubicBezTo>
                    <a:cubicBezTo>
                      <a:pt x="3090" y="2329"/>
                      <a:pt x="2972" y="2446"/>
                      <a:pt x="2853" y="2575"/>
                    </a:cubicBezTo>
                    <a:cubicBezTo>
                      <a:pt x="2736" y="2703"/>
                      <a:pt x="2731" y="2836"/>
                      <a:pt x="2733" y="3005"/>
                    </a:cubicBezTo>
                    <a:cubicBezTo>
                      <a:pt x="2733" y="3184"/>
                      <a:pt x="2718" y="3363"/>
                      <a:pt x="2620" y="3518"/>
                    </a:cubicBezTo>
                    <a:cubicBezTo>
                      <a:pt x="2530" y="3659"/>
                      <a:pt x="2399" y="3771"/>
                      <a:pt x="2256" y="3855"/>
                    </a:cubicBezTo>
                    <a:cubicBezTo>
                      <a:pt x="2029" y="3989"/>
                      <a:pt x="1775" y="4053"/>
                      <a:pt x="1517" y="4053"/>
                    </a:cubicBezTo>
                    <a:cubicBezTo>
                      <a:pt x="1426" y="4053"/>
                      <a:pt x="1333" y="4045"/>
                      <a:pt x="1242" y="4029"/>
                    </a:cubicBezTo>
                    <a:cubicBezTo>
                      <a:pt x="1020" y="3992"/>
                      <a:pt x="1098" y="3670"/>
                      <a:pt x="1306" y="3670"/>
                    </a:cubicBezTo>
                    <a:cubicBezTo>
                      <a:pt x="1317" y="3670"/>
                      <a:pt x="1329" y="3671"/>
                      <a:pt x="1341" y="3673"/>
                    </a:cubicBezTo>
                    <a:cubicBezTo>
                      <a:pt x="1400" y="3683"/>
                      <a:pt x="1458" y="3687"/>
                      <a:pt x="1517" y="3687"/>
                    </a:cubicBezTo>
                    <a:cubicBezTo>
                      <a:pt x="1738" y="3687"/>
                      <a:pt x="1955" y="3620"/>
                      <a:pt x="2139" y="3491"/>
                    </a:cubicBezTo>
                    <a:cubicBezTo>
                      <a:pt x="2234" y="3423"/>
                      <a:pt x="2323" y="3333"/>
                      <a:pt x="2350" y="3216"/>
                    </a:cubicBezTo>
                    <a:cubicBezTo>
                      <a:pt x="2383" y="3078"/>
                      <a:pt x="2353" y="2929"/>
                      <a:pt x="2367" y="2788"/>
                    </a:cubicBezTo>
                    <a:cubicBezTo>
                      <a:pt x="2380" y="2639"/>
                      <a:pt x="2437" y="2499"/>
                      <a:pt x="2532" y="2383"/>
                    </a:cubicBezTo>
                    <a:cubicBezTo>
                      <a:pt x="2606" y="2290"/>
                      <a:pt x="2709" y="2212"/>
                      <a:pt x="2768" y="2106"/>
                    </a:cubicBezTo>
                    <a:cubicBezTo>
                      <a:pt x="2897" y="1865"/>
                      <a:pt x="2747" y="1576"/>
                      <a:pt x="2606" y="1378"/>
                    </a:cubicBezTo>
                    <a:cubicBezTo>
                      <a:pt x="2509" y="1241"/>
                      <a:pt x="2638" y="1109"/>
                      <a:pt x="2771" y="1109"/>
                    </a:cubicBezTo>
                    <a:close/>
                    <a:moveTo>
                      <a:pt x="7842" y="1109"/>
                    </a:moveTo>
                    <a:cubicBezTo>
                      <a:pt x="7899" y="1109"/>
                      <a:pt x="7956" y="1132"/>
                      <a:pt x="7997" y="1189"/>
                    </a:cubicBezTo>
                    <a:cubicBezTo>
                      <a:pt x="8192" y="1460"/>
                      <a:pt x="8330" y="1827"/>
                      <a:pt x="8219" y="2160"/>
                    </a:cubicBezTo>
                    <a:cubicBezTo>
                      <a:pt x="8162" y="2329"/>
                      <a:pt x="8043" y="2445"/>
                      <a:pt x="7926" y="2573"/>
                    </a:cubicBezTo>
                    <a:cubicBezTo>
                      <a:pt x="7807" y="2701"/>
                      <a:pt x="7803" y="2836"/>
                      <a:pt x="7804" y="3005"/>
                    </a:cubicBezTo>
                    <a:cubicBezTo>
                      <a:pt x="7806" y="3184"/>
                      <a:pt x="7790" y="3363"/>
                      <a:pt x="7692" y="3518"/>
                    </a:cubicBezTo>
                    <a:cubicBezTo>
                      <a:pt x="7602" y="3659"/>
                      <a:pt x="7470" y="3770"/>
                      <a:pt x="7328" y="3855"/>
                    </a:cubicBezTo>
                    <a:cubicBezTo>
                      <a:pt x="7100" y="3989"/>
                      <a:pt x="6847" y="4053"/>
                      <a:pt x="6589" y="4053"/>
                    </a:cubicBezTo>
                    <a:cubicBezTo>
                      <a:pt x="6497" y="4053"/>
                      <a:pt x="6405" y="4045"/>
                      <a:pt x="6313" y="4029"/>
                    </a:cubicBezTo>
                    <a:cubicBezTo>
                      <a:pt x="6091" y="3992"/>
                      <a:pt x="6169" y="3668"/>
                      <a:pt x="6377" y="3668"/>
                    </a:cubicBezTo>
                    <a:cubicBezTo>
                      <a:pt x="6389" y="3668"/>
                      <a:pt x="6401" y="3669"/>
                      <a:pt x="6413" y="3671"/>
                    </a:cubicBezTo>
                    <a:cubicBezTo>
                      <a:pt x="6471" y="3681"/>
                      <a:pt x="6530" y="3686"/>
                      <a:pt x="6589" y="3686"/>
                    </a:cubicBezTo>
                    <a:cubicBezTo>
                      <a:pt x="6809" y="3686"/>
                      <a:pt x="7027" y="3619"/>
                      <a:pt x="7211" y="3491"/>
                    </a:cubicBezTo>
                    <a:cubicBezTo>
                      <a:pt x="7307" y="3423"/>
                      <a:pt x="7394" y="3333"/>
                      <a:pt x="7421" y="3216"/>
                    </a:cubicBezTo>
                    <a:cubicBezTo>
                      <a:pt x="7454" y="3078"/>
                      <a:pt x="7424" y="2927"/>
                      <a:pt x="7439" y="2787"/>
                    </a:cubicBezTo>
                    <a:cubicBezTo>
                      <a:pt x="7451" y="2638"/>
                      <a:pt x="7508" y="2497"/>
                      <a:pt x="7603" y="2381"/>
                    </a:cubicBezTo>
                    <a:cubicBezTo>
                      <a:pt x="7678" y="2288"/>
                      <a:pt x="7781" y="2212"/>
                      <a:pt x="7839" y="2104"/>
                    </a:cubicBezTo>
                    <a:cubicBezTo>
                      <a:pt x="7969" y="1865"/>
                      <a:pt x="7819" y="1574"/>
                      <a:pt x="7678" y="1376"/>
                    </a:cubicBezTo>
                    <a:cubicBezTo>
                      <a:pt x="7581" y="1240"/>
                      <a:pt x="7710" y="1109"/>
                      <a:pt x="7842" y="1109"/>
                    </a:cubicBezTo>
                    <a:close/>
                    <a:moveTo>
                      <a:pt x="3230" y="3117"/>
                    </a:moveTo>
                    <a:cubicBezTo>
                      <a:pt x="3262" y="3117"/>
                      <a:pt x="3296" y="3124"/>
                      <a:pt x="3328" y="3138"/>
                    </a:cubicBezTo>
                    <a:cubicBezTo>
                      <a:pt x="3611" y="3263"/>
                      <a:pt x="3706" y="3607"/>
                      <a:pt x="3738" y="3885"/>
                    </a:cubicBezTo>
                    <a:cubicBezTo>
                      <a:pt x="3773" y="4199"/>
                      <a:pt x="3705" y="4517"/>
                      <a:pt x="3562" y="4795"/>
                    </a:cubicBezTo>
                    <a:cubicBezTo>
                      <a:pt x="3533" y="4855"/>
                      <a:pt x="3468" y="4886"/>
                      <a:pt x="3403" y="4886"/>
                    </a:cubicBezTo>
                    <a:cubicBezTo>
                      <a:pt x="3370" y="4886"/>
                      <a:pt x="3337" y="4878"/>
                      <a:pt x="3309" y="4862"/>
                    </a:cubicBezTo>
                    <a:cubicBezTo>
                      <a:pt x="3220" y="4810"/>
                      <a:pt x="3198" y="4697"/>
                      <a:pt x="3242" y="4609"/>
                    </a:cubicBezTo>
                    <a:cubicBezTo>
                      <a:pt x="3348" y="4400"/>
                      <a:pt x="3393" y="4165"/>
                      <a:pt x="3372" y="3933"/>
                    </a:cubicBezTo>
                    <a:cubicBezTo>
                      <a:pt x="3367" y="3882"/>
                      <a:pt x="3360" y="3831"/>
                      <a:pt x="3348" y="3782"/>
                    </a:cubicBezTo>
                    <a:cubicBezTo>
                      <a:pt x="3342" y="3754"/>
                      <a:pt x="3334" y="3725"/>
                      <a:pt x="3326" y="3697"/>
                    </a:cubicBezTo>
                    <a:cubicBezTo>
                      <a:pt x="3322" y="3684"/>
                      <a:pt x="3317" y="3671"/>
                      <a:pt x="3314" y="3659"/>
                    </a:cubicBezTo>
                    <a:cubicBezTo>
                      <a:pt x="3308" y="3646"/>
                      <a:pt x="3305" y="3639"/>
                      <a:pt x="3305" y="3639"/>
                    </a:cubicBezTo>
                    <a:lnTo>
                      <a:pt x="3305" y="3639"/>
                    </a:lnTo>
                    <a:cubicBezTo>
                      <a:pt x="3305" y="3639"/>
                      <a:pt x="3307" y="3641"/>
                      <a:pt x="3309" y="3646"/>
                    </a:cubicBezTo>
                    <a:cubicBezTo>
                      <a:pt x="3299" y="3621"/>
                      <a:pt x="3287" y="3597"/>
                      <a:pt x="3272" y="3575"/>
                    </a:cubicBezTo>
                    <a:cubicBezTo>
                      <a:pt x="3267" y="3563"/>
                      <a:pt x="3259" y="3553"/>
                      <a:pt x="3253" y="3542"/>
                    </a:cubicBezTo>
                    <a:lnTo>
                      <a:pt x="3253" y="3542"/>
                    </a:lnTo>
                    <a:cubicBezTo>
                      <a:pt x="3256" y="3545"/>
                      <a:pt x="3257" y="3547"/>
                      <a:pt x="3257" y="3547"/>
                    </a:cubicBezTo>
                    <a:cubicBezTo>
                      <a:pt x="3257" y="3547"/>
                      <a:pt x="3256" y="3544"/>
                      <a:pt x="3252" y="3540"/>
                    </a:cubicBezTo>
                    <a:lnTo>
                      <a:pt x="3252" y="3540"/>
                    </a:lnTo>
                    <a:cubicBezTo>
                      <a:pt x="3252" y="3541"/>
                      <a:pt x="3253" y="3542"/>
                      <a:pt x="3253" y="3542"/>
                    </a:cubicBezTo>
                    <a:lnTo>
                      <a:pt x="3253" y="3542"/>
                    </a:lnTo>
                    <a:cubicBezTo>
                      <a:pt x="3251" y="3540"/>
                      <a:pt x="3248" y="3537"/>
                      <a:pt x="3244" y="3532"/>
                    </a:cubicBezTo>
                    <a:cubicBezTo>
                      <a:pt x="3208" y="3489"/>
                      <a:pt x="3196" y="3483"/>
                      <a:pt x="3141" y="3458"/>
                    </a:cubicBezTo>
                    <a:cubicBezTo>
                      <a:pt x="3049" y="3418"/>
                      <a:pt x="3029" y="3284"/>
                      <a:pt x="3075" y="3205"/>
                    </a:cubicBezTo>
                    <a:cubicBezTo>
                      <a:pt x="3110" y="3143"/>
                      <a:pt x="3168" y="3117"/>
                      <a:pt x="3230" y="3117"/>
                    </a:cubicBezTo>
                    <a:close/>
                    <a:moveTo>
                      <a:pt x="8302" y="3117"/>
                    </a:moveTo>
                    <a:cubicBezTo>
                      <a:pt x="8334" y="3117"/>
                      <a:pt x="8368" y="3124"/>
                      <a:pt x="8399" y="3138"/>
                    </a:cubicBezTo>
                    <a:cubicBezTo>
                      <a:pt x="8683" y="3263"/>
                      <a:pt x="8778" y="3607"/>
                      <a:pt x="8809" y="3885"/>
                    </a:cubicBezTo>
                    <a:cubicBezTo>
                      <a:pt x="8844" y="4199"/>
                      <a:pt x="8776" y="4517"/>
                      <a:pt x="8635" y="4795"/>
                    </a:cubicBezTo>
                    <a:cubicBezTo>
                      <a:pt x="8605" y="4855"/>
                      <a:pt x="8540" y="4886"/>
                      <a:pt x="8475" y="4886"/>
                    </a:cubicBezTo>
                    <a:cubicBezTo>
                      <a:pt x="8442" y="4886"/>
                      <a:pt x="8410" y="4878"/>
                      <a:pt x="8382" y="4862"/>
                    </a:cubicBezTo>
                    <a:cubicBezTo>
                      <a:pt x="8292" y="4810"/>
                      <a:pt x="8270" y="4697"/>
                      <a:pt x="8316" y="4609"/>
                    </a:cubicBezTo>
                    <a:cubicBezTo>
                      <a:pt x="8420" y="4400"/>
                      <a:pt x="8464" y="4165"/>
                      <a:pt x="8444" y="3933"/>
                    </a:cubicBezTo>
                    <a:cubicBezTo>
                      <a:pt x="8439" y="3882"/>
                      <a:pt x="8431" y="3831"/>
                      <a:pt x="8420" y="3782"/>
                    </a:cubicBezTo>
                    <a:cubicBezTo>
                      <a:pt x="8414" y="3754"/>
                      <a:pt x="8406" y="3725"/>
                      <a:pt x="8398" y="3697"/>
                    </a:cubicBezTo>
                    <a:cubicBezTo>
                      <a:pt x="8393" y="3684"/>
                      <a:pt x="8390" y="3671"/>
                      <a:pt x="8385" y="3659"/>
                    </a:cubicBezTo>
                    <a:cubicBezTo>
                      <a:pt x="8379" y="3646"/>
                      <a:pt x="8377" y="3639"/>
                      <a:pt x="8377" y="3639"/>
                    </a:cubicBezTo>
                    <a:lnTo>
                      <a:pt x="8377" y="3639"/>
                    </a:lnTo>
                    <a:cubicBezTo>
                      <a:pt x="8378" y="3639"/>
                      <a:pt x="8379" y="3641"/>
                      <a:pt x="8380" y="3646"/>
                    </a:cubicBezTo>
                    <a:lnTo>
                      <a:pt x="8380" y="3646"/>
                    </a:lnTo>
                    <a:cubicBezTo>
                      <a:pt x="8371" y="3621"/>
                      <a:pt x="8358" y="3597"/>
                      <a:pt x="8344" y="3575"/>
                    </a:cubicBezTo>
                    <a:cubicBezTo>
                      <a:pt x="8338" y="3563"/>
                      <a:pt x="8331" y="3553"/>
                      <a:pt x="8325" y="3542"/>
                    </a:cubicBezTo>
                    <a:lnTo>
                      <a:pt x="8325" y="3542"/>
                    </a:lnTo>
                    <a:cubicBezTo>
                      <a:pt x="8327" y="3545"/>
                      <a:pt x="8329" y="3547"/>
                      <a:pt x="8329" y="3547"/>
                    </a:cubicBezTo>
                    <a:cubicBezTo>
                      <a:pt x="8329" y="3547"/>
                      <a:pt x="8327" y="3544"/>
                      <a:pt x="8323" y="3540"/>
                    </a:cubicBezTo>
                    <a:lnTo>
                      <a:pt x="8323" y="3540"/>
                    </a:lnTo>
                    <a:cubicBezTo>
                      <a:pt x="8324" y="3541"/>
                      <a:pt x="8324" y="3542"/>
                      <a:pt x="8325" y="3542"/>
                    </a:cubicBezTo>
                    <a:lnTo>
                      <a:pt x="8325" y="3542"/>
                    </a:lnTo>
                    <a:cubicBezTo>
                      <a:pt x="8323" y="3540"/>
                      <a:pt x="8319" y="3537"/>
                      <a:pt x="8316" y="3532"/>
                    </a:cubicBezTo>
                    <a:cubicBezTo>
                      <a:pt x="8279" y="3489"/>
                      <a:pt x="8268" y="3483"/>
                      <a:pt x="8213" y="3458"/>
                    </a:cubicBezTo>
                    <a:cubicBezTo>
                      <a:pt x="8121" y="3418"/>
                      <a:pt x="8100" y="3284"/>
                      <a:pt x="8146" y="3205"/>
                    </a:cubicBezTo>
                    <a:cubicBezTo>
                      <a:pt x="8182" y="3143"/>
                      <a:pt x="8240" y="3117"/>
                      <a:pt x="8302" y="3117"/>
                    </a:cubicBezTo>
                    <a:close/>
                    <a:moveTo>
                      <a:pt x="13404" y="3117"/>
                    </a:moveTo>
                    <a:cubicBezTo>
                      <a:pt x="13437" y="3117"/>
                      <a:pt x="13470" y="3124"/>
                      <a:pt x="13501" y="3138"/>
                    </a:cubicBezTo>
                    <a:cubicBezTo>
                      <a:pt x="13786" y="3263"/>
                      <a:pt x="13881" y="3607"/>
                      <a:pt x="13913" y="3885"/>
                    </a:cubicBezTo>
                    <a:lnTo>
                      <a:pt x="13911" y="3885"/>
                    </a:lnTo>
                    <a:cubicBezTo>
                      <a:pt x="13947" y="4199"/>
                      <a:pt x="13879" y="4517"/>
                      <a:pt x="13737" y="4795"/>
                    </a:cubicBezTo>
                    <a:cubicBezTo>
                      <a:pt x="13707" y="4855"/>
                      <a:pt x="13641" y="4886"/>
                      <a:pt x="13577" y="4886"/>
                    </a:cubicBezTo>
                    <a:cubicBezTo>
                      <a:pt x="13544" y="4886"/>
                      <a:pt x="13511" y="4878"/>
                      <a:pt x="13484" y="4862"/>
                    </a:cubicBezTo>
                    <a:cubicBezTo>
                      <a:pt x="13393" y="4810"/>
                      <a:pt x="13371" y="4697"/>
                      <a:pt x="13417" y="4609"/>
                    </a:cubicBezTo>
                    <a:cubicBezTo>
                      <a:pt x="13522" y="4400"/>
                      <a:pt x="13568" y="4165"/>
                      <a:pt x="13545" y="3933"/>
                    </a:cubicBezTo>
                    <a:cubicBezTo>
                      <a:pt x="13542" y="3882"/>
                      <a:pt x="13534" y="3831"/>
                      <a:pt x="13522" y="3782"/>
                    </a:cubicBezTo>
                    <a:cubicBezTo>
                      <a:pt x="13515" y="3754"/>
                      <a:pt x="13509" y="3725"/>
                      <a:pt x="13500" y="3697"/>
                    </a:cubicBezTo>
                    <a:cubicBezTo>
                      <a:pt x="13496" y="3684"/>
                      <a:pt x="13492" y="3671"/>
                      <a:pt x="13487" y="3659"/>
                    </a:cubicBezTo>
                    <a:cubicBezTo>
                      <a:pt x="13482" y="3646"/>
                      <a:pt x="13479" y="3639"/>
                      <a:pt x="13480" y="3639"/>
                    </a:cubicBezTo>
                    <a:lnTo>
                      <a:pt x="13480" y="3639"/>
                    </a:lnTo>
                    <a:cubicBezTo>
                      <a:pt x="13480" y="3639"/>
                      <a:pt x="13481" y="3641"/>
                      <a:pt x="13484" y="3646"/>
                    </a:cubicBezTo>
                    <a:cubicBezTo>
                      <a:pt x="13473" y="3621"/>
                      <a:pt x="13460" y="3597"/>
                      <a:pt x="13447" y="3575"/>
                    </a:cubicBezTo>
                    <a:cubicBezTo>
                      <a:pt x="13440" y="3562"/>
                      <a:pt x="13433" y="3552"/>
                      <a:pt x="13426" y="3541"/>
                    </a:cubicBezTo>
                    <a:lnTo>
                      <a:pt x="13426" y="3541"/>
                    </a:lnTo>
                    <a:cubicBezTo>
                      <a:pt x="13426" y="3541"/>
                      <a:pt x="13426" y="3541"/>
                      <a:pt x="13427" y="3542"/>
                    </a:cubicBezTo>
                    <a:lnTo>
                      <a:pt x="13427" y="3542"/>
                    </a:lnTo>
                    <a:cubicBezTo>
                      <a:pt x="13426" y="3541"/>
                      <a:pt x="13426" y="3541"/>
                      <a:pt x="13425" y="3540"/>
                    </a:cubicBezTo>
                    <a:lnTo>
                      <a:pt x="13425" y="3540"/>
                    </a:lnTo>
                    <a:cubicBezTo>
                      <a:pt x="13425" y="3540"/>
                      <a:pt x="13425" y="3540"/>
                      <a:pt x="13426" y="3541"/>
                    </a:cubicBezTo>
                    <a:lnTo>
                      <a:pt x="13426" y="3541"/>
                    </a:lnTo>
                    <a:cubicBezTo>
                      <a:pt x="13423" y="3538"/>
                      <a:pt x="13421" y="3536"/>
                      <a:pt x="13417" y="3532"/>
                    </a:cubicBezTo>
                    <a:cubicBezTo>
                      <a:pt x="13382" y="3489"/>
                      <a:pt x="13371" y="3483"/>
                      <a:pt x="13314" y="3458"/>
                    </a:cubicBezTo>
                    <a:cubicBezTo>
                      <a:pt x="13223" y="3418"/>
                      <a:pt x="13202" y="3284"/>
                      <a:pt x="13248" y="3205"/>
                    </a:cubicBezTo>
                    <a:cubicBezTo>
                      <a:pt x="13284" y="3143"/>
                      <a:pt x="13343" y="3117"/>
                      <a:pt x="13404" y="3117"/>
                    </a:cubicBezTo>
                    <a:close/>
                    <a:moveTo>
                      <a:pt x="18476" y="3117"/>
                    </a:moveTo>
                    <a:cubicBezTo>
                      <a:pt x="18508" y="3117"/>
                      <a:pt x="18541" y="3124"/>
                      <a:pt x="18573" y="3138"/>
                    </a:cubicBezTo>
                    <a:cubicBezTo>
                      <a:pt x="18858" y="3263"/>
                      <a:pt x="18953" y="3607"/>
                      <a:pt x="18984" y="3885"/>
                    </a:cubicBezTo>
                    <a:cubicBezTo>
                      <a:pt x="19019" y="4199"/>
                      <a:pt x="18951" y="4517"/>
                      <a:pt x="18809" y="4795"/>
                    </a:cubicBezTo>
                    <a:cubicBezTo>
                      <a:pt x="18778" y="4855"/>
                      <a:pt x="18713" y="4886"/>
                      <a:pt x="18648" y="4886"/>
                    </a:cubicBezTo>
                    <a:cubicBezTo>
                      <a:pt x="18616" y="4886"/>
                      <a:pt x="18583" y="4878"/>
                      <a:pt x="18555" y="4862"/>
                    </a:cubicBezTo>
                    <a:cubicBezTo>
                      <a:pt x="18465" y="4810"/>
                      <a:pt x="18443" y="4697"/>
                      <a:pt x="18489" y="4609"/>
                    </a:cubicBezTo>
                    <a:cubicBezTo>
                      <a:pt x="18593" y="4400"/>
                      <a:pt x="18639" y="4165"/>
                      <a:pt x="18617" y="3933"/>
                    </a:cubicBezTo>
                    <a:cubicBezTo>
                      <a:pt x="18614" y="3882"/>
                      <a:pt x="18606" y="3831"/>
                      <a:pt x="18593" y="3782"/>
                    </a:cubicBezTo>
                    <a:cubicBezTo>
                      <a:pt x="18587" y="3754"/>
                      <a:pt x="18581" y="3725"/>
                      <a:pt x="18571" y="3697"/>
                    </a:cubicBezTo>
                    <a:cubicBezTo>
                      <a:pt x="18568" y="3684"/>
                      <a:pt x="18563" y="3671"/>
                      <a:pt x="18558" y="3659"/>
                    </a:cubicBezTo>
                    <a:cubicBezTo>
                      <a:pt x="18553" y="3646"/>
                      <a:pt x="18551" y="3639"/>
                      <a:pt x="18551" y="3639"/>
                    </a:cubicBezTo>
                    <a:lnTo>
                      <a:pt x="18551" y="3639"/>
                    </a:lnTo>
                    <a:cubicBezTo>
                      <a:pt x="18552" y="3639"/>
                      <a:pt x="18553" y="3641"/>
                      <a:pt x="18555" y="3646"/>
                    </a:cubicBezTo>
                    <a:cubicBezTo>
                      <a:pt x="18544" y="3621"/>
                      <a:pt x="18532" y="3597"/>
                      <a:pt x="18519" y="3575"/>
                    </a:cubicBezTo>
                    <a:cubicBezTo>
                      <a:pt x="18511" y="3562"/>
                      <a:pt x="18505" y="3551"/>
                      <a:pt x="18497" y="3540"/>
                    </a:cubicBezTo>
                    <a:lnTo>
                      <a:pt x="18497" y="3540"/>
                    </a:lnTo>
                    <a:cubicBezTo>
                      <a:pt x="18500" y="3544"/>
                      <a:pt x="18503" y="3547"/>
                      <a:pt x="18503" y="3547"/>
                    </a:cubicBezTo>
                    <a:cubicBezTo>
                      <a:pt x="18503" y="3547"/>
                      <a:pt x="18499" y="3542"/>
                      <a:pt x="18490" y="3532"/>
                    </a:cubicBezTo>
                    <a:cubicBezTo>
                      <a:pt x="18454" y="3489"/>
                      <a:pt x="18443" y="3483"/>
                      <a:pt x="18386" y="3458"/>
                    </a:cubicBezTo>
                    <a:cubicBezTo>
                      <a:pt x="18294" y="3418"/>
                      <a:pt x="18274" y="3284"/>
                      <a:pt x="18319" y="3205"/>
                    </a:cubicBezTo>
                    <a:cubicBezTo>
                      <a:pt x="18356" y="3143"/>
                      <a:pt x="18414" y="3117"/>
                      <a:pt x="18476" y="3117"/>
                    </a:cubicBezTo>
                    <a:close/>
                    <a:moveTo>
                      <a:pt x="23578" y="3117"/>
                    </a:moveTo>
                    <a:cubicBezTo>
                      <a:pt x="23611" y="3117"/>
                      <a:pt x="23644" y="3124"/>
                      <a:pt x="23676" y="3138"/>
                    </a:cubicBezTo>
                    <a:cubicBezTo>
                      <a:pt x="23961" y="3263"/>
                      <a:pt x="24054" y="3607"/>
                      <a:pt x="24086" y="3885"/>
                    </a:cubicBezTo>
                    <a:cubicBezTo>
                      <a:pt x="24122" y="4199"/>
                      <a:pt x="24054" y="4517"/>
                      <a:pt x="23912" y="4795"/>
                    </a:cubicBezTo>
                    <a:cubicBezTo>
                      <a:pt x="23881" y="4855"/>
                      <a:pt x="23816" y="4886"/>
                      <a:pt x="23752" y="4886"/>
                    </a:cubicBezTo>
                    <a:cubicBezTo>
                      <a:pt x="23719" y="4886"/>
                      <a:pt x="23686" y="4878"/>
                      <a:pt x="23659" y="4862"/>
                    </a:cubicBezTo>
                    <a:cubicBezTo>
                      <a:pt x="23568" y="4810"/>
                      <a:pt x="23546" y="4697"/>
                      <a:pt x="23592" y="4609"/>
                    </a:cubicBezTo>
                    <a:cubicBezTo>
                      <a:pt x="23697" y="4400"/>
                      <a:pt x="23741" y="4165"/>
                      <a:pt x="23720" y="3933"/>
                    </a:cubicBezTo>
                    <a:cubicBezTo>
                      <a:pt x="23717" y="3882"/>
                      <a:pt x="23708" y="3831"/>
                      <a:pt x="23697" y="3782"/>
                    </a:cubicBezTo>
                    <a:cubicBezTo>
                      <a:pt x="23690" y="3754"/>
                      <a:pt x="23682" y="3725"/>
                      <a:pt x="23674" y="3697"/>
                    </a:cubicBezTo>
                    <a:cubicBezTo>
                      <a:pt x="23670" y="3684"/>
                      <a:pt x="23666" y="3671"/>
                      <a:pt x="23662" y="3659"/>
                    </a:cubicBezTo>
                    <a:cubicBezTo>
                      <a:pt x="23656" y="3646"/>
                      <a:pt x="23653" y="3639"/>
                      <a:pt x="23654" y="3639"/>
                    </a:cubicBezTo>
                    <a:lnTo>
                      <a:pt x="23654" y="3639"/>
                    </a:lnTo>
                    <a:cubicBezTo>
                      <a:pt x="23655" y="3639"/>
                      <a:pt x="23656" y="3641"/>
                      <a:pt x="23659" y="3646"/>
                    </a:cubicBezTo>
                    <a:cubicBezTo>
                      <a:pt x="23647" y="3621"/>
                      <a:pt x="23635" y="3597"/>
                      <a:pt x="23621" y="3575"/>
                    </a:cubicBezTo>
                    <a:cubicBezTo>
                      <a:pt x="23615" y="3563"/>
                      <a:pt x="23607" y="3553"/>
                      <a:pt x="23601" y="3542"/>
                    </a:cubicBezTo>
                    <a:lnTo>
                      <a:pt x="23601" y="3542"/>
                    </a:lnTo>
                    <a:cubicBezTo>
                      <a:pt x="23604" y="3545"/>
                      <a:pt x="23605" y="3547"/>
                      <a:pt x="23605" y="3547"/>
                    </a:cubicBezTo>
                    <a:cubicBezTo>
                      <a:pt x="23606" y="3547"/>
                      <a:pt x="23604" y="3544"/>
                      <a:pt x="23600" y="3540"/>
                    </a:cubicBezTo>
                    <a:lnTo>
                      <a:pt x="23600" y="3540"/>
                    </a:lnTo>
                    <a:cubicBezTo>
                      <a:pt x="23600" y="3541"/>
                      <a:pt x="23601" y="3542"/>
                      <a:pt x="23601" y="3542"/>
                    </a:cubicBezTo>
                    <a:lnTo>
                      <a:pt x="23601" y="3542"/>
                    </a:lnTo>
                    <a:cubicBezTo>
                      <a:pt x="23599" y="3540"/>
                      <a:pt x="23596" y="3537"/>
                      <a:pt x="23592" y="3532"/>
                    </a:cubicBezTo>
                    <a:cubicBezTo>
                      <a:pt x="23556" y="3489"/>
                      <a:pt x="23546" y="3483"/>
                      <a:pt x="23489" y="3458"/>
                    </a:cubicBezTo>
                    <a:cubicBezTo>
                      <a:pt x="23397" y="3418"/>
                      <a:pt x="23377" y="3284"/>
                      <a:pt x="23423" y="3205"/>
                    </a:cubicBezTo>
                    <a:cubicBezTo>
                      <a:pt x="23459" y="3143"/>
                      <a:pt x="23517" y="3117"/>
                      <a:pt x="23578" y="3117"/>
                    </a:cubicBezTo>
                    <a:close/>
                    <a:moveTo>
                      <a:pt x="19553" y="3783"/>
                    </a:moveTo>
                    <a:cubicBezTo>
                      <a:pt x="19571" y="3783"/>
                      <a:pt x="19590" y="3786"/>
                      <a:pt x="19609" y="3792"/>
                    </a:cubicBezTo>
                    <a:cubicBezTo>
                      <a:pt x="19981" y="3904"/>
                      <a:pt x="20257" y="4218"/>
                      <a:pt x="20323" y="4601"/>
                    </a:cubicBezTo>
                    <a:cubicBezTo>
                      <a:pt x="20388" y="5006"/>
                      <a:pt x="20220" y="5422"/>
                      <a:pt x="19905" y="5680"/>
                    </a:cubicBezTo>
                    <a:lnTo>
                      <a:pt x="19905" y="5677"/>
                    </a:lnTo>
                    <a:cubicBezTo>
                      <a:pt x="19865" y="5710"/>
                      <a:pt x="19816" y="5730"/>
                      <a:pt x="19767" y="5730"/>
                    </a:cubicBezTo>
                    <a:cubicBezTo>
                      <a:pt x="19723" y="5730"/>
                      <a:pt x="19680" y="5714"/>
                      <a:pt x="19643" y="5677"/>
                    </a:cubicBezTo>
                    <a:cubicBezTo>
                      <a:pt x="19578" y="5612"/>
                      <a:pt x="19565" y="5479"/>
                      <a:pt x="19643" y="5416"/>
                    </a:cubicBezTo>
                    <a:cubicBezTo>
                      <a:pt x="19861" y="5237"/>
                      <a:pt x="20004" y="4958"/>
                      <a:pt x="19964" y="4685"/>
                    </a:cubicBezTo>
                    <a:cubicBezTo>
                      <a:pt x="19929" y="4441"/>
                      <a:pt x="19747" y="4218"/>
                      <a:pt x="19510" y="4148"/>
                    </a:cubicBezTo>
                    <a:cubicBezTo>
                      <a:pt x="19301" y="4087"/>
                      <a:pt x="19365" y="3783"/>
                      <a:pt x="19553" y="3783"/>
                    </a:cubicBezTo>
                    <a:close/>
                    <a:moveTo>
                      <a:pt x="9378" y="3785"/>
                    </a:moveTo>
                    <a:cubicBezTo>
                      <a:pt x="9396" y="3785"/>
                      <a:pt x="9415" y="3787"/>
                      <a:pt x="9435" y="3793"/>
                    </a:cubicBezTo>
                    <a:cubicBezTo>
                      <a:pt x="9807" y="3906"/>
                      <a:pt x="10084" y="4219"/>
                      <a:pt x="10149" y="4602"/>
                    </a:cubicBezTo>
                    <a:cubicBezTo>
                      <a:pt x="10213" y="5006"/>
                      <a:pt x="10046" y="5422"/>
                      <a:pt x="9731" y="5680"/>
                    </a:cubicBezTo>
                    <a:lnTo>
                      <a:pt x="9731" y="5679"/>
                    </a:lnTo>
                    <a:cubicBezTo>
                      <a:pt x="9690" y="5712"/>
                      <a:pt x="9641" y="5731"/>
                      <a:pt x="9593" y="5731"/>
                    </a:cubicBezTo>
                    <a:cubicBezTo>
                      <a:pt x="9549" y="5731"/>
                      <a:pt x="9506" y="5715"/>
                      <a:pt x="9469" y="5679"/>
                    </a:cubicBezTo>
                    <a:cubicBezTo>
                      <a:pt x="9403" y="5614"/>
                      <a:pt x="9392" y="5481"/>
                      <a:pt x="9469" y="5417"/>
                    </a:cubicBezTo>
                    <a:cubicBezTo>
                      <a:pt x="9686" y="5239"/>
                      <a:pt x="9829" y="4960"/>
                      <a:pt x="9789" y="4686"/>
                    </a:cubicBezTo>
                    <a:cubicBezTo>
                      <a:pt x="9754" y="4442"/>
                      <a:pt x="9574" y="4218"/>
                      <a:pt x="9337" y="4149"/>
                    </a:cubicBezTo>
                    <a:cubicBezTo>
                      <a:pt x="9127" y="4087"/>
                      <a:pt x="9191" y="3785"/>
                      <a:pt x="9378" y="3785"/>
                    </a:cubicBezTo>
                    <a:close/>
                    <a:moveTo>
                      <a:pt x="14482" y="3783"/>
                    </a:moveTo>
                    <a:cubicBezTo>
                      <a:pt x="14499" y="3783"/>
                      <a:pt x="14518" y="3786"/>
                      <a:pt x="14538" y="3792"/>
                    </a:cubicBezTo>
                    <a:cubicBezTo>
                      <a:pt x="14910" y="3906"/>
                      <a:pt x="15185" y="4219"/>
                      <a:pt x="15252" y="4602"/>
                    </a:cubicBezTo>
                    <a:cubicBezTo>
                      <a:pt x="15315" y="5006"/>
                      <a:pt x="15149" y="5422"/>
                      <a:pt x="14834" y="5680"/>
                    </a:cubicBezTo>
                    <a:lnTo>
                      <a:pt x="14834" y="5679"/>
                    </a:lnTo>
                    <a:cubicBezTo>
                      <a:pt x="14793" y="5712"/>
                      <a:pt x="14745" y="5731"/>
                      <a:pt x="14696" y="5731"/>
                    </a:cubicBezTo>
                    <a:cubicBezTo>
                      <a:pt x="14652" y="5731"/>
                      <a:pt x="14608" y="5715"/>
                      <a:pt x="14571" y="5679"/>
                    </a:cubicBezTo>
                    <a:cubicBezTo>
                      <a:pt x="14506" y="5612"/>
                      <a:pt x="14494" y="5481"/>
                      <a:pt x="14571" y="5416"/>
                    </a:cubicBezTo>
                    <a:cubicBezTo>
                      <a:pt x="14790" y="5239"/>
                      <a:pt x="14932" y="4960"/>
                      <a:pt x="14892" y="4686"/>
                    </a:cubicBezTo>
                    <a:cubicBezTo>
                      <a:pt x="14858" y="4441"/>
                      <a:pt x="14676" y="4218"/>
                      <a:pt x="14438" y="4148"/>
                    </a:cubicBezTo>
                    <a:cubicBezTo>
                      <a:pt x="14230" y="4087"/>
                      <a:pt x="14294" y="3783"/>
                      <a:pt x="14482" y="3783"/>
                    </a:cubicBezTo>
                    <a:close/>
                    <a:moveTo>
                      <a:pt x="4307" y="3785"/>
                    </a:moveTo>
                    <a:cubicBezTo>
                      <a:pt x="4324" y="3785"/>
                      <a:pt x="4343" y="3787"/>
                      <a:pt x="4363" y="3793"/>
                    </a:cubicBezTo>
                    <a:cubicBezTo>
                      <a:pt x="4735" y="3907"/>
                      <a:pt x="5010" y="4219"/>
                      <a:pt x="5077" y="4604"/>
                    </a:cubicBezTo>
                    <a:cubicBezTo>
                      <a:pt x="5142" y="5006"/>
                      <a:pt x="4974" y="5422"/>
                      <a:pt x="4659" y="5680"/>
                    </a:cubicBezTo>
                    <a:cubicBezTo>
                      <a:pt x="4619" y="5713"/>
                      <a:pt x="4570" y="5732"/>
                      <a:pt x="4521" y="5732"/>
                    </a:cubicBezTo>
                    <a:cubicBezTo>
                      <a:pt x="4477" y="5732"/>
                      <a:pt x="4433" y="5716"/>
                      <a:pt x="4396" y="5680"/>
                    </a:cubicBezTo>
                    <a:cubicBezTo>
                      <a:pt x="4331" y="5614"/>
                      <a:pt x="4319" y="5482"/>
                      <a:pt x="4396" y="5417"/>
                    </a:cubicBezTo>
                    <a:cubicBezTo>
                      <a:pt x="4615" y="5240"/>
                      <a:pt x="4757" y="4960"/>
                      <a:pt x="4718" y="4688"/>
                    </a:cubicBezTo>
                    <a:cubicBezTo>
                      <a:pt x="4683" y="4442"/>
                      <a:pt x="4502" y="4219"/>
                      <a:pt x="4265" y="4149"/>
                    </a:cubicBezTo>
                    <a:cubicBezTo>
                      <a:pt x="4055" y="4089"/>
                      <a:pt x="4119" y="3785"/>
                      <a:pt x="4307" y="3785"/>
                    </a:cubicBezTo>
                    <a:close/>
                    <a:moveTo>
                      <a:pt x="22699" y="4192"/>
                    </a:moveTo>
                    <a:cubicBezTo>
                      <a:pt x="22939" y="4192"/>
                      <a:pt x="23152" y="4326"/>
                      <a:pt x="23296" y="4526"/>
                    </a:cubicBezTo>
                    <a:cubicBezTo>
                      <a:pt x="23375" y="4634"/>
                      <a:pt x="23423" y="4760"/>
                      <a:pt x="23435" y="4893"/>
                    </a:cubicBezTo>
                    <a:cubicBezTo>
                      <a:pt x="23443" y="5028"/>
                      <a:pt x="23383" y="5142"/>
                      <a:pt x="23342" y="5265"/>
                    </a:cubicBezTo>
                    <a:cubicBezTo>
                      <a:pt x="23312" y="5359"/>
                      <a:pt x="23285" y="5474"/>
                      <a:pt x="23345" y="5563"/>
                    </a:cubicBezTo>
                    <a:cubicBezTo>
                      <a:pt x="23375" y="5609"/>
                      <a:pt x="23440" y="5642"/>
                      <a:pt x="23508" y="5656"/>
                    </a:cubicBezTo>
                    <a:cubicBezTo>
                      <a:pt x="23530" y="5661"/>
                      <a:pt x="23552" y="5663"/>
                      <a:pt x="23575" y="5663"/>
                    </a:cubicBezTo>
                    <a:cubicBezTo>
                      <a:pt x="23625" y="5663"/>
                      <a:pt x="23676" y="5652"/>
                      <a:pt x="23722" y="5629"/>
                    </a:cubicBezTo>
                    <a:cubicBezTo>
                      <a:pt x="23807" y="5587"/>
                      <a:pt x="23880" y="5522"/>
                      <a:pt x="23936" y="5444"/>
                    </a:cubicBezTo>
                    <a:cubicBezTo>
                      <a:pt x="24076" y="5251"/>
                      <a:pt x="24149" y="5004"/>
                      <a:pt x="24171" y="4767"/>
                    </a:cubicBezTo>
                    <a:cubicBezTo>
                      <a:pt x="24179" y="4667"/>
                      <a:pt x="24249" y="4582"/>
                      <a:pt x="24357" y="4582"/>
                    </a:cubicBezTo>
                    <a:cubicBezTo>
                      <a:pt x="24450" y="4585"/>
                      <a:pt x="24550" y="4670"/>
                      <a:pt x="24540" y="4770"/>
                    </a:cubicBezTo>
                    <a:lnTo>
                      <a:pt x="24542" y="4767"/>
                    </a:lnTo>
                    <a:lnTo>
                      <a:pt x="24542" y="4767"/>
                    </a:lnTo>
                    <a:cubicBezTo>
                      <a:pt x="24513" y="5082"/>
                      <a:pt x="24425" y="5408"/>
                      <a:pt x="24232" y="5663"/>
                    </a:cubicBezTo>
                    <a:cubicBezTo>
                      <a:pt x="24075" y="5872"/>
                      <a:pt x="23850" y="6028"/>
                      <a:pt x="23583" y="6032"/>
                    </a:cubicBezTo>
                    <a:cubicBezTo>
                      <a:pt x="23579" y="6032"/>
                      <a:pt x="23576" y="6032"/>
                      <a:pt x="23573" y="6032"/>
                    </a:cubicBezTo>
                    <a:cubicBezTo>
                      <a:pt x="23343" y="6032"/>
                      <a:pt x="23100" y="5916"/>
                      <a:pt x="22998" y="5701"/>
                    </a:cubicBezTo>
                    <a:cubicBezTo>
                      <a:pt x="22930" y="5555"/>
                      <a:pt x="22929" y="5394"/>
                      <a:pt x="22965" y="5239"/>
                    </a:cubicBezTo>
                    <a:cubicBezTo>
                      <a:pt x="22991" y="5131"/>
                      <a:pt x="23084" y="5001"/>
                      <a:pt x="23065" y="4890"/>
                    </a:cubicBezTo>
                    <a:cubicBezTo>
                      <a:pt x="23036" y="4735"/>
                      <a:pt x="22872" y="4558"/>
                      <a:pt x="22706" y="4558"/>
                    </a:cubicBezTo>
                    <a:cubicBezTo>
                      <a:pt x="22691" y="4558"/>
                      <a:pt x="22676" y="4560"/>
                      <a:pt x="22661" y="4563"/>
                    </a:cubicBezTo>
                    <a:cubicBezTo>
                      <a:pt x="22646" y="4566"/>
                      <a:pt x="22631" y="4567"/>
                      <a:pt x="22616" y="4567"/>
                    </a:cubicBezTo>
                    <a:cubicBezTo>
                      <a:pt x="22534" y="4567"/>
                      <a:pt x="22458" y="4520"/>
                      <a:pt x="22435" y="4434"/>
                    </a:cubicBezTo>
                    <a:cubicBezTo>
                      <a:pt x="22410" y="4341"/>
                      <a:pt x="22465" y="4227"/>
                      <a:pt x="22563" y="4206"/>
                    </a:cubicBezTo>
                    <a:cubicBezTo>
                      <a:pt x="22609" y="4197"/>
                      <a:pt x="22655" y="4192"/>
                      <a:pt x="22699" y="4192"/>
                    </a:cubicBezTo>
                    <a:close/>
                    <a:moveTo>
                      <a:pt x="17594" y="4193"/>
                    </a:moveTo>
                    <a:cubicBezTo>
                      <a:pt x="17835" y="4193"/>
                      <a:pt x="18049" y="4327"/>
                      <a:pt x="18193" y="4526"/>
                    </a:cubicBezTo>
                    <a:cubicBezTo>
                      <a:pt x="18272" y="4634"/>
                      <a:pt x="18321" y="4760"/>
                      <a:pt x="18332" y="4893"/>
                    </a:cubicBezTo>
                    <a:cubicBezTo>
                      <a:pt x="18342" y="5028"/>
                      <a:pt x="18280" y="5142"/>
                      <a:pt x="18240" y="5265"/>
                    </a:cubicBezTo>
                    <a:cubicBezTo>
                      <a:pt x="18209" y="5359"/>
                      <a:pt x="18182" y="5474"/>
                      <a:pt x="18242" y="5563"/>
                    </a:cubicBezTo>
                    <a:cubicBezTo>
                      <a:pt x="18272" y="5609"/>
                      <a:pt x="18337" y="5642"/>
                      <a:pt x="18406" y="5656"/>
                    </a:cubicBezTo>
                    <a:cubicBezTo>
                      <a:pt x="18429" y="5661"/>
                      <a:pt x="18452" y="5664"/>
                      <a:pt x="18475" y="5664"/>
                    </a:cubicBezTo>
                    <a:cubicBezTo>
                      <a:pt x="18524" y="5664"/>
                      <a:pt x="18573" y="5652"/>
                      <a:pt x="18619" y="5629"/>
                    </a:cubicBezTo>
                    <a:cubicBezTo>
                      <a:pt x="18704" y="5587"/>
                      <a:pt x="18777" y="5523"/>
                      <a:pt x="18832" y="5446"/>
                    </a:cubicBezTo>
                    <a:cubicBezTo>
                      <a:pt x="18973" y="5253"/>
                      <a:pt x="19046" y="5004"/>
                      <a:pt x="19068" y="4768"/>
                    </a:cubicBezTo>
                    <a:cubicBezTo>
                      <a:pt x="19076" y="4669"/>
                      <a:pt x="19146" y="4583"/>
                      <a:pt x="19253" y="4583"/>
                    </a:cubicBezTo>
                    <a:cubicBezTo>
                      <a:pt x="19347" y="4583"/>
                      <a:pt x="19446" y="4669"/>
                      <a:pt x="19439" y="4768"/>
                    </a:cubicBezTo>
                    <a:cubicBezTo>
                      <a:pt x="19410" y="5085"/>
                      <a:pt x="19321" y="5409"/>
                      <a:pt x="19128" y="5666"/>
                    </a:cubicBezTo>
                    <a:lnTo>
                      <a:pt x="19128" y="5664"/>
                    </a:lnTo>
                    <a:cubicBezTo>
                      <a:pt x="18972" y="5872"/>
                      <a:pt x="18748" y="6028"/>
                      <a:pt x="18479" y="6033"/>
                    </a:cubicBezTo>
                    <a:cubicBezTo>
                      <a:pt x="18476" y="6033"/>
                      <a:pt x="18473" y="6033"/>
                      <a:pt x="18470" y="6033"/>
                    </a:cubicBezTo>
                    <a:cubicBezTo>
                      <a:pt x="18240" y="6033"/>
                      <a:pt x="17997" y="5916"/>
                      <a:pt x="17897" y="5701"/>
                    </a:cubicBezTo>
                    <a:cubicBezTo>
                      <a:pt x="17827" y="5555"/>
                      <a:pt x="17826" y="5395"/>
                      <a:pt x="17862" y="5240"/>
                    </a:cubicBezTo>
                    <a:cubicBezTo>
                      <a:pt x="17887" y="5132"/>
                      <a:pt x="17981" y="5003"/>
                      <a:pt x="17962" y="4890"/>
                    </a:cubicBezTo>
                    <a:cubicBezTo>
                      <a:pt x="17933" y="4735"/>
                      <a:pt x="17770" y="4559"/>
                      <a:pt x="17606" y="4559"/>
                    </a:cubicBezTo>
                    <a:cubicBezTo>
                      <a:pt x="17590" y="4559"/>
                      <a:pt x="17575" y="4561"/>
                      <a:pt x="17560" y="4564"/>
                    </a:cubicBezTo>
                    <a:cubicBezTo>
                      <a:pt x="17545" y="4567"/>
                      <a:pt x="17531" y="4568"/>
                      <a:pt x="17516" y="4568"/>
                    </a:cubicBezTo>
                    <a:cubicBezTo>
                      <a:pt x="17432" y="4568"/>
                      <a:pt x="17355" y="4521"/>
                      <a:pt x="17332" y="4434"/>
                    </a:cubicBezTo>
                    <a:cubicBezTo>
                      <a:pt x="17306" y="4343"/>
                      <a:pt x="17362" y="4227"/>
                      <a:pt x="17460" y="4206"/>
                    </a:cubicBezTo>
                    <a:cubicBezTo>
                      <a:pt x="17505" y="4197"/>
                      <a:pt x="17550" y="4193"/>
                      <a:pt x="17594" y="4193"/>
                    </a:cubicBezTo>
                    <a:close/>
                    <a:moveTo>
                      <a:pt x="12522" y="4193"/>
                    </a:moveTo>
                    <a:cubicBezTo>
                      <a:pt x="12763" y="4193"/>
                      <a:pt x="12977" y="4327"/>
                      <a:pt x="13121" y="4526"/>
                    </a:cubicBezTo>
                    <a:cubicBezTo>
                      <a:pt x="13200" y="4634"/>
                      <a:pt x="13248" y="4762"/>
                      <a:pt x="13261" y="4895"/>
                    </a:cubicBezTo>
                    <a:cubicBezTo>
                      <a:pt x="13268" y="5030"/>
                      <a:pt x="13208" y="5144"/>
                      <a:pt x="13167" y="5267"/>
                    </a:cubicBezTo>
                    <a:cubicBezTo>
                      <a:pt x="13137" y="5360"/>
                      <a:pt x="13110" y="5476"/>
                      <a:pt x="13169" y="5563"/>
                    </a:cubicBezTo>
                    <a:cubicBezTo>
                      <a:pt x="13200" y="5609"/>
                      <a:pt x="13264" y="5642"/>
                      <a:pt x="13333" y="5658"/>
                    </a:cubicBezTo>
                    <a:cubicBezTo>
                      <a:pt x="13355" y="5662"/>
                      <a:pt x="13378" y="5664"/>
                      <a:pt x="13400" y="5664"/>
                    </a:cubicBezTo>
                    <a:cubicBezTo>
                      <a:pt x="13450" y="5664"/>
                      <a:pt x="13501" y="5653"/>
                      <a:pt x="13547" y="5631"/>
                    </a:cubicBezTo>
                    <a:cubicBezTo>
                      <a:pt x="13632" y="5587"/>
                      <a:pt x="13705" y="5523"/>
                      <a:pt x="13759" y="5446"/>
                    </a:cubicBezTo>
                    <a:cubicBezTo>
                      <a:pt x="13902" y="5253"/>
                      <a:pt x="13974" y="5006"/>
                      <a:pt x="13995" y="4768"/>
                    </a:cubicBezTo>
                    <a:cubicBezTo>
                      <a:pt x="14004" y="4669"/>
                      <a:pt x="14073" y="4583"/>
                      <a:pt x="14180" y="4583"/>
                    </a:cubicBezTo>
                    <a:cubicBezTo>
                      <a:pt x="14275" y="4583"/>
                      <a:pt x="14375" y="4669"/>
                      <a:pt x="14365" y="4768"/>
                    </a:cubicBezTo>
                    <a:cubicBezTo>
                      <a:pt x="14338" y="5085"/>
                      <a:pt x="14250" y="5409"/>
                      <a:pt x="14057" y="5666"/>
                    </a:cubicBezTo>
                    <a:lnTo>
                      <a:pt x="14057" y="5664"/>
                    </a:lnTo>
                    <a:cubicBezTo>
                      <a:pt x="13900" y="5873"/>
                      <a:pt x="13675" y="6030"/>
                      <a:pt x="13408" y="6033"/>
                    </a:cubicBezTo>
                    <a:cubicBezTo>
                      <a:pt x="13405" y="6033"/>
                      <a:pt x="13402" y="6033"/>
                      <a:pt x="13399" y="6033"/>
                    </a:cubicBezTo>
                    <a:cubicBezTo>
                      <a:pt x="13169" y="6033"/>
                      <a:pt x="12925" y="5916"/>
                      <a:pt x="12824" y="5702"/>
                    </a:cubicBezTo>
                    <a:cubicBezTo>
                      <a:pt x="12756" y="5557"/>
                      <a:pt x="12754" y="5395"/>
                      <a:pt x="12790" y="5240"/>
                    </a:cubicBezTo>
                    <a:cubicBezTo>
                      <a:pt x="12816" y="5132"/>
                      <a:pt x="12909" y="5003"/>
                      <a:pt x="12889" y="4890"/>
                    </a:cubicBezTo>
                    <a:cubicBezTo>
                      <a:pt x="12861" y="4737"/>
                      <a:pt x="12698" y="4559"/>
                      <a:pt x="12533" y="4559"/>
                    </a:cubicBezTo>
                    <a:cubicBezTo>
                      <a:pt x="12517" y="4559"/>
                      <a:pt x="12502" y="4561"/>
                      <a:pt x="12486" y="4564"/>
                    </a:cubicBezTo>
                    <a:cubicBezTo>
                      <a:pt x="12471" y="4567"/>
                      <a:pt x="12456" y="4569"/>
                      <a:pt x="12441" y="4569"/>
                    </a:cubicBezTo>
                    <a:cubicBezTo>
                      <a:pt x="12359" y="4569"/>
                      <a:pt x="12283" y="4522"/>
                      <a:pt x="12259" y="4434"/>
                    </a:cubicBezTo>
                    <a:cubicBezTo>
                      <a:pt x="12233" y="4343"/>
                      <a:pt x="12290" y="4227"/>
                      <a:pt x="12388" y="4206"/>
                    </a:cubicBezTo>
                    <a:cubicBezTo>
                      <a:pt x="12434" y="4197"/>
                      <a:pt x="12478" y="4193"/>
                      <a:pt x="12522" y="4193"/>
                    </a:cubicBezTo>
                    <a:close/>
                    <a:moveTo>
                      <a:pt x="7420" y="4194"/>
                    </a:moveTo>
                    <a:cubicBezTo>
                      <a:pt x="7661" y="4194"/>
                      <a:pt x="7875" y="4329"/>
                      <a:pt x="8018" y="4528"/>
                    </a:cubicBezTo>
                    <a:cubicBezTo>
                      <a:pt x="8097" y="4635"/>
                      <a:pt x="8146" y="4762"/>
                      <a:pt x="8157" y="4895"/>
                    </a:cubicBezTo>
                    <a:cubicBezTo>
                      <a:pt x="8167" y="5030"/>
                      <a:pt x="8105" y="5144"/>
                      <a:pt x="8065" y="5267"/>
                    </a:cubicBezTo>
                    <a:cubicBezTo>
                      <a:pt x="8034" y="5360"/>
                      <a:pt x="8007" y="5476"/>
                      <a:pt x="8067" y="5565"/>
                    </a:cubicBezTo>
                    <a:cubicBezTo>
                      <a:pt x="8097" y="5610"/>
                      <a:pt x="8162" y="5644"/>
                      <a:pt x="8232" y="5658"/>
                    </a:cubicBezTo>
                    <a:cubicBezTo>
                      <a:pt x="8253" y="5662"/>
                      <a:pt x="8275" y="5664"/>
                      <a:pt x="8297" y="5664"/>
                    </a:cubicBezTo>
                    <a:cubicBezTo>
                      <a:pt x="8347" y="5664"/>
                      <a:pt x="8397" y="5653"/>
                      <a:pt x="8444" y="5631"/>
                    </a:cubicBezTo>
                    <a:cubicBezTo>
                      <a:pt x="8529" y="5588"/>
                      <a:pt x="8602" y="5525"/>
                      <a:pt x="8657" y="5446"/>
                    </a:cubicBezTo>
                    <a:cubicBezTo>
                      <a:pt x="8798" y="5253"/>
                      <a:pt x="8873" y="5006"/>
                      <a:pt x="8893" y="4770"/>
                    </a:cubicBezTo>
                    <a:cubicBezTo>
                      <a:pt x="8901" y="4670"/>
                      <a:pt x="8971" y="4585"/>
                      <a:pt x="9079" y="4585"/>
                    </a:cubicBezTo>
                    <a:cubicBezTo>
                      <a:pt x="9172" y="4585"/>
                      <a:pt x="9272" y="4670"/>
                      <a:pt x="9264" y="4770"/>
                    </a:cubicBezTo>
                    <a:cubicBezTo>
                      <a:pt x="9235" y="5085"/>
                      <a:pt x="9147" y="5409"/>
                      <a:pt x="8953" y="5666"/>
                    </a:cubicBezTo>
                    <a:lnTo>
                      <a:pt x="8953" y="5664"/>
                    </a:lnTo>
                    <a:cubicBezTo>
                      <a:pt x="8797" y="5873"/>
                      <a:pt x="8574" y="6030"/>
                      <a:pt x="8304" y="6035"/>
                    </a:cubicBezTo>
                    <a:cubicBezTo>
                      <a:pt x="8301" y="6035"/>
                      <a:pt x="8298" y="6035"/>
                      <a:pt x="8295" y="6035"/>
                    </a:cubicBezTo>
                    <a:cubicBezTo>
                      <a:pt x="8065" y="6035"/>
                      <a:pt x="7822" y="5918"/>
                      <a:pt x="7722" y="5702"/>
                    </a:cubicBezTo>
                    <a:cubicBezTo>
                      <a:pt x="7654" y="5557"/>
                      <a:pt x="7651" y="5395"/>
                      <a:pt x="7687" y="5242"/>
                    </a:cubicBezTo>
                    <a:cubicBezTo>
                      <a:pt x="7712" y="5134"/>
                      <a:pt x="7806" y="5004"/>
                      <a:pt x="7787" y="4892"/>
                    </a:cubicBezTo>
                    <a:cubicBezTo>
                      <a:pt x="7758" y="4737"/>
                      <a:pt x="7595" y="4561"/>
                      <a:pt x="7431" y="4561"/>
                    </a:cubicBezTo>
                    <a:cubicBezTo>
                      <a:pt x="7416" y="4561"/>
                      <a:pt x="7400" y="4563"/>
                      <a:pt x="7385" y="4566"/>
                    </a:cubicBezTo>
                    <a:cubicBezTo>
                      <a:pt x="7370" y="4569"/>
                      <a:pt x="7356" y="4570"/>
                      <a:pt x="7342" y="4570"/>
                    </a:cubicBezTo>
                    <a:cubicBezTo>
                      <a:pt x="7257" y="4570"/>
                      <a:pt x="7180" y="4523"/>
                      <a:pt x="7157" y="4436"/>
                    </a:cubicBezTo>
                    <a:cubicBezTo>
                      <a:pt x="7132" y="4344"/>
                      <a:pt x="7189" y="4229"/>
                      <a:pt x="7285" y="4208"/>
                    </a:cubicBezTo>
                    <a:cubicBezTo>
                      <a:pt x="7331" y="4198"/>
                      <a:pt x="7376" y="4194"/>
                      <a:pt x="7420" y="4194"/>
                    </a:cubicBezTo>
                    <a:close/>
                    <a:moveTo>
                      <a:pt x="2347" y="4194"/>
                    </a:moveTo>
                    <a:cubicBezTo>
                      <a:pt x="2588" y="4194"/>
                      <a:pt x="2803" y="4328"/>
                      <a:pt x="2946" y="4528"/>
                    </a:cubicBezTo>
                    <a:cubicBezTo>
                      <a:pt x="3026" y="4635"/>
                      <a:pt x="3075" y="4764"/>
                      <a:pt x="3086" y="4897"/>
                    </a:cubicBezTo>
                    <a:cubicBezTo>
                      <a:pt x="3095" y="5031"/>
                      <a:pt x="3033" y="5145"/>
                      <a:pt x="2992" y="5269"/>
                    </a:cubicBezTo>
                    <a:cubicBezTo>
                      <a:pt x="2962" y="5360"/>
                      <a:pt x="2935" y="5478"/>
                      <a:pt x="2995" y="5565"/>
                    </a:cubicBezTo>
                    <a:cubicBezTo>
                      <a:pt x="3026" y="5610"/>
                      <a:pt x="3090" y="5644"/>
                      <a:pt x="3158" y="5660"/>
                    </a:cubicBezTo>
                    <a:cubicBezTo>
                      <a:pt x="3180" y="5664"/>
                      <a:pt x="3202" y="5666"/>
                      <a:pt x="3224" y="5666"/>
                    </a:cubicBezTo>
                    <a:cubicBezTo>
                      <a:pt x="3275" y="5666"/>
                      <a:pt x="3326" y="5654"/>
                      <a:pt x="3372" y="5631"/>
                    </a:cubicBezTo>
                    <a:cubicBezTo>
                      <a:pt x="3458" y="5588"/>
                      <a:pt x="3530" y="5525"/>
                      <a:pt x="3586" y="5447"/>
                    </a:cubicBezTo>
                    <a:cubicBezTo>
                      <a:pt x="3727" y="5254"/>
                      <a:pt x="3800" y="5006"/>
                      <a:pt x="3820" y="4770"/>
                    </a:cubicBezTo>
                    <a:cubicBezTo>
                      <a:pt x="3830" y="4670"/>
                      <a:pt x="3899" y="4585"/>
                      <a:pt x="4005" y="4585"/>
                    </a:cubicBezTo>
                    <a:cubicBezTo>
                      <a:pt x="4100" y="4585"/>
                      <a:pt x="4200" y="4670"/>
                      <a:pt x="4192" y="4770"/>
                    </a:cubicBezTo>
                    <a:cubicBezTo>
                      <a:pt x="4164" y="5085"/>
                      <a:pt x="4075" y="5409"/>
                      <a:pt x="3882" y="5666"/>
                    </a:cubicBezTo>
                    <a:cubicBezTo>
                      <a:pt x="3725" y="5873"/>
                      <a:pt x="3502" y="6032"/>
                      <a:pt x="3233" y="6035"/>
                    </a:cubicBezTo>
                    <a:cubicBezTo>
                      <a:pt x="3230" y="6035"/>
                      <a:pt x="3227" y="6035"/>
                      <a:pt x="3224" y="6035"/>
                    </a:cubicBezTo>
                    <a:cubicBezTo>
                      <a:pt x="2994" y="6035"/>
                      <a:pt x="2750" y="5918"/>
                      <a:pt x="2650" y="5704"/>
                    </a:cubicBezTo>
                    <a:cubicBezTo>
                      <a:pt x="2581" y="5558"/>
                      <a:pt x="2579" y="5397"/>
                      <a:pt x="2616" y="5242"/>
                    </a:cubicBezTo>
                    <a:cubicBezTo>
                      <a:pt x="2641" y="5134"/>
                      <a:pt x="2734" y="5004"/>
                      <a:pt x="2715" y="4892"/>
                    </a:cubicBezTo>
                    <a:cubicBezTo>
                      <a:pt x="2686" y="4738"/>
                      <a:pt x="2524" y="4561"/>
                      <a:pt x="2358" y="4561"/>
                    </a:cubicBezTo>
                    <a:cubicBezTo>
                      <a:pt x="2342" y="4561"/>
                      <a:pt x="2327" y="4563"/>
                      <a:pt x="2312" y="4566"/>
                    </a:cubicBezTo>
                    <a:cubicBezTo>
                      <a:pt x="2297" y="4569"/>
                      <a:pt x="2283" y="4570"/>
                      <a:pt x="2269" y="4570"/>
                    </a:cubicBezTo>
                    <a:cubicBezTo>
                      <a:pt x="2186" y="4570"/>
                      <a:pt x="2108" y="4523"/>
                      <a:pt x="2085" y="4436"/>
                    </a:cubicBezTo>
                    <a:cubicBezTo>
                      <a:pt x="2060" y="4344"/>
                      <a:pt x="2115" y="4229"/>
                      <a:pt x="2213" y="4208"/>
                    </a:cubicBezTo>
                    <a:cubicBezTo>
                      <a:pt x="2259" y="4199"/>
                      <a:pt x="2303" y="4194"/>
                      <a:pt x="2347" y="4194"/>
                    </a:cubicBezTo>
                    <a:close/>
                    <a:moveTo>
                      <a:pt x="16496" y="1"/>
                    </a:moveTo>
                    <a:lnTo>
                      <a:pt x="16498" y="10"/>
                    </a:lnTo>
                    <a:cubicBezTo>
                      <a:pt x="16502" y="36"/>
                      <a:pt x="16509" y="61"/>
                      <a:pt x="16517" y="85"/>
                    </a:cubicBezTo>
                    <a:cubicBezTo>
                      <a:pt x="16521" y="96"/>
                      <a:pt x="16524" y="107"/>
                      <a:pt x="16528" y="118"/>
                    </a:cubicBezTo>
                    <a:cubicBezTo>
                      <a:pt x="16528" y="119"/>
                      <a:pt x="16532" y="129"/>
                      <a:pt x="16536" y="135"/>
                    </a:cubicBezTo>
                    <a:cubicBezTo>
                      <a:pt x="16537" y="141"/>
                      <a:pt x="16546" y="159"/>
                      <a:pt x="16547" y="159"/>
                    </a:cubicBezTo>
                    <a:cubicBezTo>
                      <a:pt x="16547" y="159"/>
                      <a:pt x="16547" y="159"/>
                      <a:pt x="16547" y="159"/>
                    </a:cubicBezTo>
                    <a:cubicBezTo>
                      <a:pt x="16551" y="170"/>
                      <a:pt x="16558" y="180"/>
                      <a:pt x="16562" y="189"/>
                    </a:cubicBezTo>
                    <a:cubicBezTo>
                      <a:pt x="16573" y="210"/>
                      <a:pt x="16586" y="229"/>
                      <a:pt x="16599" y="248"/>
                    </a:cubicBezTo>
                    <a:cubicBezTo>
                      <a:pt x="16604" y="254"/>
                      <a:pt x="16608" y="260"/>
                      <a:pt x="16613" y="268"/>
                    </a:cubicBezTo>
                    <a:lnTo>
                      <a:pt x="16627" y="286"/>
                    </a:lnTo>
                    <a:cubicBezTo>
                      <a:pt x="16643" y="303"/>
                      <a:pt x="16659" y="319"/>
                      <a:pt x="16675" y="335"/>
                    </a:cubicBezTo>
                    <a:cubicBezTo>
                      <a:pt x="16683" y="343"/>
                      <a:pt x="16692" y="351"/>
                      <a:pt x="16700" y="358"/>
                    </a:cubicBezTo>
                    <a:lnTo>
                      <a:pt x="16718" y="373"/>
                    </a:lnTo>
                    <a:cubicBezTo>
                      <a:pt x="16733" y="384"/>
                      <a:pt x="16749" y="395"/>
                      <a:pt x="16767" y="406"/>
                    </a:cubicBezTo>
                    <a:cubicBezTo>
                      <a:pt x="16852" y="458"/>
                      <a:pt x="16882" y="571"/>
                      <a:pt x="16833" y="659"/>
                    </a:cubicBezTo>
                    <a:cubicBezTo>
                      <a:pt x="16802" y="717"/>
                      <a:pt x="16735" y="751"/>
                      <a:pt x="16669" y="751"/>
                    </a:cubicBezTo>
                    <a:cubicBezTo>
                      <a:pt x="16637" y="751"/>
                      <a:pt x="16606" y="743"/>
                      <a:pt x="16580" y="726"/>
                    </a:cubicBezTo>
                    <a:cubicBezTo>
                      <a:pt x="16361" y="588"/>
                      <a:pt x="16192" y="365"/>
                      <a:pt x="16141" y="110"/>
                    </a:cubicBezTo>
                    <a:cubicBezTo>
                      <a:pt x="16133" y="74"/>
                      <a:pt x="16129" y="39"/>
                      <a:pt x="16126" y="2"/>
                    </a:cubicBezTo>
                    <a:lnTo>
                      <a:pt x="15439" y="2"/>
                    </a:lnTo>
                    <a:cubicBezTo>
                      <a:pt x="15483" y="248"/>
                      <a:pt x="15464" y="499"/>
                      <a:pt x="15385" y="735"/>
                    </a:cubicBezTo>
                    <a:cubicBezTo>
                      <a:pt x="15361" y="818"/>
                      <a:pt x="15287" y="871"/>
                      <a:pt x="15204" y="871"/>
                    </a:cubicBezTo>
                    <a:cubicBezTo>
                      <a:pt x="15189" y="871"/>
                      <a:pt x="15173" y="869"/>
                      <a:pt x="15157" y="865"/>
                    </a:cubicBezTo>
                    <a:cubicBezTo>
                      <a:pt x="15063" y="844"/>
                      <a:pt x="14997" y="729"/>
                      <a:pt x="15029" y="637"/>
                    </a:cubicBezTo>
                    <a:cubicBezTo>
                      <a:pt x="15044" y="590"/>
                      <a:pt x="15059" y="541"/>
                      <a:pt x="15070" y="490"/>
                    </a:cubicBezTo>
                    <a:cubicBezTo>
                      <a:pt x="15074" y="468"/>
                      <a:pt x="15079" y="444"/>
                      <a:pt x="15082" y="422"/>
                    </a:cubicBezTo>
                    <a:cubicBezTo>
                      <a:pt x="15082" y="422"/>
                      <a:pt x="15087" y="374"/>
                      <a:pt x="15089" y="370"/>
                    </a:cubicBezTo>
                    <a:cubicBezTo>
                      <a:pt x="15092" y="317"/>
                      <a:pt x="15093" y="267"/>
                      <a:pt x="15092" y="216"/>
                    </a:cubicBezTo>
                    <a:cubicBezTo>
                      <a:pt x="15092" y="191"/>
                      <a:pt x="15089" y="165"/>
                      <a:pt x="15087" y="140"/>
                    </a:cubicBezTo>
                    <a:cubicBezTo>
                      <a:pt x="15087" y="129"/>
                      <a:pt x="15084" y="118"/>
                      <a:pt x="15084" y="107"/>
                    </a:cubicBezTo>
                    <a:cubicBezTo>
                      <a:pt x="15084" y="104"/>
                      <a:pt x="15082" y="99"/>
                      <a:pt x="15081" y="94"/>
                    </a:cubicBezTo>
                    <a:cubicBezTo>
                      <a:pt x="15076" y="61"/>
                      <a:pt x="15068" y="32"/>
                      <a:pt x="15062" y="2"/>
                    </a:cubicBezTo>
                    <a:lnTo>
                      <a:pt x="11424" y="2"/>
                    </a:lnTo>
                    <a:lnTo>
                      <a:pt x="11426" y="12"/>
                    </a:lnTo>
                    <a:cubicBezTo>
                      <a:pt x="11431" y="37"/>
                      <a:pt x="11437" y="61"/>
                      <a:pt x="11445" y="86"/>
                    </a:cubicBezTo>
                    <a:cubicBezTo>
                      <a:pt x="11448" y="97"/>
                      <a:pt x="11453" y="108"/>
                      <a:pt x="11456" y="118"/>
                    </a:cubicBezTo>
                    <a:lnTo>
                      <a:pt x="11464" y="135"/>
                    </a:lnTo>
                    <a:lnTo>
                      <a:pt x="11475" y="161"/>
                    </a:lnTo>
                    <a:cubicBezTo>
                      <a:pt x="11480" y="170"/>
                      <a:pt x="11486" y="180"/>
                      <a:pt x="11491" y="191"/>
                    </a:cubicBezTo>
                    <a:cubicBezTo>
                      <a:pt x="11502" y="211"/>
                      <a:pt x="11515" y="230"/>
                      <a:pt x="11527" y="249"/>
                    </a:cubicBezTo>
                    <a:cubicBezTo>
                      <a:pt x="11532" y="256"/>
                      <a:pt x="11537" y="262"/>
                      <a:pt x="11541" y="268"/>
                    </a:cubicBezTo>
                    <a:cubicBezTo>
                      <a:pt x="11543" y="270"/>
                      <a:pt x="11553" y="284"/>
                      <a:pt x="11556" y="287"/>
                    </a:cubicBezTo>
                    <a:cubicBezTo>
                      <a:pt x="11572" y="303"/>
                      <a:pt x="11587" y="320"/>
                      <a:pt x="11603" y="336"/>
                    </a:cubicBezTo>
                    <a:cubicBezTo>
                      <a:pt x="11611" y="344"/>
                      <a:pt x="11621" y="352"/>
                      <a:pt x="11629" y="358"/>
                    </a:cubicBezTo>
                    <a:lnTo>
                      <a:pt x="11644" y="373"/>
                    </a:lnTo>
                    <a:cubicBezTo>
                      <a:pt x="11662" y="385"/>
                      <a:pt x="11678" y="396"/>
                      <a:pt x="11693" y="406"/>
                    </a:cubicBezTo>
                    <a:cubicBezTo>
                      <a:pt x="11780" y="460"/>
                      <a:pt x="11811" y="571"/>
                      <a:pt x="11760" y="659"/>
                    </a:cubicBezTo>
                    <a:cubicBezTo>
                      <a:pt x="11729" y="718"/>
                      <a:pt x="11663" y="751"/>
                      <a:pt x="11598" y="751"/>
                    </a:cubicBezTo>
                    <a:cubicBezTo>
                      <a:pt x="11566" y="751"/>
                      <a:pt x="11534" y="743"/>
                      <a:pt x="11507" y="726"/>
                    </a:cubicBezTo>
                    <a:cubicBezTo>
                      <a:pt x="11290" y="590"/>
                      <a:pt x="11120" y="365"/>
                      <a:pt x="11068" y="110"/>
                    </a:cubicBezTo>
                    <a:cubicBezTo>
                      <a:pt x="11062" y="75"/>
                      <a:pt x="11057" y="39"/>
                      <a:pt x="11054" y="2"/>
                    </a:cubicBezTo>
                    <a:lnTo>
                      <a:pt x="10383" y="2"/>
                    </a:lnTo>
                    <a:cubicBezTo>
                      <a:pt x="10446" y="211"/>
                      <a:pt x="10464" y="431"/>
                      <a:pt x="10433" y="648"/>
                    </a:cubicBezTo>
                    <a:cubicBezTo>
                      <a:pt x="10421" y="736"/>
                      <a:pt x="10328" y="782"/>
                      <a:pt x="10246" y="782"/>
                    </a:cubicBezTo>
                    <a:cubicBezTo>
                      <a:pt x="10232" y="782"/>
                      <a:pt x="10218" y="781"/>
                      <a:pt x="10206" y="778"/>
                    </a:cubicBezTo>
                    <a:cubicBezTo>
                      <a:pt x="10101" y="753"/>
                      <a:pt x="10064" y="648"/>
                      <a:pt x="10075" y="554"/>
                    </a:cubicBezTo>
                    <a:lnTo>
                      <a:pt x="10075" y="554"/>
                    </a:lnTo>
                    <a:cubicBezTo>
                      <a:pt x="10074" y="563"/>
                      <a:pt x="10074" y="567"/>
                      <a:pt x="10074" y="567"/>
                    </a:cubicBezTo>
                    <a:cubicBezTo>
                      <a:pt x="10074" y="567"/>
                      <a:pt x="10076" y="547"/>
                      <a:pt x="10076" y="541"/>
                    </a:cubicBezTo>
                    <a:cubicBezTo>
                      <a:pt x="10076" y="529"/>
                      <a:pt x="10077" y="518"/>
                      <a:pt x="10079" y="507"/>
                    </a:cubicBezTo>
                    <a:cubicBezTo>
                      <a:pt x="10080" y="487"/>
                      <a:pt x="10080" y="465"/>
                      <a:pt x="10080" y="442"/>
                    </a:cubicBezTo>
                    <a:cubicBezTo>
                      <a:pt x="10082" y="395"/>
                      <a:pt x="10079" y="347"/>
                      <a:pt x="10074" y="301"/>
                    </a:cubicBezTo>
                    <a:cubicBezTo>
                      <a:pt x="10074" y="295"/>
                      <a:pt x="10074" y="294"/>
                      <a:pt x="10074" y="292"/>
                    </a:cubicBezTo>
                    <a:cubicBezTo>
                      <a:pt x="10073" y="284"/>
                      <a:pt x="10071" y="276"/>
                      <a:pt x="10069" y="268"/>
                    </a:cubicBezTo>
                    <a:cubicBezTo>
                      <a:pt x="10066" y="246"/>
                      <a:pt x="10061" y="224"/>
                      <a:pt x="10057" y="203"/>
                    </a:cubicBezTo>
                    <a:cubicBezTo>
                      <a:pt x="10047" y="159"/>
                      <a:pt x="10036" y="116"/>
                      <a:pt x="10022" y="75"/>
                    </a:cubicBezTo>
                    <a:cubicBezTo>
                      <a:pt x="10014" y="51"/>
                      <a:pt x="10004" y="28"/>
                      <a:pt x="9995" y="5"/>
                    </a:cubicBezTo>
                    <a:lnTo>
                      <a:pt x="9995" y="4"/>
                    </a:lnTo>
                    <a:lnTo>
                      <a:pt x="6321" y="4"/>
                    </a:lnTo>
                    <a:cubicBezTo>
                      <a:pt x="6321" y="7"/>
                      <a:pt x="6321" y="10"/>
                      <a:pt x="6323" y="13"/>
                    </a:cubicBezTo>
                    <a:cubicBezTo>
                      <a:pt x="6327" y="37"/>
                      <a:pt x="6335" y="62"/>
                      <a:pt x="6343" y="88"/>
                    </a:cubicBezTo>
                    <a:cubicBezTo>
                      <a:pt x="6346" y="99"/>
                      <a:pt x="6350" y="108"/>
                      <a:pt x="6354" y="119"/>
                    </a:cubicBezTo>
                    <a:cubicBezTo>
                      <a:pt x="6354" y="121"/>
                      <a:pt x="6358" y="131"/>
                      <a:pt x="6361" y="137"/>
                    </a:cubicBezTo>
                    <a:cubicBezTo>
                      <a:pt x="6362" y="143"/>
                      <a:pt x="6373" y="162"/>
                      <a:pt x="6372" y="162"/>
                    </a:cubicBezTo>
                    <a:cubicBezTo>
                      <a:pt x="6378" y="172"/>
                      <a:pt x="6383" y="181"/>
                      <a:pt x="6389" y="192"/>
                    </a:cubicBezTo>
                    <a:cubicBezTo>
                      <a:pt x="6400" y="211"/>
                      <a:pt x="6411" y="232"/>
                      <a:pt x="6424" y="251"/>
                    </a:cubicBezTo>
                    <a:cubicBezTo>
                      <a:pt x="6429" y="257"/>
                      <a:pt x="6433" y="263"/>
                      <a:pt x="6438" y="270"/>
                    </a:cubicBezTo>
                    <a:cubicBezTo>
                      <a:pt x="6440" y="271"/>
                      <a:pt x="6451" y="284"/>
                      <a:pt x="6454" y="287"/>
                    </a:cubicBezTo>
                    <a:cubicBezTo>
                      <a:pt x="6468" y="305"/>
                      <a:pt x="6484" y="322"/>
                      <a:pt x="6500" y="338"/>
                    </a:cubicBezTo>
                    <a:cubicBezTo>
                      <a:pt x="6509" y="346"/>
                      <a:pt x="6517" y="354"/>
                      <a:pt x="6525" y="360"/>
                    </a:cubicBezTo>
                    <a:lnTo>
                      <a:pt x="6543" y="374"/>
                    </a:lnTo>
                    <a:cubicBezTo>
                      <a:pt x="6559" y="387"/>
                      <a:pt x="6574" y="398"/>
                      <a:pt x="6592" y="408"/>
                    </a:cubicBezTo>
                    <a:cubicBezTo>
                      <a:pt x="6677" y="461"/>
                      <a:pt x="6707" y="572"/>
                      <a:pt x="6658" y="661"/>
                    </a:cubicBezTo>
                    <a:cubicBezTo>
                      <a:pt x="6627" y="719"/>
                      <a:pt x="6561" y="753"/>
                      <a:pt x="6496" y="753"/>
                    </a:cubicBezTo>
                    <a:cubicBezTo>
                      <a:pt x="6464" y="753"/>
                      <a:pt x="6432" y="745"/>
                      <a:pt x="6405" y="727"/>
                    </a:cubicBezTo>
                    <a:cubicBezTo>
                      <a:pt x="6187" y="591"/>
                      <a:pt x="6017" y="366"/>
                      <a:pt x="5967" y="112"/>
                    </a:cubicBezTo>
                    <a:cubicBezTo>
                      <a:pt x="5959" y="77"/>
                      <a:pt x="5954" y="40"/>
                      <a:pt x="5951" y="4"/>
                    </a:cubicBezTo>
                    <a:lnTo>
                      <a:pt x="5264" y="4"/>
                    </a:lnTo>
                    <a:cubicBezTo>
                      <a:pt x="5308" y="249"/>
                      <a:pt x="5289" y="501"/>
                      <a:pt x="5211" y="738"/>
                    </a:cubicBezTo>
                    <a:cubicBezTo>
                      <a:pt x="5186" y="819"/>
                      <a:pt x="5112" y="873"/>
                      <a:pt x="5031" y="873"/>
                    </a:cubicBezTo>
                    <a:cubicBezTo>
                      <a:pt x="5015" y="873"/>
                      <a:pt x="4999" y="871"/>
                      <a:pt x="4984" y="867"/>
                    </a:cubicBezTo>
                    <a:cubicBezTo>
                      <a:pt x="4890" y="846"/>
                      <a:pt x="4822" y="730"/>
                      <a:pt x="4854" y="640"/>
                    </a:cubicBezTo>
                    <a:cubicBezTo>
                      <a:pt x="4870" y="591"/>
                      <a:pt x="4884" y="542"/>
                      <a:pt x="4895" y="491"/>
                    </a:cubicBezTo>
                    <a:cubicBezTo>
                      <a:pt x="4900" y="469"/>
                      <a:pt x="4904" y="447"/>
                      <a:pt x="4908" y="423"/>
                    </a:cubicBezTo>
                    <a:cubicBezTo>
                      <a:pt x="4908" y="423"/>
                      <a:pt x="4912" y="377"/>
                      <a:pt x="4914" y="371"/>
                    </a:cubicBezTo>
                    <a:cubicBezTo>
                      <a:pt x="4917" y="320"/>
                      <a:pt x="4919" y="270"/>
                      <a:pt x="4917" y="218"/>
                    </a:cubicBezTo>
                    <a:cubicBezTo>
                      <a:pt x="4917" y="192"/>
                      <a:pt x="4914" y="167"/>
                      <a:pt x="4912" y="142"/>
                    </a:cubicBezTo>
                    <a:cubicBezTo>
                      <a:pt x="4911" y="131"/>
                      <a:pt x="4911" y="119"/>
                      <a:pt x="4909" y="108"/>
                    </a:cubicBezTo>
                    <a:cubicBezTo>
                      <a:pt x="4909" y="105"/>
                      <a:pt x="4908" y="102"/>
                      <a:pt x="4908" y="96"/>
                    </a:cubicBezTo>
                    <a:cubicBezTo>
                      <a:pt x="4901" y="62"/>
                      <a:pt x="4893" y="34"/>
                      <a:pt x="4887" y="4"/>
                    </a:cubicBezTo>
                    <a:lnTo>
                      <a:pt x="1250" y="4"/>
                    </a:lnTo>
                    <a:cubicBezTo>
                      <a:pt x="1250" y="7"/>
                      <a:pt x="1250" y="10"/>
                      <a:pt x="1251" y="13"/>
                    </a:cubicBezTo>
                    <a:cubicBezTo>
                      <a:pt x="1256" y="39"/>
                      <a:pt x="1262" y="64"/>
                      <a:pt x="1272" y="88"/>
                    </a:cubicBezTo>
                    <a:cubicBezTo>
                      <a:pt x="1275" y="99"/>
                      <a:pt x="1278" y="110"/>
                      <a:pt x="1281" y="121"/>
                    </a:cubicBezTo>
                    <a:lnTo>
                      <a:pt x="1289" y="138"/>
                    </a:lnTo>
                    <a:cubicBezTo>
                      <a:pt x="1292" y="146"/>
                      <a:pt x="1299" y="162"/>
                      <a:pt x="1300" y="162"/>
                    </a:cubicBezTo>
                    <a:cubicBezTo>
                      <a:pt x="1300" y="162"/>
                      <a:pt x="1300" y="162"/>
                      <a:pt x="1300" y="162"/>
                    </a:cubicBezTo>
                    <a:cubicBezTo>
                      <a:pt x="1307" y="173"/>
                      <a:pt x="1311" y="183"/>
                      <a:pt x="1316" y="192"/>
                    </a:cubicBezTo>
                    <a:cubicBezTo>
                      <a:pt x="1327" y="213"/>
                      <a:pt x="1340" y="232"/>
                      <a:pt x="1352" y="251"/>
                    </a:cubicBezTo>
                    <a:cubicBezTo>
                      <a:pt x="1357" y="257"/>
                      <a:pt x="1362" y="263"/>
                      <a:pt x="1367" y="271"/>
                    </a:cubicBezTo>
                    <a:cubicBezTo>
                      <a:pt x="1368" y="273"/>
                      <a:pt x="1379" y="286"/>
                      <a:pt x="1381" y="289"/>
                    </a:cubicBezTo>
                    <a:cubicBezTo>
                      <a:pt x="1397" y="306"/>
                      <a:pt x="1413" y="322"/>
                      <a:pt x="1428" y="338"/>
                    </a:cubicBezTo>
                    <a:cubicBezTo>
                      <a:pt x="1436" y="346"/>
                      <a:pt x="1446" y="354"/>
                      <a:pt x="1454" y="362"/>
                    </a:cubicBezTo>
                    <a:cubicBezTo>
                      <a:pt x="1457" y="363"/>
                      <a:pt x="1466" y="371"/>
                      <a:pt x="1471" y="376"/>
                    </a:cubicBezTo>
                    <a:cubicBezTo>
                      <a:pt x="1487" y="387"/>
                      <a:pt x="1503" y="398"/>
                      <a:pt x="1520" y="409"/>
                    </a:cubicBezTo>
                    <a:cubicBezTo>
                      <a:pt x="1606" y="461"/>
                      <a:pt x="1636" y="574"/>
                      <a:pt x="1587" y="662"/>
                    </a:cubicBezTo>
                    <a:cubicBezTo>
                      <a:pt x="1556" y="720"/>
                      <a:pt x="1489" y="754"/>
                      <a:pt x="1423" y="754"/>
                    </a:cubicBezTo>
                    <a:cubicBezTo>
                      <a:pt x="1392" y="754"/>
                      <a:pt x="1360" y="746"/>
                      <a:pt x="1333" y="729"/>
                    </a:cubicBezTo>
                    <a:cubicBezTo>
                      <a:pt x="1115" y="591"/>
                      <a:pt x="946" y="368"/>
                      <a:pt x="895" y="113"/>
                    </a:cubicBezTo>
                    <a:cubicBezTo>
                      <a:pt x="887" y="77"/>
                      <a:pt x="882" y="40"/>
                      <a:pt x="879" y="5"/>
                    </a:cubicBezTo>
                    <a:lnTo>
                      <a:pt x="7" y="5"/>
                    </a:lnTo>
                    <a:cubicBezTo>
                      <a:pt x="244" y="203"/>
                      <a:pt x="327" y="518"/>
                      <a:pt x="32" y="868"/>
                    </a:cubicBezTo>
                    <a:cubicBezTo>
                      <a:pt x="85" y="919"/>
                      <a:pt x="129" y="976"/>
                      <a:pt x="164" y="1039"/>
                    </a:cubicBezTo>
                    <a:cubicBezTo>
                      <a:pt x="240" y="992"/>
                      <a:pt x="322" y="952"/>
                      <a:pt x="409" y="925"/>
                    </a:cubicBezTo>
                    <a:cubicBezTo>
                      <a:pt x="495" y="898"/>
                      <a:pt x="581" y="886"/>
                      <a:pt x="666" y="886"/>
                    </a:cubicBezTo>
                    <a:cubicBezTo>
                      <a:pt x="982" y="886"/>
                      <a:pt x="1280" y="1054"/>
                      <a:pt x="1522" y="1259"/>
                    </a:cubicBezTo>
                    <a:cubicBezTo>
                      <a:pt x="1599" y="1324"/>
                      <a:pt x="1588" y="1455"/>
                      <a:pt x="1522" y="1522"/>
                    </a:cubicBezTo>
                    <a:cubicBezTo>
                      <a:pt x="1486" y="1558"/>
                      <a:pt x="1442" y="1574"/>
                      <a:pt x="1397" y="1574"/>
                    </a:cubicBezTo>
                    <a:cubicBezTo>
                      <a:pt x="1349" y="1574"/>
                      <a:pt x="1300" y="1555"/>
                      <a:pt x="1261" y="1522"/>
                    </a:cubicBezTo>
                    <a:cubicBezTo>
                      <a:pt x="1095" y="1380"/>
                      <a:pt x="887" y="1258"/>
                      <a:pt x="670" y="1258"/>
                    </a:cubicBezTo>
                    <a:cubicBezTo>
                      <a:pt x="608" y="1258"/>
                      <a:pt x="545" y="1268"/>
                      <a:pt x="482" y="1291"/>
                    </a:cubicBezTo>
                    <a:cubicBezTo>
                      <a:pt x="381" y="1329"/>
                      <a:pt x="287" y="1389"/>
                      <a:pt x="213" y="1468"/>
                    </a:cubicBezTo>
                    <a:cubicBezTo>
                      <a:pt x="195" y="1538"/>
                      <a:pt x="175" y="1606"/>
                      <a:pt x="164" y="1677"/>
                    </a:cubicBezTo>
                    <a:cubicBezTo>
                      <a:pt x="115" y="1971"/>
                      <a:pt x="232" y="2266"/>
                      <a:pt x="278" y="2560"/>
                    </a:cubicBezTo>
                    <a:cubicBezTo>
                      <a:pt x="325" y="2855"/>
                      <a:pt x="260" y="3227"/>
                      <a:pt x="1" y="3330"/>
                    </a:cubicBezTo>
                    <a:cubicBezTo>
                      <a:pt x="29" y="3485"/>
                      <a:pt x="145" y="3603"/>
                      <a:pt x="232" y="3732"/>
                    </a:cubicBezTo>
                    <a:cubicBezTo>
                      <a:pt x="244" y="3660"/>
                      <a:pt x="268" y="3591"/>
                      <a:pt x="300" y="3524"/>
                    </a:cubicBezTo>
                    <a:cubicBezTo>
                      <a:pt x="475" y="3155"/>
                      <a:pt x="880" y="2995"/>
                      <a:pt x="1270" y="2995"/>
                    </a:cubicBezTo>
                    <a:cubicBezTo>
                      <a:pt x="1313" y="2995"/>
                      <a:pt x="1355" y="2997"/>
                      <a:pt x="1397" y="3000"/>
                    </a:cubicBezTo>
                    <a:cubicBezTo>
                      <a:pt x="1626" y="3020"/>
                      <a:pt x="1634" y="3372"/>
                      <a:pt x="1417" y="3372"/>
                    </a:cubicBezTo>
                    <a:cubicBezTo>
                      <a:pt x="1410" y="3372"/>
                      <a:pt x="1404" y="3371"/>
                      <a:pt x="1397" y="3371"/>
                    </a:cubicBezTo>
                    <a:cubicBezTo>
                      <a:pt x="1370" y="3368"/>
                      <a:pt x="1342" y="3367"/>
                      <a:pt x="1313" y="3367"/>
                    </a:cubicBezTo>
                    <a:cubicBezTo>
                      <a:pt x="968" y="3367"/>
                      <a:pt x="482" y="3543"/>
                      <a:pt x="594" y="3972"/>
                    </a:cubicBezTo>
                    <a:cubicBezTo>
                      <a:pt x="694" y="4352"/>
                      <a:pt x="1288" y="4407"/>
                      <a:pt x="1569" y="4593"/>
                    </a:cubicBezTo>
                    <a:cubicBezTo>
                      <a:pt x="1906" y="4811"/>
                      <a:pt x="2104" y="5208"/>
                      <a:pt x="2060" y="5609"/>
                    </a:cubicBezTo>
                    <a:cubicBezTo>
                      <a:pt x="2036" y="5824"/>
                      <a:pt x="1949" y="6013"/>
                      <a:pt x="1835" y="6187"/>
                    </a:cubicBezTo>
                    <a:lnTo>
                      <a:pt x="5265" y="6187"/>
                    </a:lnTo>
                    <a:cubicBezTo>
                      <a:pt x="5276" y="6036"/>
                      <a:pt x="5308" y="5889"/>
                      <a:pt x="5362" y="5748"/>
                    </a:cubicBezTo>
                    <a:cubicBezTo>
                      <a:pt x="5465" y="5485"/>
                      <a:pt x="5645" y="5242"/>
                      <a:pt x="5911" y="5128"/>
                    </a:cubicBezTo>
                    <a:cubicBezTo>
                      <a:pt x="5943" y="5114"/>
                      <a:pt x="5977" y="5106"/>
                      <a:pt x="6010" y="5106"/>
                    </a:cubicBezTo>
                    <a:cubicBezTo>
                      <a:pt x="6071" y="5106"/>
                      <a:pt x="6128" y="5132"/>
                      <a:pt x="6164" y="5194"/>
                    </a:cubicBezTo>
                    <a:cubicBezTo>
                      <a:pt x="6210" y="5273"/>
                      <a:pt x="6190" y="5409"/>
                      <a:pt x="6098" y="5447"/>
                    </a:cubicBezTo>
                    <a:cubicBezTo>
                      <a:pt x="5902" y="5531"/>
                      <a:pt x="5770" y="5696"/>
                      <a:pt x="5704" y="5886"/>
                    </a:cubicBezTo>
                    <a:cubicBezTo>
                      <a:pt x="5671" y="5982"/>
                      <a:pt x="5648" y="6084"/>
                      <a:pt x="5637" y="6187"/>
                    </a:cubicBezTo>
                    <a:lnTo>
                      <a:pt x="6445" y="6187"/>
                    </a:lnTo>
                    <a:cubicBezTo>
                      <a:pt x="6669" y="5921"/>
                      <a:pt x="6856" y="5606"/>
                      <a:pt x="6723" y="5251"/>
                    </a:cubicBezTo>
                    <a:cubicBezTo>
                      <a:pt x="6555" y="4805"/>
                      <a:pt x="6046" y="4783"/>
                      <a:pt x="5693" y="4553"/>
                    </a:cubicBezTo>
                    <a:cubicBezTo>
                      <a:pt x="5337" y="4320"/>
                      <a:pt x="5183" y="3922"/>
                      <a:pt x="5371" y="3524"/>
                    </a:cubicBezTo>
                    <a:cubicBezTo>
                      <a:pt x="5546" y="3154"/>
                      <a:pt x="5949" y="2994"/>
                      <a:pt x="6337" y="2994"/>
                    </a:cubicBezTo>
                    <a:cubicBezTo>
                      <a:pt x="6381" y="2994"/>
                      <a:pt x="6425" y="2996"/>
                      <a:pt x="6468" y="3000"/>
                    </a:cubicBezTo>
                    <a:cubicBezTo>
                      <a:pt x="6698" y="3020"/>
                      <a:pt x="6705" y="3372"/>
                      <a:pt x="6487" y="3372"/>
                    </a:cubicBezTo>
                    <a:cubicBezTo>
                      <a:pt x="6481" y="3372"/>
                      <a:pt x="6475" y="3371"/>
                      <a:pt x="6468" y="3371"/>
                    </a:cubicBezTo>
                    <a:cubicBezTo>
                      <a:pt x="6442" y="3368"/>
                      <a:pt x="6414" y="3367"/>
                      <a:pt x="6385" y="3367"/>
                    </a:cubicBezTo>
                    <a:cubicBezTo>
                      <a:pt x="6040" y="3367"/>
                      <a:pt x="5554" y="3543"/>
                      <a:pt x="5667" y="3972"/>
                    </a:cubicBezTo>
                    <a:cubicBezTo>
                      <a:pt x="5766" y="4352"/>
                      <a:pt x="6359" y="4407"/>
                      <a:pt x="6641" y="4591"/>
                    </a:cubicBezTo>
                    <a:cubicBezTo>
                      <a:pt x="6978" y="4810"/>
                      <a:pt x="7176" y="5207"/>
                      <a:pt x="7132" y="5609"/>
                    </a:cubicBezTo>
                    <a:cubicBezTo>
                      <a:pt x="7108" y="5823"/>
                      <a:pt x="7021" y="6013"/>
                      <a:pt x="6907" y="6187"/>
                    </a:cubicBezTo>
                    <a:lnTo>
                      <a:pt x="10445" y="6187"/>
                    </a:lnTo>
                    <a:cubicBezTo>
                      <a:pt x="10454" y="6131"/>
                      <a:pt x="10464" y="6076"/>
                      <a:pt x="10476" y="6020"/>
                    </a:cubicBezTo>
                    <a:cubicBezTo>
                      <a:pt x="10541" y="5751"/>
                      <a:pt x="10655" y="5498"/>
                      <a:pt x="10813" y="5270"/>
                    </a:cubicBezTo>
                    <a:cubicBezTo>
                      <a:pt x="10852" y="5214"/>
                      <a:pt x="10913" y="5179"/>
                      <a:pt x="10977" y="5179"/>
                    </a:cubicBezTo>
                    <a:cubicBezTo>
                      <a:pt x="11007" y="5179"/>
                      <a:pt x="11037" y="5186"/>
                      <a:pt x="11067" y="5204"/>
                    </a:cubicBezTo>
                    <a:cubicBezTo>
                      <a:pt x="11147" y="5251"/>
                      <a:pt x="11190" y="5376"/>
                      <a:pt x="11133" y="5457"/>
                    </a:cubicBezTo>
                    <a:cubicBezTo>
                      <a:pt x="11000" y="5644"/>
                      <a:pt x="10904" y="5853"/>
                      <a:pt x="10845" y="6073"/>
                    </a:cubicBezTo>
                    <a:cubicBezTo>
                      <a:pt x="10834" y="6111"/>
                      <a:pt x="10828" y="6149"/>
                      <a:pt x="10820" y="6187"/>
                    </a:cubicBezTo>
                    <a:lnTo>
                      <a:pt x="11546" y="6187"/>
                    </a:lnTo>
                    <a:cubicBezTo>
                      <a:pt x="11771" y="5919"/>
                      <a:pt x="11958" y="5606"/>
                      <a:pt x="11825" y="5251"/>
                    </a:cubicBezTo>
                    <a:cubicBezTo>
                      <a:pt x="11657" y="4805"/>
                      <a:pt x="11147" y="4781"/>
                      <a:pt x="10794" y="4552"/>
                    </a:cubicBezTo>
                    <a:cubicBezTo>
                      <a:pt x="10438" y="4320"/>
                      <a:pt x="10285" y="3920"/>
                      <a:pt x="10473" y="3523"/>
                    </a:cubicBezTo>
                    <a:cubicBezTo>
                      <a:pt x="10650" y="3153"/>
                      <a:pt x="11054" y="2993"/>
                      <a:pt x="11443" y="2993"/>
                    </a:cubicBezTo>
                    <a:cubicBezTo>
                      <a:pt x="11486" y="2993"/>
                      <a:pt x="11528" y="2995"/>
                      <a:pt x="11570" y="2999"/>
                    </a:cubicBezTo>
                    <a:cubicBezTo>
                      <a:pt x="11799" y="3020"/>
                      <a:pt x="11807" y="3370"/>
                      <a:pt x="11590" y="3370"/>
                    </a:cubicBezTo>
                    <a:cubicBezTo>
                      <a:pt x="11584" y="3370"/>
                      <a:pt x="11577" y="3370"/>
                      <a:pt x="11570" y="3369"/>
                    </a:cubicBezTo>
                    <a:cubicBezTo>
                      <a:pt x="11544" y="3367"/>
                      <a:pt x="11517" y="3366"/>
                      <a:pt x="11489" y="3366"/>
                    </a:cubicBezTo>
                    <a:cubicBezTo>
                      <a:pt x="11145" y="3366"/>
                      <a:pt x="10655" y="3540"/>
                      <a:pt x="10769" y="3972"/>
                    </a:cubicBezTo>
                    <a:cubicBezTo>
                      <a:pt x="10867" y="4351"/>
                      <a:pt x="11461" y="4407"/>
                      <a:pt x="11743" y="4591"/>
                    </a:cubicBezTo>
                    <a:cubicBezTo>
                      <a:pt x="12080" y="4810"/>
                      <a:pt x="12278" y="5207"/>
                      <a:pt x="12233" y="5609"/>
                    </a:cubicBezTo>
                    <a:cubicBezTo>
                      <a:pt x="12209" y="5823"/>
                      <a:pt x="12124" y="6013"/>
                      <a:pt x="12008" y="6187"/>
                    </a:cubicBezTo>
                    <a:lnTo>
                      <a:pt x="15439" y="6187"/>
                    </a:lnTo>
                    <a:cubicBezTo>
                      <a:pt x="15450" y="6036"/>
                      <a:pt x="15483" y="5887"/>
                      <a:pt x="15535" y="5747"/>
                    </a:cubicBezTo>
                    <a:cubicBezTo>
                      <a:pt x="15638" y="5484"/>
                      <a:pt x="15818" y="5240"/>
                      <a:pt x="16084" y="5128"/>
                    </a:cubicBezTo>
                    <a:cubicBezTo>
                      <a:pt x="16117" y="5114"/>
                      <a:pt x="16151" y="5106"/>
                      <a:pt x="16185" y="5106"/>
                    </a:cubicBezTo>
                    <a:cubicBezTo>
                      <a:pt x="16245" y="5106"/>
                      <a:pt x="16302" y="5132"/>
                      <a:pt x="16338" y="5194"/>
                    </a:cubicBezTo>
                    <a:cubicBezTo>
                      <a:pt x="16384" y="5273"/>
                      <a:pt x="16363" y="5408"/>
                      <a:pt x="16271" y="5447"/>
                    </a:cubicBezTo>
                    <a:cubicBezTo>
                      <a:pt x="16076" y="5530"/>
                      <a:pt x="15945" y="5694"/>
                      <a:pt x="15877" y="5884"/>
                    </a:cubicBezTo>
                    <a:cubicBezTo>
                      <a:pt x="15844" y="5982"/>
                      <a:pt x="15822" y="6084"/>
                      <a:pt x="15811" y="6187"/>
                    </a:cubicBezTo>
                    <a:lnTo>
                      <a:pt x="16618" y="6187"/>
                    </a:lnTo>
                    <a:cubicBezTo>
                      <a:pt x="16843" y="5919"/>
                      <a:pt x="17029" y="5604"/>
                      <a:pt x="16896" y="5250"/>
                    </a:cubicBezTo>
                    <a:cubicBezTo>
                      <a:pt x="16730" y="4803"/>
                      <a:pt x="16219" y="4781"/>
                      <a:pt x="15866" y="4552"/>
                    </a:cubicBezTo>
                    <a:cubicBezTo>
                      <a:pt x="15510" y="4319"/>
                      <a:pt x="15356" y="3920"/>
                      <a:pt x="15545" y="3523"/>
                    </a:cubicBezTo>
                    <a:cubicBezTo>
                      <a:pt x="15721" y="3153"/>
                      <a:pt x="16122" y="2993"/>
                      <a:pt x="16512" y="2993"/>
                    </a:cubicBezTo>
                    <a:cubicBezTo>
                      <a:pt x="16556" y="2993"/>
                      <a:pt x="16600" y="2995"/>
                      <a:pt x="16643" y="2999"/>
                    </a:cubicBezTo>
                    <a:cubicBezTo>
                      <a:pt x="16873" y="3019"/>
                      <a:pt x="16880" y="3370"/>
                      <a:pt x="16662" y="3370"/>
                    </a:cubicBezTo>
                    <a:cubicBezTo>
                      <a:pt x="16656" y="3370"/>
                      <a:pt x="16650" y="3370"/>
                      <a:pt x="16643" y="3369"/>
                    </a:cubicBezTo>
                    <a:cubicBezTo>
                      <a:pt x="16616" y="3367"/>
                      <a:pt x="16588" y="3365"/>
                      <a:pt x="16559" y="3365"/>
                    </a:cubicBezTo>
                    <a:cubicBezTo>
                      <a:pt x="16213" y="3365"/>
                      <a:pt x="15728" y="3541"/>
                      <a:pt x="15841" y="3971"/>
                    </a:cubicBezTo>
                    <a:cubicBezTo>
                      <a:pt x="15939" y="4351"/>
                      <a:pt x="16532" y="4406"/>
                      <a:pt x="16816" y="4590"/>
                    </a:cubicBezTo>
                    <a:cubicBezTo>
                      <a:pt x="17151" y="4810"/>
                      <a:pt x="17349" y="5205"/>
                      <a:pt x="17305" y="5607"/>
                    </a:cubicBezTo>
                    <a:cubicBezTo>
                      <a:pt x="17281" y="5821"/>
                      <a:pt x="17196" y="6011"/>
                      <a:pt x="17080" y="6185"/>
                    </a:cubicBezTo>
                    <a:lnTo>
                      <a:pt x="20420" y="6185"/>
                    </a:lnTo>
                    <a:cubicBezTo>
                      <a:pt x="20442" y="6133"/>
                      <a:pt x="20466" y="6081"/>
                      <a:pt x="20488" y="6030"/>
                    </a:cubicBezTo>
                    <a:cubicBezTo>
                      <a:pt x="20550" y="5889"/>
                      <a:pt x="20630" y="5758"/>
                      <a:pt x="20725" y="5639"/>
                    </a:cubicBezTo>
                    <a:cubicBezTo>
                      <a:pt x="20770" y="5580"/>
                      <a:pt x="20819" y="5525"/>
                      <a:pt x="20871" y="5474"/>
                    </a:cubicBezTo>
                    <a:cubicBezTo>
                      <a:pt x="20888" y="5457"/>
                      <a:pt x="20907" y="5441"/>
                      <a:pt x="20926" y="5425"/>
                    </a:cubicBezTo>
                    <a:cubicBezTo>
                      <a:pt x="20925" y="5379"/>
                      <a:pt x="20944" y="5335"/>
                      <a:pt x="20979" y="5303"/>
                    </a:cubicBezTo>
                    <a:cubicBezTo>
                      <a:pt x="21025" y="5267"/>
                      <a:pt x="21071" y="5243"/>
                      <a:pt x="21126" y="5243"/>
                    </a:cubicBezTo>
                    <a:cubicBezTo>
                      <a:pt x="21140" y="5243"/>
                      <a:pt x="21155" y="5244"/>
                      <a:pt x="21170" y="5248"/>
                    </a:cubicBezTo>
                    <a:cubicBezTo>
                      <a:pt x="21226" y="5261"/>
                      <a:pt x="21275" y="5295"/>
                      <a:pt x="21306" y="5345"/>
                    </a:cubicBezTo>
                    <a:cubicBezTo>
                      <a:pt x="21368" y="5449"/>
                      <a:pt x="21325" y="5568"/>
                      <a:pt x="21238" y="5642"/>
                    </a:cubicBezTo>
                    <a:cubicBezTo>
                      <a:pt x="21118" y="5742"/>
                      <a:pt x="21012" y="5859"/>
                      <a:pt x="20928" y="5990"/>
                    </a:cubicBezTo>
                    <a:cubicBezTo>
                      <a:pt x="20888" y="6054"/>
                      <a:pt x="20854" y="6119"/>
                      <a:pt x="20824" y="6187"/>
                    </a:cubicBezTo>
                    <a:lnTo>
                      <a:pt x="21721" y="6187"/>
                    </a:lnTo>
                    <a:cubicBezTo>
                      <a:pt x="21944" y="5919"/>
                      <a:pt x="22133" y="5604"/>
                      <a:pt x="22000" y="5250"/>
                    </a:cubicBezTo>
                    <a:cubicBezTo>
                      <a:pt x="21832" y="4803"/>
                      <a:pt x="21322" y="4781"/>
                      <a:pt x="20969" y="4552"/>
                    </a:cubicBezTo>
                    <a:cubicBezTo>
                      <a:pt x="20613" y="4319"/>
                      <a:pt x="20459" y="3920"/>
                      <a:pt x="20648" y="3523"/>
                    </a:cubicBezTo>
                    <a:cubicBezTo>
                      <a:pt x="20823" y="3153"/>
                      <a:pt x="21225" y="2993"/>
                      <a:pt x="21614" y="2993"/>
                    </a:cubicBezTo>
                    <a:cubicBezTo>
                      <a:pt x="21658" y="2993"/>
                      <a:pt x="21702" y="2995"/>
                      <a:pt x="21745" y="2999"/>
                    </a:cubicBezTo>
                    <a:cubicBezTo>
                      <a:pt x="21974" y="3019"/>
                      <a:pt x="21982" y="3370"/>
                      <a:pt x="21764" y="3370"/>
                    </a:cubicBezTo>
                    <a:cubicBezTo>
                      <a:pt x="21757" y="3370"/>
                      <a:pt x="21751" y="3370"/>
                      <a:pt x="21745" y="3369"/>
                    </a:cubicBezTo>
                    <a:cubicBezTo>
                      <a:pt x="21718" y="3367"/>
                      <a:pt x="21690" y="3365"/>
                      <a:pt x="21661" y="3365"/>
                    </a:cubicBezTo>
                    <a:cubicBezTo>
                      <a:pt x="21316" y="3365"/>
                      <a:pt x="20830" y="3541"/>
                      <a:pt x="20942" y="3971"/>
                    </a:cubicBezTo>
                    <a:cubicBezTo>
                      <a:pt x="21042" y="4351"/>
                      <a:pt x="21636" y="4406"/>
                      <a:pt x="21917" y="4590"/>
                    </a:cubicBezTo>
                    <a:cubicBezTo>
                      <a:pt x="22254" y="4810"/>
                      <a:pt x="22452" y="5205"/>
                      <a:pt x="22408" y="5607"/>
                    </a:cubicBezTo>
                    <a:cubicBezTo>
                      <a:pt x="22384" y="5821"/>
                      <a:pt x="22297" y="6011"/>
                      <a:pt x="22183" y="6185"/>
                    </a:cubicBezTo>
                    <a:lnTo>
                      <a:pt x="25775" y="6185"/>
                    </a:lnTo>
                    <a:lnTo>
                      <a:pt x="25775" y="6183"/>
                    </a:lnTo>
                    <a:cubicBezTo>
                      <a:pt x="25659" y="5975"/>
                      <a:pt x="25550" y="5756"/>
                      <a:pt x="25368" y="5620"/>
                    </a:cubicBezTo>
                    <a:cubicBezTo>
                      <a:pt x="25309" y="5576"/>
                      <a:pt x="25241" y="5535"/>
                      <a:pt x="25203" y="5474"/>
                    </a:cubicBezTo>
                    <a:cubicBezTo>
                      <a:pt x="25146" y="5550"/>
                      <a:pt x="25080" y="5620"/>
                      <a:pt x="25007" y="5682"/>
                    </a:cubicBezTo>
                    <a:cubicBezTo>
                      <a:pt x="24967" y="5715"/>
                      <a:pt x="24918" y="5734"/>
                      <a:pt x="24869" y="5734"/>
                    </a:cubicBezTo>
                    <a:cubicBezTo>
                      <a:pt x="24825" y="5734"/>
                      <a:pt x="24781" y="5718"/>
                      <a:pt x="24744" y="5682"/>
                    </a:cubicBezTo>
                    <a:cubicBezTo>
                      <a:pt x="24679" y="5615"/>
                      <a:pt x="24668" y="5484"/>
                      <a:pt x="24744" y="5419"/>
                    </a:cubicBezTo>
                    <a:cubicBezTo>
                      <a:pt x="24963" y="5242"/>
                      <a:pt x="25105" y="4963"/>
                      <a:pt x="25066" y="4689"/>
                    </a:cubicBezTo>
                    <a:cubicBezTo>
                      <a:pt x="25031" y="4445"/>
                      <a:pt x="24850" y="4221"/>
                      <a:pt x="24613" y="4151"/>
                    </a:cubicBezTo>
                    <a:cubicBezTo>
                      <a:pt x="24403" y="4090"/>
                      <a:pt x="24467" y="3787"/>
                      <a:pt x="24656" y="3787"/>
                    </a:cubicBezTo>
                    <a:cubicBezTo>
                      <a:pt x="24673" y="3787"/>
                      <a:pt x="24692" y="3789"/>
                      <a:pt x="24711" y="3795"/>
                    </a:cubicBezTo>
                    <a:cubicBezTo>
                      <a:pt x="25083" y="3909"/>
                      <a:pt x="25360" y="4222"/>
                      <a:pt x="25425" y="4605"/>
                    </a:cubicBezTo>
                    <a:cubicBezTo>
                      <a:pt x="25449" y="4753"/>
                      <a:pt x="25442" y="4905"/>
                      <a:pt x="25406" y="5050"/>
                    </a:cubicBezTo>
                    <a:cubicBezTo>
                      <a:pt x="25442" y="5018"/>
                      <a:pt x="25479" y="4987"/>
                      <a:pt x="25512" y="4954"/>
                    </a:cubicBezTo>
                    <a:cubicBezTo>
                      <a:pt x="25604" y="4862"/>
                      <a:pt x="25681" y="4730"/>
                      <a:pt x="25658" y="4597"/>
                    </a:cubicBezTo>
                    <a:cubicBezTo>
                      <a:pt x="25648" y="4548"/>
                      <a:pt x="25626" y="4504"/>
                      <a:pt x="25615" y="4457"/>
                    </a:cubicBezTo>
                    <a:cubicBezTo>
                      <a:pt x="25571" y="4278"/>
                      <a:pt x="25664" y="4067"/>
                      <a:pt x="25572" y="3914"/>
                    </a:cubicBezTo>
                    <a:cubicBezTo>
                      <a:pt x="25528" y="3838"/>
                      <a:pt x="25447" y="3790"/>
                      <a:pt x="25414" y="3708"/>
                    </a:cubicBezTo>
                    <a:cubicBezTo>
                      <a:pt x="25365" y="3581"/>
                      <a:pt x="25452" y="3444"/>
                      <a:pt x="25531" y="3337"/>
                    </a:cubicBezTo>
                    <a:cubicBezTo>
                      <a:pt x="25612" y="3231"/>
                      <a:pt x="25693" y="3089"/>
                      <a:pt x="25637" y="2967"/>
                    </a:cubicBezTo>
                    <a:cubicBezTo>
                      <a:pt x="25621" y="2935"/>
                      <a:pt x="25598" y="2909"/>
                      <a:pt x="25588" y="2872"/>
                    </a:cubicBezTo>
                    <a:cubicBezTo>
                      <a:pt x="25586" y="2861"/>
                      <a:pt x="25585" y="2850"/>
                      <a:pt x="25585" y="2839"/>
                    </a:cubicBezTo>
                    <a:cubicBezTo>
                      <a:pt x="25580" y="2839"/>
                      <a:pt x="25577" y="2840"/>
                      <a:pt x="25572" y="2840"/>
                    </a:cubicBezTo>
                    <a:cubicBezTo>
                      <a:pt x="25336" y="2840"/>
                      <a:pt x="25335" y="2480"/>
                      <a:pt x="25563" y="2470"/>
                    </a:cubicBezTo>
                    <a:cubicBezTo>
                      <a:pt x="25537" y="2437"/>
                      <a:pt x="25501" y="2411"/>
                      <a:pt x="25461" y="2399"/>
                    </a:cubicBezTo>
                    <a:cubicBezTo>
                      <a:pt x="25653" y="2166"/>
                      <a:pt x="25699" y="1808"/>
                      <a:pt x="25582" y="1523"/>
                    </a:cubicBezTo>
                    <a:lnTo>
                      <a:pt x="25582" y="1523"/>
                    </a:lnTo>
                    <a:cubicBezTo>
                      <a:pt x="25482" y="1642"/>
                      <a:pt x="25404" y="1785"/>
                      <a:pt x="25343" y="1921"/>
                    </a:cubicBezTo>
                    <a:cubicBezTo>
                      <a:pt x="25317" y="1979"/>
                      <a:pt x="25251" y="2008"/>
                      <a:pt x="25185" y="2008"/>
                    </a:cubicBezTo>
                    <a:cubicBezTo>
                      <a:pt x="25151" y="2008"/>
                      <a:pt x="25117" y="2000"/>
                      <a:pt x="25089" y="1984"/>
                    </a:cubicBezTo>
                    <a:cubicBezTo>
                      <a:pt x="24998" y="1930"/>
                      <a:pt x="24983" y="1823"/>
                      <a:pt x="25025" y="1731"/>
                    </a:cubicBezTo>
                    <a:cubicBezTo>
                      <a:pt x="25126" y="1504"/>
                      <a:pt x="25267" y="1288"/>
                      <a:pt x="25455" y="1129"/>
                    </a:cubicBezTo>
                    <a:cubicBezTo>
                      <a:pt x="25457" y="1121"/>
                      <a:pt x="25458" y="1115"/>
                      <a:pt x="25460" y="1109"/>
                    </a:cubicBezTo>
                    <a:cubicBezTo>
                      <a:pt x="25490" y="1025"/>
                      <a:pt x="25575" y="979"/>
                      <a:pt x="25626" y="906"/>
                    </a:cubicBezTo>
                    <a:cubicBezTo>
                      <a:pt x="25716" y="780"/>
                      <a:pt x="25689" y="599"/>
                      <a:pt x="25670" y="438"/>
                    </a:cubicBezTo>
                    <a:cubicBezTo>
                      <a:pt x="25651" y="282"/>
                      <a:pt x="25659" y="96"/>
                      <a:pt x="25775" y="7"/>
                    </a:cubicBezTo>
                    <a:lnTo>
                      <a:pt x="25775" y="1"/>
                    </a:lnTo>
                    <a:lnTo>
                      <a:pt x="25613" y="1"/>
                    </a:lnTo>
                    <a:cubicBezTo>
                      <a:pt x="25656" y="246"/>
                      <a:pt x="25637" y="498"/>
                      <a:pt x="25560" y="734"/>
                    </a:cubicBezTo>
                    <a:cubicBezTo>
                      <a:pt x="25534" y="816"/>
                      <a:pt x="25460" y="869"/>
                      <a:pt x="25379" y="869"/>
                    </a:cubicBezTo>
                    <a:cubicBezTo>
                      <a:pt x="25363" y="869"/>
                      <a:pt x="25347" y="867"/>
                      <a:pt x="25332" y="863"/>
                    </a:cubicBezTo>
                    <a:cubicBezTo>
                      <a:pt x="25238" y="843"/>
                      <a:pt x="25170" y="727"/>
                      <a:pt x="25202" y="635"/>
                    </a:cubicBezTo>
                    <a:cubicBezTo>
                      <a:pt x="25219" y="588"/>
                      <a:pt x="25232" y="539"/>
                      <a:pt x="25243" y="488"/>
                    </a:cubicBezTo>
                    <a:cubicBezTo>
                      <a:pt x="25248" y="466"/>
                      <a:pt x="25252" y="442"/>
                      <a:pt x="25256" y="420"/>
                    </a:cubicBezTo>
                    <a:cubicBezTo>
                      <a:pt x="25256" y="420"/>
                      <a:pt x="25262" y="373"/>
                      <a:pt x="25262" y="368"/>
                    </a:cubicBezTo>
                    <a:cubicBezTo>
                      <a:pt x="25267" y="316"/>
                      <a:pt x="25267" y="265"/>
                      <a:pt x="25265" y="214"/>
                    </a:cubicBezTo>
                    <a:cubicBezTo>
                      <a:pt x="25265" y="189"/>
                      <a:pt x="25264" y="164"/>
                      <a:pt x="25260" y="138"/>
                    </a:cubicBezTo>
                    <a:cubicBezTo>
                      <a:pt x="25260" y="127"/>
                      <a:pt x="25259" y="116"/>
                      <a:pt x="25257" y="105"/>
                    </a:cubicBezTo>
                    <a:cubicBezTo>
                      <a:pt x="25257" y="102"/>
                      <a:pt x="25256" y="97"/>
                      <a:pt x="25256" y="93"/>
                    </a:cubicBezTo>
                    <a:cubicBezTo>
                      <a:pt x="25249" y="59"/>
                      <a:pt x="25241" y="31"/>
                      <a:pt x="25235" y="1"/>
                    </a:cubicBezTo>
                    <a:lnTo>
                      <a:pt x="21599" y="1"/>
                    </a:lnTo>
                    <a:cubicBezTo>
                      <a:pt x="21599" y="4"/>
                      <a:pt x="21601" y="7"/>
                      <a:pt x="21601" y="10"/>
                    </a:cubicBezTo>
                    <a:cubicBezTo>
                      <a:pt x="21606" y="36"/>
                      <a:pt x="21612" y="59"/>
                      <a:pt x="21621" y="85"/>
                    </a:cubicBezTo>
                    <a:cubicBezTo>
                      <a:pt x="21625" y="96"/>
                      <a:pt x="21628" y="107"/>
                      <a:pt x="21632" y="116"/>
                    </a:cubicBezTo>
                    <a:cubicBezTo>
                      <a:pt x="21632" y="118"/>
                      <a:pt x="21636" y="129"/>
                      <a:pt x="21639" y="134"/>
                    </a:cubicBezTo>
                    <a:cubicBezTo>
                      <a:pt x="21640" y="140"/>
                      <a:pt x="21651" y="159"/>
                      <a:pt x="21650" y="159"/>
                    </a:cubicBezTo>
                    <a:cubicBezTo>
                      <a:pt x="21656" y="169"/>
                      <a:pt x="21661" y="178"/>
                      <a:pt x="21667" y="189"/>
                    </a:cubicBezTo>
                    <a:cubicBezTo>
                      <a:pt x="21678" y="208"/>
                      <a:pt x="21689" y="229"/>
                      <a:pt x="21702" y="248"/>
                    </a:cubicBezTo>
                    <a:cubicBezTo>
                      <a:pt x="21707" y="254"/>
                      <a:pt x="21712" y="260"/>
                      <a:pt x="21716" y="267"/>
                    </a:cubicBezTo>
                    <a:cubicBezTo>
                      <a:pt x="21718" y="268"/>
                      <a:pt x="21729" y="282"/>
                      <a:pt x="21731" y="286"/>
                    </a:cubicBezTo>
                    <a:cubicBezTo>
                      <a:pt x="21746" y="301"/>
                      <a:pt x="21762" y="319"/>
                      <a:pt x="21778" y="335"/>
                    </a:cubicBezTo>
                    <a:cubicBezTo>
                      <a:pt x="21788" y="343"/>
                      <a:pt x="21795" y="351"/>
                      <a:pt x="21803" y="357"/>
                    </a:cubicBezTo>
                    <a:cubicBezTo>
                      <a:pt x="21807" y="360"/>
                      <a:pt x="21816" y="368"/>
                      <a:pt x="21821" y="371"/>
                    </a:cubicBezTo>
                    <a:cubicBezTo>
                      <a:pt x="21837" y="384"/>
                      <a:pt x="21852" y="395"/>
                      <a:pt x="21870" y="404"/>
                    </a:cubicBezTo>
                    <a:cubicBezTo>
                      <a:pt x="21955" y="458"/>
                      <a:pt x="21985" y="569"/>
                      <a:pt x="21936" y="658"/>
                    </a:cubicBezTo>
                    <a:cubicBezTo>
                      <a:pt x="21906" y="716"/>
                      <a:pt x="21839" y="749"/>
                      <a:pt x="21774" y="749"/>
                    </a:cubicBezTo>
                    <a:cubicBezTo>
                      <a:pt x="21742" y="749"/>
                      <a:pt x="21710" y="741"/>
                      <a:pt x="21683" y="724"/>
                    </a:cubicBezTo>
                    <a:cubicBezTo>
                      <a:pt x="21465" y="588"/>
                      <a:pt x="21295" y="363"/>
                      <a:pt x="21245" y="108"/>
                    </a:cubicBezTo>
                    <a:cubicBezTo>
                      <a:pt x="21237" y="74"/>
                      <a:pt x="21232" y="37"/>
                      <a:pt x="21229" y="1"/>
                    </a:cubicBezTo>
                    <a:lnTo>
                      <a:pt x="20583" y="1"/>
                    </a:lnTo>
                    <a:cubicBezTo>
                      <a:pt x="20596" y="176"/>
                      <a:pt x="20570" y="352"/>
                      <a:pt x="20510" y="517"/>
                    </a:cubicBezTo>
                    <a:cubicBezTo>
                      <a:pt x="20482" y="597"/>
                      <a:pt x="20412" y="653"/>
                      <a:pt x="20330" y="653"/>
                    </a:cubicBezTo>
                    <a:cubicBezTo>
                      <a:pt x="20314" y="653"/>
                      <a:pt x="20298" y="651"/>
                      <a:pt x="20282" y="647"/>
                    </a:cubicBezTo>
                    <a:cubicBezTo>
                      <a:pt x="20190" y="621"/>
                      <a:pt x="20119" y="512"/>
                      <a:pt x="20152" y="419"/>
                    </a:cubicBezTo>
                    <a:cubicBezTo>
                      <a:pt x="20190" y="308"/>
                      <a:pt x="20224" y="210"/>
                      <a:pt x="20222" y="104"/>
                    </a:cubicBezTo>
                    <a:cubicBezTo>
                      <a:pt x="20222" y="69"/>
                      <a:pt x="20219" y="34"/>
                      <a:pt x="20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3"/>
              <p:cNvSpPr/>
              <p:nvPr/>
            </p:nvSpPr>
            <p:spPr>
              <a:xfrm>
                <a:off x="7232228" y="1233638"/>
                <a:ext cx="6511" cy="22616"/>
              </a:xfrm>
              <a:custGeom>
                <a:avLst/>
                <a:gdLst/>
                <a:ahLst/>
                <a:cxnLst/>
                <a:rect l="l" t="t" r="r" b="b"/>
                <a:pathLst>
                  <a:path w="131" h="455" extrusionOk="0">
                    <a:moveTo>
                      <a:pt x="29" y="0"/>
                    </a:moveTo>
                    <a:lnTo>
                      <a:pt x="29" y="0"/>
                    </a:lnTo>
                    <a:cubicBezTo>
                      <a:pt x="0" y="154"/>
                      <a:pt x="21" y="312"/>
                      <a:pt x="89" y="455"/>
                    </a:cubicBezTo>
                    <a:cubicBezTo>
                      <a:pt x="116" y="396"/>
                      <a:pt x="130" y="331"/>
                      <a:pt x="130" y="268"/>
                    </a:cubicBezTo>
                    <a:cubicBezTo>
                      <a:pt x="128" y="167"/>
                      <a:pt x="84" y="81"/>
                      <a:pt x="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8473064" y="1299149"/>
                <a:ext cx="11929" cy="21224"/>
              </a:xfrm>
              <a:custGeom>
                <a:avLst/>
                <a:gdLst/>
                <a:ahLst/>
                <a:cxnLst/>
                <a:rect l="l" t="t" r="r" b="b"/>
                <a:pathLst>
                  <a:path w="240" h="427" extrusionOk="0">
                    <a:moveTo>
                      <a:pt x="239" y="1"/>
                    </a:moveTo>
                    <a:cubicBezTo>
                      <a:pt x="174" y="52"/>
                      <a:pt x="117" y="110"/>
                      <a:pt x="68" y="175"/>
                    </a:cubicBezTo>
                    <a:cubicBezTo>
                      <a:pt x="30" y="227"/>
                      <a:pt x="0" y="292"/>
                      <a:pt x="11" y="357"/>
                    </a:cubicBezTo>
                    <a:cubicBezTo>
                      <a:pt x="14" y="382"/>
                      <a:pt x="24" y="405"/>
                      <a:pt x="36" y="427"/>
                    </a:cubicBezTo>
                    <a:cubicBezTo>
                      <a:pt x="131" y="299"/>
                      <a:pt x="201" y="155"/>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7483835" y="1301983"/>
                <a:ext cx="47021" cy="53731"/>
              </a:xfrm>
              <a:custGeom>
                <a:avLst/>
                <a:gdLst/>
                <a:ahLst/>
                <a:cxnLst/>
                <a:rect l="l" t="t" r="r" b="b"/>
                <a:pathLst>
                  <a:path w="946" h="1081" extrusionOk="0">
                    <a:moveTo>
                      <a:pt x="745" y="0"/>
                    </a:moveTo>
                    <a:cubicBezTo>
                      <a:pt x="712" y="0"/>
                      <a:pt x="678" y="8"/>
                      <a:pt x="646" y="22"/>
                    </a:cubicBezTo>
                    <a:cubicBezTo>
                      <a:pt x="380" y="134"/>
                      <a:pt x="200" y="379"/>
                      <a:pt x="97" y="640"/>
                    </a:cubicBezTo>
                    <a:cubicBezTo>
                      <a:pt x="43" y="783"/>
                      <a:pt x="11" y="930"/>
                      <a:pt x="0" y="1080"/>
                    </a:cubicBezTo>
                    <a:lnTo>
                      <a:pt x="372" y="1080"/>
                    </a:lnTo>
                    <a:cubicBezTo>
                      <a:pt x="383" y="978"/>
                      <a:pt x="406" y="876"/>
                      <a:pt x="439" y="778"/>
                    </a:cubicBezTo>
                    <a:cubicBezTo>
                      <a:pt x="505" y="590"/>
                      <a:pt x="637" y="425"/>
                      <a:pt x="833" y="341"/>
                    </a:cubicBezTo>
                    <a:cubicBezTo>
                      <a:pt x="925" y="302"/>
                      <a:pt x="945" y="167"/>
                      <a:pt x="899" y="88"/>
                    </a:cubicBezTo>
                    <a:cubicBezTo>
                      <a:pt x="863" y="26"/>
                      <a:pt x="806" y="0"/>
                      <a:pt x="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7233620" y="1196906"/>
                <a:ext cx="93147" cy="158807"/>
              </a:xfrm>
              <a:custGeom>
                <a:avLst/>
                <a:gdLst/>
                <a:ahLst/>
                <a:cxnLst/>
                <a:rect l="l" t="t" r="r" b="b"/>
                <a:pathLst>
                  <a:path w="1874" h="3195" extrusionOk="0">
                    <a:moveTo>
                      <a:pt x="1039" y="1"/>
                    </a:moveTo>
                    <a:cubicBezTo>
                      <a:pt x="649" y="1"/>
                      <a:pt x="244" y="161"/>
                      <a:pt x="69" y="532"/>
                    </a:cubicBezTo>
                    <a:cubicBezTo>
                      <a:pt x="37" y="597"/>
                      <a:pt x="13" y="667"/>
                      <a:pt x="1" y="739"/>
                    </a:cubicBezTo>
                    <a:cubicBezTo>
                      <a:pt x="56" y="820"/>
                      <a:pt x="100" y="906"/>
                      <a:pt x="102" y="1007"/>
                    </a:cubicBezTo>
                    <a:cubicBezTo>
                      <a:pt x="102" y="1070"/>
                      <a:pt x="88" y="1135"/>
                      <a:pt x="59" y="1192"/>
                    </a:cubicBezTo>
                    <a:cubicBezTo>
                      <a:pt x="134" y="1344"/>
                      <a:pt x="248" y="1471"/>
                      <a:pt x="390" y="1559"/>
                    </a:cubicBezTo>
                    <a:cubicBezTo>
                      <a:pt x="743" y="1789"/>
                      <a:pt x="1253" y="1811"/>
                      <a:pt x="1421" y="2257"/>
                    </a:cubicBezTo>
                    <a:cubicBezTo>
                      <a:pt x="1554" y="2614"/>
                      <a:pt x="1365" y="2927"/>
                      <a:pt x="1142" y="3194"/>
                    </a:cubicBezTo>
                    <a:lnTo>
                      <a:pt x="1604" y="3194"/>
                    </a:lnTo>
                    <a:cubicBezTo>
                      <a:pt x="1718" y="3020"/>
                      <a:pt x="1805" y="2830"/>
                      <a:pt x="1829" y="2617"/>
                    </a:cubicBezTo>
                    <a:cubicBezTo>
                      <a:pt x="1873" y="2215"/>
                      <a:pt x="1675" y="1817"/>
                      <a:pt x="1338" y="1599"/>
                    </a:cubicBezTo>
                    <a:cubicBezTo>
                      <a:pt x="1057" y="1415"/>
                      <a:pt x="463" y="1360"/>
                      <a:pt x="363" y="980"/>
                    </a:cubicBezTo>
                    <a:cubicBezTo>
                      <a:pt x="251" y="551"/>
                      <a:pt x="737" y="375"/>
                      <a:pt x="1082" y="375"/>
                    </a:cubicBezTo>
                    <a:cubicBezTo>
                      <a:pt x="1111" y="375"/>
                      <a:pt x="1139" y="376"/>
                      <a:pt x="1166" y="379"/>
                    </a:cubicBezTo>
                    <a:cubicBezTo>
                      <a:pt x="1172" y="379"/>
                      <a:pt x="1178" y="379"/>
                      <a:pt x="1184" y="379"/>
                    </a:cubicBezTo>
                    <a:cubicBezTo>
                      <a:pt x="1403" y="379"/>
                      <a:pt x="1395" y="28"/>
                      <a:pt x="1166" y="7"/>
                    </a:cubicBezTo>
                    <a:cubicBezTo>
                      <a:pt x="1124" y="3"/>
                      <a:pt x="1082" y="1"/>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7989583" y="1301983"/>
                <a:ext cx="47021" cy="53731"/>
              </a:xfrm>
              <a:custGeom>
                <a:avLst/>
                <a:gdLst/>
                <a:ahLst/>
                <a:cxnLst/>
                <a:rect l="l" t="t" r="r" b="b"/>
                <a:pathLst>
                  <a:path w="946" h="1081" extrusionOk="0">
                    <a:moveTo>
                      <a:pt x="745" y="0"/>
                    </a:moveTo>
                    <a:cubicBezTo>
                      <a:pt x="712" y="0"/>
                      <a:pt x="678" y="8"/>
                      <a:pt x="646" y="22"/>
                    </a:cubicBezTo>
                    <a:cubicBezTo>
                      <a:pt x="380" y="134"/>
                      <a:pt x="198" y="379"/>
                      <a:pt x="97" y="640"/>
                    </a:cubicBezTo>
                    <a:cubicBezTo>
                      <a:pt x="43" y="781"/>
                      <a:pt x="11" y="930"/>
                      <a:pt x="0" y="1080"/>
                    </a:cubicBezTo>
                    <a:lnTo>
                      <a:pt x="372" y="1080"/>
                    </a:lnTo>
                    <a:cubicBezTo>
                      <a:pt x="382" y="978"/>
                      <a:pt x="405" y="876"/>
                      <a:pt x="439" y="778"/>
                    </a:cubicBezTo>
                    <a:cubicBezTo>
                      <a:pt x="505" y="590"/>
                      <a:pt x="636" y="425"/>
                      <a:pt x="833" y="341"/>
                    </a:cubicBezTo>
                    <a:cubicBezTo>
                      <a:pt x="925" y="302"/>
                      <a:pt x="945" y="167"/>
                      <a:pt x="899" y="88"/>
                    </a:cubicBezTo>
                    <a:cubicBezTo>
                      <a:pt x="862" y="26"/>
                      <a:pt x="805" y="0"/>
                      <a:pt x="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7985458" y="1196906"/>
                <a:ext cx="99112" cy="158807"/>
              </a:xfrm>
              <a:custGeom>
                <a:avLst/>
                <a:gdLst/>
                <a:ahLst/>
                <a:cxnLst/>
                <a:rect l="l" t="t" r="r" b="b"/>
                <a:pathLst>
                  <a:path w="1994" h="3195" extrusionOk="0">
                    <a:moveTo>
                      <a:pt x="1160" y="1"/>
                    </a:moveTo>
                    <a:cubicBezTo>
                      <a:pt x="769" y="1"/>
                      <a:pt x="365" y="161"/>
                      <a:pt x="189" y="532"/>
                    </a:cubicBezTo>
                    <a:cubicBezTo>
                      <a:pt x="1" y="928"/>
                      <a:pt x="153" y="1328"/>
                      <a:pt x="511" y="1561"/>
                    </a:cubicBezTo>
                    <a:cubicBezTo>
                      <a:pt x="864" y="1789"/>
                      <a:pt x="1373" y="1813"/>
                      <a:pt x="1541" y="2259"/>
                    </a:cubicBezTo>
                    <a:cubicBezTo>
                      <a:pt x="1674" y="2614"/>
                      <a:pt x="1486" y="2929"/>
                      <a:pt x="1261" y="3194"/>
                    </a:cubicBezTo>
                    <a:lnTo>
                      <a:pt x="1725" y="3194"/>
                    </a:lnTo>
                    <a:cubicBezTo>
                      <a:pt x="1839" y="3020"/>
                      <a:pt x="1926" y="2832"/>
                      <a:pt x="1949" y="2617"/>
                    </a:cubicBezTo>
                    <a:cubicBezTo>
                      <a:pt x="1994" y="2215"/>
                      <a:pt x="1796" y="1817"/>
                      <a:pt x="1459" y="1599"/>
                    </a:cubicBezTo>
                    <a:cubicBezTo>
                      <a:pt x="1177" y="1415"/>
                      <a:pt x="583" y="1360"/>
                      <a:pt x="484" y="980"/>
                    </a:cubicBezTo>
                    <a:cubicBezTo>
                      <a:pt x="371" y="551"/>
                      <a:pt x="858" y="375"/>
                      <a:pt x="1202" y="375"/>
                    </a:cubicBezTo>
                    <a:cubicBezTo>
                      <a:pt x="1231" y="375"/>
                      <a:pt x="1260" y="376"/>
                      <a:pt x="1286" y="379"/>
                    </a:cubicBezTo>
                    <a:cubicBezTo>
                      <a:pt x="1293" y="379"/>
                      <a:pt x="1299" y="379"/>
                      <a:pt x="1305" y="379"/>
                    </a:cubicBezTo>
                    <a:cubicBezTo>
                      <a:pt x="1523" y="379"/>
                      <a:pt x="1516" y="28"/>
                      <a:pt x="1286" y="7"/>
                    </a:cubicBezTo>
                    <a:cubicBezTo>
                      <a:pt x="1244" y="3"/>
                      <a:pt x="1202"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7479759" y="1196906"/>
                <a:ext cx="99062" cy="158807"/>
              </a:xfrm>
              <a:custGeom>
                <a:avLst/>
                <a:gdLst/>
                <a:ahLst/>
                <a:cxnLst/>
                <a:rect l="l" t="t" r="r" b="b"/>
                <a:pathLst>
                  <a:path w="1993" h="3195" extrusionOk="0">
                    <a:moveTo>
                      <a:pt x="1159" y="1"/>
                    </a:moveTo>
                    <a:cubicBezTo>
                      <a:pt x="769" y="1"/>
                      <a:pt x="364" y="161"/>
                      <a:pt x="188" y="532"/>
                    </a:cubicBezTo>
                    <a:cubicBezTo>
                      <a:pt x="0" y="928"/>
                      <a:pt x="152" y="1328"/>
                      <a:pt x="510" y="1561"/>
                    </a:cubicBezTo>
                    <a:cubicBezTo>
                      <a:pt x="863" y="1789"/>
                      <a:pt x="1372" y="1813"/>
                      <a:pt x="1540" y="2259"/>
                    </a:cubicBezTo>
                    <a:cubicBezTo>
                      <a:pt x="1673" y="2614"/>
                      <a:pt x="1485" y="2929"/>
                      <a:pt x="1262" y="3194"/>
                    </a:cubicBezTo>
                    <a:lnTo>
                      <a:pt x="1724" y="3194"/>
                    </a:lnTo>
                    <a:cubicBezTo>
                      <a:pt x="1838" y="3020"/>
                      <a:pt x="1925" y="2832"/>
                      <a:pt x="1949" y="2617"/>
                    </a:cubicBezTo>
                    <a:cubicBezTo>
                      <a:pt x="1993" y="2215"/>
                      <a:pt x="1795" y="1817"/>
                      <a:pt x="1458" y="1599"/>
                    </a:cubicBezTo>
                    <a:cubicBezTo>
                      <a:pt x="1176" y="1415"/>
                      <a:pt x="583" y="1360"/>
                      <a:pt x="483" y="980"/>
                    </a:cubicBezTo>
                    <a:cubicBezTo>
                      <a:pt x="370" y="551"/>
                      <a:pt x="857" y="375"/>
                      <a:pt x="1202" y="375"/>
                    </a:cubicBezTo>
                    <a:cubicBezTo>
                      <a:pt x="1231" y="375"/>
                      <a:pt x="1259" y="376"/>
                      <a:pt x="1285" y="379"/>
                    </a:cubicBezTo>
                    <a:cubicBezTo>
                      <a:pt x="1292" y="379"/>
                      <a:pt x="1298" y="379"/>
                      <a:pt x="1304" y="379"/>
                    </a:cubicBezTo>
                    <a:cubicBezTo>
                      <a:pt x="1522" y="379"/>
                      <a:pt x="1515" y="28"/>
                      <a:pt x="1285" y="7"/>
                    </a:cubicBezTo>
                    <a:cubicBezTo>
                      <a:pt x="1243" y="3"/>
                      <a:pt x="1201" y="1"/>
                      <a:pt x="1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8237065" y="1308792"/>
                <a:ext cx="47220" cy="46922"/>
              </a:xfrm>
              <a:custGeom>
                <a:avLst/>
                <a:gdLst/>
                <a:ahLst/>
                <a:cxnLst/>
                <a:rect l="l" t="t" r="r" b="b"/>
                <a:pathLst>
                  <a:path w="950" h="944" extrusionOk="0">
                    <a:moveTo>
                      <a:pt x="705" y="0"/>
                    </a:moveTo>
                    <a:cubicBezTo>
                      <a:pt x="652" y="0"/>
                      <a:pt x="606" y="26"/>
                      <a:pt x="561" y="62"/>
                    </a:cubicBezTo>
                    <a:cubicBezTo>
                      <a:pt x="526" y="92"/>
                      <a:pt x="506" y="136"/>
                      <a:pt x="507" y="184"/>
                    </a:cubicBezTo>
                    <a:cubicBezTo>
                      <a:pt x="488" y="200"/>
                      <a:pt x="469" y="215"/>
                      <a:pt x="452" y="231"/>
                    </a:cubicBezTo>
                    <a:cubicBezTo>
                      <a:pt x="400" y="283"/>
                      <a:pt x="352" y="337"/>
                      <a:pt x="306" y="396"/>
                    </a:cubicBezTo>
                    <a:cubicBezTo>
                      <a:pt x="211" y="516"/>
                      <a:pt x="132" y="647"/>
                      <a:pt x="69" y="787"/>
                    </a:cubicBezTo>
                    <a:cubicBezTo>
                      <a:pt x="47" y="837"/>
                      <a:pt x="25" y="890"/>
                      <a:pt x="1" y="943"/>
                    </a:cubicBezTo>
                    <a:lnTo>
                      <a:pt x="405" y="943"/>
                    </a:lnTo>
                    <a:cubicBezTo>
                      <a:pt x="435" y="875"/>
                      <a:pt x="469" y="811"/>
                      <a:pt x="509" y="747"/>
                    </a:cubicBezTo>
                    <a:cubicBezTo>
                      <a:pt x="595" y="616"/>
                      <a:pt x="699" y="499"/>
                      <a:pt x="819" y="399"/>
                    </a:cubicBezTo>
                    <a:cubicBezTo>
                      <a:pt x="906" y="326"/>
                      <a:pt x="949" y="207"/>
                      <a:pt x="887" y="103"/>
                    </a:cubicBezTo>
                    <a:cubicBezTo>
                      <a:pt x="857" y="54"/>
                      <a:pt x="808" y="19"/>
                      <a:pt x="751" y="6"/>
                    </a:cubicBezTo>
                    <a:cubicBezTo>
                      <a:pt x="735" y="2"/>
                      <a:pt x="720" y="0"/>
                      <a:pt x="7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3"/>
              <p:cNvSpPr/>
              <p:nvPr/>
            </p:nvSpPr>
            <p:spPr>
              <a:xfrm>
                <a:off x="7741356" y="1305561"/>
                <a:ext cx="37080" cy="50152"/>
              </a:xfrm>
              <a:custGeom>
                <a:avLst/>
                <a:gdLst/>
                <a:ahLst/>
                <a:cxnLst/>
                <a:rect l="l" t="t" r="r" b="b"/>
                <a:pathLst>
                  <a:path w="746" h="1009" extrusionOk="0">
                    <a:moveTo>
                      <a:pt x="531" y="1"/>
                    </a:moveTo>
                    <a:cubicBezTo>
                      <a:pt x="468" y="1"/>
                      <a:pt x="407" y="36"/>
                      <a:pt x="367" y="92"/>
                    </a:cubicBezTo>
                    <a:cubicBezTo>
                      <a:pt x="209" y="320"/>
                      <a:pt x="95" y="573"/>
                      <a:pt x="32" y="842"/>
                    </a:cubicBezTo>
                    <a:cubicBezTo>
                      <a:pt x="19" y="896"/>
                      <a:pt x="8" y="953"/>
                      <a:pt x="0" y="1008"/>
                    </a:cubicBezTo>
                    <a:lnTo>
                      <a:pt x="375" y="1008"/>
                    </a:lnTo>
                    <a:cubicBezTo>
                      <a:pt x="383" y="971"/>
                      <a:pt x="390" y="933"/>
                      <a:pt x="401" y="895"/>
                    </a:cubicBezTo>
                    <a:cubicBezTo>
                      <a:pt x="459" y="675"/>
                      <a:pt x="556" y="466"/>
                      <a:pt x="687" y="279"/>
                    </a:cubicBezTo>
                    <a:cubicBezTo>
                      <a:pt x="746" y="198"/>
                      <a:pt x="703" y="73"/>
                      <a:pt x="621" y="26"/>
                    </a:cubicBezTo>
                    <a:cubicBezTo>
                      <a:pt x="591" y="8"/>
                      <a:pt x="561"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3"/>
              <p:cNvSpPr/>
              <p:nvPr/>
            </p:nvSpPr>
            <p:spPr>
              <a:xfrm>
                <a:off x="7733404" y="1196906"/>
                <a:ext cx="99112" cy="158807"/>
              </a:xfrm>
              <a:custGeom>
                <a:avLst/>
                <a:gdLst/>
                <a:ahLst/>
                <a:cxnLst/>
                <a:rect l="l" t="t" r="r" b="b"/>
                <a:pathLst>
                  <a:path w="1994" h="3195" extrusionOk="0">
                    <a:moveTo>
                      <a:pt x="1159" y="1"/>
                    </a:moveTo>
                    <a:cubicBezTo>
                      <a:pt x="769" y="1"/>
                      <a:pt x="364" y="161"/>
                      <a:pt x="189" y="532"/>
                    </a:cubicBezTo>
                    <a:cubicBezTo>
                      <a:pt x="0" y="928"/>
                      <a:pt x="152" y="1328"/>
                      <a:pt x="510" y="1561"/>
                    </a:cubicBezTo>
                    <a:cubicBezTo>
                      <a:pt x="863" y="1789"/>
                      <a:pt x="1373" y="1813"/>
                      <a:pt x="1540" y="2259"/>
                    </a:cubicBezTo>
                    <a:cubicBezTo>
                      <a:pt x="1673" y="2614"/>
                      <a:pt x="1485" y="2929"/>
                      <a:pt x="1260" y="3194"/>
                    </a:cubicBezTo>
                    <a:lnTo>
                      <a:pt x="1722" y="3194"/>
                    </a:lnTo>
                    <a:cubicBezTo>
                      <a:pt x="1838" y="3020"/>
                      <a:pt x="1923" y="2832"/>
                      <a:pt x="1947" y="2617"/>
                    </a:cubicBezTo>
                    <a:cubicBezTo>
                      <a:pt x="1993" y="2215"/>
                      <a:pt x="1794" y="1817"/>
                      <a:pt x="1458" y="1599"/>
                    </a:cubicBezTo>
                    <a:cubicBezTo>
                      <a:pt x="1176" y="1415"/>
                      <a:pt x="583" y="1360"/>
                      <a:pt x="483" y="980"/>
                    </a:cubicBezTo>
                    <a:cubicBezTo>
                      <a:pt x="371" y="551"/>
                      <a:pt x="857" y="375"/>
                      <a:pt x="1202" y="375"/>
                    </a:cubicBezTo>
                    <a:cubicBezTo>
                      <a:pt x="1231" y="375"/>
                      <a:pt x="1259" y="376"/>
                      <a:pt x="1286" y="379"/>
                    </a:cubicBezTo>
                    <a:cubicBezTo>
                      <a:pt x="1292" y="379"/>
                      <a:pt x="1298" y="379"/>
                      <a:pt x="1304" y="379"/>
                    </a:cubicBezTo>
                    <a:cubicBezTo>
                      <a:pt x="1523" y="379"/>
                      <a:pt x="1515" y="28"/>
                      <a:pt x="1286" y="7"/>
                    </a:cubicBezTo>
                    <a:cubicBezTo>
                      <a:pt x="1244" y="3"/>
                      <a:pt x="1201" y="1"/>
                      <a:pt x="1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8023532" y="1048338"/>
                <a:ext cx="37676" cy="37279"/>
              </a:xfrm>
              <a:custGeom>
                <a:avLst/>
                <a:gdLst/>
                <a:ahLst/>
                <a:cxnLst/>
                <a:rect l="l" t="t" r="r" b="b"/>
                <a:pathLst>
                  <a:path w="758" h="750" extrusionOk="0">
                    <a:moveTo>
                      <a:pt x="1" y="1"/>
                    </a:moveTo>
                    <a:cubicBezTo>
                      <a:pt x="4" y="37"/>
                      <a:pt x="9" y="72"/>
                      <a:pt x="17" y="108"/>
                    </a:cubicBezTo>
                    <a:cubicBezTo>
                      <a:pt x="69" y="363"/>
                      <a:pt x="237" y="588"/>
                      <a:pt x="455" y="724"/>
                    </a:cubicBezTo>
                    <a:cubicBezTo>
                      <a:pt x="482" y="741"/>
                      <a:pt x="514" y="749"/>
                      <a:pt x="546" y="749"/>
                    </a:cubicBezTo>
                    <a:cubicBezTo>
                      <a:pt x="611" y="749"/>
                      <a:pt x="678" y="716"/>
                      <a:pt x="709" y="658"/>
                    </a:cubicBezTo>
                    <a:cubicBezTo>
                      <a:pt x="758" y="569"/>
                      <a:pt x="729" y="458"/>
                      <a:pt x="642" y="404"/>
                    </a:cubicBezTo>
                    <a:cubicBezTo>
                      <a:pt x="626" y="395"/>
                      <a:pt x="609" y="384"/>
                      <a:pt x="593" y="371"/>
                    </a:cubicBezTo>
                    <a:lnTo>
                      <a:pt x="577" y="357"/>
                    </a:lnTo>
                    <a:cubicBezTo>
                      <a:pt x="568" y="351"/>
                      <a:pt x="560" y="343"/>
                      <a:pt x="552" y="335"/>
                    </a:cubicBezTo>
                    <a:cubicBezTo>
                      <a:pt x="534" y="319"/>
                      <a:pt x="519" y="301"/>
                      <a:pt x="504" y="286"/>
                    </a:cubicBezTo>
                    <a:lnTo>
                      <a:pt x="488" y="267"/>
                    </a:lnTo>
                    <a:cubicBezTo>
                      <a:pt x="485" y="260"/>
                      <a:pt x="481" y="254"/>
                      <a:pt x="476" y="248"/>
                    </a:cubicBezTo>
                    <a:cubicBezTo>
                      <a:pt x="463" y="229"/>
                      <a:pt x="450" y="210"/>
                      <a:pt x="439" y="189"/>
                    </a:cubicBezTo>
                    <a:cubicBezTo>
                      <a:pt x="433" y="180"/>
                      <a:pt x="428" y="169"/>
                      <a:pt x="424" y="159"/>
                    </a:cubicBezTo>
                    <a:cubicBezTo>
                      <a:pt x="424" y="159"/>
                      <a:pt x="416" y="142"/>
                      <a:pt x="411" y="134"/>
                    </a:cubicBezTo>
                    <a:cubicBezTo>
                      <a:pt x="408" y="126"/>
                      <a:pt x="405" y="118"/>
                      <a:pt x="405" y="116"/>
                    </a:cubicBezTo>
                    <a:cubicBezTo>
                      <a:pt x="401" y="107"/>
                      <a:pt x="397" y="96"/>
                      <a:pt x="394" y="85"/>
                    </a:cubicBezTo>
                    <a:cubicBezTo>
                      <a:pt x="386" y="59"/>
                      <a:pt x="379" y="36"/>
                      <a:pt x="375" y="10"/>
                    </a:cubicBezTo>
                    <a:lnTo>
                      <a:pt x="3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7771527" y="1048338"/>
                <a:ext cx="37577" cy="37279"/>
              </a:xfrm>
              <a:custGeom>
                <a:avLst/>
                <a:gdLst/>
                <a:ahLst/>
                <a:cxnLst/>
                <a:rect l="l" t="t" r="r" b="b"/>
                <a:pathLst>
                  <a:path w="756" h="750" extrusionOk="0">
                    <a:moveTo>
                      <a:pt x="1" y="1"/>
                    </a:moveTo>
                    <a:cubicBezTo>
                      <a:pt x="4" y="37"/>
                      <a:pt x="9" y="72"/>
                      <a:pt x="15" y="108"/>
                    </a:cubicBezTo>
                    <a:cubicBezTo>
                      <a:pt x="67" y="363"/>
                      <a:pt x="235" y="588"/>
                      <a:pt x="454" y="724"/>
                    </a:cubicBezTo>
                    <a:cubicBezTo>
                      <a:pt x="481" y="741"/>
                      <a:pt x="513" y="749"/>
                      <a:pt x="545" y="749"/>
                    </a:cubicBezTo>
                    <a:cubicBezTo>
                      <a:pt x="610" y="749"/>
                      <a:pt x="676" y="716"/>
                      <a:pt x="707" y="658"/>
                    </a:cubicBezTo>
                    <a:cubicBezTo>
                      <a:pt x="756" y="569"/>
                      <a:pt x="727" y="458"/>
                      <a:pt x="640" y="404"/>
                    </a:cubicBezTo>
                    <a:cubicBezTo>
                      <a:pt x="625" y="395"/>
                      <a:pt x="607" y="384"/>
                      <a:pt x="591" y="371"/>
                    </a:cubicBezTo>
                    <a:lnTo>
                      <a:pt x="576" y="357"/>
                    </a:lnTo>
                    <a:cubicBezTo>
                      <a:pt x="566" y="351"/>
                      <a:pt x="558" y="343"/>
                      <a:pt x="550" y="335"/>
                    </a:cubicBezTo>
                    <a:cubicBezTo>
                      <a:pt x="533" y="319"/>
                      <a:pt x="517" y="301"/>
                      <a:pt x="503" y="286"/>
                    </a:cubicBezTo>
                    <a:cubicBezTo>
                      <a:pt x="500" y="282"/>
                      <a:pt x="488" y="268"/>
                      <a:pt x="487" y="267"/>
                    </a:cubicBezTo>
                    <a:cubicBezTo>
                      <a:pt x="482" y="260"/>
                      <a:pt x="477" y="254"/>
                      <a:pt x="474" y="248"/>
                    </a:cubicBezTo>
                    <a:cubicBezTo>
                      <a:pt x="460" y="229"/>
                      <a:pt x="449" y="210"/>
                      <a:pt x="438" y="189"/>
                    </a:cubicBezTo>
                    <a:cubicBezTo>
                      <a:pt x="431" y="180"/>
                      <a:pt x="427" y="169"/>
                      <a:pt x="422" y="159"/>
                    </a:cubicBezTo>
                    <a:lnTo>
                      <a:pt x="409" y="134"/>
                    </a:lnTo>
                    <a:lnTo>
                      <a:pt x="403" y="116"/>
                    </a:lnTo>
                    <a:cubicBezTo>
                      <a:pt x="398" y="107"/>
                      <a:pt x="395" y="96"/>
                      <a:pt x="392" y="85"/>
                    </a:cubicBezTo>
                    <a:cubicBezTo>
                      <a:pt x="384" y="59"/>
                      <a:pt x="378" y="36"/>
                      <a:pt x="371" y="10"/>
                    </a:cubicBezTo>
                    <a:lnTo>
                      <a:pt x="3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7967514" y="1048338"/>
                <a:ext cx="24157" cy="43243"/>
              </a:xfrm>
              <a:custGeom>
                <a:avLst/>
                <a:gdLst/>
                <a:ahLst/>
                <a:cxnLst/>
                <a:rect l="l" t="t" r="r" b="b"/>
                <a:pathLst>
                  <a:path w="486" h="870" extrusionOk="0">
                    <a:moveTo>
                      <a:pt x="64" y="1"/>
                    </a:moveTo>
                    <a:cubicBezTo>
                      <a:pt x="72" y="31"/>
                      <a:pt x="78" y="61"/>
                      <a:pt x="85" y="93"/>
                    </a:cubicBezTo>
                    <a:cubicBezTo>
                      <a:pt x="86" y="99"/>
                      <a:pt x="86" y="104"/>
                      <a:pt x="86" y="107"/>
                    </a:cubicBezTo>
                    <a:cubicBezTo>
                      <a:pt x="88" y="116"/>
                      <a:pt x="90" y="127"/>
                      <a:pt x="90" y="138"/>
                    </a:cubicBezTo>
                    <a:cubicBezTo>
                      <a:pt x="93" y="164"/>
                      <a:pt x="94" y="189"/>
                      <a:pt x="96" y="216"/>
                    </a:cubicBezTo>
                    <a:cubicBezTo>
                      <a:pt x="97" y="267"/>
                      <a:pt x="96" y="317"/>
                      <a:pt x="91" y="368"/>
                    </a:cubicBezTo>
                    <a:cubicBezTo>
                      <a:pt x="91" y="374"/>
                      <a:pt x="85" y="420"/>
                      <a:pt x="86" y="420"/>
                    </a:cubicBezTo>
                    <a:cubicBezTo>
                      <a:pt x="82" y="444"/>
                      <a:pt x="78" y="466"/>
                      <a:pt x="74" y="488"/>
                    </a:cubicBezTo>
                    <a:cubicBezTo>
                      <a:pt x="63" y="539"/>
                      <a:pt x="48" y="588"/>
                      <a:pt x="31" y="637"/>
                    </a:cubicBezTo>
                    <a:cubicBezTo>
                      <a:pt x="1" y="727"/>
                      <a:pt x="67" y="843"/>
                      <a:pt x="161" y="863"/>
                    </a:cubicBezTo>
                    <a:cubicBezTo>
                      <a:pt x="177" y="867"/>
                      <a:pt x="192" y="869"/>
                      <a:pt x="208" y="869"/>
                    </a:cubicBezTo>
                    <a:cubicBezTo>
                      <a:pt x="290" y="869"/>
                      <a:pt x="365" y="816"/>
                      <a:pt x="389" y="735"/>
                    </a:cubicBezTo>
                    <a:cubicBezTo>
                      <a:pt x="468" y="498"/>
                      <a:pt x="485" y="246"/>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8239053" y="1196906"/>
                <a:ext cx="99161" cy="158807"/>
              </a:xfrm>
              <a:custGeom>
                <a:avLst/>
                <a:gdLst/>
                <a:ahLst/>
                <a:cxnLst/>
                <a:rect l="l" t="t" r="r" b="b"/>
                <a:pathLst>
                  <a:path w="1995" h="3195" extrusionOk="0">
                    <a:moveTo>
                      <a:pt x="1160" y="1"/>
                    </a:moveTo>
                    <a:cubicBezTo>
                      <a:pt x="769" y="1"/>
                      <a:pt x="366" y="161"/>
                      <a:pt x="189" y="532"/>
                    </a:cubicBezTo>
                    <a:cubicBezTo>
                      <a:pt x="0" y="928"/>
                      <a:pt x="154" y="1328"/>
                      <a:pt x="512" y="1561"/>
                    </a:cubicBezTo>
                    <a:cubicBezTo>
                      <a:pt x="863" y="1789"/>
                      <a:pt x="1374" y="1813"/>
                      <a:pt x="1541" y="2259"/>
                    </a:cubicBezTo>
                    <a:cubicBezTo>
                      <a:pt x="1674" y="2614"/>
                      <a:pt x="1487" y="2929"/>
                      <a:pt x="1262" y="3194"/>
                    </a:cubicBezTo>
                    <a:lnTo>
                      <a:pt x="1724" y="3194"/>
                    </a:lnTo>
                    <a:cubicBezTo>
                      <a:pt x="1840" y="3020"/>
                      <a:pt x="1925" y="2832"/>
                      <a:pt x="1949" y="2617"/>
                    </a:cubicBezTo>
                    <a:cubicBezTo>
                      <a:pt x="1995" y="2215"/>
                      <a:pt x="1795" y="1817"/>
                      <a:pt x="1460" y="1599"/>
                    </a:cubicBezTo>
                    <a:cubicBezTo>
                      <a:pt x="1178" y="1415"/>
                      <a:pt x="585" y="1360"/>
                      <a:pt x="485" y="980"/>
                    </a:cubicBezTo>
                    <a:cubicBezTo>
                      <a:pt x="372" y="551"/>
                      <a:pt x="858" y="375"/>
                      <a:pt x="1203" y="375"/>
                    </a:cubicBezTo>
                    <a:cubicBezTo>
                      <a:pt x="1232" y="375"/>
                      <a:pt x="1261" y="376"/>
                      <a:pt x="1287" y="379"/>
                    </a:cubicBezTo>
                    <a:cubicBezTo>
                      <a:pt x="1294" y="379"/>
                      <a:pt x="1300" y="379"/>
                      <a:pt x="1306" y="379"/>
                    </a:cubicBezTo>
                    <a:cubicBezTo>
                      <a:pt x="1525" y="379"/>
                      <a:pt x="1517" y="28"/>
                      <a:pt x="1287" y="7"/>
                    </a:cubicBezTo>
                    <a:cubicBezTo>
                      <a:pt x="1245" y="3"/>
                      <a:pt x="1203"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8277226" y="1048338"/>
                <a:ext cx="37627" cy="37279"/>
              </a:xfrm>
              <a:custGeom>
                <a:avLst/>
                <a:gdLst/>
                <a:ahLst/>
                <a:cxnLst/>
                <a:rect l="l" t="t" r="r" b="b"/>
                <a:pathLst>
                  <a:path w="757" h="750" extrusionOk="0">
                    <a:moveTo>
                      <a:pt x="0" y="1"/>
                    </a:moveTo>
                    <a:cubicBezTo>
                      <a:pt x="3" y="37"/>
                      <a:pt x="8" y="72"/>
                      <a:pt x="14" y="108"/>
                    </a:cubicBezTo>
                    <a:cubicBezTo>
                      <a:pt x="68" y="363"/>
                      <a:pt x="236" y="588"/>
                      <a:pt x="454" y="724"/>
                    </a:cubicBezTo>
                    <a:cubicBezTo>
                      <a:pt x="482" y="741"/>
                      <a:pt x="513" y="749"/>
                      <a:pt x="545" y="749"/>
                    </a:cubicBezTo>
                    <a:cubicBezTo>
                      <a:pt x="611" y="749"/>
                      <a:pt x="677" y="716"/>
                      <a:pt x="708" y="658"/>
                    </a:cubicBezTo>
                    <a:cubicBezTo>
                      <a:pt x="757" y="569"/>
                      <a:pt x="728" y="458"/>
                      <a:pt x="641" y="404"/>
                    </a:cubicBezTo>
                    <a:cubicBezTo>
                      <a:pt x="624" y="395"/>
                      <a:pt x="608" y="384"/>
                      <a:pt x="592" y="371"/>
                    </a:cubicBezTo>
                    <a:cubicBezTo>
                      <a:pt x="587" y="368"/>
                      <a:pt x="578" y="360"/>
                      <a:pt x="575" y="357"/>
                    </a:cubicBezTo>
                    <a:cubicBezTo>
                      <a:pt x="567" y="351"/>
                      <a:pt x="559" y="343"/>
                      <a:pt x="549" y="335"/>
                    </a:cubicBezTo>
                    <a:cubicBezTo>
                      <a:pt x="534" y="319"/>
                      <a:pt x="518" y="301"/>
                      <a:pt x="504" y="286"/>
                    </a:cubicBezTo>
                    <a:cubicBezTo>
                      <a:pt x="500" y="282"/>
                      <a:pt x="489" y="268"/>
                      <a:pt x="488" y="267"/>
                    </a:cubicBezTo>
                    <a:cubicBezTo>
                      <a:pt x="483" y="260"/>
                      <a:pt x="478" y="254"/>
                      <a:pt x="473" y="248"/>
                    </a:cubicBezTo>
                    <a:cubicBezTo>
                      <a:pt x="461" y="229"/>
                      <a:pt x="450" y="210"/>
                      <a:pt x="439" y="189"/>
                    </a:cubicBezTo>
                    <a:cubicBezTo>
                      <a:pt x="432" y="180"/>
                      <a:pt x="428" y="169"/>
                      <a:pt x="421" y="159"/>
                    </a:cubicBezTo>
                    <a:cubicBezTo>
                      <a:pt x="421" y="159"/>
                      <a:pt x="413" y="142"/>
                      <a:pt x="410" y="134"/>
                    </a:cubicBezTo>
                    <a:cubicBezTo>
                      <a:pt x="405" y="126"/>
                      <a:pt x="404" y="118"/>
                      <a:pt x="404" y="116"/>
                    </a:cubicBezTo>
                    <a:cubicBezTo>
                      <a:pt x="399" y="107"/>
                      <a:pt x="396" y="96"/>
                      <a:pt x="393" y="85"/>
                    </a:cubicBezTo>
                    <a:cubicBezTo>
                      <a:pt x="385" y="59"/>
                      <a:pt x="379" y="36"/>
                      <a:pt x="372" y="10"/>
                    </a:cubicBezTo>
                    <a:cubicBezTo>
                      <a:pt x="372" y="7"/>
                      <a:pt x="371" y="4"/>
                      <a:pt x="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8222054" y="1048338"/>
                <a:ext cx="23759" cy="32457"/>
              </a:xfrm>
              <a:custGeom>
                <a:avLst/>
                <a:gdLst/>
                <a:ahLst/>
                <a:cxnLst/>
                <a:rect l="l" t="t" r="r" b="b"/>
                <a:pathLst>
                  <a:path w="478" h="653" extrusionOk="0">
                    <a:moveTo>
                      <a:pt x="94" y="1"/>
                    </a:moveTo>
                    <a:cubicBezTo>
                      <a:pt x="100" y="34"/>
                      <a:pt x="103" y="69"/>
                      <a:pt x="103" y="104"/>
                    </a:cubicBezTo>
                    <a:cubicBezTo>
                      <a:pt x="105" y="210"/>
                      <a:pt x="73" y="308"/>
                      <a:pt x="34" y="419"/>
                    </a:cubicBezTo>
                    <a:cubicBezTo>
                      <a:pt x="1" y="512"/>
                      <a:pt x="72" y="621"/>
                      <a:pt x="164" y="647"/>
                    </a:cubicBezTo>
                    <a:cubicBezTo>
                      <a:pt x="180" y="651"/>
                      <a:pt x="196" y="653"/>
                      <a:pt x="211" y="653"/>
                    </a:cubicBezTo>
                    <a:cubicBezTo>
                      <a:pt x="293" y="653"/>
                      <a:pt x="364" y="597"/>
                      <a:pt x="392" y="517"/>
                    </a:cubicBezTo>
                    <a:cubicBezTo>
                      <a:pt x="452" y="352"/>
                      <a:pt x="477" y="176"/>
                      <a:pt x="4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7230240" y="1092227"/>
                <a:ext cx="71327" cy="34197"/>
              </a:xfrm>
              <a:custGeom>
                <a:avLst/>
                <a:gdLst/>
                <a:ahLst/>
                <a:cxnLst/>
                <a:rect l="l" t="t" r="r" b="b"/>
                <a:pathLst>
                  <a:path w="1435" h="688" extrusionOk="0">
                    <a:moveTo>
                      <a:pt x="502" y="0"/>
                    </a:moveTo>
                    <a:cubicBezTo>
                      <a:pt x="417" y="0"/>
                      <a:pt x="331" y="12"/>
                      <a:pt x="244" y="39"/>
                    </a:cubicBezTo>
                    <a:cubicBezTo>
                      <a:pt x="157" y="66"/>
                      <a:pt x="77" y="104"/>
                      <a:pt x="1" y="153"/>
                    </a:cubicBezTo>
                    <a:cubicBezTo>
                      <a:pt x="51" y="245"/>
                      <a:pt x="77" y="349"/>
                      <a:pt x="70" y="455"/>
                    </a:cubicBezTo>
                    <a:cubicBezTo>
                      <a:pt x="66" y="496"/>
                      <a:pt x="59" y="539"/>
                      <a:pt x="48" y="580"/>
                    </a:cubicBezTo>
                    <a:cubicBezTo>
                      <a:pt x="124" y="501"/>
                      <a:pt x="216" y="441"/>
                      <a:pt x="319" y="403"/>
                    </a:cubicBezTo>
                    <a:cubicBezTo>
                      <a:pt x="381" y="381"/>
                      <a:pt x="444" y="371"/>
                      <a:pt x="505" y="371"/>
                    </a:cubicBezTo>
                    <a:cubicBezTo>
                      <a:pt x="723" y="371"/>
                      <a:pt x="930" y="494"/>
                      <a:pt x="1096" y="634"/>
                    </a:cubicBezTo>
                    <a:cubicBezTo>
                      <a:pt x="1135" y="668"/>
                      <a:pt x="1184" y="687"/>
                      <a:pt x="1233" y="687"/>
                    </a:cubicBezTo>
                    <a:cubicBezTo>
                      <a:pt x="1277" y="687"/>
                      <a:pt x="1321" y="671"/>
                      <a:pt x="1357" y="634"/>
                    </a:cubicBezTo>
                    <a:cubicBezTo>
                      <a:pt x="1424" y="568"/>
                      <a:pt x="1435" y="436"/>
                      <a:pt x="1357" y="373"/>
                    </a:cubicBezTo>
                    <a:cubicBezTo>
                      <a:pt x="1115" y="168"/>
                      <a:pt x="818" y="0"/>
                      <a:pt x="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7718840" y="1048338"/>
                <a:ext cx="23312" cy="38820"/>
              </a:xfrm>
              <a:custGeom>
                <a:avLst/>
                <a:gdLst/>
                <a:ahLst/>
                <a:cxnLst/>
                <a:rect l="l" t="t" r="r" b="b"/>
                <a:pathLst>
                  <a:path w="469" h="781" extrusionOk="0">
                    <a:moveTo>
                      <a:pt x="0" y="1"/>
                    </a:moveTo>
                    <a:lnTo>
                      <a:pt x="2" y="4"/>
                    </a:lnTo>
                    <a:cubicBezTo>
                      <a:pt x="11" y="26"/>
                      <a:pt x="19" y="50"/>
                      <a:pt x="27" y="74"/>
                    </a:cubicBezTo>
                    <a:cubicBezTo>
                      <a:pt x="42" y="115"/>
                      <a:pt x="54" y="157"/>
                      <a:pt x="64" y="202"/>
                    </a:cubicBezTo>
                    <a:cubicBezTo>
                      <a:pt x="68" y="222"/>
                      <a:pt x="73" y="245"/>
                      <a:pt x="76" y="267"/>
                    </a:cubicBezTo>
                    <a:cubicBezTo>
                      <a:pt x="78" y="275"/>
                      <a:pt x="80" y="282"/>
                      <a:pt x="81" y="290"/>
                    </a:cubicBezTo>
                    <a:cubicBezTo>
                      <a:pt x="81" y="292"/>
                      <a:pt x="81" y="294"/>
                      <a:pt x="81" y="300"/>
                    </a:cubicBezTo>
                    <a:cubicBezTo>
                      <a:pt x="86" y="346"/>
                      <a:pt x="87" y="393"/>
                      <a:pt x="87" y="441"/>
                    </a:cubicBezTo>
                    <a:cubicBezTo>
                      <a:pt x="87" y="463"/>
                      <a:pt x="87" y="485"/>
                      <a:pt x="86" y="506"/>
                    </a:cubicBezTo>
                    <a:cubicBezTo>
                      <a:pt x="86" y="517"/>
                      <a:pt x="84" y="528"/>
                      <a:pt x="83" y="539"/>
                    </a:cubicBezTo>
                    <a:cubicBezTo>
                      <a:pt x="83" y="544"/>
                      <a:pt x="80" y="565"/>
                      <a:pt x="80" y="565"/>
                    </a:cubicBezTo>
                    <a:cubicBezTo>
                      <a:pt x="80" y="565"/>
                      <a:pt x="81" y="560"/>
                      <a:pt x="83" y="548"/>
                    </a:cubicBezTo>
                    <a:lnTo>
                      <a:pt x="83" y="548"/>
                    </a:lnTo>
                    <a:cubicBezTo>
                      <a:pt x="70" y="643"/>
                      <a:pt x="105" y="751"/>
                      <a:pt x="213" y="776"/>
                    </a:cubicBezTo>
                    <a:cubicBezTo>
                      <a:pt x="225" y="779"/>
                      <a:pt x="239" y="781"/>
                      <a:pt x="253" y="781"/>
                    </a:cubicBezTo>
                    <a:cubicBezTo>
                      <a:pt x="335" y="781"/>
                      <a:pt x="428" y="734"/>
                      <a:pt x="440" y="647"/>
                    </a:cubicBezTo>
                    <a:cubicBezTo>
                      <a:pt x="469" y="430"/>
                      <a:pt x="453" y="210"/>
                      <a:pt x="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7228053" y="1304319"/>
                <a:ext cx="44088" cy="51395"/>
              </a:xfrm>
              <a:custGeom>
                <a:avLst/>
                <a:gdLst/>
                <a:ahLst/>
                <a:cxnLst/>
                <a:rect l="l" t="t" r="r" b="b"/>
                <a:pathLst>
                  <a:path w="887" h="1034" extrusionOk="0">
                    <a:moveTo>
                      <a:pt x="173" y="0"/>
                    </a:moveTo>
                    <a:cubicBezTo>
                      <a:pt x="115" y="0"/>
                      <a:pt x="58" y="7"/>
                      <a:pt x="0" y="19"/>
                    </a:cubicBezTo>
                    <a:cubicBezTo>
                      <a:pt x="8" y="90"/>
                      <a:pt x="18" y="160"/>
                      <a:pt x="26" y="229"/>
                    </a:cubicBezTo>
                    <a:cubicBezTo>
                      <a:pt x="32" y="280"/>
                      <a:pt x="37" y="334"/>
                      <a:pt x="40" y="388"/>
                    </a:cubicBezTo>
                    <a:cubicBezTo>
                      <a:pt x="64" y="380"/>
                      <a:pt x="87" y="375"/>
                      <a:pt x="113" y="370"/>
                    </a:cubicBezTo>
                    <a:cubicBezTo>
                      <a:pt x="131" y="367"/>
                      <a:pt x="149" y="365"/>
                      <a:pt x="167" y="365"/>
                    </a:cubicBezTo>
                    <a:cubicBezTo>
                      <a:pt x="192" y="365"/>
                      <a:pt x="217" y="369"/>
                      <a:pt x="241" y="375"/>
                    </a:cubicBezTo>
                    <a:cubicBezTo>
                      <a:pt x="246" y="375"/>
                      <a:pt x="265" y="381"/>
                      <a:pt x="271" y="383"/>
                    </a:cubicBezTo>
                    <a:cubicBezTo>
                      <a:pt x="288" y="392"/>
                      <a:pt x="306" y="404"/>
                      <a:pt x="323" y="413"/>
                    </a:cubicBezTo>
                    <a:cubicBezTo>
                      <a:pt x="333" y="418"/>
                      <a:pt x="336" y="421"/>
                      <a:pt x="337" y="421"/>
                    </a:cubicBezTo>
                    <a:cubicBezTo>
                      <a:pt x="344" y="427"/>
                      <a:pt x="350" y="432"/>
                      <a:pt x="355" y="437"/>
                    </a:cubicBezTo>
                    <a:cubicBezTo>
                      <a:pt x="371" y="451"/>
                      <a:pt x="385" y="465"/>
                      <a:pt x="398" y="481"/>
                    </a:cubicBezTo>
                    <a:lnTo>
                      <a:pt x="402" y="486"/>
                    </a:lnTo>
                    <a:cubicBezTo>
                      <a:pt x="407" y="492"/>
                      <a:pt x="412" y="500"/>
                      <a:pt x="417" y="508"/>
                    </a:cubicBezTo>
                    <a:cubicBezTo>
                      <a:pt x="431" y="527"/>
                      <a:pt x="440" y="549"/>
                      <a:pt x="453" y="570"/>
                    </a:cubicBezTo>
                    <a:cubicBezTo>
                      <a:pt x="458" y="581"/>
                      <a:pt x="461" y="586"/>
                      <a:pt x="461" y="586"/>
                    </a:cubicBezTo>
                    <a:cubicBezTo>
                      <a:pt x="461" y="586"/>
                      <a:pt x="460" y="582"/>
                      <a:pt x="456" y="574"/>
                    </a:cubicBezTo>
                    <a:lnTo>
                      <a:pt x="456" y="574"/>
                    </a:lnTo>
                    <a:cubicBezTo>
                      <a:pt x="461" y="584"/>
                      <a:pt x="464" y="592"/>
                      <a:pt x="466" y="601"/>
                    </a:cubicBezTo>
                    <a:cubicBezTo>
                      <a:pt x="474" y="620"/>
                      <a:pt x="480" y="641"/>
                      <a:pt x="485" y="662"/>
                    </a:cubicBezTo>
                    <a:cubicBezTo>
                      <a:pt x="502" y="736"/>
                      <a:pt x="501" y="813"/>
                      <a:pt x="483" y="888"/>
                    </a:cubicBezTo>
                    <a:cubicBezTo>
                      <a:pt x="470" y="937"/>
                      <a:pt x="453" y="986"/>
                      <a:pt x="431" y="1033"/>
                    </a:cubicBezTo>
                    <a:lnTo>
                      <a:pt x="827" y="1033"/>
                    </a:lnTo>
                    <a:cubicBezTo>
                      <a:pt x="879" y="863"/>
                      <a:pt x="887" y="682"/>
                      <a:pt x="823" y="503"/>
                    </a:cubicBezTo>
                    <a:cubicBezTo>
                      <a:pt x="759" y="321"/>
                      <a:pt x="635" y="149"/>
                      <a:pt x="458" y="63"/>
                    </a:cubicBezTo>
                    <a:cubicBezTo>
                      <a:pt x="365" y="19"/>
                      <a:pt x="269"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7265729" y="1048338"/>
                <a:ext cx="37676" cy="37279"/>
              </a:xfrm>
              <a:custGeom>
                <a:avLst/>
                <a:gdLst/>
                <a:ahLst/>
                <a:cxnLst/>
                <a:rect l="l" t="t" r="r" b="b"/>
                <a:pathLst>
                  <a:path w="758" h="750" extrusionOk="0">
                    <a:moveTo>
                      <a:pt x="1" y="1"/>
                    </a:moveTo>
                    <a:cubicBezTo>
                      <a:pt x="4" y="37"/>
                      <a:pt x="10" y="72"/>
                      <a:pt x="16" y="108"/>
                    </a:cubicBezTo>
                    <a:cubicBezTo>
                      <a:pt x="69" y="363"/>
                      <a:pt x="236" y="588"/>
                      <a:pt x="455" y="724"/>
                    </a:cubicBezTo>
                    <a:cubicBezTo>
                      <a:pt x="482" y="741"/>
                      <a:pt x="514" y="749"/>
                      <a:pt x="546" y="749"/>
                    </a:cubicBezTo>
                    <a:cubicBezTo>
                      <a:pt x="611" y="749"/>
                      <a:pt x="677" y="716"/>
                      <a:pt x="708" y="658"/>
                    </a:cubicBezTo>
                    <a:cubicBezTo>
                      <a:pt x="757" y="569"/>
                      <a:pt x="729" y="458"/>
                      <a:pt x="642" y="404"/>
                    </a:cubicBezTo>
                    <a:cubicBezTo>
                      <a:pt x="626" y="395"/>
                      <a:pt x="608" y="384"/>
                      <a:pt x="593" y="371"/>
                    </a:cubicBezTo>
                    <a:cubicBezTo>
                      <a:pt x="589" y="368"/>
                      <a:pt x="578" y="360"/>
                      <a:pt x="577" y="357"/>
                    </a:cubicBezTo>
                    <a:cubicBezTo>
                      <a:pt x="567" y="351"/>
                      <a:pt x="559" y="343"/>
                      <a:pt x="551" y="335"/>
                    </a:cubicBezTo>
                    <a:cubicBezTo>
                      <a:pt x="534" y="319"/>
                      <a:pt x="520" y="301"/>
                      <a:pt x="504" y="286"/>
                    </a:cubicBezTo>
                    <a:cubicBezTo>
                      <a:pt x="501" y="282"/>
                      <a:pt x="491" y="268"/>
                      <a:pt x="488" y="267"/>
                    </a:cubicBezTo>
                    <a:cubicBezTo>
                      <a:pt x="485" y="260"/>
                      <a:pt x="480" y="254"/>
                      <a:pt x="475" y="248"/>
                    </a:cubicBezTo>
                    <a:cubicBezTo>
                      <a:pt x="463" y="229"/>
                      <a:pt x="450" y="210"/>
                      <a:pt x="439" y="189"/>
                    </a:cubicBezTo>
                    <a:cubicBezTo>
                      <a:pt x="434" y="180"/>
                      <a:pt x="428" y="169"/>
                      <a:pt x="423" y="159"/>
                    </a:cubicBezTo>
                    <a:cubicBezTo>
                      <a:pt x="423" y="159"/>
                      <a:pt x="415" y="142"/>
                      <a:pt x="411" y="134"/>
                    </a:cubicBezTo>
                    <a:lnTo>
                      <a:pt x="404" y="116"/>
                    </a:lnTo>
                    <a:cubicBezTo>
                      <a:pt x="401" y="107"/>
                      <a:pt x="396" y="96"/>
                      <a:pt x="393" y="85"/>
                    </a:cubicBezTo>
                    <a:cubicBezTo>
                      <a:pt x="385" y="59"/>
                      <a:pt x="379" y="36"/>
                      <a:pt x="374" y="10"/>
                    </a:cubicBezTo>
                    <a:cubicBezTo>
                      <a:pt x="374" y="7"/>
                      <a:pt x="373" y="4"/>
                      <a:pt x="3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7517883" y="1048338"/>
                <a:ext cx="37577" cy="37279"/>
              </a:xfrm>
              <a:custGeom>
                <a:avLst/>
                <a:gdLst/>
                <a:ahLst/>
                <a:cxnLst/>
                <a:rect l="l" t="t" r="r" b="b"/>
                <a:pathLst>
                  <a:path w="756" h="750" extrusionOk="0">
                    <a:moveTo>
                      <a:pt x="1" y="1"/>
                    </a:moveTo>
                    <a:cubicBezTo>
                      <a:pt x="4" y="37"/>
                      <a:pt x="9" y="72"/>
                      <a:pt x="17" y="108"/>
                    </a:cubicBezTo>
                    <a:cubicBezTo>
                      <a:pt x="67" y="363"/>
                      <a:pt x="237" y="588"/>
                      <a:pt x="453" y="724"/>
                    </a:cubicBezTo>
                    <a:cubicBezTo>
                      <a:pt x="481" y="741"/>
                      <a:pt x="512" y="749"/>
                      <a:pt x="544" y="749"/>
                    </a:cubicBezTo>
                    <a:cubicBezTo>
                      <a:pt x="610" y="749"/>
                      <a:pt x="676" y="716"/>
                      <a:pt x="707" y="658"/>
                    </a:cubicBezTo>
                    <a:cubicBezTo>
                      <a:pt x="756" y="569"/>
                      <a:pt x="727" y="458"/>
                      <a:pt x="640" y="404"/>
                    </a:cubicBezTo>
                    <a:cubicBezTo>
                      <a:pt x="624" y="395"/>
                      <a:pt x="607" y="384"/>
                      <a:pt x="591" y="371"/>
                    </a:cubicBezTo>
                    <a:lnTo>
                      <a:pt x="575" y="357"/>
                    </a:lnTo>
                    <a:cubicBezTo>
                      <a:pt x="566" y="351"/>
                      <a:pt x="558" y="343"/>
                      <a:pt x="550" y="335"/>
                    </a:cubicBezTo>
                    <a:cubicBezTo>
                      <a:pt x="533" y="319"/>
                      <a:pt x="517" y="301"/>
                      <a:pt x="502" y="286"/>
                    </a:cubicBezTo>
                    <a:cubicBezTo>
                      <a:pt x="499" y="282"/>
                      <a:pt x="490" y="268"/>
                      <a:pt x="487" y="267"/>
                    </a:cubicBezTo>
                    <a:cubicBezTo>
                      <a:pt x="482" y="260"/>
                      <a:pt x="479" y="254"/>
                      <a:pt x="474" y="248"/>
                    </a:cubicBezTo>
                    <a:cubicBezTo>
                      <a:pt x="460" y="229"/>
                      <a:pt x="449" y="210"/>
                      <a:pt x="438" y="189"/>
                    </a:cubicBezTo>
                    <a:cubicBezTo>
                      <a:pt x="431" y="180"/>
                      <a:pt x="427" y="169"/>
                      <a:pt x="422" y="159"/>
                    </a:cubicBezTo>
                    <a:cubicBezTo>
                      <a:pt x="422" y="159"/>
                      <a:pt x="414" y="142"/>
                      <a:pt x="409" y="134"/>
                    </a:cubicBezTo>
                    <a:cubicBezTo>
                      <a:pt x="406" y="126"/>
                      <a:pt x="403" y="118"/>
                      <a:pt x="403" y="116"/>
                    </a:cubicBezTo>
                    <a:cubicBezTo>
                      <a:pt x="400" y="107"/>
                      <a:pt x="395" y="96"/>
                      <a:pt x="392" y="85"/>
                    </a:cubicBezTo>
                    <a:cubicBezTo>
                      <a:pt x="384" y="59"/>
                      <a:pt x="377" y="36"/>
                      <a:pt x="373" y="10"/>
                    </a:cubicBezTo>
                    <a:cubicBezTo>
                      <a:pt x="373" y="7"/>
                      <a:pt x="371" y="4"/>
                      <a:pt x="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3"/>
              <p:cNvSpPr/>
              <p:nvPr/>
            </p:nvSpPr>
            <p:spPr>
              <a:xfrm>
                <a:off x="7461815" y="1048338"/>
                <a:ext cx="24107" cy="43243"/>
              </a:xfrm>
              <a:custGeom>
                <a:avLst/>
                <a:gdLst/>
                <a:ahLst/>
                <a:cxnLst/>
                <a:rect l="l" t="t" r="r" b="b"/>
                <a:pathLst>
                  <a:path w="485" h="870" extrusionOk="0">
                    <a:moveTo>
                      <a:pt x="63" y="1"/>
                    </a:moveTo>
                    <a:cubicBezTo>
                      <a:pt x="71" y="31"/>
                      <a:pt x="79" y="61"/>
                      <a:pt x="84" y="93"/>
                    </a:cubicBezTo>
                    <a:cubicBezTo>
                      <a:pt x="86" y="99"/>
                      <a:pt x="86" y="104"/>
                      <a:pt x="87" y="107"/>
                    </a:cubicBezTo>
                    <a:cubicBezTo>
                      <a:pt x="87" y="116"/>
                      <a:pt x="89" y="127"/>
                      <a:pt x="90" y="138"/>
                    </a:cubicBezTo>
                    <a:cubicBezTo>
                      <a:pt x="92" y="164"/>
                      <a:pt x="93" y="189"/>
                      <a:pt x="95" y="216"/>
                    </a:cubicBezTo>
                    <a:cubicBezTo>
                      <a:pt x="97" y="267"/>
                      <a:pt x="95" y="317"/>
                      <a:pt x="90" y="368"/>
                    </a:cubicBezTo>
                    <a:cubicBezTo>
                      <a:pt x="90" y="374"/>
                      <a:pt x="86" y="420"/>
                      <a:pt x="86" y="420"/>
                    </a:cubicBezTo>
                    <a:cubicBezTo>
                      <a:pt x="81" y="444"/>
                      <a:pt x="78" y="466"/>
                      <a:pt x="73" y="488"/>
                    </a:cubicBezTo>
                    <a:cubicBezTo>
                      <a:pt x="62" y="539"/>
                      <a:pt x="48" y="588"/>
                      <a:pt x="32" y="637"/>
                    </a:cubicBezTo>
                    <a:cubicBezTo>
                      <a:pt x="0" y="727"/>
                      <a:pt x="67" y="843"/>
                      <a:pt x="160" y="863"/>
                    </a:cubicBezTo>
                    <a:cubicBezTo>
                      <a:pt x="176" y="867"/>
                      <a:pt x="192" y="869"/>
                      <a:pt x="207" y="869"/>
                    </a:cubicBezTo>
                    <a:cubicBezTo>
                      <a:pt x="289" y="869"/>
                      <a:pt x="364" y="816"/>
                      <a:pt x="388" y="735"/>
                    </a:cubicBezTo>
                    <a:cubicBezTo>
                      <a:pt x="467" y="498"/>
                      <a:pt x="484" y="246"/>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3"/>
              <p:cNvSpPr/>
              <p:nvPr/>
            </p:nvSpPr>
            <p:spPr>
              <a:xfrm>
                <a:off x="8473213" y="1048338"/>
                <a:ext cx="24206" cy="43243"/>
              </a:xfrm>
              <a:custGeom>
                <a:avLst/>
                <a:gdLst/>
                <a:ahLst/>
                <a:cxnLst/>
                <a:rect l="l" t="t" r="r" b="b"/>
                <a:pathLst>
                  <a:path w="487" h="870" extrusionOk="0">
                    <a:moveTo>
                      <a:pt x="65" y="1"/>
                    </a:moveTo>
                    <a:cubicBezTo>
                      <a:pt x="71" y="31"/>
                      <a:pt x="79" y="61"/>
                      <a:pt x="84" y="93"/>
                    </a:cubicBezTo>
                    <a:cubicBezTo>
                      <a:pt x="86" y="99"/>
                      <a:pt x="87" y="104"/>
                      <a:pt x="87" y="107"/>
                    </a:cubicBezTo>
                    <a:cubicBezTo>
                      <a:pt x="89" y="116"/>
                      <a:pt x="90" y="127"/>
                      <a:pt x="90" y="138"/>
                    </a:cubicBezTo>
                    <a:cubicBezTo>
                      <a:pt x="94" y="164"/>
                      <a:pt x="95" y="189"/>
                      <a:pt x="95" y="216"/>
                    </a:cubicBezTo>
                    <a:cubicBezTo>
                      <a:pt x="97" y="267"/>
                      <a:pt x="97" y="317"/>
                      <a:pt x="92" y="368"/>
                    </a:cubicBezTo>
                    <a:cubicBezTo>
                      <a:pt x="92" y="374"/>
                      <a:pt x="86" y="420"/>
                      <a:pt x="86" y="420"/>
                    </a:cubicBezTo>
                    <a:cubicBezTo>
                      <a:pt x="82" y="444"/>
                      <a:pt x="78" y="466"/>
                      <a:pt x="73" y="488"/>
                    </a:cubicBezTo>
                    <a:cubicBezTo>
                      <a:pt x="62" y="539"/>
                      <a:pt x="49" y="588"/>
                      <a:pt x="32" y="637"/>
                    </a:cubicBezTo>
                    <a:cubicBezTo>
                      <a:pt x="0" y="727"/>
                      <a:pt x="68" y="843"/>
                      <a:pt x="162" y="863"/>
                    </a:cubicBezTo>
                    <a:cubicBezTo>
                      <a:pt x="177" y="867"/>
                      <a:pt x="193" y="869"/>
                      <a:pt x="209" y="869"/>
                    </a:cubicBezTo>
                    <a:cubicBezTo>
                      <a:pt x="290" y="869"/>
                      <a:pt x="364" y="816"/>
                      <a:pt x="390" y="735"/>
                    </a:cubicBezTo>
                    <a:cubicBezTo>
                      <a:pt x="467" y="498"/>
                      <a:pt x="486" y="246"/>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3"/>
              <p:cNvSpPr/>
              <p:nvPr/>
            </p:nvSpPr>
            <p:spPr>
              <a:xfrm>
                <a:off x="7830229" y="1256801"/>
                <a:ext cx="106418" cy="91507"/>
              </a:xfrm>
              <a:custGeom>
                <a:avLst/>
                <a:gdLst/>
                <a:ahLst/>
                <a:cxnLst/>
                <a:rect l="l" t="t" r="r" b="b"/>
                <a:pathLst>
                  <a:path w="2141" h="1841" extrusionOk="0">
                    <a:moveTo>
                      <a:pt x="288" y="0"/>
                    </a:moveTo>
                    <a:cubicBezTo>
                      <a:pt x="244" y="0"/>
                      <a:pt x="200" y="5"/>
                      <a:pt x="154" y="14"/>
                    </a:cubicBezTo>
                    <a:cubicBezTo>
                      <a:pt x="58" y="35"/>
                      <a:pt x="1" y="150"/>
                      <a:pt x="26" y="242"/>
                    </a:cubicBezTo>
                    <a:cubicBezTo>
                      <a:pt x="49" y="328"/>
                      <a:pt x="126" y="376"/>
                      <a:pt x="209" y="376"/>
                    </a:cubicBezTo>
                    <a:cubicBezTo>
                      <a:pt x="224" y="376"/>
                      <a:pt x="239" y="375"/>
                      <a:pt x="254" y="372"/>
                    </a:cubicBezTo>
                    <a:cubicBezTo>
                      <a:pt x="269" y="369"/>
                      <a:pt x="285" y="367"/>
                      <a:pt x="300" y="367"/>
                    </a:cubicBezTo>
                    <a:cubicBezTo>
                      <a:pt x="464" y="367"/>
                      <a:pt x="627" y="544"/>
                      <a:pt x="656" y="698"/>
                    </a:cubicBezTo>
                    <a:cubicBezTo>
                      <a:pt x="675" y="810"/>
                      <a:pt x="583" y="940"/>
                      <a:pt x="556" y="1048"/>
                    </a:cubicBezTo>
                    <a:cubicBezTo>
                      <a:pt x="520" y="1203"/>
                      <a:pt x="523" y="1364"/>
                      <a:pt x="591" y="1508"/>
                    </a:cubicBezTo>
                    <a:cubicBezTo>
                      <a:pt x="691" y="1724"/>
                      <a:pt x="935" y="1841"/>
                      <a:pt x="1165" y="1841"/>
                    </a:cubicBezTo>
                    <a:cubicBezTo>
                      <a:pt x="1168" y="1841"/>
                      <a:pt x="1171" y="1841"/>
                      <a:pt x="1174" y="1841"/>
                    </a:cubicBezTo>
                    <a:cubicBezTo>
                      <a:pt x="1443" y="1836"/>
                      <a:pt x="1666" y="1679"/>
                      <a:pt x="1823" y="1472"/>
                    </a:cubicBezTo>
                    <a:cubicBezTo>
                      <a:pt x="2016" y="1215"/>
                      <a:pt x="2104" y="891"/>
                      <a:pt x="2133" y="576"/>
                    </a:cubicBezTo>
                    <a:cubicBezTo>
                      <a:pt x="2141" y="476"/>
                      <a:pt x="2041" y="391"/>
                      <a:pt x="1948" y="391"/>
                    </a:cubicBezTo>
                    <a:cubicBezTo>
                      <a:pt x="1840" y="391"/>
                      <a:pt x="1770" y="476"/>
                      <a:pt x="1763" y="576"/>
                    </a:cubicBezTo>
                    <a:cubicBezTo>
                      <a:pt x="1742" y="812"/>
                      <a:pt x="1668" y="1060"/>
                      <a:pt x="1527" y="1253"/>
                    </a:cubicBezTo>
                    <a:cubicBezTo>
                      <a:pt x="1471" y="1331"/>
                      <a:pt x="1398" y="1394"/>
                      <a:pt x="1313" y="1437"/>
                    </a:cubicBezTo>
                    <a:cubicBezTo>
                      <a:pt x="1268" y="1460"/>
                      <a:pt x="1217" y="1472"/>
                      <a:pt x="1166" y="1472"/>
                    </a:cubicBezTo>
                    <a:cubicBezTo>
                      <a:pt x="1144" y="1472"/>
                      <a:pt x="1122" y="1470"/>
                      <a:pt x="1101" y="1466"/>
                    </a:cubicBezTo>
                    <a:cubicBezTo>
                      <a:pt x="1031" y="1450"/>
                      <a:pt x="966" y="1416"/>
                      <a:pt x="936" y="1371"/>
                    </a:cubicBezTo>
                    <a:cubicBezTo>
                      <a:pt x="876" y="1284"/>
                      <a:pt x="903" y="1166"/>
                      <a:pt x="935" y="1073"/>
                    </a:cubicBezTo>
                    <a:cubicBezTo>
                      <a:pt x="974" y="950"/>
                      <a:pt x="1036" y="836"/>
                      <a:pt x="1027" y="701"/>
                    </a:cubicBezTo>
                    <a:cubicBezTo>
                      <a:pt x="1015" y="568"/>
                      <a:pt x="966" y="441"/>
                      <a:pt x="887" y="334"/>
                    </a:cubicBezTo>
                    <a:cubicBezTo>
                      <a:pt x="743" y="134"/>
                      <a:pt x="529" y="0"/>
                      <a:pt x="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8015679" y="1062752"/>
                <a:ext cx="130774" cy="107114"/>
              </a:xfrm>
              <a:custGeom>
                <a:avLst/>
                <a:gdLst/>
                <a:ahLst/>
                <a:cxnLst/>
                <a:rect l="l" t="t" r="r" b="b"/>
                <a:pathLst>
                  <a:path w="2631" h="2155" extrusionOk="0">
                    <a:moveTo>
                      <a:pt x="1937" y="1"/>
                    </a:moveTo>
                    <a:cubicBezTo>
                      <a:pt x="1484" y="1"/>
                      <a:pt x="1020" y="317"/>
                      <a:pt x="1052" y="816"/>
                    </a:cubicBezTo>
                    <a:cubicBezTo>
                      <a:pt x="1069" y="1088"/>
                      <a:pt x="1208" y="1484"/>
                      <a:pt x="952" y="1691"/>
                    </a:cubicBezTo>
                    <a:cubicBezTo>
                      <a:pt x="870" y="1757"/>
                      <a:pt x="770" y="1786"/>
                      <a:pt x="669" y="1786"/>
                    </a:cubicBezTo>
                    <a:cubicBezTo>
                      <a:pt x="541" y="1786"/>
                      <a:pt x="410" y="1740"/>
                      <a:pt x="308" y="1667"/>
                    </a:cubicBezTo>
                    <a:cubicBezTo>
                      <a:pt x="282" y="1649"/>
                      <a:pt x="252" y="1640"/>
                      <a:pt x="221" y="1640"/>
                    </a:cubicBezTo>
                    <a:cubicBezTo>
                      <a:pt x="156" y="1640"/>
                      <a:pt x="87" y="1679"/>
                      <a:pt x="54" y="1734"/>
                    </a:cubicBezTo>
                    <a:cubicBezTo>
                      <a:pt x="1" y="1827"/>
                      <a:pt x="40" y="1928"/>
                      <a:pt x="121" y="1987"/>
                    </a:cubicBezTo>
                    <a:cubicBezTo>
                      <a:pt x="279" y="2097"/>
                      <a:pt x="465" y="2155"/>
                      <a:pt x="654" y="2155"/>
                    </a:cubicBezTo>
                    <a:cubicBezTo>
                      <a:pt x="744" y="2155"/>
                      <a:pt x="834" y="2142"/>
                      <a:pt x="922" y="2115"/>
                    </a:cubicBezTo>
                    <a:cubicBezTo>
                      <a:pt x="1235" y="2017"/>
                      <a:pt x="1425" y="1754"/>
                      <a:pt x="1463" y="1431"/>
                    </a:cubicBezTo>
                    <a:cubicBezTo>
                      <a:pt x="1484" y="1259"/>
                      <a:pt x="1460" y="1091"/>
                      <a:pt x="1435" y="920"/>
                    </a:cubicBezTo>
                    <a:cubicBezTo>
                      <a:pt x="1413" y="763"/>
                      <a:pt x="1405" y="621"/>
                      <a:pt x="1536" y="513"/>
                    </a:cubicBezTo>
                    <a:cubicBezTo>
                      <a:pt x="1644" y="425"/>
                      <a:pt x="1800" y="364"/>
                      <a:pt x="1949" y="364"/>
                    </a:cubicBezTo>
                    <a:cubicBezTo>
                      <a:pt x="2052" y="364"/>
                      <a:pt x="2153" y="394"/>
                      <a:pt x="2231" y="464"/>
                    </a:cubicBezTo>
                    <a:cubicBezTo>
                      <a:pt x="2269" y="499"/>
                      <a:pt x="2312" y="513"/>
                      <a:pt x="2353" y="513"/>
                    </a:cubicBezTo>
                    <a:cubicBezTo>
                      <a:pt x="2500" y="513"/>
                      <a:pt x="2631" y="326"/>
                      <a:pt x="2492" y="201"/>
                    </a:cubicBezTo>
                    <a:cubicBezTo>
                      <a:pt x="2339" y="64"/>
                      <a:pt x="2139" y="1"/>
                      <a:pt x="1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3"/>
              <p:cNvSpPr/>
              <p:nvPr/>
            </p:nvSpPr>
            <p:spPr>
              <a:xfrm>
                <a:off x="7929391" y="1236422"/>
                <a:ext cx="54029" cy="96776"/>
              </a:xfrm>
              <a:custGeom>
                <a:avLst/>
                <a:gdLst/>
                <a:ahLst/>
                <a:cxnLst/>
                <a:rect l="l" t="t" r="r" b="b"/>
                <a:pathLst>
                  <a:path w="1087" h="1947" extrusionOk="0">
                    <a:moveTo>
                      <a:pt x="253" y="1"/>
                    </a:moveTo>
                    <a:cubicBezTo>
                      <a:pt x="65" y="1"/>
                      <a:pt x="1" y="305"/>
                      <a:pt x="209" y="365"/>
                    </a:cubicBezTo>
                    <a:cubicBezTo>
                      <a:pt x="447" y="434"/>
                      <a:pt x="629" y="658"/>
                      <a:pt x="663" y="902"/>
                    </a:cubicBezTo>
                    <a:cubicBezTo>
                      <a:pt x="703" y="1176"/>
                      <a:pt x="561" y="1455"/>
                      <a:pt x="342" y="1633"/>
                    </a:cubicBezTo>
                    <a:cubicBezTo>
                      <a:pt x="265" y="1697"/>
                      <a:pt x="276" y="1830"/>
                      <a:pt x="342" y="1895"/>
                    </a:cubicBezTo>
                    <a:cubicBezTo>
                      <a:pt x="378" y="1931"/>
                      <a:pt x="422" y="1947"/>
                      <a:pt x="466" y="1947"/>
                    </a:cubicBezTo>
                    <a:cubicBezTo>
                      <a:pt x="514" y="1947"/>
                      <a:pt x="563" y="1928"/>
                      <a:pt x="603" y="1895"/>
                    </a:cubicBezTo>
                    <a:cubicBezTo>
                      <a:pt x="918" y="1638"/>
                      <a:pt x="1086" y="1220"/>
                      <a:pt x="1023" y="818"/>
                    </a:cubicBezTo>
                    <a:cubicBezTo>
                      <a:pt x="956" y="435"/>
                      <a:pt x="679" y="122"/>
                      <a:pt x="309" y="9"/>
                    </a:cubicBezTo>
                    <a:cubicBezTo>
                      <a:pt x="289" y="3"/>
                      <a:pt x="270"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3"/>
              <p:cNvSpPr/>
              <p:nvPr/>
            </p:nvSpPr>
            <p:spPr>
              <a:xfrm>
                <a:off x="7975567" y="1170910"/>
                <a:ext cx="23809" cy="18490"/>
              </a:xfrm>
              <a:custGeom>
                <a:avLst/>
                <a:gdLst/>
                <a:ahLst/>
                <a:cxnLst/>
                <a:rect l="l" t="t" r="r" b="b"/>
                <a:pathLst>
                  <a:path w="479" h="372" extrusionOk="0">
                    <a:moveTo>
                      <a:pt x="239" y="1"/>
                    </a:moveTo>
                    <a:cubicBezTo>
                      <a:pt x="2" y="1"/>
                      <a:pt x="0" y="371"/>
                      <a:pt x="239" y="371"/>
                    </a:cubicBezTo>
                    <a:cubicBezTo>
                      <a:pt x="478" y="371"/>
                      <a:pt x="478" y="1"/>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958170" y="1092227"/>
                <a:ext cx="101249" cy="55918"/>
              </a:xfrm>
              <a:custGeom>
                <a:avLst/>
                <a:gdLst/>
                <a:ahLst/>
                <a:cxnLst/>
                <a:rect l="l" t="t" r="r" b="b"/>
                <a:pathLst>
                  <a:path w="2037" h="1125" extrusionOk="0">
                    <a:moveTo>
                      <a:pt x="1104" y="0"/>
                    </a:moveTo>
                    <a:cubicBezTo>
                      <a:pt x="1019" y="0"/>
                      <a:pt x="933" y="12"/>
                      <a:pt x="846" y="39"/>
                    </a:cubicBezTo>
                    <a:cubicBezTo>
                      <a:pt x="458" y="158"/>
                      <a:pt x="202" y="492"/>
                      <a:pt x="42" y="848"/>
                    </a:cubicBezTo>
                    <a:cubicBezTo>
                      <a:pt x="1" y="940"/>
                      <a:pt x="15" y="1047"/>
                      <a:pt x="108" y="1101"/>
                    </a:cubicBezTo>
                    <a:cubicBezTo>
                      <a:pt x="135" y="1117"/>
                      <a:pt x="168" y="1125"/>
                      <a:pt x="202" y="1125"/>
                    </a:cubicBezTo>
                    <a:cubicBezTo>
                      <a:pt x="267" y="1125"/>
                      <a:pt x="334" y="1095"/>
                      <a:pt x="361" y="1035"/>
                    </a:cubicBezTo>
                    <a:cubicBezTo>
                      <a:pt x="477" y="780"/>
                      <a:pt x="640" y="503"/>
                      <a:pt x="920" y="403"/>
                    </a:cubicBezTo>
                    <a:cubicBezTo>
                      <a:pt x="983" y="381"/>
                      <a:pt x="1045" y="371"/>
                      <a:pt x="1107" y="371"/>
                    </a:cubicBezTo>
                    <a:cubicBezTo>
                      <a:pt x="1324" y="371"/>
                      <a:pt x="1531" y="494"/>
                      <a:pt x="1697" y="634"/>
                    </a:cubicBezTo>
                    <a:cubicBezTo>
                      <a:pt x="1737" y="668"/>
                      <a:pt x="1786" y="687"/>
                      <a:pt x="1834" y="687"/>
                    </a:cubicBezTo>
                    <a:cubicBezTo>
                      <a:pt x="1879" y="687"/>
                      <a:pt x="1924" y="671"/>
                      <a:pt x="1960" y="634"/>
                    </a:cubicBezTo>
                    <a:cubicBezTo>
                      <a:pt x="2025" y="568"/>
                      <a:pt x="2036" y="436"/>
                      <a:pt x="1960" y="373"/>
                    </a:cubicBezTo>
                    <a:cubicBezTo>
                      <a:pt x="1718" y="168"/>
                      <a:pt x="1420" y="0"/>
                      <a:pt x="1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778536" y="1103461"/>
                <a:ext cx="111339" cy="146332"/>
              </a:xfrm>
              <a:custGeom>
                <a:avLst/>
                <a:gdLst/>
                <a:ahLst/>
                <a:cxnLst/>
                <a:rect l="l" t="t" r="r" b="b"/>
                <a:pathLst>
                  <a:path w="2240" h="2944" extrusionOk="0">
                    <a:moveTo>
                      <a:pt x="1751" y="0"/>
                    </a:moveTo>
                    <a:cubicBezTo>
                      <a:pt x="1618" y="0"/>
                      <a:pt x="1489" y="132"/>
                      <a:pt x="1587" y="269"/>
                    </a:cubicBezTo>
                    <a:cubicBezTo>
                      <a:pt x="1729" y="467"/>
                      <a:pt x="1878" y="756"/>
                      <a:pt x="1748" y="997"/>
                    </a:cubicBezTo>
                    <a:cubicBezTo>
                      <a:pt x="1691" y="1103"/>
                      <a:pt x="1587" y="1179"/>
                      <a:pt x="1512" y="1274"/>
                    </a:cubicBezTo>
                    <a:cubicBezTo>
                      <a:pt x="1418" y="1390"/>
                      <a:pt x="1361" y="1530"/>
                      <a:pt x="1348" y="1679"/>
                    </a:cubicBezTo>
                    <a:cubicBezTo>
                      <a:pt x="1334" y="1820"/>
                      <a:pt x="1364" y="1969"/>
                      <a:pt x="1330" y="2107"/>
                    </a:cubicBezTo>
                    <a:cubicBezTo>
                      <a:pt x="1304" y="2224"/>
                      <a:pt x="1215" y="2314"/>
                      <a:pt x="1120" y="2382"/>
                    </a:cubicBezTo>
                    <a:cubicBezTo>
                      <a:pt x="936" y="2511"/>
                      <a:pt x="719" y="2578"/>
                      <a:pt x="498" y="2578"/>
                    </a:cubicBezTo>
                    <a:cubicBezTo>
                      <a:pt x="439" y="2578"/>
                      <a:pt x="381" y="2574"/>
                      <a:pt x="322" y="2564"/>
                    </a:cubicBezTo>
                    <a:cubicBezTo>
                      <a:pt x="310" y="2562"/>
                      <a:pt x="298" y="2561"/>
                      <a:pt x="286" y="2561"/>
                    </a:cubicBezTo>
                    <a:cubicBezTo>
                      <a:pt x="78" y="2561"/>
                      <a:pt x="0" y="2883"/>
                      <a:pt x="222" y="2920"/>
                    </a:cubicBezTo>
                    <a:cubicBezTo>
                      <a:pt x="314" y="2936"/>
                      <a:pt x="406" y="2944"/>
                      <a:pt x="498" y="2944"/>
                    </a:cubicBezTo>
                    <a:cubicBezTo>
                      <a:pt x="756" y="2944"/>
                      <a:pt x="1009" y="2880"/>
                      <a:pt x="1237" y="2746"/>
                    </a:cubicBezTo>
                    <a:cubicBezTo>
                      <a:pt x="1380" y="2662"/>
                      <a:pt x="1511" y="2551"/>
                      <a:pt x="1601" y="2410"/>
                    </a:cubicBezTo>
                    <a:cubicBezTo>
                      <a:pt x="1699" y="2255"/>
                      <a:pt x="1715" y="2075"/>
                      <a:pt x="1714" y="1896"/>
                    </a:cubicBezTo>
                    <a:cubicBezTo>
                      <a:pt x="1712" y="1727"/>
                      <a:pt x="1715" y="1595"/>
                      <a:pt x="1834" y="1466"/>
                    </a:cubicBezTo>
                    <a:cubicBezTo>
                      <a:pt x="1954" y="1336"/>
                      <a:pt x="2071" y="1220"/>
                      <a:pt x="2127" y="1051"/>
                    </a:cubicBezTo>
                    <a:cubicBezTo>
                      <a:pt x="2239" y="720"/>
                      <a:pt x="2101" y="353"/>
                      <a:pt x="1907" y="82"/>
                    </a:cubicBezTo>
                    <a:cubicBezTo>
                      <a:pt x="1865" y="24"/>
                      <a:pt x="1808" y="0"/>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675746" y="1236422"/>
                <a:ext cx="54079" cy="96776"/>
              </a:xfrm>
              <a:custGeom>
                <a:avLst/>
                <a:gdLst/>
                <a:ahLst/>
                <a:cxnLst/>
                <a:rect l="l" t="t" r="r" b="b"/>
                <a:pathLst>
                  <a:path w="1088" h="1947" extrusionOk="0">
                    <a:moveTo>
                      <a:pt x="252" y="1"/>
                    </a:moveTo>
                    <a:cubicBezTo>
                      <a:pt x="65" y="1"/>
                      <a:pt x="1" y="305"/>
                      <a:pt x="209" y="365"/>
                    </a:cubicBezTo>
                    <a:cubicBezTo>
                      <a:pt x="446" y="434"/>
                      <a:pt x="628" y="658"/>
                      <a:pt x="663" y="902"/>
                    </a:cubicBezTo>
                    <a:cubicBezTo>
                      <a:pt x="703" y="1176"/>
                      <a:pt x="560" y="1455"/>
                      <a:pt x="342" y="1633"/>
                    </a:cubicBezTo>
                    <a:cubicBezTo>
                      <a:pt x="264" y="1697"/>
                      <a:pt x="277" y="1830"/>
                      <a:pt x="342" y="1895"/>
                    </a:cubicBezTo>
                    <a:cubicBezTo>
                      <a:pt x="379" y="1931"/>
                      <a:pt x="423" y="1947"/>
                      <a:pt x="467" y="1947"/>
                    </a:cubicBezTo>
                    <a:cubicBezTo>
                      <a:pt x="515" y="1947"/>
                      <a:pt x="564" y="1928"/>
                      <a:pt x="605" y="1895"/>
                    </a:cubicBezTo>
                    <a:cubicBezTo>
                      <a:pt x="920" y="1638"/>
                      <a:pt x="1087" y="1220"/>
                      <a:pt x="1023" y="818"/>
                    </a:cubicBezTo>
                    <a:cubicBezTo>
                      <a:pt x="956" y="435"/>
                      <a:pt x="681" y="122"/>
                      <a:pt x="309" y="9"/>
                    </a:cubicBezTo>
                    <a:cubicBezTo>
                      <a:pt x="289" y="3"/>
                      <a:pt x="27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7576584" y="1256801"/>
                <a:ext cx="106518" cy="91507"/>
              </a:xfrm>
              <a:custGeom>
                <a:avLst/>
                <a:gdLst/>
                <a:ahLst/>
                <a:cxnLst/>
                <a:rect l="l" t="t" r="r" b="b"/>
                <a:pathLst>
                  <a:path w="2143" h="1841" extrusionOk="0">
                    <a:moveTo>
                      <a:pt x="289" y="0"/>
                    </a:moveTo>
                    <a:cubicBezTo>
                      <a:pt x="245" y="0"/>
                      <a:pt x="201" y="5"/>
                      <a:pt x="156" y="14"/>
                    </a:cubicBezTo>
                    <a:cubicBezTo>
                      <a:pt x="58" y="35"/>
                      <a:pt x="1" y="150"/>
                      <a:pt x="26" y="242"/>
                    </a:cubicBezTo>
                    <a:cubicBezTo>
                      <a:pt x="50" y="328"/>
                      <a:pt x="127" y="376"/>
                      <a:pt x="210" y="376"/>
                    </a:cubicBezTo>
                    <a:cubicBezTo>
                      <a:pt x="224" y="376"/>
                      <a:pt x="239" y="375"/>
                      <a:pt x="254" y="372"/>
                    </a:cubicBezTo>
                    <a:cubicBezTo>
                      <a:pt x="269" y="369"/>
                      <a:pt x="284" y="367"/>
                      <a:pt x="300" y="367"/>
                    </a:cubicBezTo>
                    <a:cubicBezTo>
                      <a:pt x="464" y="367"/>
                      <a:pt x="628" y="544"/>
                      <a:pt x="656" y="698"/>
                    </a:cubicBezTo>
                    <a:cubicBezTo>
                      <a:pt x="676" y="810"/>
                      <a:pt x="583" y="940"/>
                      <a:pt x="558" y="1048"/>
                    </a:cubicBezTo>
                    <a:cubicBezTo>
                      <a:pt x="521" y="1203"/>
                      <a:pt x="523" y="1364"/>
                      <a:pt x="591" y="1508"/>
                    </a:cubicBezTo>
                    <a:cubicBezTo>
                      <a:pt x="692" y="1724"/>
                      <a:pt x="934" y="1841"/>
                      <a:pt x="1166" y="1841"/>
                    </a:cubicBezTo>
                    <a:cubicBezTo>
                      <a:pt x="1169" y="1841"/>
                      <a:pt x="1172" y="1841"/>
                      <a:pt x="1175" y="1841"/>
                    </a:cubicBezTo>
                    <a:cubicBezTo>
                      <a:pt x="1443" y="1836"/>
                      <a:pt x="1667" y="1679"/>
                      <a:pt x="1824" y="1472"/>
                    </a:cubicBezTo>
                    <a:cubicBezTo>
                      <a:pt x="2016" y="1215"/>
                      <a:pt x="2106" y="891"/>
                      <a:pt x="2133" y="576"/>
                    </a:cubicBezTo>
                    <a:cubicBezTo>
                      <a:pt x="2142" y="476"/>
                      <a:pt x="2041" y="391"/>
                      <a:pt x="1948" y="391"/>
                    </a:cubicBezTo>
                    <a:cubicBezTo>
                      <a:pt x="1840" y="391"/>
                      <a:pt x="1772" y="476"/>
                      <a:pt x="1762" y="576"/>
                    </a:cubicBezTo>
                    <a:cubicBezTo>
                      <a:pt x="1742" y="812"/>
                      <a:pt x="1669" y="1060"/>
                      <a:pt x="1526" y="1253"/>
                    </a:cubicBezTo>
                    <a:cubicBezTo>
                      <a:pt x="1473" y="1331"/>
                      <a:pt x="1398" y="1394"/>
                      <a:pt x="1314" y="1437"/>
                    </a:cubicBezTo>
                    <a:cubicBezTo>
                      <a:pt x="1268" y="1460"/>
                      <a:pt x="1217" y="1472"/>
                      <a:pt x="1166" y="1472"/>
                    </a:cubicBezTo>
                    <a:cubicBezTo>
                      <a:pt x="1144" y="1472"/>
                      <a:pt x="1122" y="1470"/>
                      <a:pt x="1101" y="1466"/>
                    </a:cubicBezTo>
                    <a:cubicBezTo>
                      <a:pt x="1031" y="1450"/>
                      <a:pt x="968" y="1416"/>
                      <a:pt x="936" y="1371"/>
                    </a:cubicBezTo>
                    <a:cubicBezTo>
                      <a:pt x="877" y="1284"/>
                      <a:pt x="904" y="1166"/>
                      <a:pt x="934" y="1073"/>
                    </a:cubicBezTo>
                    <a:cubicBezTo>
                      <a:pt x="976" y="950"/>
                      <a:pt x="1036" y="836"/>
                      <a:pt x="1026" y="701"/>
                    </a:cubicBezTo>
                    <a:cubicBezTo>
                      <a:pt x="1015" y="568"/>
                      <a:pt x="968" y="441"/>
                      <a:pt x="887" y="334"/>
                    </a:cubicBezTo>
                    <a:cubicBezTo>
                      <a:pt x="742" y="134"/>
                      <a:pt x="529"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7763525" y="1062752"/>
                <a:ext cx="130873" cy="107114"/>
              </a:xfrm>
              <a:custGeom>
                <a:avLst/>
                <a:gdLst/>
                <a:ahLst/>
                <a:cxnLst/>
                <a:rect l="l" t="t" r="r" b="b"/>
                <a:pathLst>
                  <a:path w="2633" h="2155" extrusionOk="0">
                    <a:moveTo>
                      <a:pt x="1938" y="1"/>
                    </a:moveTo>
                    <a:cubicBezTo>
                      <a:pt x="1485" y="1"/>
                      <a:pt x="1021" y="317"/>
                      <a:pt x="1053" y="816"/>
                    </a:cubicBezTo>
                    <a:cubicBezTo>
                      <a:pt x="1071" y="1088"/>
                      <a:pt x="1210" y="1484"/>
                      <a:pt x="953" y="1691"/>
                    </a:cubicBezTo>
                    <a:cubicBezTo>
                      <a:pt x="871" y="1757"/>
                      <a:pt x="772" y="1786"/>
                      <a:pt x="670" y="1786"/>
                    </a:cubicBezTo>
                    <a:cubicBezTo>
                      <a:pt x="542" y="1786"/>
                      <a:pt x="411" y="1740"/>
                      <a:pt x="309" y="1667"/>
                    </a:cubicBezTo>
                    <a:cubicBezTo>
                      <a:pt x="284" y="1649"/>
                      <a:pt x="254" y="1640"/>
                      <a:pt x="223" y="1640"/>
                    </a:cubicBezTo>
                    <a:cubicBezTo>
                      <a:pt x="157" y="1640"/>
                      <a:pt x="88" y="1679"/>
                      <a:pt x="56" y="1734"/>
                    </a:cubicBezTo>
                    <a:cubicBezTo>
                      <a:pt x="0" y="1827"/>
                      <a:pt x="40" y="1928"/>
                      <a:pt x="122" y="1987"/>
                    </a:cubicBezTo>
                    <a:cubicBezTo>
                      <a:pt x="280" y="2097"/>
                      <a:pt x="467" y="2155"/>
                      <a:pt x="655" y="2155"/>
                    </a:cubicBezTo>
                    <a:cubicBezTo>
                      <a:pt x="745" y="2155"/>
                      <a:pt x="835" y="2142"/>
                      <a:pt x="923" y="2115"/>
                    </a:cubicBezTo>
                    <a:cubicBezTo>
                      <a:pt x="1237" y="2017"/>
                      <a:pt x="1425" y="1754"/>
                      <a:pt x="1465" y="1431"/>
                    </a:cubicBezTo>
                    <a:cubicBezTo>
                      <a:pt x="1485" y="1259"/>
                      <a:pt x="1462" y="1091"/>
                      <a:pt x="1436" y="920"/>
                    </a:cubicBezTo>
                    <a:cubicBezTo>
                      <a:pt x="1412" y="763"/>
                      <a:pt x="1406" y="621"/>
                      <a:pt x="1536" y="513"/>
                    </a:cubicBezTo>
                    <a:cubicBezTo>
                      <a:pt x="1644" y="425"/>
                      <a:pt x="1801" y="364"/>
                      <a:pt x="1950" y="364"/>
                    </a:cubicBezTo>
                    <a:cubicBezTo>
                      <a:pt x="2054" y="364"/>
                      <a:pt x="2154" y="394"/>
                      <a:pt x="2232" y="464"/>
                    </a:cubicBezTo>
                    <a:cubicBezTo>
                      <a:pt x="2271" y="499"/>
                      <a:pt x="2313" y="513"/>
                      <a:pt x="2354" y="513"/>
                    </a:cubicBezTo>
                    <a:cubicBezTo>
                      <a:pt x="2502" y="513"/>
                      <a:pt x="2632" y="326"/>
                      <a:pt x="2494" y="201"/>
                    </a:cubicBezTo>
                    <a:cubicBezTo>
                      <a:pt x="2340" y="64"/>
                      <a:pt x="2140" y="1"/>
                      <a:pt x="1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7706066" y="1092227"/>
                <a:ext cx="101249" cy="55918"/>
              </a:xfrm>
              <a:custGeom>
                <a:avLst/>
                <a:gdLst/>
                <a:ahLst/>
                <a:cxnLst/>
                <a:rect l="l" t="t" r="r" b="b"/>
                <a:pathLst>
                  <a:path w="2037" h="1125" extrusionOk="0">
                    <a:moveTo>
                      <a:pt x="1104" y="0"/>
                    </a:moveTo>
                    <a:cubicBezTo>
                      <a:pt x="1019" y="0"/>
                      <a:pt x="933" y="12"/>
                      <a:pt x="846" y="39"/>
                    </a:cubicBezTo>
                    <a:cubicBezTo>
                      <a:pt x="458" y="158"/>
                      <a:pt x="202" y="492"/>
                      <a:pt x="42" y="848"/>
                    </a:cubicBezTo>
                    <a:cubicBezTo>
                      <a:pt x="1" y="940"/>
                      <a:pt x="15" y="1047"/>
                      <a:pt x="109" y="1101"/>
                    </a:cubicBezTo>
                    <a:cubicBezTo>
                      <a:pt x="136" y="1117"/>
                      <a:pt x="169" y="1125"/>
                      <a:pt x="203" y="1125"/>
                    </a:cubicBezTo>
                    <a:cubicBezTo>
                      <a:pt x="268" y="1125"/>
                      <a:pt x="335" y="1095"/>
                      <a:pt x="362" y="1035"/>
                    </a:cubicBezTo>
                    <a:cubicBezTo>
                      <a:pt x="476" y="780"/>
                      <a:pt x="640" y="503"/>
                      <a:pt x="921" y="403"/>
                    </a:cubicBezTo>
                    <a:cubicBezTo>
                      <a:pt x="983" y="381"/>
                      <a:pt x="1046" y="371"/>
                      <a:pt x="1107" y="371"/>
                    </a:cubicBezTo>
                    <a:cubicBezTo>
                      <a:pt x="1324" y="371"/>
                      <a:pt x="1531" y="494"/>
                      <a:pt x="1698" y="634"/>
                    </a:cubicBezTo>
                    <a:cubicBezTo>
                      <a:pt x="1737" y="668"/>
                      <a:pt x="1786" y="687"/>
                      <a:pt x="1835" y="687"/>
                    </a:cubicBezTo>
                    <a:cubicBezTo>
                      <a:pt x="1880" y="687"/>
                      <a:pt x="1924" y="671"/>
                      <a:pt x="1961" y="634"/>
                    </a:cubicBezTo>
                    <a:cubicBezTo>
                      <a:pt x="2026" y="568"/>
                      <a:pt x="2037" y="436"/>
                      <a:pt x="1961" y="373"/>
                    </a:cubicBezTo>
                    <a:cubicBezTo>
                      <a:pt x="1717" y="168"/>
                      <a:pt x="1420" y="0"/>
                      <a:pt x="1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7729278" y="1166586"/>
                <a:ext cx="18490" cy="19584"/>
              </a:xfrm>
              <a:custGeom>
                <a:avLst/>
                <a:gdLst/>
                <a:ahLst/>
                <a:cxnLst/>
                <a:rect l="l" t="t" r="r" b="b"/>
                <a:pathLst>
                  <a:path w="372" h="394" extrusionOk="0">
                    <a:moveTo>
                      <a:pt x="186" y="1"/>
                    </a:moveTo>
                    <a:lnTo>
                      <a:pt x="137" y="7"/>
                    </a:lnTo>
                    <a:cubicBezTo>
                      <a:pt x="105" y="17"/>
                      <a:pt x="78" y="32"/>
                      <a:pt x="55" y="55"/>
                    </a:cubicBezTo>
                    <a:lnTo>
                      <a:pt x="26" y="93"/>
                    </a:lnTo>
                    <a:cubicBezTo>
                      <a:pt x="9" y="121"/>
                      <a:pt x="1" y="153"/>
                      <a:pt x="1" y="186"/>
                    </a:cubicBezTo>
                    <a:lnTo>
                      <a:pt x="1" y="208"/>
                    </a:lnTo>
                    <a:cubicBezTo>
                      <a:pt x="3" y="256"/>
                      <a:pt x="22" y="303"/>
                      <a:pt x="55" y="338"/>
                    </a:cubicBezTo>
                    <a:cubicBezTo>
                      <a:pt x="91" y="371"/>
                      <a:pt x="137" y="390"/>
                      <a:pt x="186" y="393"/>
                    </a:cubicBezTo>
                    <a:lnTo>
                      <a:pt x="235" y="387"/>
                    </a:lnTo>
                    <a:cubicBezTo>
                      <a:pt x="267" y="378"/>
                      <a:pt x="294" y="362"/>
                      <a:pt x="318" y="338"/>
                    </a:cubicBezTo>
                    <a:lnTo>
                      <a:pt x="346" y="302"/>
                    </a:lnTo>
                    <a:cubicBezTo>
                      <a:pt x="362" y="273"/>
                      <a:pt x="371" y="240"/>
                      <a:pt x="371" y="208"/>
                    </a:cubicBezTo>
                    <a:lnTo>
                      <a:pt x="371" y="186"/>
                    </a:lnTo>
                    <a:cubicBezTo>
                      <a:pt x="370" y="137"/>
                      <a:pt x="351" y="91"/>
                      <a:pt x="318" y="55"/>
                    </a:cubicBezTo>
                    <a:cubicBezTo>
                      <a:pt x="281" y="21"/>
                      <a:pt x="235" y="2"/>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284185" y="1103461"/>
                <a:ext cx="111339" cy="146332"/>
              </a:xfrm>
              <a:custGeom>
                <a:avLst/>
                <a:gdLst/>
                <a:ahLst/>
                <a:cxnLst/>
                <a:rect l="l" t="t" r="r" b="b"/>
                <a:pathLst>
                  <a:path w="2240" h="2944" extrusionOk="0">
                    <a:moveTo>
                      <a:pt x="1751" y="0"/>
                    </a:moveTo>
                    <a:cubicBezTo>
                      <a:pt x="1618" y="0"/>
                      <a:pt x="1489" y="132"/>
                      <a:pt x="1587" y="269"/>
                    </a:cubicBezTo>
                    <a:cubicBezTo>
                      <a:pt x="1730" y="467"/>
                      <a:pt x="1878" y="756"/>
                      <a:pt x="1749" y="997"/>
                    </a:cubicBezTo>
                    <a:cubicBezTo>
                      <a:pt x="1692" y="1103"/>
                      <a:pt x="1587" y="1179"/>
                      <a:pt x="1513" y="1274"/>
                    </a:cubicBezTo>
                    <a:cubicBezTo>
                      <a:pt x="1418" y="1390"/>
                      <a:pt x="1361" y="1530"/>
                      <a:pt x="1348" y="1679"/>
                    </a:cubicBezTo>
                    <a:cubicBezTo>
                      <a:pt x="1334" y="1820"/>
                      <a:pt x="1364" y="1969"/>
                      <a:pt x="1331" y="2107"/>
                    </a:cubicBezTo>
                    <a:cubicBezTo>
                      <a:pt x="1304" y="2224"/>
                      <a:pt x="1217" y="2314"/>
                      <a:pt x="1120" y="2382"/>
                    </a:cubicBezTo>
                    <a:cubicBezTo>
                      <a:pt x="936" y="2511"/>
                      <a:pt x="719" y="2578"/>
                      <a:pt x="498" y="2578"/>
                    </a:cubicBezTo>
                    <a:cubicBezTo>
                      <a:pt x="440" y="2578"/>
                      <a:pt x="381" y="2574"/>
                      <a:pt x="322" y="2564"/>
                    </a:cubicBezTo>
                    <a:cubicBezTo>
                      <a:pt x="310" y="2562"/>
                      <a:pt x="298" y="2561"/>
                      <a:pt x="287" y="2561"/>
                    </a:cubicBezTo>
                    <a:cubicBezTo>
                      <a:pt x="80" y="2561"/>
                      <a:pt x="1" y="2883"/>
                      <a:pt x="223" y="2920"/>
                    </a:cubicBezTo>
                    <a:cubicBezTo>
                      <a:pt x="314" y="2936"/>
                      <a:pt x="407" y="2944"/>
                      <a:pt x="499" y="2944"/>
                    </a:cubicBezTo>
                    <a:cubicBezTo>
                      <a:pt x="757" y="2944"/>
                      <a:pt x="1011" y="2880"/>
                      <a:pt x="1237" y="2746"/>
                    </a:cubicBezTo>
                    <a:cubicBezTo>
                      <a:pt x="1380" y="2662"/>
                      <a:pt x="1511" y="2551"/>
                      <a:pt x="1601" y="2410"/>
                    </a:cubicBezTo>
                    <a:cubicBezTo>
                      <a:pt x="1700" y="2255"/>
                      <a:pt x="1715" y="2075"/>
                      <a:pt x="1714" y="1896"/>
                    </a:cubicBezTo>
                    <a:cubicBezTo>
                      <a:pt x="1712" y="1727"/>
                      <a:pt x="1715" y="1595"/>
                      <a:pt x="1836" y="1466"/>
                    </a:cubicBezTo>
                    <a:cubicBezTo>
                      <a:pt x="1954" y="1336"/>
                      <a:pt x="2071" y="1220"/>
                      <a:pt x="2128" y="1051"/>
                    </a:cubicBezTo>
                    <a:cubicBezTo>
                      <a:pt x="2239" y="720"/>
                      <a:pt x="2102" y="353"/>
                      <a:pt x="1907" y="82"/>
                    </a:cubicBezTo>
                    <a:cubicBezTo>
                      <a:pt x="1866" y="24"/>
                      <a:pt x="1808" y="0"/>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7524891" y="1103461"/>
                <a:ext cx="111240" cy="146332"/>
              </a:xfrm>
              <a:custGeom>
                <a:avLst/>
                <a:gdLst/>
                <a:ahLst/>
                <a:cxnLst/>
                <a:rect l="l" t="t" r="r" b="b"/>
                <a:pathLst>
                  <a:path w="2238" h="2944" extrusionOk="0">
                    <a:moveTo>
                      <a:pt x="1751" y="0"/>
                    </a:moveTo>
                    <a:cubicBezTo>
                      <a:pt x="1618" y="0"/>
                      <a:pt x="1489" y="132"/>
                      <a:pt x="1587" y="269"/>
                    </a:cubicBezTo>
                    <a:cubicBezTo>
                      <a:pt x="1728" y="467"/>
                      <a:pt x="1878" y="756"/>
                      <a:pt x="1748" y="997"/>
                    </a:cubicBezTo>
                    <a:cubicBezTo>
                      <a:pt x="1690" y="1103"/>
                      <a:pt x="1587" y="1179"/>
                      <a:pt x="1512" y="1274"/>
                    </a:cubicBezTo>
                    <a:cubicBezTo>
                      <a:pt x="1417" y="1390"/>
                      <a:pt x="1360" y="1530"/>
                      <a:pt x="1348" y="1679"/>
                    </a:cubicBezTo>
                    <a:cubicBezTo>
                      <a:pt x="1333" y="1820"/>
                      <a:pt x="1362" y="1969"/>
                      <a:pt x="1330" y="2107"/>
                    </a:cubicBezTo>
                    <a:cubicBezTo>
                      <a:pt x="1302" y="2224"/>
                      <a:pt x="1215" y="2314"/>
                      <a:pt x="1120" y="2382"/>
                    </a:cubicBezTo>
                    <a:cubicBezTo>
                      <a:pt x="936" y="2511"/>
                      <a:pt x="718" y="2578"/>
                      <a:pt x="497" y="2578"/>
                    </a:cubicBezTo>
                    <a:cubicBezTo>
                      <a:pt x="438" y="2578"/>
                      <a:pt x="379" y="2574"/>
                      <a:pt x="320" y="2564"/>
                    </a:cubicBezTo>
                    <a:cubicBezTo>
                      <a:pt x="308" y="2562"/>
                      <a:pt x="296" y="2561"/>
                      <a:pt x="285" y="2561"/>
                    </a:cubicBezTo>
                    <a:cubicBezTo>
                      <a:pt x="78" y="2561"/>
                      <a:pt x="0" y="2883"/>
                      <a:pt x="222" y="2920"/>
                    </a:cubicBezTo>
                    <a:cubicBezTo>
                      <a:pt x="314" y="2936"/>
                      <a:pt x="406" y="2944"/>
                      <a:pt x="498" y="2944"/>
                    </a:cubicBezTo>
                    <a:cubicBezTo>
                      <a:pt x="756" y="2944"/>
                      <a:pt x="1009" y="2880"/>
                      <a:pt x="1237" y="2746"/>
                    </a:cubicBezTo>
                    <a:cubicBezTo>
                      <a:pt x="1379" y="2662"/>
                      <a:pt x="1511" y="2551"/>
                      <a:pt x="1599" y="2410"/>
                    </a:cubicBezTo>
                    <a:cubicBezTo>
                      <a:pt x="1699" y="2255"/>
                      <a:pt x="1713" y="2075"/>
                      <a:pt x="1713" y="1896"/>
                    </a:cubicBezTo>
                    <a:cubicBezTo>
                      <a:pt x="1712" y="1727"/>
                      <a:pt x="1715" y="1595"/>
                      <a:pt x="1834" y="1466"/>
                    </a:cubicBezTo>
                    <a:cubicBezTo>
                      <a:pt x="1952" y="1336"/>
                      <a:pt x="2069" y="1220"/>
                      <a:pt x="2126" y="1051"/>
                    </a:cubicBezTo>
                    <a:cubicBezTo>
                      <a:pt x="2237" y="720"/>
                      <a:pt x="2099" y="353"/>
                      <a:pt x="1906" y="82"/>
                    </a:cubicBezTo>
                    <a:cubicBezTo>
                      <a:pt x="1865" y="24"/>
                      <a:pt x="1808" y="0"/>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335978" y="1256801"/>
                <a:ext cx="106518" cy="91507"/>
              </a:xfrm>
              <a:custGeom>
                <a:avLst/>
                <a:gdLst/>
                <a:ahLst/>
                <a:cxnLst/>
                <a:rect l="l" t="t" r="r" b="b"/>
                <a:pathLst>
                  <a:path w="2143" h="1841" extrusionOk="0">
                    <a:moveTo>
                      <a:pt x="289" y="0"/>
                    </a:moveTo>
                    <a:cubicBezTo>
                      <a:pt x="245" y="0"/>
                      <a:pt x="201" y="5"/>
                      <a:pt x="156" y="14"/>
                    </a:cubicBezTo>
                    <a:cubicBezTo>
                      <a:pt x="56" y="35"/>
                      <a:pt x="1" y="150"/>
                      <a:pt x="26" y="242"/>
                    </a:cubicBezTo>
                    <a:cubicBezTo>
                      <a:pt x="50" y="328"/>
                      <a:pt x="127" y="376"/>
                      <a:pt x="210" y="376"/>
                    </a:cubicBezTo>
                    <a:cubicBezTo>
                      <a:pt x="224" y="376"/>
                      <a:pt x="239" y="375"/>
                      <a:pt x="254" y="372"/>
                    </a:cubicBezTo>
                    <a:cubicBezTo>
                      <a:pt x="269" y="369"/>
                      <a:pt x="284" y="367"/>
                      <a:pt x="300" y="367"/>
                    </a:cubicBezTo>
                    <a:cubicBezTo>
                      <a:pt x="464" y="367"/>
                      <a:pt x="628" y="544"/>
                      <a:pt x="656" y="698"/>
                    </a:cubicBezTo>
                    <a:cubicBezTo>
                      <a:pt x="677" y="810"/>
                      <a:pt x="583" y="940"/>
                      <a:pt x="558" y="1048"/>
                    </a:cubicBezTo>
                    <a:cubicBezTo>
                      <a:pt x="520" y="1203"/>
                      <a:pt x="523" y="1364"/>
                      <a:pt x="591" y="1510"/>
                    </a:cubicBezTo>
                    <a:cubicBezTo>
                      <a:pt x="693" y="1724"/>
                      <a:pt x="934" y="1841"/>
                      <a:pt x="1166" y="1841"/>
                    </a:cubicBezTo>
                    <a:cubicBezTo>
                      <a:pt x="1169" y="1841"/>
                      <a:pt x="1172" y="1841"/>
                      <a:pt x="1175" y="1841"/>
                    </a:cubicBezTo>
                    <a:cubicBezTo>
                      <a:pt x="1443" y="1836"/>
                      <a:pt x="1667" y="1679"/>
                      <a:pt x="1823" y="1472"/>
                    </a:cubicBezTo>
                    <a:cubicBezTo>
                      <a:pt x="2016" y="1215"/>
                      <a:pt x="2106" y="891"/>
                      <a:pt x="2133" y="576"/>
                    </a:cubicBezTo>
                    <a:cubicBezTo>
                      <a:pt x="2142" y="476"/>
                      <a:pt x="2041" y="391"/>
                      <a:pt x="1948" y="391"/>
                    </a:cubicBezTo>
                    <a:cubicBezTo>
                      <a:pt x="1840" y="391"/>
                      <a:pt x="1770" y="476"/>
                      <a:pt x="1762" y="576"/>
                    </a:cubicBezTo>
                    <a:cubicBezTo>
                      <a:pt x="1742" y="812"/>
                      <a:pt x="1669" y="1060"/>
                      <a:pt x="1527" y="1253"/>
                    </a:cubicBezTo>
                    <a:cubicBezTo>
                      <a:pt x="1471" y="1331"/>
                      <a:pt x="1398" y="1394"/>
                      <a:pt x="1314" y="1437"/>
                    </a:cubicBezTo>
                    <a:cubicBezTo>
                      <a:pt x="1268" y="1460"/>
                      <a:pt x="1217" y="1472"/>
                      <a:pt x="1166" y="1472"/>
                    </a:cubicBezTo>
                    <a:cubicBezTo>
                      <a:pt x="1144" y="1472"/>
                      <a:pt x="1122" y="1470"/>
                      <a:pt x="1101" y="1466"/>
                    </a:cubicBezTo>
                    <a:cubicBezTo>
                      <a:pt x="1031" y="1451"/>
                      <a:pt x="968" y="1416"/>
                      <a:pt x="936" y="1371"/>
                    </a:cubicBezTo>
                    <a:cubicBezTo>
                      <a:pt x="878" y="1284"/>
                      <a:pt x="904" y="1166"/>
                      <a:pt x="935" y="1075"/>
                    </a:cubicBezTo>
                    <a:cubicBezTo>
                      <a:pt x="976" y="950"/>
                      <a:pt x="1036" y="837"/>
                      <a:pt x="1028" y="703"/>
                    </a:cubicBezTo>
                    <a:cubicBezTo>
                      <a:pt x="1015" y="568"/>
                      <a:pt x="966" y="441"/>
                      <a:pt x="887" y="334"/>
                    </a:cubicBezTo>
                    <a:cubicBezTo>
                      <a:pt x="742" y="134"/>
                      <a:pt x="529"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435139" y="1236422"/>
                <a:ext cx="51942" cy="96776"/>
              </a:xfrm>
              <a:custGeom>
                <a:avLst/>
                <a:gdLst/>
                <a:ahLst/>
                <a:cxnLst/>
                <a:rect l="l" t="t" r="r" b="b"/>
                <a:pathLst>
                  <a:path w="1045" h="1947" extrusionOk="0">
                    <a:moveTo>
                      <a:pt x="251" y="1"/>
                    </a:moveTo>
                    <a:cubicBezTo>
                      <a:pt x="63" y="1"/>
                      <a:pt x="1" y="305"/>
                      <a:pt x="209" y="365"/>
                    </a:cubicBezTo>
                    <a:cubicBezTo>
                      <a:pt x="446" y="434"/>
                      <a:pt x="627" y="658"/>
                      <a:pt x="662" y="902"/>
                    </a:cubicBezTo>
                    <a:cubicBezTo>
                      <a:pt x="701" y="1176"/>
                      <a:pt x="559" y="1455"/>
                      <a:pt x="340" y="1633"/>
                    </a:cubicBezTo>
                    <a:cubicBezTo>
                      <a:pt x="264" y="1697"/>
                      <a:pt x="275" y="1830"/>
                      <a:pt x="340" y="1895"/>
                    </a:cubicBezTo>
                    <a:cubicBezTo>
                      <a:pt x="377" y="1931"/>
                      <a:pt x="421" y="1947"/>
                      <a:pt x="465" y="1947"/>
                    </a:cubicBezTo>
                    <a:cubicBezTo>
                      <a:pt x="514" y="1947"/>
                      <a:pt x="563" y="1928"/>
                      <a:pt x="603" y="1895"/>
                    </a:cubicBezTo>
                    <a:cubicBezTo>
                      <a:pt x="678" y="1834"/>
                      <a:pt x="742" y="1765"/>
                      <a:pt x="799" y="1687"/>
                    </a:cubicBezTo>
                    <a:cubicBezTo>
                      <a:pt x="785" y="1667"/>
                      <a:pt x="777" y="1643"/>
                      <a:pt x="773" y="1619"/>
                    </a:cubicBezTo>
                    <a:cubicBezTo>
                      <a:pt x="763" y="1554"/>
                      <a:pt x="793" y="1488"/>
                      <a:pt x="829" y="1437"/>
                    </a:cubicBezTo>
                    <a:cubicBezTo>
                      <a:pt x="880" y="1372"/>
                      <a:pt x="937" y="1314"/>
                      <a:pt x="1000" y="1261"/>
                    </a:cubicBezTo>
                    <a:cubicBezTo>
                      <a:pt x="1038" y="1117"/>
                      <a:pt x="1045" y="965"/>
                      <a:pt x="1021" y="818"/>
                    </a:cubicBezTo>
                    <a:cubicBezTo>
                      <a:pt x="956" y="435"/>
                      <a:pt x="679" y="122"/>
                      <a:pt x="307" y="9"/>
                    </a:cubicBezTo>
                    <a:cubicBezTo>
                      <a:pt x="287" y="3"/>
                      <a:pt x="269" y="1"/>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8404123" y="1061957"/>
                <a:ext cx="71128" cy="152793"/>
              </a:xfrm>
              <a:custGeom>
                <a:avLst/>
                <a:gdLst/>
                <a:ahLst/>
                <a:cxnLst/>
                <a:rect l="l" t="t" r="r" b="b"/>
                <a:pathLst>
                  <a:path w="1431" h="3074" extrusionOk="0">
                    <a:moveTo>
                      <a:pt x="482" y="0"/>
                    </a:moveTo>
                    <a:cubicBezTo>
                      <a:pt x="277" y="0"/>
                      <a:pt x="200" y="320"/>
                      <a:pt x="421" y="360"/>
                    </a:cubicBezTo>
                    <a:cubicBezTo>
                      <a:pt x="706" y="414"/>
                      <a:pt x="828" y="702"/>
                      <a:pt x="743" y="965"/>
                    </a:cubicBezTo>
                    <a:cubicBezTo>
                      <a:pt x="643" y="1270"/>
                      <a:pt x="319" y="1416"/>
                      <a:pt x="163" y="1686"/>
                    </a:cubicBezTo>
                    <a:cubicBezTo>
                      <a:pt x="0" y="1968"/>
                      <a:pt x="57" y="2283"/>
                      <a:pt x="287" y="2508"/>
                    </a:cubicBezTo>
                    <a:cubicBezTo>
                      <a:pt x="509" y="2725"/>
                      <a:pt x="833" y="2791"/>
                      <a:pt x="1044" y="3016"/>
                    </a:cubicBezTo>
                    <a:cubicBezTo>
                      <a:pt x="1081" y="3056"/>
                      <a:pt x="1125" y="3073"/>
                      <a:pt x="1167" y="3073"/>
                    </a:cubicBezTo>
                    <a:cubicBezTo>
                      <a:pt x="1305" y="3073"/>
                      <a:pt x="1430" y="2888"/>
                      <a:pt x="1306" y="2755"/>
                    </a:cubicBezTo>
                    <a:cubicBezTo>
                      <a:pt x="1088" y="2521"/>
                      <a:pt x="751" y="2460"/>
                      <a:pt x="534" y="2232"/>
                    </a:cubicBezTo>
                    <a:cubicBezTo>
                      <a:pt x="263" y="1948"/>
                      <a:pt x="656" y="1690"/>
                      <a:pt x="839" y="1495"/>
                    </a:cubicBezTo>
                    <a:cubicBezTo>
                      <a:pt x="1066" y="1256"/>
                      <a:pt x="1189" y="933"/>
                      <a:pt x="1123" y="605"/>
                    </a:cubicBezTo>
                    <a:cubicBezTo>
                      <a:pt x="1063" y="311"/>
                      <a:pt x="817" y="59"/>
                      <a:pt x="520" y="4"/>
                    </a:cubicBezTo>
                    <a:cubicBezTo>
                      <a:pt x="506" y="1"/>
                      <a:pt x="494" y="0"/>
                      <a:pt x="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8463918" y="1104455"/>
                <a:ext cx="29873" cy="43691"/>
              </a:xfrm>
              <a:custGeom>
                <a:avLst/>
                <a:gdLst/>
                <a:ahLst/>
                <a:cxnLst/>
                <a:rect l="l" t="t" r="r" b="b"/>
                <a:pathLst>
                  <a:path w="601" h="879" extrusionOk="0">
                    <a:moveTo>
                      <a:pt x="474" y="0"/>
                    </a:moveTo>
                    <a:lnTo>
                      <a:pt x="474" y="0"/>
                    </a:lnTo>
                    <a:cubicBezTo>
                      <a:pt x="284" y="159"/>
                      <a:pt x="143" y="375"/>
                      <a:pt x="42" y="602"/>
                    </a:cubicBezTo>
                    <a:cubicBezTo>
                      <a:pt x="0" y="694"/>
                      <a:pt x="15" y="801"/>
                      <a:pt x="108" y="855"/>
                    </a:cubicBezTo>
                    <a:cubicBezTo>
                      <a:pt x="135" y="871"/>
                      <a:pt x="168" y="879"/>
                      <a:pt x="202" y="879"/>
                    </a:cubicBezTo>
                    <a:cubicBezTo>
                      <a:pt x="267" y="879"/>
                      <a:pt x="334" y="849"/>
                      <a:pt x="361" y="789"/>
                    </a:cubicBezTo>
                    <a:cubicBezTo>
                      <a:pt x="423" y="652"/>
                      <a:pt x="499" y="510"/>
                      <a:pt x="600" y="391"/>
                    </a:cubicBezTo>
                    <a:cubicBezTo>
                      <a:pt x="591" y="371"/>
                      <a:pt x="584" y="350"/>
                      <a:pt x="575" y="331"/>
                    </a:cubicBezTo>
                    <a:cubicBezTo>
                      <a:pt x="523" y="227"/>
                      <a:pt x="445" y="113"/>
                      <a:pt x="4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8235375" y="1174439"/>
                <a:ext cx="18441" cy="18490"/>
              </a:xfrm>
              <a:custGeom>
                <a:avLst/>
                <a:gdLst/>
                <a:ahLst/>
                <a:cxnLst/>
                <a:rect l="l" t="t" r="r" b="b"/>
                <a:pathLst>
                  <a:path w="371" h="372" extrusionOk="0">
                    <a:moveTo>
                      <a:pt x="185" y="1"/>
                    </a:moveTo>
                    <a:cubicBezTo>
                      <a:pt x="93" y="1"/>
                      <a:pt x="0" y="60"/>
                      <a:pt x="0" y="180"/>
                    </a:cubicBezTo>
                    <a:lnTo>
                      <a:pt x="0" y="193"/>
                    </a:lnTo>
                    <a:cubicBezTo>
                      <a:pt x="0" y="312"/>
                      <a:pt x="93" y="372"/>
                      <a:pt x="185" y="372"/>
                    </a:cubicBezTo>
                    <a:cubicBezTo>
                      <a:pt x="278" y="372"/>
                      <a:pt x="370" y="312"/>
                      <a:pt x="370" y="193"/>
                    </a:cubicBezTo>
                    <a:lnTo>
                      <a:pt x="370" y="180"/>
                    </a:lnTo>
                    <a:cubicBezTo>
                      <a:pt x="370" y="60"/>
                      <a:pt x="278" y="1"/>
                      <a:pt x="1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082333" y="1256801"/>
                <a:ext cx="106418" cy="91507"/>
              </a:xfrm>
              <a:custGeom>
                <a:avLst/>
                <a:gdLst/>
                <a:ahLst/>
                <a:cxnLst/>
                <a:rect l="l" t="t" r="r" b="b"/>
                <a:pathLst>
                  <a:path w="2141" h="1841" extrusionOk="0">
                    <a:moveTo>
                      <a:pt x="288" y="0"/>
                    </a:moveTo>
                    <a:cubicBezTo>
                      <a:pt x="244" y="0"/>
                      <a:pt x="199" y="5"/>
                      <a:pt x="154" y="14"/>
                    </a:cubicBezTo>
                    <a:cubicBezTo>
                      <a:pt x="56" y="35"/>
                      <a:pt x="0" y="150"/>
                      <a:pt x="26" y="242"/>
                    </a:cubicBezTo>
                    <a:cubicBezTo>
                      <a:pt x="49" y="328"/>
                      <a:pt x="126" y="376"/>
                      <a:pt x="209" y="376"/>
                    </a:cubicBezTo>
                    <a:cubicBezTo>
                      <a:pt x="224" y="376"/>
                      <a:pt x="239" y="375"/>
                      <a:pt x="254" y="372"/>
                    </a:cubicBezTo>
                    <a:cubicBezTo>
                      <a:pt x="269" y="369"/>
                      <a:pt x="284" y="367"/>
                      <a:pt x="300" y="367"/>
                    </a:cubicBezTo>
                    <a:cubicBezTo>
                      <a:pt x="464" y="367"/>
                      <a:pt x="628" y="544"/>
                      <a:pt x="656" y="698"/>
                    </a:cubicBezTo>
                    <a:cubicBezTo>
                      <a:pt x="675" y="810"/>
                      <a:pt x="583" y="940"/>
                      <a:pt x="556" y="1048"/>
                    </a:cubicBezTo>
                    <a:cubicBezTo>
                      <a:pt x="520" y="1203"/>
                      <a:pt x="521" y="1364"/>
                      <a:pt x="591" y="1508"/>
                    </a:cubicBezTo>
                    <a:cubicBezTo>
                      <a:pt x="691" y="1724"/>
                      <a:pt x="934" y="1841"/>
                      <a:pt x="1164" y="1841"/>
                    </a:cubicBezTo>
                    <a:cubicBezTo>
                      <a:pt x="1167" y="1841"/>
                      <a:pt x="1170" y="1841"/>
                      <a:pt x="1173" y="1841"/>
                    </a:cubicBezTo>
                    <a:cubicBezTo>
                      <a:pt x="1442" y="1836"/>
                      <a:pt x="1666" y="1679"/>
                      <a:pt x="1822" y="1472"/>
                    </a:cubicBezTo>
                    <a:cubicBezTo>
                      <a:pt x="2015" y="1215"/>
                      <a:pt x="2104" y="891"/>
                      <a:pt x="2133" y="576"/>
                    </a:cubicBezTo>
                    <a:cubicBezTo>
                      <a:pt x="2140" y="476"/>
                      <a:pt x="2041" y="391"/>
                      <a:pt x="1947" y="391"/>
                    </a:cubicBezTo>
                    <a:cubicBezTo>
                      <a:pt x="1840" y="391"/>
                      <a:pt x="1770" y="476"/>
                      <a:pt x="1762" y="576"/>
                    </a:cubicBezTo>
                    <a:cubicBezTo>
                      <a:pt x="1742" y="812"/>
                      <a:pt x="1667" y="1060"/>
                      <a:pt x="1526" y="1253"/>
                    </a:cubicBezTo>
                    <a:cubicBezTo>
                      <a:pt x="1471" y="1331"/>
                      <a:pt x="1398" y="1394"/>
                      <a:pt x="1314" y="1437"/>
                    </a:cubicBezTo>
                    <a:cubicBezTo>
                      <a:pt x="1268" y="1460"/>
                      <a:pt x="1216" y="1472"/>
                      <a:pt x="1165" y="1472"/>
                    </a:cubicBezTo>
                    <a:cubicBezTo>
                      <a:pt x="1144" y="1472"/>
                      <a:pt x="1122" y="1470"/>
                      <a:pt x="1100" y="1466"/>
                    </a:cubicBezTo>
                    <a:cubicBezTo>
                      <a:pt x="1031" y="1450"/>
                      <a:pt x="968" y="1416"/>
                      <a:pt x="936" y="1371"/>
                    </a:cubicBezTo>
                    <a:cubicBezTo>
                      <a:pt x="876" y="1284"/>
                      <a:pt x="903" y="1166"/>
                      <a:pt x="934" y="1073"/>
                    </a:cubicBezTo>
                    <a:cubicBezTo>
                      <a:pt x="974" y="950"/>
                      <a:pt x="1036" y="836"/>
                      <a:pt x="1026" y="701"/>
                    </a:cubicBezTo>
                    <a:cubicBezTo>
                      <a:pt x="1015" y="568"/>
                      <a:pt x="966" y="441"/>
                      <a:pt x="887" y="334"/>
                    </a:cubicBezTo>
                    <a:cubicBezTo>
                      <a:pt x="742" y="134"/>
                      <a:pt x="528" y="0"/>
                      <a:pt x="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3"/>
              <p:cNvSpPr/>
              <p:nvPr/>
            </p:nvSpPr>
            <p:spPr>
              <a:xfrm>
                <a:off x="8181494" y="1236422"/>
                <a:ext cx="53980" cy="96776"/>
              </a:xfrm>
              <a:custGeom>
                <a:avLst/>
                <a:gdLst/>
                <a:ahLst/>
                <a:cxnLst/>
                <a:rect l="l" t="t" r="r" b="b"/>
                <a:pathLst>
                  <a:path w="1086" h="1947" extrusionOk="0">
                    <a:moveTo>
                      <a:pt x="252" y="1"/>
                    </a:moveTo>
                    <a:cubicBezTo>
                      <a:pt x="64" y="1"/>
                      <a:pt x="0" y="305"/>
                      <a:pt x="209" y="365"/>
                    </a:cubicBezTo>
                    <a:cubicBezTo>
                      <a:pt x="446" y="434"/>
                      <a:pt x="628" y="658"/>
                      <a:pt x="663" y="902"/>
                    </a:cubicBezTo>
                    <a:cubicBezTo>
                      <a:pt x="703" y="1176"/>
                      <a:pt x="560" y="1455"/>
                      <a:pt x="342" y="1633"/>
                    </a:cubicBezTo>
                    <a:cubicBezTo>
                      <a:pt x="264" y="1697"/>
                      <a:pt x="277" y="1830"/>
                      <a:pt x="342" y="1895"/>
                    </a:cubicBezTo>
                    <a:cubicBezTo>
                      <a:pt x="378" y="1931"/>
                      <a:pt x="421" y="1947"/>
                      <a:pt x="465" y="1947"/>
                    </a:cubicBezTo>
                    <a:cubicBezTo>
                      <a:pt x="514" y="1947"/>
                      <a:pt x="562" y="1928"/>
                      <a:pt x="603" y="1895"/>
                    </a:cubicBezTo>
                    <a:cubicBezTo>
                      <a:pt x="919" y="1638"/>
                      <a:pt x="1086" y="1220"/>
                      <a:pt x="1022" y="818"/>
                    </a:cubicBezTo>
                    <a:cubicBezTo>
                      <a:pt x="956" y="435"/>
                      <a:pt x="679" y="122"/>
                      <a:pt x="308" y="9"/>
                    </a:cubicBezTo>
                    <a:cubicBezTo>
                      <a:pt x="289" y="3"/>
                      <a:pt x="270"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3"/>
              <p:cNvSpPr/>
              <p:nvPr/>
            </p:nvSpPr>
            <p:spPr>
              <a:xfrm>
                <a:off x="8030640" y="1103461"/>
                <a:ext cx="111240" cy="146332"/>
              </a:xfrm>
              <a:custGeom>
                <a:avLst/>
                <a:gdLst/>
                <a:ahLst/>
                <a:cxnLst/>
                <a:rect l="l" t="t" r="r" b="b"/>
                <a:pathLst>
                  <a:path w="2238" h="2944" extrusionOk="0">
                    <a:moveTo>
                      <a:pt x="1750" y="0"/>
                    </a:moveTo>
                    <a:cubicBezTo>
                      <a:pt x="1617" y="0"/>
                      <a:pt x="1489" y="132"/>
                      <a:pt x="1586" y="269"/>
                    </a:cubicBezTo>
                    <a:cubicBezTo>
                      <a:pt x="1727" y="467"/>
                      <a:pt x="1876" y="756"/>
                      <a:pt x="1746" y="997"/>
                    </a:cubicBezTo>
                    <a:cubicBezTo>
                      <a:pt x="1689" y="1103"/>
                      <a:pt x="1586" y="1179"/>
                      <a:pt x="1510" y="1274"/>
                    </a:cubicBezTo>
                    <a:cubicBezTo>
                      <a:pt x="1417" y="1390"/>
                      <a:pt x="1360" y="1530"/>
                      <a:pt x="1347" y="1679"/>
                    </a:cubicBezTo>
                    <a:cubicBezTo>
                      <a:pt x="1333" y="1820"/>
                      <a:pt x="1362" y="1969"/>
                      <a:pt x="1330" y="2107"/>
                    </a:cubicBezTo>
                    <a:cubicBezTo>
                      <a:pt x="1302" y="2224"/>
                      <a:pt x="1214" y="2314"/>
                      <a:pt x="1118" y="2382"/>
                    </a:cubicBezTo>
                    <a:cubicBezTo>
                      <a:pt x="935" y="2511"/>
                      <a:pt x="718" y="2578"/>
                      <a:pt x="497" y="2578"/>
                    </a:cubicBezTo>
                    <a:cubicBezTo>
                      <a:pt x="438" y="2578"/>
                      <a:pt x="379" y="2574"/>
                      <a:pt x="320" y="2564"/>
                    </a:cubicBezTo>
                    <a:cubicBezTo>
                      <a:pt x="308" y="2562"/>
                      <a:pt x="296" y="2561"/>
                      <a:pt x="285" y="2561"/>
                    </a:cubicBezTo>
                    <a:cubicBezTo>
                      <a:pt x="78" y="2561"/>
                      <a:pt x="0" y="2883"/>
                      <a:pt x="222" y="2920"/>
                    </a:cubicBezTo>
                    <a:cubicBezTo>
                      <a:pt x="313" y="2936"/>
                      <a:pt x="405" y="2944"/>
                      <a:pt x="497" y="2944"/>
                    </a:cubicBezTo>
                    <a:cubicBezTo>
                      <a:pt x="754" y="2944"/>
                      <a:pt x="1009" y="2880"/>
                      <a:pt x="1235" y="2746"/>
                    </a:cubicBezTo>
                    <a:cubicBezTo>
                      <a:pt x="1379" y="2662"/>
                      <a:pt x="1510" y="2551"/>
                      <a:pt x="1599" y="2410"/>
                    </a:cubicBezTo>
                    <a:cubicBezTo>
                      <a:pt x="1699" y="2255"/>
                      <a:pt x="1713" y="2075"/>
                      <a:pt x="1712" y="1896"/>
                    </a:cubicBezTo>
                    <a:cubicBezTo>
                      <a:pt x="1712" y="1727"/>
                      <a:pt x="1715" y="1595"/>
                      <a:pt x="1833" y="1466"/>
                    </a:cubicBezTo>
                    <a:cubicBezTo>
                      <a:pt x="1952" y="1336"/>
                      <a:pt x="2069" y="1220"/>
                      <a:pt x="2126" y="1051"/>
                    </a:cubicBezTo>
                    <a:cubicBezTo>
                      <a:pt x="2237" y="720"/>
                      <a:pt x="2099" y="353"/>
                      <a:pt x="1906" y="82"/>
                    </a:cubicBezTo>
                    <a:cubicBezTo>
                      <a:pt x="1865" y="24"/>
                      <a:pt x="1807" y="0"/>
                      <a:pt x="1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8211815" y="1092227"/>
                <a:ext cx="101249" cy="55918"/>
              </a:xfrm>
              <a:custGeom>
                <a:avLst/>
                <a:gdLst/>
                <a:ahLst/>
                <a:cxnLst/>
                <a:rect l="l" t="t" r="r" b="b"/>
                <a:pathLst>
                  <a:path w="2037" h="1125" extrusionOk="0">
                    <a:moveTo>
                      <a:pt x="1103" y="0"/>
                    </a:moveTo>
                    <a:cubicBezTo>
                      <a:pt x="1018" y="0"/>
                      <a:pt x="933" y="12"/>
                      <a:pt x="846" y="39"/>
                    </a:cubicBezTo>
                    <a:cubicBezTo>
                      <a:pt x="458" y="158"/>
                      <a:pt x="202" y="492"/>
                      <a:pt x="42" y="848"/>
                    </a:cubicBezTo>
                    <a:cubicBezTo>
                      <a:pt x="1" y="940"/>
                      <a:pt x="15" y="1047"/>
                      <a:pt x="107" y="1101"/>
                    </a:cubicBezTo>
                    <a:cubicBezTo>
                      <a:pt x="134" y="1117"/>
                      <a:pt x="167" y="1125"/>
                      <a:pt x="201" y="1125"/>
                    </a:cubicBezTo>
                    <a:cubicBezTo>
                      <a:pt x="266" y="1125"/>
                      <a:pt x="333" y="1095"/>
                      <a:pt x="360" y="1035"/>
                    </a:cubicBezTo>
                    <a:cubicBezTo>
                      <a:pt x="476" y="780"/>
                      <a:pt x="640" y="503"/>
                      <a:pt x="919" y="403"/>
                    </a:cubicBezTo>
                    <a:cubicBezTo>
                      <a:pt x="981" y="381"/>
                      <a:pt x="1044" y="371"/>
                      <a:pt x="1106" y="371"/>
                    </a:cubicBezTo>
                    <a:cubicBezTo>
                      <a:pt x="1323" y="371"/>
                      <a:pt x="1531" y="494"/>
                      <a:pt x="1698" y="634"/>
                    </a:cubicBezTo>
                    <a:cubicBezTo>
                      <a:pt x="1737" y="668"/>
                      <a:pt x="1786" y="687"/>
                      <a:pt x="1834" y="687"/>
                    </a:cubicBezTo>
                    <a:cubicBezTo>
                      <a:pt x="1879" y="687"/>
                      <a:pt x="1923" y="671"/>
                      <a:pt x="1959" y="634"/>
                    </a:cubicBezTo>
                    <a:cubicBezTo>
                      <a:pt x="2025" y="568"/>
                      <a:pt x="2036" y="436"/>
                      <a:pt x="1959" y="373"/>
                    </a:cubicBezTo>
                    <a:cubicBezTo>
                      <a:pt x="1717" y="168"/>
                      <a:pt x="1419" y="0"/>
                      <a:pt x="1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8269274" y="1062752"/>
                <a:ext cx="130824" cy="107114"/>
              </a:xfrm>
              <a:custGeom>
                <a:avLst/>
                <a:gdLst/>
                <a:ahLst/>
                <a:cxnLst/>
                <a:rect l="l" t="t" r="r" b="b"/>
                <a:pathLst>
                  <a:path w="2632" h="2155" extrusionOk="0">
                    <a:moveTo>
                      <a:pt x="1938" y="1"/>
                    </a:moveTo>
                    <a:cubicBezTo>
                      <a:pt x="1484" y="1"/>
                      <a:pt x="1020" y="317"/>
                      <a:pt x="1053" y="816"/>
                    </a:cubicBezTo>
                    <a:cubicBezTo>
                      <a:pt x="1070" y="1088"/>
                      <a:pt x="1210" y="1484"/>
                      <a:pt x="953" y="1691"/>
                    </a:cubicBezTo>
                    <a:cubicBezTo>
                      <a:pt x="871" y="1757"/>
                      <a:pt x="771" y="1786"/>
                      <a:pt x="670" y="1786"/>
                    </a:cubicBezTo>
                    <a:cubicBezTo>
                      <a:pt x="542" y="1786"/>
                      <a:pt x="411" y="1740"/>
                      <a:pt x="309" y="1667"/>
                    </a:cubicBezTo>
                    <a:cubicBezTo>
                      <a:pt x="283" y="1649"/>
                      <a:pt x="252" y="1640"/>
                      <a:pt x="222" y="1640"/>
                    </a:cubicBezTo>
                    <a:cubicBezTo>
                      <a:pt x="155" y="1640"/>
                      <a:pt x="87" y="1679"/>
                      <a:pt x="56" y="1734"/>
                    </a:cubicBezTo>
                    <a:cubicBezTo>
                      <a:pt x="0" y="1827"/>
                      <a:pt x="40" y="1928"/>
                      <a:pt x="122" y="1987"/>
                    </a:cubicBezTo>
                    <a:cubicBezTo>
                      <a:pt x="280" y="2097"/>
                      <a:pt x="466" y="2155"/>
                      <a:pt x="654" y="2155"/>
                    </a:cubicBezTo>
                    <a:cubicBezTo>
                      <a:pt x="744" y="2155"/>
                      <a:pt x="835" y="2142"/>
                      <a:pt x="923" y="2115"/>
                    </a:cubicBezTo>
                    <a:cubicBezTo>
                      <a:pt x="1237" y="2017"/>
                      <a:pt x="1425" y="1754"/>
                      <a:pt x="1465" y="1431"/>
                    </a:cubicBezTo>
                    <a:cubicBezTo>
                      <a:pt x="1485" y="1259"/>
                      <a:pt x="1461" y="1091"/>
                      <a:pt x="1436" y="920"/>
                    </a:cubicBezTo>
                    <a:cubicBezTo>
                      <a:pt x="1412" y="763"/>
                      <a:pt x="1404" y="621"/>
                      <a:pt x="1536" y="513"/>
                    </a:cubicBezTo>
                    <a:cubicBezTo>
                      <a:pt x="1643" y="425"/>
                      <a:pt x="1800" y="364"/>
                      <a:pt x="1949" y="364"/>
                    </a:cubicBezTo>
                    <a:cubicBezTo>
                      <a:pt x="2053" y="364"/>
                      <a:pt x="2153" y="394"/>
                      <a:pt x="2231" y="464"/>
                    </a:cubicBezTo>
                    <a:cubicBezTo>
                      <a:pt x="2269" y="499"/>
                      <a:pt x="2312" y="513"/>
                      <a:pt x="2353" y="513"/>
                    </a:cubicBezTo>
                    <a:cubicBezTo>
                      <a:pt x="2502" y="513"/>
                      <a:pt x="2632" y="326"/>
                      <a:pt x="2493" y="201"/>
                    </a:cubicBezTo>
                    <a:cubicBezTo>
                      <a:pt x="2340" y="64"/>
                      <a:pt x="2140" y="1"/>
                      <a:pt x="1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7898474" y="1061957"/>
                <a:ext cx="71078" cy="152843"/>
              </a:xfrm>
              <a:custGeom>
                <a:avLst/>
                <a:gdLst/>
                <a:ahLst/>
                <a:cxnLst/>
                <a:rect l="l" t="t" r="r" b="b"/>
                <a:pathLst>
                  <a:path w="1430" h="3075" extrusionOk="0">
                    <a:moveTo>
                      <a:pt x="481" y="0"/>
                    </a:moveTo>
                    <a:cubicBezTo>
                      <a:pt x="276" y="0"/>
                      <a:pt x="199" y="320"/>
                      <a:pt x="420" y="361"/>
                    </a:cubicBezTo>
                    <a:cubicBezTo>
                      <a:pt x="706" y="414"/>
                      <a:pt x="828" y="702"/>
                      <a:pt x="743" y="966"/>
                    </a:cubicBezTo>
                    <a:cubicBezTo>
                      <a:pt x="643" y="1270"/>
                      <a:pt x="318" y="1417"/>
                      <a:pt x="162" y="1688"/>
                    </a:cubicBezTo>
                    <a:cubicBezTo>
                      <a:pt x="0" y="1970"/>
                      <a:pt x="56" y="2285"/>
                      <a:pt x="285" y="2509"/>
                    </a:cubicBezTo>
                    <a:cubicBezTo>
                      <a:pt x="507" y="2726"/>
                      <a:pt x="833" y="2791"/>
                      <a:pt x="1043" y="3016"/>
                    </a:cubicBezTo>
                    <a:cubicBezTo>
                      <a:pt x="1081" y="3057"/>
                      <a:pt x="1125" y="3074"/>
                      <a:pt x="1167" y="3074"/>
                    </a:cubicBezTo>
                    <a:cubicBezTo>
                      <a:pt x="1305" y="3074"/>
                      <a:pt x="1430" y="2888"/>
                      <a:pt x="1304" y="2755"/>
                    </a:cubicBezTo>
                    <a:cubicBezTo>
                      <a:pt x="1086" y="2521"/>
                      <a:pt x="749" y="2460"/>
                      <a:pt x="534" y="2232"/>
                    </a:cubicBezTo>
                    <a:cubicBezTo>
                      <a:pt x="261" y="1948"/>
                      <a:pt x="654" y="1690"/>
                      <a:pt x="839" y="1495"/>
                    </a:cubicBezTo>
                    <a:cubicBezTo>
                      <a:pt x="1065" y="1256"/>
                      <a:pt x="1189" y="933"/>
                      <a:pt x="1122" y="605"/>
                    </a:cubicBezTo>
                    <a:cubicBezTo>
                      <a:pt x="1061" y="311"/>
                      <a:pt x="815" y="59"/>
                      <a:pt x="519" y="4"/>
                    </a:cubicBezTo>
                    <a:cubicBezTo>
                      <a:pt x="506" y="1"/>
                      <a:pt x="494" y="0"/>
                      <a:pt x="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7643537" y="1097844"/>
                <a:ext cx="23759" cy="18441"/>
              </a:xfrm>
              <a:custGeom>
                <a:avLst/>
                <a:gdLst/>
                <a:ahLst/>
                <a:cxnLst/>
                <a:rect l="l" t="t" r="r" b="b"/>
                <a:pathLst>
                  <a:path w="478" h="371" extrusionOk="0">
                    <a:moveTo>
                      <a:pt x="238" y="0"/>
                    </a:moveTo>
                    <a:cubicBezTo>
                      <a:pt x="1" y="0"/>
                      <a:pt x="1" y="371"/>
                      <a:pt x="238" y="371"/>
                    </a:cubicBezTo>
                    <a:cubicBezTo>
                      <a:pt x="475" y="371"/>
                      <a:pt x="477" y="0"/>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3"/>
              <p:cNvSpPr/>
              <p:nvPr/>
            </p:nvSpPr>
            <p:spPr>
              <a:xfrm>
                <a:off x="7644780" y="1061957"/>
                <a:ext cx="71128" cy="152843"/>
              </a:xfrm>
              <a:custGeom>
                <a:avLst/>
                <a:gdLst/>
                <a:ahLst/>
                <a:cxnLst/>
                <a:rect l="l" t="t" r="r" b="b"/>
                <a:pathLst>
                  <a:path w="1431" h="3075" extrusionOk="0">
                    <a:moveTo>
                      <a:pt x="482" y="0"/>
                    </a:moveTo>
                    <a:cubicBezTo>
                      <a:pt x="277" y="0"/>
                      <a:pt x="201" y="320"/>
                      <a:pt x="422" y="361"/>
                    </a:cubicBezTo>
                    <a:cubicBezTo>
                      <a:pt x="707" y="414"/>
                      <a:pt x="829" y="702"/>
                      <a:pt x="743" y="966"/>
                    </a:cubicBezTo>
                    <a:cubicBezTo>
                      <a:pt x="644" y="1270"/>
                      <a:pt x="319" y="1417"/>
                      <a:pt x="164" y="1688"/>
                    </a:cubicBezTo>
                    <a:cubicBezTo>
                      <a:pt x="1" y="1970"/>
                      <a:pt x="56" y="2285"/>
                      <a:pt x="287" y="2509"/>
                    </a:cubicBezTo>
                    <a:cubicBezTo>
                      <a:pt x="509" y="2726"/>
                      <a:pt x="834" y="2791"/>
                      <a:pt x="1044" y="3016"/>
                    </a:cubicBezTo>
                    <a:cubicBezTo>
                      <a:pt x="1082" y="3057"/>
                      <a:pt x="1125" y="3074"/>
                      <a:pt x="1167" y="3074"/>
                    </a:cubicBezTo>
                    <a:cubicBezTo>
                      <a:pt x="1306" y="3074"/>
                      <a:pt x="1431" y="2888"/>
                      <a:pt x="1307" y="2755"/>
                    </a:cubicBezTo>
                    <a:cubicBezTo>
                      <a:pt x="1087" y="2521"/>
                      <a:pt x="751" y="2460"/>
                      <a:pt x="534" y="2232"/>
                    </a:cubicBezTo>
                    <a:cubicBezTo>
                      <a:pt x="262" y="1948"/>
                      <a:pt x="655" y="1690"/>
                      <a:pt x="840" y="1495"/>
                    </a:cubicBezTo>
                    <a:cubicBezTo>
                      <a:pt x="1066" y="1256"/>
                      <a:pt x="1190" y="933"/>
                      <a:pt x="1123" y="605"/>
                    </a:cubicBezTo>
                    <a:cubicBezTo>
                      <a:pt x="1063" y="311"/>
                      <a:pt x="818" y="59"/>
                      <a:pt x="520" y="4"/>
                    </a:cubicBezTo>
                    <a:cubicBezTo>
                      <a:pt x="507" y="1"/>
                      <a:pt x="494" y="0"/>
                      <a:pt x="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3"/>
              <p:cNvSpPr/>
              <p:nvPr/>
            </p:nvSpPr>
            <p:spPr>
              <a:xfrm>
                <a:off x="7878393" y="1203318"/>
                <a:ext cx="37030" cy="87928"/>
              </a:xfrm>
              <a:custGeom>
                <a:avLst/>
                <a:gdLst/>
                <a:ahLst/>
                <a:cxnLst/>
                <a:rect l="l" t="t" r="r" b="b"/>
                <a:pathLst>
                  <a:path w="745" h="1769" extrusionOk="0">
                    <a:moveTo>
                      <a:pt x="202" y="0"/>
                    </a:moveTo>
                    <a:cubicBezTo>
                      <a:pt x="140" y="0"/>
                      <a:pt x="82" y="27"/>
                      <a:pt x="46" y="88"/>
                    </a:cubicBezTo>
                    <a:cubicBezTo>
                      <a:pt x="1" y="167"/>
                      <a:pt x="21" y="300"/>
                      <a:pt x="113" y="341"/>
                    </a:cubicBezTo>
                    <a:cubicBezTo>
                      <a:pt x="168" y="365"/>
                      <a:pt x="179" y="371"/>
                      <a:pt x="216" y="414"/>
                    </a:cubicBezTo>
                    <a:cubicBezTo>
                      <a:pt x="225" y="424"/>
                      <a:pt x="229" y="429"/>
                      <a:pt x="229" y="429"/>
                    </a:cubicBezTo>
                    <a:cubicBezTo>
                      <a:pt x="229" y="429"/>
                      <a:pt x="227" y="427"/>
                      <a:pt x="224" y="424"/>
                    </a:cubicBezTo>
                    <a:lnTo>
                      <a:pt x="224" y="424"/>
                    </a:lnTo>
                    <a:cubicBezTo>
                      <a:pt x="230" y="435"/>
                      <a:pt x="238" y="446"/>
                      <a:pt x="244" y="457"/>
                    </a:cubicBezTo>
                    <a:cubicBezTo>
                      <a:pt x="259" y="481"/>
                      <a:pt x="271" y="504"/>
                      <a:pt x="281" y="530"/>
                    </a:cubicBezTo>
                    <a:cubicBezTo>
                      <a:pt x="278" y="524"/>
                      <a:pt x="277" y="522"/>
                      <a:pt x="277" y="522"/>
                    </a:cubicBezTo>
                    <a:lnTo>
                      <a:pt x="277" y="522"/>
                    </a:lnTo>
                    <a:cubicBezTo>
                      <a:pt x="277" y="522"/>
                      <a:pt x="280" y="528"/>
                      <a:pt x="285" y="541"/>
                    </a:cubicBezTo>
                    <a:cubicBezTo>
                      <a:pt x="289" y="553"/>
                      <a:pt x="293" y="566"/>
                      <a:pt x="298" y="580"/>
                    </a:cubicBezTo>
                    <a:cubicBezTo>
                      <a:pt x="306" y="607"/>
                      <a:pt x="314" y="636"/>
                      <a:pt x="320" y="664"/>
                    </a:cubicBezTo>
                    <a:cubicBezTo>
                      <a:pt x="331" y="713"/>
                      <a:pt x="339" y="764"/>
                      <a:pt x="344" y="815"/>
                    </a:cubicBezTo>
                    <a:cubicBezTo>
                      <a:pt x="365" y="1047"/>
                      <a:pt x="320" y="1282"/>
                      <a:pt x="214" y="1491"/>
                    </a:cubicBezTo>
                    <a:cubicBezTo>
                      <a:pt x="170" y="1581"/>
                      <a:pt x="192" y="1692"/>
                      <a:pt x="281" y="1744"/>
                    </a:cubicBezTo>
                    <a:cubicBezTo>
                      <a:pt x="309" y="1760"/>
                      <a:pt x="342" y="1768"/>
                      <a:pt x="375" y="1768"/>
                    </a:cubicBezTo>
                    <a:cubicBezTo>
                      <a:pt x="440" y="1768"/>
                      <a:pt x="505" y="1737"/>
                      <a:pt x="534" y="1677"/>
                    </a:cubicBezTo>
                    <a:cubicBezTo>
                      <a:pt x="676" y="1399"/>
                      <a:pt x="744" y="1081"/>
                      <a:pt x="710" y="767"/>
                    </a:cubicBezTo>
                    <a:cubicBezTo>
                      <a:pt x="678" y="489"/>
                      <a:pt x="583" y="145"/>
                      <a:pt x="300" y="22"/>
                    </a:cubicBezTo>
                    <a:cubicBezTo>
                      <a:pt x="268" y="8"/>
                      <a:pt x="234"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3"/>
              <p:cNvSpPr/>
              <p:nvPr/>
            </p:nvSpPr>
            <p:spPr>
              <a:xfrm>
                <a:off x="8130497" y="1203318"/>
                <a:ext cx="37030" cy="87928"/>
              </a:xfrm>
              <a:custGeom>
                <a:avLst/>
                <a:gdLst/>
                <a:ahLst/>
                <a:cxnLst/>
                <a:rect l="l" t="t" r="r" b="b"/>
                <a:pathLst>
                  <a:path w="745" h="1769" extrusionOk="0">
                    <a:moveTo>
                      <a:pt x="201" y="0"/>
                    </a:moveTo>
                    <a:cubicBezTo>
                      <a:pt x="139" y="0"/>
                      <a:pt x="81" y="27"/>
                      <a:pt x="46" y="88"/>
                    </a:cubicBezTo>
                    <a:cubicBezTo>
                      <a:pt x="0" y="167"/>
                      <a:pt x="21" y="300"/>
                      <a:pt x="112" y="341"/>
                    </a:cubicBezTo>
                    <a:cubicBezTo>
                      <a:pt x="168" y="365"/>
                      <a:pt x="179" y="371"/>
                      <a:pt x="215" y="414"/>
                    </a:cubicBezTo>
                    <a:cubicBezTo>
                      <a:pt x="224" y="424"/>
                      <a:pt x="229" y="429"/>
                      <a:pt x="228" y="429"/>
                    </a:cubicBezTo>
                    <a:cubicBezTo>
                      <a:pt x="228" y="429"/>
                      <a:pt x="226" y="427"/>
                      <a:pt x="222" y="424"/>
                    </a:cubicBezTo>
                    <a:lnTo>
                      <a:pt x="222" y="424"/>
                    </a:lnTo>
                    <a:cubicBezTo>
                      <a:pt x="230" y="435"/>
                      <a:pt x="238" y="446"/>
                      <a:pt x="244" y="457"/>
                    </a:cubicBezTo>
                    <a:cubicBezTo>
                      <a:pt x="258" y="481"/>
                      <a:pt x="269" y="504"/>
                      <a:pt x="280" y="530"/>
                    </a:cubicBezTo>
                    <a:cubicBezTo>
                      <a:pt x="278" y="524"/>
                      <a:pt x="277" y="522"/>
                      <a:pt x="276" y="522"/>
                    </a:cubicBezTo>
                    <a:lnTo>
                      <a:pt x="276" y="522"/>
                    </a:lnTo>
                    <a:cubicBezTo>
                      <a:pt x="276" y="522"/>
                      <a:pt x="279" y="528"/>
                      <a:pt x="285" y="541"/>
                    </a:cubicBezTo>
                    <a:cubicBezTo>
                      <a:pt x="288" y="553"/>
                      <a:pt x="293" y="566"/>
                      <a:pt x="298" y="580"/>
                    </a:cubicBezTo>
                    <a:cubicBezTo>
                      <a:pt x="306" y="607"/>
                      <a:pt x="314" y="636"/>
                      <a:pt x="320" y="664"/>
                    </a:cubicBezTo>
                    <a:cubicBezTo>
                      <a:pt x="331" y="713"/>
                      <a:pt x="339" y="764"/>
                      <a:pt x="344" y="815"/>
                    </a:cubicBezTo>
                    <a:cubicBezTo>
                      <a:pt x="364" y="1047"/>
                      <a:pt x="320" y="1282"/>
                      <a:pt x="214" y="1491"/>
                    </a:cubicBezTo>
                    <a:cubicBezTo>
                      <a:pt x="169" y="1581"/>
                      <a:pt x="192" y="1692"/>
                      <a:pt x="280" y="1744"/>
                    </a:cubicBezTo>
                    <a:cubicBezTo>
                      <a:pt x="308" y="1760"/>
                      <a:pt x="341" y="1768"/>
                      <a:pt x="374" y="1768"/>
                    </a:cubicBezTo>
                    <a:cubicBezTo>
                      <a:pt x="439" y="1768"/>
                      <a:pt x="504" y="1737"/>
                      <a:pt x="534" y="1677"/>
                    </a:cubicBezTo>
                    <a:cubicBezTo>
                      <a:pt x="676" y="1399"/>
                      <a:pt x="744" y="1081"/>
                      <a:pt x="709" y="767"/>
                    </a:cubicBezTo>
                    <a:cubicBezTo>
                      <a:pt x="678" y="489"/>
                      <a:pt x="583" y="145"/>
                      <a:pt x="299" y="22"/>
                    </a:cubicBezTo>
                    <a:cubicBezTo>
                      <a:pt x="267" y="8"/>
                      <a:pt x="234"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3"/>
              <p:cNvSpPr/>
              <p:nvPr/>
            </p:nvSpPr>
            <p:spPr>
              <a:xfrm>
                <a:off x="7897132" y="1097844"/>
                <a:ext cx="23809" cy="18441"/>
              </a:xfrm>
              <a:custGeom>
                <a:avLst/>
                <a:gdLst/>
                <a:ahLst/>
                <a:cxnLst/>
                <a:rect l="l" t="t" r="r" b="b"/>
                <a:pathLst>
                  <a:path w="479" h="371" extrusionOk="0">
                    <a:moveTo>
                      <a:pt x="239" y="0"/>
                    </a:moveTo>
                    <a:cubicBezTo>
                      <a:pt x="0" y="0"/>
                      <a:pt x="0" y="371"/>
                      <a:pt x="239" y="371"/>
                    </a:cubicBezTo>
                    <a:cubicBezTo>
                      <a:pt x="477" y="371"/>
                      <a:pt x="478" y="0"/>
                      <a:pt x="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3"/>
              <p:cNvSpPr/>
              <p:nvPr/>
            </p:nvSpPr>
            <p:spPr>
              <a:xfrm>
                <a:off x="8402881" y="1097844"/>
                <a:ext cx="23709" cy="18441"/>
              </a:xfrm>
              <a:custGeom>
                <a:avLst/>
                <a:gdLst/>
                <a:ahLst/>
                <a:cxnLst/>
                <a:rect l="l" t="t" r="r" b="b"/>
                <a:pathLst>
                  <a:path w="477" h="371" extrusionOk="0">
                    <a:moveTo>
                      <a:pt x="239" y="0"/>
                    </a:moveTo>
                    <a:cubicBezTo>
                      <a:pt x="0" y="0"/>
                      <a:pt x="2" y="371"/>
                      <a:pt x="239" y="371"/>
                    </a:cubicBezTo>
                    <a:cubicBezTo>
                      <a:pt x="477" y="371"/>
                      <a:pt x="477" y="0"/>
                      <a:pt x="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3"/>
              <p:cNvSpPr/>
              <p:nvPr/>
            </p:nvSpPr>
            <p:spPr>
              <a:xfrm>
                <a:off x="8149186" y="1097844"/>
                <a:ext cx="23809" cy="18441"/>
              </a:xfrm>
              <a:custGeom>
                <a:avLst/>
                <a:gdLst/>
                <a:ahLst/>
                <a:cxnLst/>
                <a:rect l="l" t="t" r="r" b="b"/>
                <a:pathLst>
                  <a:path w="479" h="371" extrusionOk="0">
                    <a:moveTo>
                      <a:pt x="240" y="0"/>
                    </a:moveTo>
                    <a:cubicBezTo>
                      <a:pt x="1" y="0"/>
                      <a:pt x="1" y="371"/>
                      <a:pt x="240" y="371"/>
                    </a:cubicBezTo>
                    <a:cubicBezTo>
                      <a:pt x="477" y="371"/>
                      <a:pt x="479" y="0"/>
                      <a:pt x="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3"/>
              <p:cNvSpPr/>
              <p:nvPr/>
            </p:nvSpPr>
            <p:spPr>
              <a:xfrm>
                <a:off x="8150528" y="1061957"/>
                <a:ext cx="71128" cy="152843"/>
              </a:xfrm>
              <a:custGeom>
                <a:avLst/>
                <a:gdLst/>
                <a:ahLst/>
                <a:cxnLst/>
                <a:rect l="l" t="t" r="r" b="b"/>
                <a:pathLst>
                  <a:path w="1431" h="3075" extrusionOk="0">
                    <a:moveTo>
                      <a:pt x="482" y="0"/>
                    </a:moveTo>
                    <a:cubicBezTo>
                      <a:pt x="277" y="0"/>
                      <a:pt x="201" y="320"/>
                      <a:pt x="422" y="361"/>
                    </a:cubicBezTo>
                    <a:cubicBezTo>
                      <a:pt x="707" y="414"/>
                      <a:pt x="829" y="702"/>
                      <a:pt x="743" y="966"/>
                    </a:cubicBezTo>
                    <a:cubicBezTo>
                      <a:pt x="643" y="1270"/>
                      <a:pt x="319" y="1417"/>
                      <a:pt x="164" y="1688"/>
                    </a:cubicBezTo>
                    <a:cubicBezTo>
                      <a:pt x="1" y="1970"/>
                      <a:pt x="56" y="2285"/>
                      <a:pt x="286" y="2509"/>
                    </a:cubicBezTo>
                    <a:cubicBezTo>
                      <a:pt x="507" y="2726"/>
                      <a:pt x="833" y="2791"/>
                      <a:pt x="1044" y="3016"/>
                    </a:cubicBezTo>
                    <a:cubicBezTo>
                      <a:pt x="1082" y="3057"/>
                      <a:pt x="1125" y="3074"/>
                      <a:pt x="1167" y="3074"/>
                    </a:cubicBezTo>
                    <a:cubicBezTo>
                      <a:pt x="1306" y="3074"/>
                      <a:pt x="1430" y="2888"/>
                      <a:pt x="1305" y="2755"/>
                    </a:cubicBezTo>
                    <a:cubicBezTo>
                      <a:pt x="1088" y="2521"/>
                      <a:pt x="749" y="2460"/>
                      <a:pt x="534" y="2232"/>
                    </a:cubicBezTo>
                    <a:cubicBezTo>
                      <a:pt x="262" y="1948"/>
                      <a:pt x="654" y="1690"/>
                      <a:pt x="840" y="1495"/>
                    </a:cubicBezTo>
                    <a:cubicBezTo>
                      <a:pt x="1066" y="1256"/>
                      <a:pt x="1189" y="933"/>
                      <a:pt x="1123" y="605"/>
                    </a:cubicBezTo>
                    <a:cubicBezTo>
                      <a:pt x="1063" y="311"/>
                      <a:pt x="816" y="59"/>
                      <a:pt x="520" y="4"/>
                    </a:cubicBezTo>
                    <a:cubicBezTo>
                      <a:pt x="507" y="1"/>
                      <a:pt x="494" y="0"/>
                      <a:pt x="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3"/>
              <p:cNvSpPr/>
              <p:nvPr/>
            </p:nvSpPr>
            <p:spPr>
              <a:xfrm>
                <a:off x="8384142" y="1203318"/>
                <a:ext cx="37030" cy="87928"/>
              </a:xfrm>
              <a:custGeom>
                <a:avLst/>
                <a:gdLst/>
                <a:ahLst/>
                <a:cxnLst/>
                <a:rect l="l" t="t" r="r" b="b"/>
                <a:pathLst>
                  <a:path w="745" h="1769" extrusionOk="0">
                    <a:moveTo>
                      <a:pt x="201" y="0"/>
                    </a:moveTo>
                    <a:cubicBezTo>
                      <a:pt x="139" y="0"/>
                      <a:pt x="82" y="27"/>
                      <a:pt x="45" y="88"/>
                    </a:cubicBezTo>
                    <a:cubicBezTo>
                      <a:pt x="0" y="167"/>
                      <a:pt x="19" y="300"/>
                      <a:pt x="111" y="341"/>
                    </a:cubicBezTo>
                    <a:cubicBezTo>
                      <a:pt x="168" y="365"/>
                      <a:pt x="179" y="371"/>
                      <a:pt x="216" y="414"/>
                    </a:cubicBezTo>
                    <a:cubicBezTo>
                      <a:pt x="225" y="424"/>
                      <a:pt x="228" y="429"/>
                      <a:pt x="228" y="429"/>
                    </a:cubicBezTo>
                    <a:cubicBezTo>
                      <a:pt x="228" y="429"/>
                      <a:pt x="226" y="427"/>
                      <a:pt x="222" y="424"/>
                    </a:cubicBezTo>
                    <a:lnTo>
                      <a:pt x="222" y="424"/>
                    </a:lnTo>
                    <a:cubicBezTo>
                      <a:pt x="230" y="435"/>
                      <a:pt x="236" y="446"/>
                      <a:pt x="244" y="457"/>
                    </a:cubicBezTo>
                    <a:cubicBezTo>
                      <a:pt x="257" y="481"/>
                      <a:pt x="269" y="504"/>
                      <a:pt x="281" y="530"/>
                    </a:cubicBezTo>
                    <a:cubicBezTo>
                      <a:pt x="278" y="524"/>
                      <a:pt x="277" y="522"/>
                      <a:pt x="277" y="522"/>
                    </a:cubicBezTo>
                    <a:lnTo>
                      <a:pt x="277" y="522"/>
                    </a:lnTo>
                    <a:cubicBezTo>
                      <a:pt x="276" y="522"/>
                      <a:pt x="279" y="528"/>
                      <a:pt x="284" y="541"/>
                    </a:cubicBezTo>
                    <a:cubicBezTo>
                      <a:pt x="288" y="553"/>
                      <a:pt x="293" y="566"/>
                      <a:pt x="296" y="580"/>
                    </a:cubicBezTo>
                    <a:cubicBezTo>
                      <a:pt x="306" y="607"/>
                      <a:pt x="312" y="636"/>
                      <a:pt x="319" y="664"/>
                    </a:cubicBezTo>
                    <a:cubicBezTo>
                      <a:pt x="331" y="713"/>
                      <a:pt x="339" y="764"/>
                      <a:pt x="342" y="815"/>
                    </a:cubicBezTo>
                    <a:cubicBezTo>
                      <a:pt x="364" y="1047"/>
                      <a:pt x="319" y="1282"/>
                      <a:pt x="214" y="1491"/>
                    </a:cubicBezTo>
                    <a:cubicBezTo>
                      <a:pt x="168" y="1581"/>
                      <a:pt x="190" y="1692"/>
                      <a:pt x="281" y="1744"/>
                    </a:cubicBezTo>
                    <a:cubicBezTo>
                      <a:pt x="308" y="1760"/>
                      <a:pt x="341" y="1768"/>
                      <a:pt x="374" y="1768"/>
                    </a:cubicBezTo>
                    <a:cubicBezTo>
                      <a:pt x="438" y="1768"/>
                      <a:pt x="503" y="1737"/>
                      <a:pt x="534" y="1677"/>
                    </a:cubicBezTo>
                    <a:cubicBezTo>
                      <a:pt x="676" y="1399"/>
                      <a:pt x="744" y="1081"/>
                      <a:pt x="708" y="767"/>
                    </a:cubicBezTo>
                    <a:cubicBezTo>
                      <a:pt x="676" y="489"/>
                      <a:pt x="583" y="145"/>
                      <a:pt x="298" y="22"/>
                    </a:cubicBezTo>
                    <a:cubicBezTo>
                      <a:pt x="266" y="8"/>
                      <a:pt x="233" y="0"/>
                      <a:pt x="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3"/>
              <p:cNvSpPr/>
              <p:nvPr/>
            </p:nvSpPr>
            <p:spPr>
              <a:xfrm>
                <a:off x="7391433" y="1097844"/>
                <a:ext cx="23759" cy="18441"/>
              </a:xfrm>
              <a:custGeom>
                <a:avLst/>
                <a:gdLst/>
                <a:ahLst/>
                <a:cxnLst/>
                <a:rect l="l" t="t" r="r" b="b"/>
                <a:pathLst>
                  <a:path w="478" h="371" extrusionOk="0">
                    <a:moveTo>
                      <a:pt x="238" y="0"/>
                    </a:moveTo>
                    <a:cubicBezTo>
                      <a:pt x="1" y="0"/>
                      <a:pt x="1" y="371"/>
                      <a:pt x="238" y="371"/>
                    </a:cubicBezTo>
                    <a:cubicBezTo>
                      <a:pt x="476" y="371"/>
                      <a:pt x="477" y="0"/>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7423692" y="1236422"/>
                <a:ext cx="53980" cy="96776"/>
              </a:xfrm>
              <a:custGeom>
                <a:avLst/>
                <a:gdLst/>
                <a:ahLst/>
                <a:cxnLst/>
                <a:rect l="l" t="t" r="r" b="b"/>
                <a:pathLst>
                  <a:path w="1086" h="1947" extrusionOk="0">
                    <a:moveTo>
                      <a:pt x="252" y="1"/>
                    </a:moveTo>
                    <a:cubicBezTo>
                      <a:pt x="64" y="1"/>
                      <a:pt x="0" y="305"/>
                      <a:pt x="208" y="365"/>
                    </a:cubicBezTo>
                    <a:cubicBezTo>
                      <a:pt x="446" y="434"/>
                      <a:pt x="628" y="658"/>
                      <a:pt x="663" y="902"/>
                    </a:cubicBezTo>
                    <a:cubicBezTo>
                      <a:pt x="702" y="1176"/>
                      <a:pt x="560" y="1455"/>
                      <a:pt x="341" y="1633"/>
                    </a:cubicBezTo>
                    <a:cubicBezTo>
                      <a:pt x="264" y="1697"/>
                      <a:pt x="276" y="1830"/>
                      <a:pt x="341" y="1895"/>
                    </a:cubicBezTo>
                    <a:cubicBezTo>
                      <a:pt x="378" y="1931"/>
                      <a:pt x="422" y="1947"/>
                      <a:pt x="466" y="1947"/>
                    </a:cubicBezTo>
                    <a:cubicBezTo>
                      <a:pt x="515" y="1947"/>
                      <a:pt x="564" y="1928"/>
                      <a:pt x="604" y="1895"/>
                    </a:cubicBezTo>
                    <a:cubicBezTo>
                      <a:pt x="919" y="1638"/>
                      <a:pt x="1085" y="1220"/>
                      <a:pt x="1022" y="818"/>
                    </a:cubicBezTo>
                    <a:cubicBezTo>
                      <a:pt x="955" y="435"/>
                      <a:pt x="678" y="122"/>
                      <a:pt x="308" y="9"/>
                    </a:cubicBezTo>
                    <a:cubicBezTo>
                      <a:pt x="288" y="3"/>
                      <a:pt x="269"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7324480" y="1256801"/>
                <a:ext cx="106468" cy="91507"/>
              </a:xfrm>
              <a:custGeom>
                <a:avLst/>
                <a:gdLst/>
                <a:ahLst/>
                <a:cxnLst/>
                <a:rect l="l" t="t" r="r" b="b"/>
                <a:pathLst>
                  <a:path w="2142" h="1841" extrusionOk="0">
                    <a:moveTo>
                      <a:pt x="289" y="0"/>
                    </a:moveTo>
                    <a:cubicBezTo>
                      <a:pt x="246" y="0"/>
                      <a:pt x="201" y="5"/>
                      <a:pt x="156" y="14"/>
                    </a:cubicBezTo>
                    <a:cubicBezTo>
                      <a:pt x="58" y="35"/>
                      <a:pt x="1" y="150"/>
                      <a:pt x="26" y="242"/>
                    </a:cubicBezTo>
                    <a:cubicBezTo>
                      <a:pt x="50" y="328"/>
                      <a:pt x="127" y="376"/>
                      <a:pt x="210" y="376"/>
                    </a:cubicBezTo>
                    <a:cubicBezTo>
                      <a:pt x="225" y="376"/>
                      <a:pt x="239" y="375"/>
                      <a:pt x="254" y="372"/>
                    </a:cubicBezTo>
                    <a:cubicBezTo>
                      <a:pt x="269" y="369"/>
                      <a:pt x="285" y="367"/>
                      <a:pt x="300" y="367"/>
                    </a:cubicBezTo>
                    <a:cubicBezTo>
                      <a:pt x="465" y="367"/>
                      <a:pt x="629" y="544"/>
                      <a:pt x="656" y="698"/>
                    </a:cubicBezTo>
                    <a:cubicBezTo>
                      <a:pt x="677" y="810"/>
                      <a:pt x="583" y="940"/>
                      <a:pt x="558" y="1048"/>
                    </a:cubicBezTo>
                    <a:cubicBezTo>
                      <a:pt x="522" y="1203"/>
                      <a:pt x="523" y="1364"/>
                      <a:pt x="591" y="1508"/>
                    </a:cubicBezTo>
                    <a:cubicBezTo>
                      <a:pt x="693" y="1724"/>
                      <a:pt x="935" y="1841"/>
                      <a:pt x="1166" y="1841"/>
                    </a:cubicBezTo>
                    <a:cubicBezTo>
                      <a:pt x="1169" y="1841"/>
                      <a:pt x="1172" y="1841"/>
                      <a:pt x="1175" y="1841"/>
                    </a:cubicBezTo>
                    <a:cubicBezTo>
                      <a:pt x="1443" y="1836"/>
                      <a:pt x="1668" y="1679"/>
                      <a:pt x="1824" y="1472"/>
                    </a:cubicBezTo>
                    <a:cubicBezTo>
                      <a:pt x="2016" y="1215"/>
                      <a:pt x="2106" y="891"/>
                      <a:pt x="2133" y="576"/>
                    </a:cubicBezTo>
                    <a:cubicBezTo>
                      <a:pt x="2141" y="476"/>
                      <a:pt x="2041" y="391"/>
                      <a:pt x="1948" y="391"/>
                    </a:cubicBezTo>
                    <a:cubicBezTo>
                      <a:pt x="1840" y="391"/>
                      <a:pt x="1772" y="476"/>
                      <a:pt x="1763" y="576"/>
                    </a:cubicBezTo>
                    <a:cubicBezTo>
                      <a:pt x="1742" y="812"/>
                      <a:pt x="1669" y="1060"/>
                      <a:pt x="1527" y="1253"/>
                    </a:cubicBezTo>
                    <a:cubicBezTo>
                      <a:pt x="1471" y="1331"/>
                      <a:pt x="1399" y="1394"/>
                      <a:pt x="1315" y="1437"/>
                    </a:cubicBezTo>
                    <a:cubicBezTo>
                      <a:pt x="1268" y="1460"/>
                      <a:pt x="1217" y="1472"/>
                      <a:pt x="1166" y="1472"/>
                    </a:cubicBezTo>
                    <a:cubicBezTo>
                      <a:pt x="1144" y="1472"/>
                      <a:pt x="1122" y="1470"/>
                      <a:pt x="1101" y="1466"/>
                    </a:cubicBezTo>
                    <a:cubicBezTo>
                      <a:pt x="1031" y="1450"/>
                      <a:pt x="968" y="1416"/>
                      <a:pt x="936" y="1371"/>
                    </a:cubicBezTo>
                    <a:cubicBezTo>
                      <a:pt x="876" y="1284"/>
                      <a:pt x="905" y="1166"/>
                      <a:pt x="935" y="1073"/>
                    </a:cubicBezTo>
                    <a:cubicBezTo>
                      <a:pt x="976" y="950"/>
                      <a:pt x="1036" y="836"/>
                      <a:pt x="1027" y="701"/>
                    </a:cubicBezTo>
                    <a:cubicBezTo>
                      <a:pt x="1016" y="568"/>
                      <a:pt x="967" y="441"/>
                      <a:pt x="887" y="334"/>
                    </a:cubicBezTo>
                    <a:cubicBezTo>
                      <a:pt x="743" y="134"/>
                      <a:pt x="529"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7624748" y="1203318"/>
                <a:ext cx="37030" cy="87928"/>
              </a:xfrm>
              <a:custGeom>
                <a:avLst/>
                <a:gdLst/>
                <a:ahLst/>
                <a:cxnLst/>
                <a:rect l="l" t="t" r="r" b="b"/>
                <a:pathLst>
                  <a:path w="745" h="1769" extrusionOk="0">
                    <a:moveTo>
                      <a:pt x="202" y="0"/>
                    </a:moveTo>
                    <a:cubicBezTo>
                      <a:pt x="140" y="0"/>
                      <a:pt x="82" y="27"/>
                      <a:pt x="46" y="88"/>
                    </a:cubicBezTo>
                    <a:cubicBezTo>
                      <a:pt x="0" y="167"/>
                      <a:pt x="21" y="300"/>
                      <a:pt x="113" y="341"/>
                    </a:cubicBezTo>
                    <a:cubicBezTo>
                      <a:pt x="168" y="365"/>
                      <a:pt x="179" y="371"/>
                      <a:pt x="216" y="414"/>
                    </a:cubicBezTo>
                    <a:cubicBezTo>
                      <a:pt x="224" y="424"/>
                      <a:pt x="229" y="429"/>
                      <a:pt x="229" y="429"/>
                    </a:cubicBezTo>
                    <a:cubicBezTo>
                      <a:pt x="229" y="429"/>
                      <a:pt x="227" y="427"/>
                      <a:pt x="223" y="424"/>
                    </a:cubicBezTo>
                    <a:lnTo>
                      <a:pt x="223" y="424"/>
                    </a:lnTo>
                    <a:cubicBezTo>
                      <a:pt x="230" y="435"/>
                      <a:pt x="238" y="446"/>
                      <a:pt x="244" y="457"/>
                    </a:cubicBezTo>
                    <a:cubicBezTo>
                      <a:pt x="258" y="481"/>
                      <a:pt x="271" y="504"/>
                      <a:pt x="280" y="530"/>
                    </a:cubicBezTo>
                    <a:cubicBezTo>
                      <a:pt x="278" y="524"/>
                      <a:pt x="277" y="522"/>
                      <a:pt x="277" y="522"/>
                    </a:cubicBezTo>
                    <a:lnTo>
                      <a:pt x="277" y="522"/>
                    </a:lnTo>
                    <a:cubicBezTo>
                      <a:pt x="277" y="522"/>
                      <a:pt x="279" y="528"/>
                      <a:pt x="285" y="541"/>
                    </a:cubicBezTo>
                    <a:cubicBezTo>
                      <a:pt x="288" y="553"/>
                      <a:pt x="293" y="566"/>
                      <a:pt x="298" y="580"/>
                    </a:cubicBezTo>
                    <a:cubicBezTo>
                      <a:pt x="306" y="607"/>
                      <a:pt x="314" y="636"/>
                      <a:pt x="320" y="664"/>
                    </a:cubicBezTo>
                    <a:cubicBezTo>
                      <a:pt x="331" y="713"/>
                      <a:pt x="339" y="764"/>
                      <a:pt x="344" y="815"/>
                    </a:cubicBezTo>
                    <a:cubicBezTo>
                      <a:pt x="364" y="1047"/>
                      <a:pt x="320" y="1282"/>
                      <a:pt x="214" y="1491"/>
                    </a:cubicBezTo>
                    <a:cubicBezTo>
                      <a:pt x="170" y="1581"/>
                      <a:pt x="192" y="1692"/>
                      <a:pt x="280" y="1744"/>
                    </a:cubicBezTo>
                    <a:cubicBezTo>
                      <a:pt x="309" y="1760"/>
                      <a:pt x="342" y="1768"/>
                      <a:pt x="375" y="1768"/>
                    </a:cubicBezTo>
                    <a:cubicBezTo>
                      <a:pt x="440" y="1768"/>
                      <a:pt x="505" y="1737"/>
                      <a:pt x="535" y="1677"/>
                    </a:cubicBezTo>
                    <a:cubicBezTo>
                      <a:pt x="676" y="1399"/>
                      <a:pt x="744" y="1081"/>
                      <a:pt x="709" y="767"/>
                    </a:cubicBezTo>
                    <a:cubicBezTo>
                      <a:pt x="678" y="489"/>
                      <a:pt x="583" y="145"/>
                      <a:pt x="299" y="22"/>
                    </a:cubicBezTo>
                    <a:cubicBezTo>
                      <a:pt x="268" y="8"/>
                      <a:pt x="234"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7469818" y="1170910"/>
                <a:ext cx="23809" cy="18490"/>
              </a:xfrm>
              <a:custGeom>
                <a:avLst/>
                <a:gdLst/>
                <a:ahLst/>
                <a:cxnLst/>
                <a:rect l="l" t="t" r="r" b="b"/>
                <a:pathLst>
                  <a:path w="479" h="372" extrusionOk="0">
                    <a:moveTo>
                      <a:pt x="240" y="1"/>
                    </a:moveTo>
                    <a:cubicBezTo>
                      <a:pt x="2" y="1"/>
                      <a:pt x="1" y="371"/>
                      <a:pt x="240" y="371"/>
                    </a:cubicBezTo>
                    <a:cubicBezTo>
                      <a:pt x="479" y="371"/>
                      <a:pt x="479" y="1"/>
                      <a:pt x="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7272787" y="1103461"/>
                <a:ext cx="111240" cy="146332"/>
              </a:xfrm>
              <a:custGeom>
                <a:avLst/>
                <a:gdLst/>
                <a:ahLst/>
                <a:cxnLst/>
                <a:rect l="l" t="t" r="r" b="b"/>
                <a:pathLst>
                  <a:path w="2238" h="2944" extrusionOk="0">
                    <a:moveTo>
                      <a:pt x="1751" y="0"/>
                    </a:moveTo>
                    <a:cubicBezTo>
                      <a:pt x="1618" y="0"/>
                      <a:pt x="1489" y="132"/>
                      <a:pt x="1587" y="269"/>
                    </a:cubicBezTo>
                    <a:cubicBezTo>
                      <a:pt x="1728" y="467"/>
                      <a:pt x="1878" y="756"/>
                      <a:pt x="1747" y="997"/>
                    </a:cubicBezTo>
                    <a:cubicBezTo>
                      <a:pt x="1690" y="1103"/>
                      <a:pt x="1587" y="1179"/>
                      <a:pt x="1511" y="1274"/>
                    </a:cubicBezTo>
                    <a:cubicBezTo>
                      <a:pt x="1418" y="1390"/>
                      <a:pt x="1361" y="1530"/>
                      <a:pt x="1348" y="1679"/>
                    </a:cubicBezTo>
                    <a:cubicBezTo>
                      <a:pt x="1334" y="1820"/>
                      <a:pt x="1362" y="1969"/>
                      <a:pt x="1331" y="2107"/>
                    </a:cubicBezTo>
                    <a:cubicBezTo>
                      <a:pt x="1302" y="2224"/>
                      <a:pt x="1215" y="2314"/>
                      <a:pt x="1119" y="2382"/>
                    </a:cubicBezTo>
                    <a:cubicBezTo>
                      <a:pt x="936" y="2511"/>
                      <a:pt x="719" y="2578"/>
                      <a:pt x="497" y="2578"/>
                    </a:cubicBezTo>
                    <a:cubicBezTo>
                      <a:pt x="438" y="2578"/>
                      <a:pt x="379" y="2574"/>
                      <a:pt x="321" y="2564"/>
                    </a:cubicBezTo>
                    <a:cubicBezTo>
                      <a:pt x="309" y="2562"/>
                      <a:pt x="297" y="2561"/>
                      <a:pt x="285" y="2561"/>
                    </a:cubicBezTo>
                    <a:cubicBezTo>
                      <a:pt x="79" y="2561"/>
                      <a:pt x="1" y="2883"/>
                      <a:pt x="223" y="2920"/>
                    </a:cubicBezTo>
                    <a:cubicBezTo>
                      <a:pt x="314" y="2936"/>
                      <a:pt x="407" y="2944"/>
                      <a:pt x="498" y="2944"/>
                    </a:cubicBezTo>
                    <a:cubicBezTo>
                      <a:pt x="756" y="2944"/>
                      <a:pt x="1009" y="2880"/>
                      <a:pt x="1236" y="2746"/>
                    </a:cubicBezTo>
                    <a:cubicBezTo>
                      <a:pt x="1380" y="2662"/>
                      <a:pt x="1511" y="2551"/>
                      <a:pt x="1600" y="2410"/>
                    </a:cubicBezTo>
                    <a:cubicBezTo>
                      <a:pt x="1699" y="2255"/>
                      <a:pt x="1714" y="2075"/>
                      <a:pt x="1714" y="1896"/>
                    </a:cubicBezTo>
                    <a:cubicBezTo>
                      <a:pt x="1712" y="1727"/>
                      <a:pt x="1715" y="1595"/>
                      <a:pt x="1834" y="1466"/>
                    </a:cubicBezTo>
                    <a:cubicBezTo>
                      <a:pt x="1953" y="1336"/>
                      <a:pt x="2070" y="1220"/>
                      <a:pt x="2127" y="1051"/>
                    </a:cubicBezTo>
                    <a:cubicBezTo>
                      <a:pt x="2238" y="720"/>
                      <a:pt x="2100" y="353"/>
                      <a:pt x="1907" y="82"/>
                    </a:cubicBezTo>
                    <a:cubicBezTo>
                      <a:pt x="1866" y="24"/>
                      <a:pt x="1808" y="0"/>
                      <a:pt x="1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7452421" y="1092227"/>
                <a:ext cx="101249" cy="55918"/>
              </a:xfrm>
              <a:custGeom>
                <a:avLst/>
                <a:gdLst/>
                <a:ahLst/>
                <a:cxnLst/>
                <a:rect l="l" t="t" r="r" b="b"/>
                <a:pathLst>
                  <a:path w="2037" h="1125" extrusionOk="0">
                    <a:moveTo>
                      <a:pt x="1104" y="0"/>
                    </a:moveTo>
                    <a:cubicBezTo>
                      <a:pt x="1019" y="0"/>
                      <a:pt x="933" y="12"/>
                      <a:pt x="846" y="39"/>
                    </a:cubicBezTo>
                    <a:cubicBezTo>
                      <a:pt x="460" y="158"/>
                      <a:pt x="202" y="492"/>
                      <a:pt x="42" y="848"/>
                    </a:cubicBezTo>
                    <a:cubicBezTo>
                      <a:pt x="1" y="940"/>
                      <a:pt x="15" y="1047"/>
                      <a:pt x="108" y="1101"/>
                    </a:cubicBezTo>
                    <a:cubicBezTo>
                      <a:pt x="135" y="1117"/>
                      <a:pt x="169" y="1125"/>
                      <a:pt x="202" y="1125"/>
                    </a:cubicBezTo>
                    <a:cubicBezTo>
                      <a:pt x="268" y="1125"/>
                      <a:pt x="335" y="1095"/>
                      <a:pt x="362" y="1035"/>
                    </a:cubicBezTo>
                    <a:cubicBezTo>
                      <a:pt x="477" y="780"/>
                      <a:pt x="642" y="503"/>
                      <a:pt x="920" y="403"/>
                    </a:cubicBezTo>
                    <a:cubicBezTo>
                      <a:pt x="983" y="381"/>
                      <a:pt x="1045" y="371"/>
                      <a:pt x="1107" y="371"/>
                    </a:cubicBezTo>
                    <a:cubicBezTo>
                      <a:pt x="1324" y="371"/>
                      <a:pt x="1531" y="494"/>
                      <a:pt x="1698" y="634"/>
                    </a:cubicBezTo>
                    <a:cubicBezTo>
                      <a:pt x="1738" y="668"/>
                      <a:pt x="1787" y="687"/>
                      <a:pt x="1836" y="687"/>
                    </a:cubicBezTo>
                    <a:cubicBezTo>
                      <a:pt x="1880" y="687"/>
                      <a:pt x="1925" y="671"/>
                      <a:pt x="1960" y="634"/>
                    </a:cubicBezTo>
                    <a:cubicBezTo>
                      <a:pt x="2027" y="568"/>
                      <a:pt x="2036" y="436"/>
                      <a:pt x="1960" y="373"/>
                    </a:cubicBezTo>
                    <a:cubicBezTo>
                      <a:pt x="1718" y="168"/>
                      <a:pt x="1420" y="0"/>
                      <a:pt x="1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7509930" y="1062752"/>
                <a:ext cx="130873" cy="107114"/>
              </a:xfrm>
              <a:custGeom>
                <a:avLst/>
                <a:gdLst/>
                <a:ahLst/>
                <a:cxnLst/>
                <a:rect l="l" t="t" r="r" b="b"/>
                <a:pathLst>
                  <a:path w="2633" h="2155" extrusionOk="0">
                    <a:moveTo>
                      <a:pt x="1937" y="1"/>
                    </a:moveTo>
                    <a:cubicBezTo>
                      <a:pt x="1484" y="1"/>
                      <a:pt x="1021" y="317"/>
                      <a:pt x="1053" y="816"/>
                    </a:cubicBezTo>
                    <a:cubicBezTo>
                      <a:pt x="1071" y="1088"/>
                      <a:pt x="1210" y="1484"/>
                      <a:pt x="952" y="1691"/>
                    </a:cubicBezTo>
                    <a:cubicBezTo>
                      <a:pt x="871" y="1757"/>
                      <a:pt x="771" y="1786"/>
                      <a:pt x="670" y="1786"/>
                    </a:cubicBezTo>
                    <a:cubicBezTo>
                      <a:pt x="542" y="1786"/>
                      <a:pt x="410" y="1740"/>
                      <a:pt x="309" y="1667"/>
                    </a:cubicBezTo>
                    <a:cubicBezTo>
                      <a:pt x="283" y="1649"/>
                      <a:pt x="253" y="1640"/>
                      <a:pt x="222" y="1640"/>
                    </a:cubicBezTo>
                    <a:cubicBezTo>
                      <a:pt x="156" y="1640"/>
                      <a:pt x="87" y="1679"/>
                      <a:pt x="55" y="1734"/>
                    </a:cubicBezTo>
                    <a:cubicBezTo>
                      <a:pt x="1" y="1827"/>
                      <a:pt x="40" y="1928"/>
                      <a:pt x="121" y="1987"/>
                    </a:cubicBezTo>
                    <a:cubicBezTo>
                      <a:pt x="280" y="2097"/>
                      <a:pt x="466" y="2155"/>
                      <a:pt x="654" y="2155"/>
                    </a:cubicBezTo>
                    <a:cubicBezTo>
                      <a:pt x="744" y="2155"/>
                      <a:pt x="834" y="2142"/>
                      <a:pt x="922" y="2115"/>
                    </a:cubicBezTo>
                    <a:cubicBezTo>
                      <a:pt x="1237" y="2017"/>
                      <a:pt x="1425" y="1754"/>
                      <a:pt x="1465" y="1431"/>
                    </a:cubicBezTo>
                    <a:cubicBezTo>
                      <a:pt x="1486" y="1259"/>
                      <a:pt x="1460" y="1091"/>
                      <a:pt x="1435" y="920"/>
                    </a:cubicBezTo>
                    <a:cubicBezTo>
                      <a:pt x="1413" y="763"/>
                      <a:pt x="1405" y="621"/>
                      <a:pt x="1536" y="513"/>
                    </a:cubicBezTo>
                    <a:cubicBezTo>
                      <a:pt x="1644" y="425"/>
                      <a:pt x="1800" y="364"/>
                      <a:pt x="1949" y="364"/>
                    </a:cubicBezTo>
                    <a:cubicBezTo>
                      <a:pt x="2053" y="364"/>
                      <a:pt x="2153" y="394"/>
                      <a:pt x="2231" y="464"/>
                    </a:cubicBezTo>
                    <a:cubicBezTo>
                      <a:pt x="2270" y="499"/>
                      <a:pt x="2313" y="513"/>
                      <a:pt x="2354" y="513"/>
                    </a:cubicBezTo>
                    <a:cubicBezTo>
                      <a:pt x="2502" y="513"/>
                      <a:pt x="2632" y="326"/>
                      <a:pt x="2492" y="201"/>
                    </a:cubicBezTo>
                    <a:cubicBezTo>
                      <a:pt x="2339" y="64"/>
                      <a:pt x="2139" y="1"/>
                      <a:pt x="1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7392725" y="1061957"/>
                <a:ext cx="71078" cy="152843"/>
              </a:xfrm>
              <a:custGeom>
                <a:avLst/>
                <a:gdLst/>
                <a:ahLst/>
                <a:cxnLst/>
                <a:rect l="l" t="t" r="r" b="b"/>
                <a:pathLst>
                  <a:path w="1430" h="3075" extrusionOk="0">
                    <a:moveTo>
                      <a:pt x="481" y="0"/>
                    </a:moveTo>
                    <a:cubicBezTo>
                      <a:pt x="277" y="0"/>
                      <a:pt x="200" y="320"/>
                      <a:pt x="421" y="361"/>
                    </a:cubicBezTo>
                    <a:cubicBezTo>
                      <a:pt x="706" y="414"/>
                      <a:pt x="828" y="702"/>
                      <a:pt x="743" y="966"/>
                    </a:cubicBezTo>
                    <a:cubicBezTo>
                      <a:pt x="643" y="1270"/>
                      <a:pt x="318" y="1417"/>
                      <a:pt x="163" y="1688"/>
                    </a:cubicBezTo>
                    <a:cubicBezTo>
                      <a:pt x="0" y="1970"/>
                      <a:pt x="56" y="2285"/>
                      <a:pt x="287" y="2509"/>
                    </a:cubicBezTo>
                    <a:cubicBezTo>
                      <a:pt x="507" y="2726"/>
                      <a:pt x="833" y="2791"/>
                      <a:pt x="1043" y="3016"/>
                    </a:cubicBezTo>
                    <a:cubicBezTo>
                      <a:pt x="1081" y="3057"/>
                      <a:pt x="1125" y="3074"/>
                      <a:pt x="1167" y="3074"/>
                    </a:cubicBezTo>
                    <a:cubicBezTo>
                      <a:pt x="1305" y="3074"/>
                      <a:pt x="1430" y="2888"/>
                      <a:pt x="1305" y="2755"/>
                    </a:cubicBezTo>
                    <a:cubicBezTo>
                      <a:pt x="1088" y="2521"/>
                      <a:pt x="751" y="2460"/>
                      <a:pt x="534" y="2232"/>
                    </a:cubicBezTo>
                    <a:cubicBezTo>
                      <a:pt x="262" y="1948"/>
                      <a:pt x="654" y="1690"/>
                      <a:pt x="839" y="1495"/>
                    </a:cubicBezTo>
                    <a:cubicBezTo>
                      <a:pt x="1066" y="1256"/>
                      <a:pt x="1189" y="933"/>
                      <a:pt x="1123" y="605"/>
                    </a:cubicBezTo>
                    <a:cubicBezTo>
                      <a:pt x="1062" y="311"/>
                      <a:pt x="816" y="59"/>
                      <a:pt x="520" y="4"/>
                    </a:cubicBezTo>
                    <a:cubicBezTo>
                      <a:pt x="506" y="1"/>
                      <a:pt x="494" y="0"/>
                      <a:pt x="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7257876" y="1062752"/>
                <a:ext cx="130774" cy="107114"/>
              </a:xfrm>
              <a:custGeom>
                <a:avLst/>
                <a:gdLst/>
                <a:ahLst/>
                <a:cxnLst/>
                <a:rect l="l" t="t" r="r" b="b"/>
                <a:pathLst>
                  <a:path w="2631" h="2155" extrusionOk="0">
                    <a:moveTo>
                      <a:pt x="1936" y="1"/>
                    </a:moveTo>
                    <a:cubicBezTo>
                      <a:pt x="1483" y="1"/>
                      <a:pt x="1020" y="317"/>
                      <a:pt x="1051" y="816"/>
                    </a:cubicBezTo>
                    <a:cubicBezTo>
                      <a:pt x="1070" y="1088"/>
                      <a:pt x="1208" y="1484"/>
                      <a:pt x="952" y="1691"/>
                    </a:cubicBezTo>
                    <a:cubicBezTo>
                      <a:pt x="869" y="1757"/>
                      <a:pt x="770" y="1786"/>
                      <a:pt x="669" y="1786"/>
                    </a:cubicBezTo>
                    <a:cubicBezTo>
                      <a:pt x="540" y="1786"/>
                      <a:pt x="409" y="1740"/>
                      <a:pt x="307" y="1667"/>
                    </a:cubicBezTo>
                    <a:cubicBezTo>
                      <a:pt x="282" y="1649"/>
                      <a:pt x="252" y="1640"/>
                      <a:pt x="221" y="1640"/>
                    </a:cubicBezTo>
                    <a:cubicBezTo>
                      <a:pt x="155" y="1640"/>
                      <a:pt x="86" y="1679"/>
                      <a:pt x="54" y="1734"/>
                    </a:cubicBezTo>
                    <a:cubicBezTo>
                      <a:pt x="0" y="1827"/>
                      <a:pt x="40" y="1928"/>
                      <a:pt x="121" y="1987"/>
                    </a:cubicBezTo>
                    <a:cubicBezTo>
                      <a:pt x="278" y="2097"/>
                      <a:pt x="465" y="2155"/>
                      <a:pt x="653" y="2155"/>
                    </a:cubicBezTo>
                    <a:cubicBezTo>
                      <a:pt x="743" y="2155"/>
                      <a:pt x="834" y="2142"/>
                      <a:pt x="921" y="2115"/>
                    </a:cubicBezTo>
                    <a:cubicBezTo>
                      <a:pt x="1236" y="2017"/>
                      <a:pt x="1425" y="1754"/>
                      <a:pt x="1463" y="1431"/>
                    </a:cubicBezTo>
                    <a:cubicBezTo>
                      <a:pt x="1485" y="1259"/>
                      <a:pt x="1460" y="1091"/>
                      <a:pt x="1434" y="920"/>
                    </a:cubicBezTo>
                    <a:cubicBezTo>
                      <a:pt x="1412" y="763"/>
                      <a:pt x="1404" y="621"/>
                      <a:pt x="1536" y="513"/>
                    </a:cubicBezTo>
                    <a:cubicBezTo>
                      <a:pt x="1643" y="425"/>
                      <a:pt x="1799" y="364"/>
                      <a:pt x="1948" y="364"/>
                    </a:cubicBezTo>
                    <a:cubicBezTo>
                      <a:pt x="2052" y="364"/>
                      <a:pt x="2152" y="394"/>
                      <a:pt x="2231" y="464"/>
                    </a:cubicBezTo>
                    <a:cubicBezTo>
                      <a:pt x="2269" y="499"/>
                      <a:pt x="2311" y="513"/>
                      <a:pt x="2353" y="513"/>
                    </a:cubicBezTo>
                    <a:cubicBezTo>
                      <a:pt x="2500" y="513"/>
                      <a:pt x="2630" y="326"/>
                      <a:pt x="2492" y="201"/>
                    </a:cubicBezTo>
                    <a:cubicBezTo>
                      <a:pt x="2339" y="64"/>
                      <a:pt x="2138" y="1"/>
                      <a:pt x="19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7372645" y="1203318"/>
                <a:ext cx="37030" cy="87928"/>
              </a:xfrm>
              <a:custGeom>
                <a:avLst/>
                <a:gdLst/>
                <a:ahLst/>
                <a:cxnLst/>
                <a:rect l="l" t="t" r="r" b="b"/>
                <a:pathLst>
                  <a:path w="745" h="1769" extrusionOk="0">
                    <a:moveTo>
                      <a:pt x="202" y="0"/>
                    </a:moveTo>
                    <a:cubicBezTo>
                      <a:pt x="140" y="0"/>
                      <a:pt x="82" y="27"/>
                      <a:pt x="47" y="88"/>
                    </a:cubicBezTo>
                    <a:cubicBezTo>
                      <a:pt x="1" y="167"/>
                      <a:pt x="20" y="300"/>
                      <a:pt x="113" y="341"/>
                    </a:cubicBezTo>
                    <a:cubicBezTo>
                      <a:pt x="168" y="365"/>
                      <a:pt x="180" y="371"/>
                      <a:pt x="216" y="414"/>
                    </a:cubicBezTo>
                    <a:cubicBezTo>
                      <a:pt x="225" y="424"/>
                      <a:pt x="229" y="429"/>
                      <a:pt x="229" y="429"/>
                    </a:cubicBezTo>
                    <a:cubicBezTo>
                      <a:pt x="229" y="429"/>
                      <a:pt x="227" y="427"/>
                      <a:pt x="224" y="424"/>
                    </a:cubicBezTo>
                    <a:lnTo>
                      <a:pt x="224" y="424"/>
                    </a:lnTo>
                    <a:cubicBezTo>
                      <a:pt x="230" y="435"/>
                      <a:pt x="238" y="446"/>
                      <a:pt x="244" y="457"/>
                    </a:cubicBezTo>
                    <a:cubicBezTo>
                      <a:pt x="259" y="481"/>
                      <a:pt x="271" y="504"/>
                      <a:pt x="281" y="530"/>
                    </a:cubicBezTo>
                    <a:cubicBezTo>
                      <a:pt x="278" y="524"/>
                      <a:pt x="277" y="522"/>
                      <a:pt x="277" y="522"/>
                    </a:cubicBezTo>
                    <a:lnTo>
                      <a:pt x="277" y="522"/>
                    </a:lnTo>
                    <a:cubicBezTo>
                      <a:pt x="277" y="522"/>
                      <a:pt x="280" y="528"/>
                      <a:pt x="286" y="541"/>
                    </a:cubicBezTo>
                    <a:cubicBezTo>
                      <a:pt x="289" y="553"/>
                      <a:pt x="294" y="566"/>
                      <a:pt x="298" y="580"/>
                    </a:cubicBezTo>
                    <a:cubicBezTo>
                      <a:pt x="306" y="607"/>
                      <a:pt x="314" y="636"/>
                      <a:pt x="320" y="664"/>
                    </a:cubicBezTo>
                    <a:cubicBezTo>
                      <a:pt x="332" y="713"/>
                      <a:pt x="339" y="764"/>
                      <a:pt x="344" y="815"/>
                    </a:cubicBezTo>
                    <a:cubicBezTo>
                      <a:pt x="365" y="1047"/>
                      <a:pt x="320" y="1282"/>
                      <a:pt x="214" y="1491"/>
                    </a:cubicBezTo>
                    <a:cubicBezTo>
                      <a:pt x="170" y="1581"/>
                      <a:pt x="192" y="1692"/>
                      <a:pt x="281" y="1744"/>
                    </a:cubicBezTo>
                    <a:cubicBezTo>
                      <a:pt x="309" y="1760"/>
                      <a:pt x="341" y="1768"/>
                      <a:pt x="374" y="1768"/>
                    </a:cubicBezTo>
                    <a:cubicBezTo>
                      <a:pt x="439" y="1768"/>
                      <a:pt x="505" y="1737"/>
                      <a:pt x="534" y="1677"/>
                    </a:cubicBezTo>
                    <a:cubicBezTo>
                      <a:pt x="677" y="1399"/>
                      <a:pt x="745" y="1081"/>
                      <a:pt x="710" y="767"/>
                    </a:cubicBezTo>
                    <a:cubicBezTo>
                      <a:pt x="678" y="489"/>
                      <a:pt x="583" y="145"/>
                      <a:pt x="300" y="22"/>
                    </a:cubicBezTo>
                    <a:cubicBezTo>
                      <a:pt x="268" y="8"/>
                      <a:pt x="234"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3" name="Google Shape;913;p13"/>
            <p:cNvGrpSpPr/>
            <p:nvPr/>
          </p:nvGrpSpPr>
          <p:grpSpPr>
            <a:xfrm>
              <a:off x="3127553" y="4050859"/>
              <a:ext cx="253849" cy="256317"/>
              <a:chOff x="7782063" y="2882713"/>
              <a:chExt cx="194000" cy="195872"/>
            </a:xfrm>
          </p:grpSpPr>
          <p:sp>
            <p:nvSpPr>
              <p:cNvPr id="914" name="Google Shape;914;p13"/>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3"/>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3"/>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3" name="Google Shape;923;p13"/>
            <p:cNvSpPr/>
            <p:nvPr/>
          </p:nvSpPr>
          <p:spPr>
            <a:xfrm>
              <a:off x="949020" y="1431406"/>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1474595" y="4158231"/>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4551208" y="38835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7911979" y="3981571"/>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7" name="Google Shape;927;p13"/>
            <p:cNvGrpSpPr/>
            <p:nvPr/>
          </p:nvGrpSpPr>
          <p:grpSpPr>
            <a:xfrm>
              <a:off x="7485015" y="1256034"/>
              <a:ext cx="172020" cy="173679"/>
              <a:chOff x="7782063" y="2882713"/>
              <a:chExt cx="194000" cy="195872"/>
            </a:xfrm>
          </p:grpSpPr>
          <p:sp>
            <p:nvSpPr>
              <p:cNvPr id="928" name="Google Shape;928;p13"/>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7" name="Google Shape;937;p13"/>
            <p:cNvSpPr/>
            <p:nvPr/>
          </p:nvSpPr>
          <p:spPr>
            <a:xfrm>
              <a:off x="6559108" y="4200831"/>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8" name="Google Shape;938;p13"/>
          <p:cNvSpPr/>
          <p:nvPr/>
        </p:nvSpPr>
        <p:spPr>
          <a:xfrm>
            <a:off x="1173606" y="4013528"/>
            <a:ext cx="148985" cy="149208"/>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3272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429"/>
        <p:cNvGrpSpPr/>
        <p:nvPr/>
      </p:nvGrpSpPr>
      <p:grpSpPr>
        <a:xfrm>
          <a:off x="0" y="0"/>
          <a:ext cx="0" cy="0"/>
          <a:chOff x="0" y="0"/>
          <a:chExt cx="0" cy="0"/>
        </a:xfrm>
      </p:grpSpPr>
      <p:grpSp>
        <p:nvGrpSpPr>
          <p:cNvPr id="1430" name="Google Shape;1430;p20"/>
          <p:cNvGrpSpPr/>
          <p:nvPr/>
        </p:nvGrpSpPr>
        <p:grpSpPr>
          <a:xfrm>
            <a:off x="309701" y="295100"/>
            <a:ext cx="11493500" cy="6085133"/>
            <a:chOff x="232275" y="221325"/>
            <a:chExt cx="8620125" cy="4563850"/>
          </a:xfrm>
        </p:grpSpPr>
        <p:sp>
          <p:nvSpPr>
            <p:cNvPr id="1431" name="Google Shape;1431;p20"/>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0"/>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0"/>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0"/>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0"/>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0"/>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0"/>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8" name="Google Shape;1438;p20"/>
            <p:cNvGrpSpPr/>
            <p:nvPr/>
          </p:nvGrpSpPr>
          <p:grpSpPr>
            <a:xfrm>
              <a:off x="232275" y="951957"/>
              <a:ext cx="417113" cy="326311"/>
              <a:chOff x="232275" y="833775"/>
              <a:chExt cx="417113" cy="326311"/>
            </a:xfrm>
          </p:grpSpPr>
          <p:sp>
            <p:nvSpPr>
              <p:cNvPr id="1439" name="Google Shape;1439;p20"/>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0"/>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0"/>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0"/>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3" name="Google Shape;1443;p20"/>
            <p:cNvGrpSpPr/>
            <p:nvPr/>
          </p:nvGrpSpPr>
          <p:grpSpPr>
            <a:xfrm>
              <a:off x="232275" y="1923049"/>
              <a:ext cx="417113" cy="326311"/>
              <a:chOff x="232275" y="1875237"/>
              <a:chExt cx="417113" cy="326311"/>
            </a:xfrm>
          </p:grpSpPr>
          <p:sp>
            <p:nvSpPr>
              <p:cNvPr id="1444" name="Google Shape;1444;p20"/>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0"/>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0"/>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0"/>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8" name="Google Shape;1448;p20"/>
            <p:cNvGrpSpPr/>
            <p:nvPr/>
          </p:nvGrpSpPr>
          <p:grpSpPr>
            <a:xfrm>
              <a:off x="232275" y="2894140"/>
              <a:ext cx="417113" cy="326311"/>
              <a:chOff x="232275" y="2916700"/>
              <a:chExt cx="417113" cy="326311"/>
            </a:xfrm>
          </p:grpSpPr>
          <p:sp>
            <p:nvSpPr>
              <p:cNvPr id="1449" name="Google Shape;1449;p20"/>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0"/>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0"/>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0"/>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3" name="Google Shape;1453;p20"/>
            <p:cNvGrpSpPr/>
            <p:nvPr/>
          </p:nvGrpSpPr>
          <p:grpSpPr>
            <a:xfrm>
              <a:off x="232275" y="3865232"/>
              <a:ext cx="417113" cy="326311"/>
              <a:chOff x="232275" y="3747050"/>
              <a:chExt cx="417113" cy="326311"/>
            </a:xfrm>
          </p:grpSpPr>
          <p:sp>
            <p:nvSpPr>
              <p:cNvPr id="1454" name="Google Shape;1454;p20"/>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0"/>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0"/>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0"/>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58" name="Google Shape;1458;p20"/>
          <p:cNvSpPr txBox="1">
            <a:spLocks noGrp="1"/>
          </p:cNvSpPr>
          <p:nvPr>
            <p:ph type="title"/>
          </p:nvPr>
        </p:nvSpPr>
        <p:spPr>
          <a:xfrm>
            <a:off x="2733233" y="1021000"/>
            <a:ext cx="6725600" cy="6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grpSp>
        <p:nvGrpSpPr>
          <p:cNvPr id="1459" name="Google Shape;1459;p20"/>
          <p:cNvGrpSpPr/>
          <p:nvPr/>
        </p:nvGrpSpPr>
        <p:grpSpPr>
          <a:xfrm rot="-6124173" flipH="1">
            <a:off x="2090410" y="1170444"/>
            <a:ext cx="338468" cy="410035"/>
            <a:chOff x="7167006" y="2088218"/>
            <a:chExt cx="253850" cy="307524"/>
          </a:xfrm>
        </p:grpSpPr>
        <p:sp>
          <p:nvSpPr>
            <p:cNvPr id="1460" name="Google Shape;1460;p20"/>
            <p:cNvSpPr/>
            <p:nvPr/>
          </p:nvSpPr>
          <p:spPr>
            <a:xfrm>
              <a:off x="7213879" y="2088218"/>
              <a:ext cx="111208" cy="206976"/>
            </a:xfrm>
            <a:custGeom>
              <a:avLst/>
              <a:gdLst/>
              <a:ahLst/>
              <a:cxnLst/>
              <a:rect l="l" t="t" r="r" b="b"/>
              <a:pathLst>
                <a:path w="1210" h="2252" fill="none" extrusionOk="0">
                  <a:moveTo>
                    <a:pt x="1210" y="2252"/>
                  </a:moveTo>
                  <a:cubicBezTo>
                    <a:pt x="1210" y="2252"/>
                    <a:pt x="412" y="1152"/>
                    <a:pt x="1" y="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0"/>
            <p:cNvSpPr/>
            <p:nvPr/>
          </p:nvSpPr>
          <p:spPr>
            <a:xfrm>
              <a:off x="7232261" y="2171303"/>
              <a:ext cx="18198" cy="106337"/>
            </a:xfrm>
            <a:custGeom>
              <a:avLst/>
              <a:gdLst/>
              <a:ahLst/>
              <a:cxnLst/>
              <a:rect l="l" t="t" r="r" b="b"/>
              <a:pathLst>
                <a:path w="198" h="1157" fill="none" extrusionOk="0">
                  <a:moveTo>
                    <a:pt x="0" y="1156"/>
                  </a:moveTo>
                  <a:lnTo>
                    <a:pt x="19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0"/>
            <p:cNvSpPr/>
            <p:nvPr/>
          </p:nvSpPr>
          <p:spPr>
            <a:xfrm>
              <a:off x="7167006" y="2257881"/>
              <a:ext cx="97881" cy="112954"/>
            </a:xfrm>
            <a:custGeom>
              <a:avLst/>
              <a:gdLst/>
              <a:ahLst/>
              <a:cxnLst/>
              <a:rect l="l" t="t" r="r" b="b"/>
              <a:pathLst>
                <a:path w="1065" h="1229" extrusionOk="0">
                  <a:moveTo>
                    <a:pt x="585" y="0"/>
                  </a:moveTo>
                  <a:cubicBezTo>
                    <a:pt x="297" y="0"/>
                    <a:pt x="98" y="224"/>
                    <a:pt x="52" y="529"/>
                  </a:cubicBezTo>
                  <a:cubicBezTo>
                    <a:pt x="1" y="863"/>
                    <a:pt x="155" y="1172"/>
                    <a:pt x="490" y="1223"/>
                  </a:cubicBezTo>
                  <a:cubicBezTo>
                    <a:pt x="518" y="1227"/>
                    <a:pt x="545" y="1229"/>
                    <a:pt x="571" y="1229"/>
                  </a:cubicBezTo>
                  <a:cubicBezTo>
                    <a:pt x="849" y="1229"/>
                    <a:pt x="968" y="984"/>
                    <a:pt x="1014" y="677"/>
                  </a:cubicBezTo>
                  <a:cubicBezTo>
                    <a:pt x="1065" y="341"/>
                    <a:pt x="1009" y="58"/>
                    <a:pt x="674" y="7"/>
                  </a:cubicBezTo>
                  <a:cubicBezTo>
                    <a:pt x="643" y="2"/>
                    <a:pt x="614"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0"/>
            <p:cNvSpPr/>
            <p:nvPr/>
          </p:nvSpPr>
          <p:spPr>
            <a:xfrm>
              <a:off x="7304776" y="2286005"/>
              <a:ext cx="116079" cy="109738"/>
            </a:xfrm>
            <a:custGeom>
              <a:avLst/>
              <a:gdLst/>
              <a:ahLst/>
              <a:cxnLst/>
              <a:rect l="l" t="t" r="r" b="b"/>
              <a:pathLst>
                <a:path w="1263" h="1194" extrusionOk="0">
                  <a:moveTo>
                    <a:pt x="534" y="1"/>
                  </a:moveTo>
                  <a:cubicBezTo>
                    <a:pt x="461" y="1"/>
                    <a:pt x="384" y="25"/>
                    <a:pt x="302" y="79"/>
                  </a:cubicBezTo>
                  <a:cubicBezTo>
                    <a:pt x="18" y="266"/>
                    <a:pt x="1" y="600"/>
                    <a:pt x="188" y="883"/>
                  </a:cubicBezTo>
                  <a:cubicBezTo>
                    <a:pt x="313" y="1074"/>
                    <a:pt x="500" y="1193"/>
                    <a:pt x="695" y="1193"/>
                  </a:cubicBezTo>
                  <a:cubicBezTo>
                    <a:pt x="790" y="1193"/>
                    <a:pt x="887" y="1165"/>
                    <a:pt x="979" y="1103"/>
                  </a:cubicBezTo>
                  <a:cubicBezTo>
                    <a:pt x="1263" y="917"/>
                    <a:pt x="1190" y="632"/>
                    <a:pt x="1003" y="348"/>
                  </a:cubicBezTo>
                  <a:cubicBezTo>
                    <a:pt x="870" y="147"/>
                    <a:pt x="71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4" name="Google Shape;1464;p20"/>
          <p:cNvSpPr/>
          <p:nvPr/>
        </p:nvSpPr>
        <p:spPr>
          <a:xfrm flipH="1">
            <a:off x="9458820" y="1583824"/>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65" name="Google Shape;1465;p20"/>
          <p:cNvGrpSpPr/>
          <p:nvPr/>
        </p:nvGrpSpPr>
        <p:grpSpPr>
          <a:xfrm rot="3694719" flipH="1">
            <a:off x="10499877" y="1003107"/>
            <a:ext cx="520441" cy="823797"/>
            <a:chOff x="951017" y="3222842"/>
            <a:chExt cx="326099" cy="516177"/>
          </a:xfrm>
        </p:grpSpPr>
        <p:sp>
          <p:nvSpPr>
            <p:cNvPr id="1466" name="Google Shape;1466;p20"/>
            <p:cNvSpPr/>
            <p:nvPr/>
          </p:nvSpPr>
          <p:spPr>
            <a:xfrm>
              <a:off x="993360" y="3297119"/>
              <a:ext cx="217599" cy="441900"/>
            </a:xfrm>
            <a:custGeom>
              <a:avLst/>
              <a:gdLst/>
              <a:ahLst/>
              <a:cxnLst/>
              <a:rect l="l" t="t" r="r" b="b"/>
              <a:pathLst>
                <a:path w="3993" h="8109" fill="none" extrusionOk="0">
                  <a:moveTo>
                    <a:pt x="3992" y="1"/>
                  </a:moveTo>
                  <a:cubicBezTo>
                    <a:pt x="3992" y="1"/>
                    <a:pt x="135" y="2309"/>
                    <a:pt x="0" y="8108"/>
                  </a:cubicBezTo>
                </a:path>
              </a:pathLst>
            </a:custGeom>
            <a:solidFill>
              <a:schemeClr val="accent4"/>
            </a:solid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0"/>
            <p:cNvSpPr/>
            <p:nvPr/>
          </p:nvSpPr>
          <p:spPr>
            <a:xfrm>
              <a:off x="1177772" y="3313032"/>
              <a:ext cx="99344" cy="43106"/>
            </a:xfrm>
            <a:custGeom>
              <a:avLst/>
              <a:gdLst/>
              <a:ahLst/>
              <a:cxnLst/>
              <a:rect l="l" t="t" r="r" b="b"/>
              <a:pathLst>
                <a:path w="1823" h="791" extrusionOk="0">
                  <a:moveTo>
                    <a:pt x="146" y="1"/>
                  </a:moveTo>
                  <a:cubicBezTo>
                    <a:pt x="49" y="1"/>
                    <a:pt x="1" y="122"/>
                    <a:pt x="75" y="192"/>
                  </a:cubicBezTo>
                  <a:cubicBezTo>
                    <a:pt x="608" y="698"/>
                    <a:pt x="1214" y="791"/>
                    <a:pt x="1584" y="791"/>
                  </a:cubicBezTo>
                  <a:cubicBezTo>
                    <a:pt x="1619" y="791"/>
                    <a:pt x="1651" y="790"/>
                    <a:pt x="1682" y="788"/>
                  </a:cubicBezTo>
                  <a:cubicBezTo>
                    <a:pt x="1781" y="784"/>
                    <a:pt x="1822" y="659"/>
                    <a:pt x="1746" y="595"/>
                  </a:cubicBezTo>
                  <a:cubicBezTo>
                    <a:pt x="1230" y="182"/>
                    <a:pt x="540" y="46"/>
                    <a:pt x="160" y="2"/>
                  </a:cubicBezTo>
                  <a:cubicBezTo>
                    <a:pt x="155" y="1"/>
                    <a:pt x="151" y="1"/>
                    <a:pt x="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0"/>
            <p:cNvSpPr/>
            <p:nvPr/>
          </p:nvSpPr>
          <p:spPr>
            <a:xfrm>
              <a:off x="1128781" y="3355593"/>
              <a:ext cx="101306" cy="37656"/>
            </a:xfrm>
            <a:custGeom>
              <a:avLst/>
              <a:gdLst/>
              <a:ahLst/>
              <a:cxnLst/>
              <a:rect l="l" t="t" r="r" b="b"/>
              <a:pathLst>
                <a:path w="1859" h="691" extrusionOk="0">
                  <a:moveTo>
                    <a:pt x="145" y="1"/>
                  </a:moveTo>
                  <a:cubicBezTo>
                    <a:pt x="43" y="1"/>
                    <a:pt x="0" y="130"/>
                    <a:pt x="80" y="197"/>
                  </a:cubicBezTo>
                  <a:cubicBezTo>
                    <a:pt x="571" y="600"/>
                    <a:pt x="1093" y="691"/>
                    <a:pt x="1464" y="691"/>
                  </a:cubicBezTo>
                  <a:cubicBezTo>
                    <a:pt x="1564" y="691"/>
                    <a:pt x="1653" y="684"/>
                    <a:pt x="1727" y="675"/>
                  </a:cubicBezTo>
                  <a:cubicBezTo>
                    <a:pt x="1825" y="663"/>
                    <a:pt x="1859" y="534"/>
                    <a:pt x="1776" y="478"/>
                  </a:cubicBezTo>
                  <a:cubicBezTo>
                    <a:pt x="1232" y="102"/>
                    <a:pt x="534" y="17"/>
                    <a:pt x="151" y="1"/>
                  </a:cubicBezTo>
                  <a:cubicBezTo>
                    <a:pt x="149" y="1"/>
                    <a:pt x="147" y="1"/>
                    <a:pt x="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0"/>
            <p:cNvSpPr/>
            <p:nvPr/>
          </p:nvSpPr>
          <p:spPr>
            <a:xfrm>
              <a:off x="1090470" y="3409434"/>
              <a:ext cx="103050" cy="31335"/>
            </a:xfrm>
            <a:custGeom>
              <a:avLst/>
              <a:gdLst/>
              <a:ahLst/>
              <a:cxnLst/>
              <a:rect l="l" t="t" r="r" b="b"/>
              <a:pathLst>
                <a:path w="1891" h="575" extrusionOk="0">
                  <a:moveTo>
                    <a:pt x="374" y="0"/>
                  </a:moveTo>
                  <a:cubicBezTo>
                    <a:pt x="287" y="0"/>
                    <a:pt x="209" y="3"/>
                    <a:pt x="140" y="7"/>
                  </a:cubicBezTo>
                  <a:cubicBezTo>
                    <a:pt x="34" y="12"/>
                    <a:pt x="1" y="150"/>
                    <a:pt x="89" y="208"/>
                  </a:cubicBezTo>
                  <a:cubicBezTo>
                    <a:pt x="518" y="495"/>
                    <a:pt x="947" y="574"/>
                    <a:pt x="1291" y="574"/>
                  </a:cubicBezTo>
                  <a:cubicBezTo>
                    <a:pt x="1484" y="574"/>
                    <a:pt x="1651" y="549"/>
                    <a:pt x="1775" y="522"/>
                  </a:cubicBezTo>
                  <a:cubicBezTo>
                    <a:pt x="1872" y="499"/>
                    <a:pt x="1891" y="370"/>
                    <a:pt x="1805" y="321"/>
                  </a:cubicBezTo>
                  <a:cubicBezTo>
                    <a:pt x="1330" y="58"/>
                    <a:pt x="771"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0"/>
            <p:cNvSpPr/>
            <p:nvPr/>
          </p:nvSpPr>
          <p:spPr>
            <a:xfrm>
              <a:off x="1055866" y="3464038"/>
              <a:ext cx="103595" cy="28555"/>
            </a:xfrm>
            <a:custGeom>
              <a:avLst/>
              <a:gdLst/>
              <a:ahLst/>
              <a:cxnLst/>
              <a:rect l="l" t="t" r="r" b="b"/>
              <a:pathLst>
                <a:path w="1901" h="524" extrusionOk="0">
                  <a:moveTo>
                    <a:pt x="647" y="0"/>
                  </a:moveTo>
                  <a:cubicBezTo>
                    <a:pt x="445" y="0"/>
                    <a:pt x="266" y="16"/>
                    <a:pt x="129" y="34"/>
                  </a:cubicBezTo>
                  <a:cubicBezTo>
                    <a:pt x="25" y="48"/>
                    <a:pt x="1" y="188"/>
                    <a:pt x="93" y="240"/>
                  </a:cubicBezTo>
                  <a:cubicBezTo>
                    <a:pt x="473" y="456"/>
                    <a:pt x="844" y="523"/>
                    <a:pt x="1157" y="523"/>
                  </a:cubicBezTo>
                  <a:cubicBezTo>
                    <a:pt x="1419" y="523"/>
                    <a:pt x="1641" y="476"/>
                    <a:pt x="1796" y="430"/>
                  </a:cubicBezTo>
                  <a:cubicBezTo>
                    <a:pt x="1891" y="401"/>
                    <a:pt x="1900" y="270"/>
                    <a:pt x="1812" y="227"/>
                  </a:cubicBezTo>
                  <a:cubicBezTo>
                    <a:pt x="1428" y="50"/>
                    <a:pt x="1003" y="0"/>
                    <a:pt x="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0"/>
            <p:cNvSpPr/>
            <p:nvPr/>
          </p:nvSpPr>
          <p:spPr>
            <a:xfrm>
              <a:off x="1025185" y="3522021"/>
              <a:ext cx="103704" cy="27193"/>
            </a:xfrm>
            <a:custGeom>
              <a:avLst/>
              <a:gdLst/>
              <a:ahLst/>
              <a:cxnLst/>
              <a:rect l="l" t="t" r="r" b="b"/>
              <a:pathLst>
                <a:path w="1903" h="499" extrusionOk="0">
                  <a:moveTo>
                    <a:pt x="963" y="0"/>
                  </a:moveTo>
                  <a:cubicBezTo>
                    <a:pt x="626" y="0"/>
                    <a:pt x="321" y="52"/>
                    <a:pt x="114" y="99"/>
                  </a:cubicBezTo>
                  <a:cubicBezTo>
                    <a:pt x="10" y="122"/>
                    <a:pt x="0" y="263"/>
                    <a:pt x="97" y="308"/>
                  </a:cubicBezTo>
                  <a:cubicBezTo>
                    <a:pt x="412" y="449"/>
                    <a:pt x="712" y="498"/>
                    <a:pt x="978" y="498"/>
                  </a:cubicBezTo>
                  <a:cubicBezTo>
                    <a:pt x="1332" y="498"/>
                    <a:pt x="1624" y="411"/>
                    <a:pt x="1811" y="336"/>
                  </a:cubicBezTo>
                  <a:cubicBezTo>
                    <a:pt x="1903" y="298"/>
                    <a:pt x="1901" y="167"/>
                    <a:pt x="1808" y="132"/>
                  </a:cubicBezTo>
                  <a:cubicBezTo>
                    <a:pt x="1529" y="34"/>
                    <a:pt x="1235" y="0"/>
                    <a:pt x="9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0"/>
            <p:cNvSpPr/>
            <p:nvPr/>
          </p:nvSpPr>
          <p:spPr>
            <a:xfrm>
              <a:off x="1004967" y="3590740"/>
              <a:ext cx="103704" cy="27683"/>
            </a:xfrm>
            <a:custGeom>
              <a:avLst/>
              <a:gdLst/>
              <a:ahLst/>
              <a:cxnLst/>
              <a:rect l="l" t="t" r="r" b="b"/>
              <a:pathLst>
                <a:path w="1903" h="508" extrusionOk="0">
                  <a:moveTo>
                    <a:pt x="1143" y="1"/>
                  </a:moveTo>
                  <a:cubicBezTo>
                    <a:pt x="728" y="1"/>
                    <a:pt x="346" y="88"/>
                    <a:pt x="104" y="159"/>
                  </a:cubicBezTo>
                  <a:cubicBezTo>
                    <a:pt x="3" y="189"/>
                    <a:pt x="1" y="332"/>
                    <a:pt x="101" y="368"/>
                  </a:cubicBezTo>
                  <a:cubicBezTo>
                    <a:pt x="371" y="469"/>
                    <a:pt x="627" y="507"/>
                    <a:pt x="858" y="507"/>
                  </a:cubicBezTo>
                  <a:cubicBezTo>
                    <a:pt x="1272" y="507"/>
                    <a:pt x="1608" y="386"/>
                    <a:pt x="1812" y="288"/>
                  </a:cubicBezTo>
                  <a:cubicBezTo>
                    <a:pt x="1902" y="243"/>
                    <a:pt x="1891" y="113"/>
                    <a:pt x="1796" y="85"/>
                  </a:cubicBezTo>
                  <a:cubicBezTo>
                    <a:pt x="1579" y="24"/>
                    <a:pt x="1357" y="1"/>
                    <a:pt x="1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0"/>
            <p:cNvSpPr/>
            <p:nvPr/>
          </p:nvSpPr>
          <p:spPr>
            <a:xfrm>
              <a:off x="951017" y="3528888"/>
              <a:ext cx="68718" cy="82124"/>
            </a:xfrm>
            <a:custGeom>
              <a:avLst/>
              <a:gdLst/>
              <a:ahLst/>
              <a:cxnLst/>
              <a:rect l="l" t="t" r="r" b="b"/>
              <a:pathLst>
                <a:path w="1261" h="1507" extrusionOk="0">
                  <a:moveTo>
                    <a:pt x="136" y="1"/>
                  </a:moveTo>
                  <a:cubicBezTo>
                    <a:pt x="62" y="1"/>
                    <a:pt x="1" y="75"/>
                    <a:pt x="35" y="153"/>
                  </a:cubicBezTo>
                  <a:cubicBezTo>
                    <a:pt x="192" y="503"/>
                    <a:pt x="527" y="1120"/>
                    <a:pt x="1076" y="1489"/>
                  </a:cubicBezTo>
                  <a:cubicBezTo>
                    <a:pt x="1095" y="1501"/>
                    <a:pt x="1116" y="1507"/>
                    <a:pt x="1135" y="1507"/>
                  </a:cubicBezTo>
                  <a:cubicBezTo>
                    <a:pt x="1201" y="1507"/>
                    <a:pt x="1261" y="1445"/>
                    <a:pt x="1241" y="1370"/>
                  </a:cubicBezTo>
                  <a:cubicBezTo>
                    <a:pt x="1151" y="1030"/>
                    <a:pt x="896" y="406"/>
                    <a:pt x="192" y="15"/>
                  </a:cubicBezTo>
                  <a:cubicBezTo>
                    <a:pt x="173" y="5"/>
                    <a:pt x="154" y="1"/>
                    <a:pt x="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0"/>
            <p:cNvSpPr/>
            <p:nvPr/>
          </p:nvSpPr>
          <p:spPr>
            <a:xfrm>
              <a:off x="974559" y="3452594"/>
              <a:ext cx="63759" cy="85448"/>
            </a:xfrm>
            <a:custGeom>
              <a:avLst/>
              <a:gdLst/>
              <a:ahLst/>
              <a:cxnLst/>
              <a:rect l="l" t="t" r="r" b="b"/>
              <a:pathLst>
                <a:path w="1170" h="1568" extrusionOk="0">
                  <a:moveTo>
                    <a:pt x="131" y="0"/>
                  </a:moveTo>
                  <a:cubicBezTo>
                    <a:pt x="61" y="0"/>
                    <a:pt x="1" y="69"/>
                    <a:pt x="30" y="146"/>
                  </a:cubicBezTo>
                  <a:cubicBezTo>
                    <a:pt x="163" y="505"/>
                    <a:pt x="459" y="1143"/>
                    <a:pt x="983" y="1545"/>
                  </a:cubicBezTo>
                  <a:cubicBezTo>
                    <a:pt x="1004" y="1561"/>
                    <a:pt x="1026" y="1568"/>
                    <a:pt x="1048" y="1568"/>
                  </a:cubicBezTo>
                  <a:cubicBezTo>
                    <a:pt x="1111" y="1568"/>
                    <a:pt x="1170" y="1510"/>
                    <a:pt x="1156" y="1437"/>
                  </a:cubicBezTo>
                  <a:cubicBezTo>
                    <a:pt x="1088" y="1091"/>
                    <a:pt x="872" y="453"/>
                    <a:pt x="193" y="19"/>
                  </a:cubicBezTo>
                  <a:cubicBezTo>
                    <a:pt x="173" y="6"/>
                    <a:pt x="152"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0"/>
            <p:cNvSpPr/>
            <p:nvPr/>
          </p:nvSpPr>
          <p:spPr>
            <a:xfrm>
              <a:off x="1011779" y="3386546"/>
              <a:ext cx="55912" cy="89862"/>
            </a:xfrm>
            <a:custGeom>
              <a:avLst/>
              <a:gdLst/>
              <a:ahLst/>
              <a:cxnLst/>
              <a:rect l="l" t="t" r="r" b="b"/>
              <a:pathLst>
                <a:path w="1026" h="1649" extrusionOk="0">
                  <a:moveTo>
                    <a:pt x="128" y="1"/>
                  </a:moveTo>
                  <a:cubicBezTo>
                    <a:pt x="61" y="1"/>
                    <a:pt x="0" y="61"/>
                    <a:pt x="20" y="137"/>
                  </a:cubicBezTo>
                  <a:cubicBezTo>
                    <a:pt x="120" y="508"/>
                    <a:pt x="354" y="1169"/>
                    <a:pt x="837" y="1621"/>
                  </a:cubicBezTo>
                  <a:cubicBezTo>
                    <a:pt x="859" y="1640"/>
                    <a:pt x="884" y="1649"/>
                    <a:pt x="909" y="1649"/>
                  </a:cubicBezTo>
                  <a:cubicBezTo>
                    <a:pt x="969" y="1649"/>
                    <a:pt x="1025" y="1599"/>
                    <a:pt x="1019" y="1529"/>
                  </a:cubicBezTo>
                  <a:cubicBezTo>
                    <a:pt x="984" y="1177"/>
                    <a:pt x="830" y="522"/>
                    <a:pt x="197" y="25"/>
                  </a:cubicBezTo>
                  <a:cubicBezTo>
                    <a:pt x="175" y="8"/>
                    <a:pt x="151"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0"/>
            <p:cNvSpPr/>
            <p:nvPr/>
          </p:nvSpPr>
          <p:spPr>
            <a:xfrm>
              <a:off x="1052269" y="3327200"/>
              <a:ext cx="49699" cy="92750"/>
            </a:xfrm>
            <a:custGeom>
              <a:avLst/>
              <a:gdLst/>
              <a:ahLst/>
              <a:cxnLst/>
              <a:rect l="l" t="t" r="r" b="b"/>
              <a:pathLst>
                <a:path w="912" h="1702" extrusionOk="0">
                  <a:moveTo>
                    <a:pt x="122" y="0"/>
                  </a:moveTo>
                  <a:cubicBezTo>
                    <a:pt x="59" y="0"/>
                    <a:pt x="0" y="55"/>
                    <a:pt x="15" y="128"/>
                  </a:cubicBezTo>
                  <a:cubicBezTo>
                    <a:pt x="86" y="505"/>
                    <a:pt x="271" y="1182"/>
                    <a:pt x="721" y="1668"/>
                  </a:cubicBezTo>
                  <a:cubicBezTo>
                    <a:pt x="743" y="1691"/>
                    <a:pt x="771" y="1701"/>
                    <a:pt x="799" y="1701"/>
                  </a:cubicBezTo>
                  <a:cubicBezTo>
                    <a:pt x="856" y="1701"/>
                    <a:pt x="911" y="1656"/>
                    <a:pt x="909" y="1589"/>
                  </a:cubicBezTo>
                  <a:cubicBezTo>
                    <a:pt x="899" y="1236"/>
                    <a:pt x="793" y="571"/>
                    <a:pt x="197" y="30"/>
                  </a:cubicBezTo>
                  <a:cubicBezTo>
                    <a:pt x="174" y="9"/>
                    <a:pt x="148" y="0"/>
                    <a:pt x="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0"/>
            <p:cNvSpPr/>
            <p:nvPr/>
          </p:nvSpPr>
          <p:spPr>
            <a:xfrm>
              <a:off x="1102296" y="3272106"/>
              <a:ext cx="42397" cy="95966"/>
            </a:xfrm>
            <a:custGeom>
              <a:avLst/>
              <a:gdLst/>
              <a:ahLst/>
              <a:cxnLst/>
              <a:rect l="l" t="t" r="r" b="b"/>
              <a:pathLst>
                <a:path w="778" h="1761" extrusionOk="0">
                  <a:moveTo>
                    <a:pt x="116" y="0"/>
                  </a:moveTo>
                  <a:cubicBezTo>
                    <a:pt x="56" y="0"/>
                    <a:pt x="0" y="47"/>
                    <a:pt x="7" y="118"/>
                  </a:cubicBezTo>
                  <a:cubicBezTo>
                    <a:pt x="40" y="499"/>
                    <a:pt x="159" y="1193"/>
                    <a:pt x="558" y="1718"/>
                  </a:cubicBezTo>
                  <a:cubicBezTo>
                    <a:pt x="580" y="1748"/>
                    <a:pt x="612" y="1761"/>
                    <a:pt x="644" y="1761"/>
                  </a:cubicBezTo>
                  <a:cubicBezTo>
                    <a:pt x="697" y="1761"/>
                    <a:pt x="749" y="1722"/>
                    <a:pt x="754" y="1660"/>
                  </a:cubicBezTo>
                  <a:cubicBezTo>
                    <a:pt x="778" y="1307"/>
                    <a:pt x="738" y="636"/>
                    <a:pt x="200" y="37"/>
                  </a:cubicBezTo>
                  <a:cubicBezTo>
                    <a:pt x="176" y="12"/>
                    <a:pt x="145" y="0"/>
                    <a:pt x="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0"/>
            <p:cNvSpPr/>
            <p:nvPr/>
          </p:nvSpPr>
          <p:spPr>
            <a:xfrm>
              <a:off x="1153849" y="3222842"/>
              <a:ext cx="37765" cy="97928"/>
            </a:xfrm>
            <a:custGeom>
              <a:avLst/>
              <a:gdLst/>
              <a:ahLst/>
              <a:cxnLst/>
              <a:rect l="l" t="t" r="r" b="b"/>
              <a:pathLst>
                <a:path w="693" h="1797" extrusionOk="0">
                  <a:moveTo>
                    <a:pt x="111" y="1"/>
                  </a:moveTo>
                  <a:cubicBezTo>
                    <a:pt x="55" y="1"/>
                    <a:pt x="0" y="42"/>
                    <a:pt x="1" y="110"/>
                  </a:cubicBezTo>
                  <a:cubicBezTo>
                    <a:pt x="7" y="493"/>
                    <a:pt x="74" y="1193"/>
                    <a:pt x="433" y="1749"/>
                  </a:cubicBezTo>
                  <a:cubicBezTo>
                    <a:pt x="456" y="1781"/>
                    <a:pt x="490" y="1796"/>
                    <a:pt x="523" y="1796"/>
                  </a:cubicBezTo>
                  <a:cubicBezTo>
                    <a:pt x="574" y="1796"/>
                    <a:pt x="624" y="1762"/>
                    <a:pt x="633" y="1703"/>
                  </a:cubicBezTo>
                  <a:cubicBezTo>
                    <a:pt x="683" y="1353"/>
                    <a:pt x="693" y="680"/>
                    <a:pt x="199" y="44"/>
                  </a:cubicBezTo>
                  <a:cubicBezTo>
                    <a:pt x="175" y="14"/>
                    <a:pt x="143" y="1"/>
                    <a:pt x="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9" name="Google Shape;1479;p20"/>
          <p:cNvSpPr/>
          <p:nvPr/>
        </p:nvSpPr>
        <p:spPr>
          <a:xfrm flipH="1">
            <a:off x="10098653" y="934624"/>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0" name="Google Shape;1480;p20"/>
          <p:cNvSpPr/>
          <p:nvPr/>
        </p:nvSpPr>
        <p:spPr>
          <a:xfrm flipH="1">
            <a:off x="1076311" y="1098547"/>
            <a:ext cx="120845" cy="120632"/>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1" name="Google Shape;1481;p20"/>
          <p:cNvSpPr/>
          <p:nvPr/>
        </p:nvSpPr>
        <p:spPr>
          <a:xfrm flipH="1">
            <a:off x="1600071" y="1951241"/>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2" name="Google Shape;1482;p20"/>
          <p:cNvSpPr/>
          <p:nvPr/>
        </p:nvSpPr>
        <p:spPr>
          <a:xfrm flipH="1">
            <a:off x="3348637" y="934624"/>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3" name="Google Shape;1483;p20"/>
          <p:cNvSpPr/>
          <p:nvPr/>
        </p:nvSpPr>
        <p:spPr>
          <a:xfrm flipH="1">
            <a:off x="11062044" y="2103180"/>
            <a:ext cx="120845" cy="120632"/>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91921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972"/>
        <p:cNvGrpSpPr/>
        <p:nvPr/>
      </p:nvGrpSpPr>
      <p:grpSpPr>
        <a:xfrm>
          <a:off x="0" y="0"/>
          <a:ext cx="0" cy="0"/>
          <a:chOff x="0" y="0"/>
          <a:chExt cx="0" cy="0"/>
        </a:xfrm>
      </p:grpSpPr>
      <p:grpSp>
        <p:nvGrpSpPr>
          <p:cNvPr id="1973" name="Google Shape;1973;p27"/>
          <p:cNvGrpSpPr/>
          <p:nvPr/>
        </p:nvGrpSpPr>
        <p:grpSpPr>
          <a:xfrm>
            <a:off x="309701" y="295100"/>
            <a:ext cx="11493500" cy="6085133"/>
            <a:chOff x="232275" y="221325"/>
            <a:chExt cx="8620125" cy="4563850"/>
          </a:xfrm>
        </p:grpSpPr>
        <p:sp>
          <p:nvSpPr>
            <p:cNvPr id="1974" name="Google Shape;1974;p27"/>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27"/>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7"/>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7"/>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7"/>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7"/>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7"/>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1" name="Google Shape;1981;p27"/>
            <p:cNvGrpSpPr/>
            <p:nvPr/>
          </p:nvGrpSpPr>
          <p:grpSpPr>
            <a:xfrm>
              <a:off x="232275" y="951957"/>
              <a:ext cx="417113" cy="326311"/>
              <a:chOff x="232275" y="833775"/>
              <a:chExt cx="417113" cy="326311"/>
            </a:xfrm>
          </p:grpSpPr>
          <p:sp>
            <p:nvSpPr>
              <p:cNvPr id="1982" name="Google Shape;1982;p27"/>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7"/>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7"/>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7"/>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6" name="Google Shape;1986;p27"/>
            <p:cNvGrpSpPr/>
            <p:nvPr/>
          </p:nvGrpSpPr>
          <p:grpSpPr>
            <a:xfrm>
              <a:off x="232275" y="1923049"/>
              <a:ext cx="417113" cy="326311"/>
              <a:chOff x="232275" y="1875237"/>
              <a:chExt cx="417113" cy="326311"/>
            </a:xfrm>
          </p:grpSpPr>
          <p:sp>
            <p:nvSpPr>
              <p:cNvPr id="1987" name="Google Shape;1987;p27"/>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7"/>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7"/>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7"/>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1" name="Google Shape;1991;p27"/>
            <p:cNvGrpSpPr/>
            <p:nvPr/>
          </p:nvGrpSpPr>
          <p:grpSpPr>
            <a:xfrm>
              <a:off x="232275" y="2894140"/>
              <a:ext cx="417113" cy="326311"/>
              <a:chOff x="232275" y="2916700"/>
              <a:chExt cx="417113" cy="326311"/>
            </a:xfrm>
          </p:grpSpPr>
          <p:sp>
            <p:nvSpPr>
              <p:cNvPr id="1992" name="Google Shape;1992;p27"/>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7"/>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7"/>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7"/>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6" name="Google Shape;1996;p27"/>
            <p:cNvGrpSpPr/>
            <p:nvPr/>
          </p:nvGrpSpPr>
          <p:grpSpPr>
            <a:xfrm>
              <a:off x="232275" y="3865232"/>
              <a:ext cx="417113" cy="326311"/>
              <a:chOff x="232275" y="3747050"/>
              <a:chExt cx="417113" cy="326311"/>
            </a:xfrm>
          </p:grpSpPr>
          <p:sp>
            <p:nvSpPr>
              <p:cNvPr id="1997" name="Google Shape;1997;p27"/>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7"/>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7"/>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7"/>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01" name="Google Shape;2001;p27"/>
          <p:cNvSpPr txBox="1">
            <a:spLocks noGrp="1"/>
          </p:cNvSpPr>
          <p:nvPr>
            <p:ph type="title"/>
          </p:nvPr>
        </p:nvSpPr>
        <p:spPr>
          <a:xfrm>
            <a:off x="1396017" y="1948833"/>
            <a:ext cx="4138800" cy="13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accent3"/>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002" name="Google Shape;2002;p27"/>
          <p:cNvSpPr txBox="1">
            <a:spLocks noGrp="1"/>
          </p:cNvSpPr>
          <p:nvPr>
            <p:ph type="subTitle" idx="1"/>
          </p:nvPr>
        </p:nvSpPr>
        <p:spPr>
          <a:xfrm>
            <a:off x="1395951" y="3262333"/>
            <a:ext cx="4138800" cy="16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003" name="Google Shape;2003;p27"/>
          <p:cNvSpPr/>
          <p:nvPr/>
        </p:nvSpPr>
        <p:spPr>
          <a:xfrm>
            <a:off x="3685673" y="1027045"/>
            <a:ext cx="148985" cy="149208"/>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04" name="Google Shape;2004;p27"/>
          <p:cNvGrpSpPr/>
          <p:nvPr/>
        </p:nvGrpSpPr>
        <p:grpSpPr>
          <a:xfrm>
            <a:off x="10876353" y="1247895"/>
            <a:ext cx="229360" cy="231572"/>
            <a:chOff x="7782063" y="2882713"/>
            <a:chExt cx="194000" cy="195872"/>
          </a:xfrm>
        </p:grpSpPr>
        <p:sp>
          <p:nvSpPr>
            <p:cNvPr id="2005" name="Google Shape;2005;p27"/>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27"/>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27"/>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7"/>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7"/>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7"/>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7"/>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7"/>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7"/>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4" name="Google Shape;2014;p27"/>
          <p:cNvGrpSpPr/>
          <p:nvPr/>
        </p:nvGrpSpPr>
        <p:grpSpPr>
          <a:xfrm>
            <a:off x="5512029" y="5068764"/>
            <a:ext cx="312444" cy="315457"/>
            <a:chOff x="7782063" y="2882713"/>
            <a:chExt cx="194000" cy="195872"/>
          </a:xfrm>
        </p:grpSpPr>
        <p:sp>
          <p:nvSpPr>
            <p:cNvPr id="2015" name="Google Shape;2015;p27"/>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7"/>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7"/>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7"/>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7"/>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7"/>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7"/>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27"/>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27"/>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4" name="Google Shape;2024;p27"/>
          <p:cNvSpPr/>
          <p:nvPr/>
        </p:nvSpPr>
        <p:spPr>
          <a:xfrm>
            <a:off x="9533040" y="5603361"/>
            <a:ext cx="148985" cy="149208"/>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5" name="Google Shape;2025;p27"/>
          <p:cNvSpPr/>
          <p:nvPr/>
        </p:nvSpPr>
        <p:spPr>
          <a:xfrm>
            <a:off x="7636840" y="1129395"/>
            <a:ext cx="148985" cy="149208"/>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6" name="Google Shape;2026;p27"/>
          <p:cNvSpPr/>
          <p:nvPr/>
        </p:nvSpPr>
        <p:spPr>
          <a:xfrm>
            <a:off x="9477560" y="1568157"/>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7" name="Google Shape;2027;p27"/>
          <p:cNvSpPr/>
          <p:nvPr/>
        </p:nvSpPr>
        <p:spPr>
          <a:xfrm>
            <a:off x="8309293" y="5229757"/>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8" name="Google Shape;2028;p27"/>
          <p:cNvSpPr/>
          <p:nvPr/>
        </p:nvSpPr>
        <p:spPr>
          <a:xfrm>
            <a:off x="10774560" y="5229757"/>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9" name="Google Shape;2029;p27"/>
          <p:cNvSpPr/>
          <p:nvPr/>
        </p:nvSpPr>
        <p:spPr>
          <a:xfrm>
            <a:off x="3423893" y="5697091"/>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0" name="Google Shape;2030;p27"/>
          <p:cNvSpPr/>
          <p:nvPr/>
        </p:nvSpPr>
        <p:spPr>
          <a:xfrm>
            <a:off x="1302627" y="2204457"/>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1" name="Google Shape;2031;p27"/>
          <p:cNvSpPr/>
          <p:nvPr/>
        </p:nvSpPr>
        <p:spPr>
          <a:xfrm>
            <a:off x="5768993" y="1176275"/>
            <a:ext cx="55467" cy="55467"/>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311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177"/>
        <p:cNvGrpSpPr/>
        <p:nvPr/>
      </p:nvGrpSpPr>
      <p:grpSpPr>
        <a:xfrm>
          <a:off x="0" y="0"/>
          <a:ext cx="0" cy="0"/>
          <a:chOff x="0" y="0"/>
          <a:chExt cx="0" cy="0"/>
        </a:xfrm>
      </p:grpSpPr>
      <p:grpSp>
        <p:nvGrpSpPr>
          <p:cNvPr id="2178" name="Google Shape;2178;p30"/>
          <p:cNvGrpSpPr/>
          <p:nvPr/>
        </p:nvGrpSpPr>
        <p:grpSpPr>
          <a:xfrm>
            <a:off x="309701" y="295100"/>
            <a:ext cx="11493500" cy="6085133"/>
            <a:chOff x="232275" y="221325"/>
            <a:chExt cx="8620125" cy="4563850"/>
          </a:xfrm>
        </p:grpSpPr>
        <p:sp>
          <p:nvSpPr>
            <p:cNvPr id="2179" name="Google Shape;2179;p30"/>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30"/>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30"/>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30"/>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30"/>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30"/>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0"/>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86" name="Google Shape;2186;p30"/>
            <p:cNvGrpSpPr/>
            <p:nvPr/>
          </p:nvGrpSpPr>
          <p:grpSpPr>
            <a:xfrm>
              <a:off x="232275" y="951957"/>
              <a:ext cx="417113" cy="326311"/>
              <a:chOff x="232275" y="833775"/>
              <a:chExt cx="417113" cy="326311"/>
            </a:xfrm>
          </p:grpSpPr>
          <p:sp>
            <p:nvSpPr>
              <p:cNvPr id="2187" name="Google Shape;2187;p30"/>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0"/>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30"/>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30"/>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1" name="Google Shape;2191;p30"/>
            <p:cNvGrpSpPr/>
            <p:nvPr/>
          </p:nvGrpSpPr>
          <p:grpSpPr>
            <a:xfrm>
              <a:off x="232275" y="1923049"/>
              <a:ext cx="417113" cy="326311"/>
              <a:chOff x="232275" y="1875237"/>
              <a:chExt cx="417113" cy="326311"/>
            </a:xfrm>
          </p:grpSpPr>
          <p:sp>
            <p:nvSpPr>
              <p:cNvPr id="2192" name="Google Shape;2192;p30"/>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0"/>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0"/>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0"/>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6" name="Google Shape;2196;p30"/>
            <p:cNvGrpSpPr/>
            <p:nvPr/>
          </p:nvGrpSpPr>
          <p:grpSpPr>
            <a:xfrm>
              <a:off x="232275" y="2894140"/>
              <a:ext cx="417113" cy="326311"/>
              <a:chOff x="232275" y="2916700"/>
              <a:chExt cx="417113" cy="326311"/>
            </a:xfrm>
          </p:grpSpPr>
          <p:sp>
            <p:nvSpPr>
              <p:cNvPr id="2197" name="Google Shape;2197;p30"/>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30"/>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30"/>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30"/>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1" name="Google Shape;2201;p30"/>
            <p:cNvGrpSpPr/>
            <p:nvPr/>
          </p:nvGrpSpPr>
          <p:grpSpPr>
            <a:xfrm>
              <a:off x="232275" y="3865232"/>
              <a:ext cx="417113" cy="326311"/>
              <a:chOff x="232275" y="3747050"/>
              <a:chExt cx="417113" cy="326311"/>
            </a:xfrm>
          </p:grpSpPr>
          <p:sp>
            <p:nvSpPr>
              <p:cNvPr id="2202" name="Google Shape;2202;p30"/>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30"/>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30"/>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30"/>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49533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206"/>
        <p:cNvGrpSpPr/>
        <p:nvPr/>
      </p:nvGrpSpPr>
      <p:grpSpPr>
        <a:xfrm>
          <a:off x="0" y="0"/>
          <a:ext cx="0" cy="0"/>
          <a:chOff x="0" y="0"/>
          <a:chExt cx="0" cy="0"/>
        </a:xfrm>
      </p:grpSpPr>
      <p:grpSp>
        <p:nvGrpSpPr>
          <p:cNvPr id="2207" name="Google Shape;2207;p31"/>
          <p:cNvGrpSpPr/>
          <p:nvPr/>
        </p:nvGrpSpPr>
        <p:grpSpPr>
          <a:xfrm>
            <a:off x="309701" y="295100"/>
            <a:ext cx="11493500" cy="6085133"/>
            <a:chOff x="232275" y="221325"/>
            <a:chExt cx="8620125" cy="4563850"/>
          </a:xfrm>
        </p:grpSpPr>
        <p:sp>
          <p:nvSpPr>
            <p:cNvPr id="2208" name="Google Shape;2208;p31"/>
            <p:cNvSpPr/>
            <p:nvPr/>
          </p:nvSpPr>
          <p:spPr>
            <a:xfrm>
              <a:off x="291600" y="358375"/>
              <a:ext cx="8560800" cy="4426800"/>
            </a:xfrm>
            <a:prstGeom prst="roundRect">
              <a:avLst>
                <a:gd name="adj" fmla="val 4381"/>
              </a:avLst>
            </a:prstGeom>
            <a:solidFill>
              <a:schemeClr val="accent5"/>
            </a:solidFill>
            <a:ln>
              <a:noFill/>
            </a:ln>
            <a:effectLst>
              <a:outerShdw dist="57150" dir="5460000" algn="bl" rotWithShape="0">
                <a:schemeClr val="accent5">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31"/>
            <p:cNvSpPr/>
            <p:nvPr/>
          </p:nvSpPr>
          <p:spPr>
            <a:xfrm>
              <a:off x="35127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31"/>
            <p:cNvSpPr/>
            <p:nvPr/>
          </p:nvSpPr>
          <p:spPr>
            <a:xfrm>
              <a:off x="7420850" y="221325"/>
              <a:ext cx="307500" cy="329700"/>
            </a:xfrm>
            <a:prstGeom prst="round2SameRect">
              <a:avLst>
                <a:gd name="adj1" fmla="val 16667"/>
                <a:gd name="adj2" fmla="val 0"/>
              </a:avLst>
            </a:prstGeom>
            <a:solidFill>
              <a:schemeClr val="dk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31"/>
            <p:cNvSpPr/>
            <p:nvPr/>
          </p:nvSpPr>
          <p:spPr>
            <a:xfrm>
              <a:off x="1402225" y="221325"/>
              <a:ext cx="307500" cy="329700"/>
            </a:xfrm>
            <a:prstGeom prst="round2SameRect">
              <a:avLst>
                <a:gd name="adj1" fmla="val 16667"/>
                <a:gd name="adj2" fmla="val 0"/>
              </a:avLst>
            </a:prstGeom>
            <a:solidFill>
              <a:schemeClr val="accent3"/>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31"/>
            <p:cNvSpPr/>
            <p:nvPr/>
          </p:nvSpPr>
          <p:spPr>
            <a:xfrm>
              <a:off x="2105725" y="221325"/>
              <a:ext cx="307500" cy="329700"/>
            </a:xfrm>
            <a:prstGeom prst="round2SameRect">
              <a:avLst>
                <a:gd name="adj1" fmla="val 16667"/>
                <a:gd name="adj2" fmla="val 0"/>
              </a:avLst>
            </a:prstGeom>
            <a:solidFill>
              <a:schemeClr val="dk1"/>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31"/>
            <p:cNvSpPr/>
            <p:nvPr/>
          </p:nvSpPr>
          <p:spPr>
            <a:xfrm>
              <a:off x="2809225" y="221325"/>
              <a:ext cx="307500" cy="329700"/>
            </a:xfrm>
            <a:prstGeom prst="round2SameRect">
              <a:avLst>
                <a:gd name="adj1" fmla="val 16667"/>
                <a:gd name="adj2" fmla="val 0"/>
              </a:avLst>
            </a:prstGeom>
            <a:solidFill>
              <a:schemeClr val="lt2"/>
            </a:solidFill>
            <a:ln>
              <a:noFill/>
            </a:ln>
            <a:effectLst>
              <a:outerShdw dist="38100" dir="186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31"/>
            <p:cNvSpPr/>
            <p:nvPr/>
          </p:nvSpPr>
          <p:spPr>
            <a:xfrm>
              <a:off x="500400" y="551125"/>
              <a:ext cx="8143200" cy="4041300"/>
            </a:xfrm>
            <a:prstGeom prst="roundRect">
              <a:avLst>
                <a:gd name="adj" fmla="val 2751"/>
              </a:avLst>
            </a:prstGeom>
            <a:solidFill>
              <a:schemeClr val="accent6"/>
            </a:solidFill>
            <a:ln>
              <a:noFill/>
            </a:ln>
            <a:effectLst>
              <a:outerShdw dist="47625" dir="54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15" name="Google Shape;2215;p31"/>
            <p:cNvGrpSpPr/>
            <p:nvPr/>
          </p:nvGrpSpPr>
          <p:grpSpPr>
            <a:xfrm>
              <a:off x="232275" y="951957"/>
              <a:ext cx="417113" cy="326311"/>
              <a:chOff x="232275" y="833775"/>
              <a:chExt cx="417113" cy="326311"/>
            </a:xfrm>
          </p:grpSpPr>
          <p:sp>
            <p:nvSpPr>
              <p:cNvPr id="2216" name="Google Shape;2216;p31"/>
              <p:cNvSpPr/>
              <p:nvPr/>
            </p:nvSpPr>
            <p:spPr>
              <a:xfrm>
                <a:off x="534188" y="833775"/>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1"/>
              <p:cNvSpPr/>
              <p:nvPr/>
            </p:nvSpPr>
            <p:spPr>
              <a:xfrm>
                <a:off x="232275" y="860025"/>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1"/>
              <p:cNvSpPr/>
              <p:nvPr/>
            </p:nvSpPr>
            <p:spPr>
              <a:xfrm>
                <a:off x="534188" y="1044886"/>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1"/>
              <p:cNvSpPr/>
              <p:nvPr/>
            </p:nvSpPr>
            <p:spPr>
              <a:xfrm>
                <a:off x="232275" y="1071092"/>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0" name="Google Shape;2220;p31"/>
            <p:cNvGrpSpPr/>
            <p:nvPr/>
          </p:nvGrpSpPr>
          <p:grpSpPr>
            <a:xfrm>
              <a:off x="232275" y="1923049"/>
              <a:ext cx="417113" cy="326311"/>
              <a:chOff x="232275" y="1875237"/>
              <a:chExt cx="417113" cy="326311"/>
            </a:xfrm>
          </p:grpSpPr>
          <p:sp>
            <p:nvSpPr>
              <p:cNvPr id="2221" name="Google Shape;2221;p31"/>
              <p:cNvSpPr/>
              <p:nvPr/>
            </p:nvSpPr>
            <p:spPr>
              <a:xfrm>
                <a:off x="534188" y="1875237"/>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31"/>
              <p:cNvSpPr/>
              <p:nvPr/>
            </p:nvSpPr>
            <p:spPr>
              <a:xfrm>
                <a:off x="232275" y="1901479"/>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31"/>
              <p:cNvSpPr/>
              <p:nvPr/>
            </p:nvSpPr>
            <p:spPr>
              <a:xfrm>
                <a:off x="534188" y="2086349"/>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31"/>
              <p:cNvSpPr/>
              <p:nvPr/>
            </p:nvSpPr>
            <p:spPr>
              <a:xfrm>
                <a:off x="232275" y="2112546"/>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25" name="Google Shape;2225;p31"/>
            <p:cNvGrpSpPr/>
            <p:nvPr/>
          </p:nvGrpSpPr>
          <p:grpSpPr>
            <a:xfrm>
              <a:off x="232275" y="2894140"/>
              <a:ext cx="417113" cy="326311"/>
              <a:chOff x="232275" y="2916700"/>
              <a:chExt cx="417113" cy="326311"/>
            </a:xfrm>
          </p:grpSpPr>
          <p:sp>
            <p:nvSpPr>
              <p:cNvPr id="2226" name="Google Shape;2226;p31"/>
              <p:cNvSpPr/>
              <p:nvPr/>
            </p:nvSpPr>
            <p:spPr>
              <a:xfrm>
                <a:off x="534188" y="291670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31"/>
              <p:cNvSpPr/>
              <p:nvPr/>
            </p:nvSpPr>
            <p:spPr>
              <a:xfrm>
                <a:off x="232275" y="294293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31"/>
              <p:cNvSpPr/>
              <p:nvPr/>
            </p:nvSpPr>
            <p:spPr>
              <a:xfrm>
                <a:off x="534188" y="312781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31"/>
              <p:cNvSpPr/>
              <p:nvPr/>
            </p:nvSpPr>
            <p:spPr>
              <a:xfrm>
                <a:off x="232275" y="315400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0" name="Google Shape;2230;p31"/>
            <p:cNvGrpSpPr/>
            <p:nvPr/>
          </p:nvGrpSpPr>
          <p:grpSpPr>
            <a:xfrm>
              <a:off x="232275" y="3865232"/>
              <a:ext cx="417113" cy="326311"/>
              <a:chOff x="232275" y="3747050"/>
              <a:chExt cx="417113" cy="326311"/>
            </a:xfrm>
          </p:grpSpPr>
          <p:sp>
            <p:nvSpPr>
              <p:cNvPr id="2231" name="Google Shape;2231;p31"/>
              <p:cNvSpPr/>
              <p:nvPr/>
            </p:nvSpPr>
            <p:spPr>
              <a:xfrm>
                <a:off x="534188" y="3747050"/>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31"/>
              <p:cNvSpPr/>
              <p:nvPr/>
            </p:nvSpPr>
            <p:spPr>
              <a:xfrm>
                <a:off x="232275" y="3773284"/>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31"/>
              <p:cNvSpPr/>
              <p:nvPr/>
            </p:nvSpPr>
            <p:spPr>
              <a:xfrm>
                <a:off x="534188" y="3958161"/>
                <a:ext cx="115200" cy="115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31"/>
              <p:cNvSpPr/>
              <p:nvPr/>
            </p:nvSpPr>
            <p:spPr>
              <a:xfrm>
                <a:off x="232275" y="3984350"/>
                <a:ext cx="380100" cy="62700"/>
              </a:xfrm>
              <a:prstGeom prst="roundRect">
                <a:avLst>
                  <a:gd name="adj" fmla="val 50000"/>
                </a:avLst>
              </a:prstGeom>
              <a:solidFill>
                <a:schemeClr val="accent1"/>
              </a:solidFill>
              <a:ln>
                <a:noFill/>
              </a:ln>
              <a:effectLst>
                <a:outerShdw dist="28575" dir="2880000" algn="bl" rotWithShape="0">
                  <a:schemeClr val="accent5">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35" name="Google Shape;2235;p31"/>
          <p:cNvGrpSpPr/>
          <p:nvPr/>
        </p:nvGrpSpPr>
        <p:grpSpPr>
          <a:xfrm>
            <a:off x="1246039" y="1195325"/>
            <a:ext cx="9762232" cy="4829543"/>
            <a:chOff x="934529" y="896493"/>
            <a:chExt cx="7321674" cy="3622157"/>
          </a:xfrm>
        </p:grpSpPr>
        <p:grpSp>
          <p:nvGrpSpPr>
            <p:cNvPr id="2236" name="Google Shape;2236;p31"/>
            <p:cNvGrpSpPr/>
            <p:nvPr/>
          </p:nvGrpSpPr>
          <p:grpSpPr>
            <a:xfrm>
              <a:off x="999035" y="3690161"/>
              <a:ext cx="810239" cy="828489"/>
              <a:chOff x="1122422" y="2316061"/>
              <a:chExt cx="810239" cy="828489"/>
            </a:xfrm>
          </p:grpSpPr>
          <p:sp>
            <p:nvSpPr>
              <p:cNvPr id="2237" name="Google Shape;2237;p31"/>
              <p:cNvSpPr/>
              <p:nvPr/>
            </p:nvSpPr>
            <p:spPr>
              <a:xfrm rot="-3895123">
                <a:off x="1454994" y="2509239"/>
                <a:ext cx="274043" cy="623956"/>
              </a:xfrm>
              <a:custGeom>
                <a:avLst/>
                <a:gdLst/>
                <a:ahLst/>
                <a:cxnLst/>
                <a:rect l="l" t="t" r="r" b="b"/>
                <a:pathLst>
                  <a:path w="2487" h="5663" fill="none" extrusionOk="0">
                    <a:moveTo>
                      <a:pt x="538" y="5662"/>
                    </a:moveTo>
                    <a:cubicBezTo>
                      <a:pt x="538" y="5662"/>
                      <a:pt x="0" y="3907"/>
                      <a:pt x="2487" y="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31"/>
              <p:cNvSpPr/>
              <p:nvPr/>
            </p:nvSpPr>
            <p:spPr>
              <a:xfrm rot="-3895123">
                <a:off x="1545315" y="2705731"/>
                <a:ext cx="285833" cy="163729"/>
              </a:xfrm>
              <a:custGeom>
                <a:avLst/>
                <a:gdLst/>
                <a:ahLst/>
                <a:cxnLst/>
                <a:rect l="l" t="t" r="r" b="b"/>
                <a:pathLst>
                  <a:path w="2594" h="1486" extrusionOk="0">
                    <a:moveTo>
                      <a:pt x="1129" y="0"/>
                    </a:moveTo>
                    <a:cubicBezTo>
                      <a:pt x="484" y="0"/>
                      <a:pt x="1" y="1486"/>
                      <a:pt x="1" y="1486"/>
                    </a:cubicBezTo>
                    <a:cubicBezTo>
                      <a:pt x="2593" y="1168"/>
                      <a:pt x="1563" y="234"/>
                      <a:pt x="1563" y="234"/>
                    </a:cubicBezTo>
                    <a:cubicBezTo>
                      <a:pt x="1413" y="68"/>
                      <a:pt x="1267" y="0"/>
                      <a:pt x="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31"/>
              <p:cNvSpPr/>
              <p:nvPr/>
            </p:nvSpPr>
            <p:spPr>
              <a:xfrm rot="-3895123">
                <a:off x="1447720" y="2886982"/>
                <a:ext cx="236358" cy="211438"/>
              </a:xfrm>
              <a:custGeom>
                <a:avLst/>
                <a:gdLst/>
                <a:ahLst/>
                <a:cxnLst/>
                <a:rect l="l" t="t" r="r" b="b"/>
                <a:pathLst>
                  <a:path w="2145" h="1919" extrusionOk="0">
                    <a:moveTo>
                      <a:pt x="1459" y="0"/>
                    </a:moveTo>
                    <a:cubicBezTo>
                      <a:pt x="1269" y="0"/>
                      <a:pt x="1105" y="114"/>
                      <a:pt x="1105" y="114"/>
                    </a:cubicBezTo>
                    <a:cubicBezTo>
                      <a:pt x="0" y="729"/>
                      <a:pt x="1974" y="1919"/>
                      <a:pt x="1974" y="1919"/>
                    </a:cubicBezTo>
                    <a:cubicBezTo>
                      <a:pt x="2145" y="306"/>
                      <a:pt x="1769" y="0"/>
                      <a:pt x="1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31"/>
              <p:cNvSpPr/>
              <p:nvPr/>
            </p:nvSpPr>
            <p:spPr>
              <a:xfrm rot="-3895123">
                <a:off x="1392716" y="2572667"/>
                <a:ext cx="276577" cy="141803"/>
              </a:xfrm>
              <a:custGeom>
                <a:avLst/>
                <a:gdLst/>
                <a:ahLst/>
                <a:cxnLst/>
                <a:rect l="l" t="t" r="r" b="b"/>
                <a:pathLst>
                  <a:path w="2510" h="1287" extrusionOk="0">
                    <a:moveTo>
                      <a:pt x="1295" y="1"/>
                    </a:moveTo>
                    <a:cubicBezTo>
                      <a:pt x="678" y="1"/>
                      <a:pt x="0" y="1275"/>
                      <a:pt x="0" y="1275"/>
                    </a:cubicBezTo>
                    <a:cubicBezTo>
                      <a:pt x="154" y="1283"/>
                      <a:pt x="295" y="1287"/>
                      <a:pt x="426" y="1287"/>
                    </a:cubicBezTo>
                    <a:cubicBezTo>
                      <a:pt x="2510" y="1287"/>
                      <a:pt x="1756" y="312"/>
                      <a:pt x="1756" y="312"/>
                    </a:cubicBezTo>
                    <a:cubicBezTo>
                      <a:pt x="1615" y="89"/>
                      <a:pt x="1457" y="1"/>
                      <a:pt x="1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1"/>
              <p:cNvSpPr/>
              <p:nvPr/>
            </p:nvSpPr>
            <p:spPr>
              <a:xfrm rot="-3895123">
                <a:off x="1286879" y="2700804"/>
                <a:ext cx="245834" cy="218930"/>
              </a:xfrm>
              <a:custGeom>
                <a:avLst/>
                <a:gdLst/>
                <a:ahLst/>
                <a:cxnLst/>
                <a:rect l="l" t="t" r="r" b="b"/>
                <a:pathLst>
                  <a:path w="2231" h="1987" extrusionOk="0">
                    <a:moveTo>
                      <a:pt x="1472" y="0"/>
                    </a:moveTo>
                    <a:cubicBezTo>
                      <a:pt x="1322" y="0"/>
                      <a:pt x="1195" y="58"/>
                      <a:pt x="1195" y="58"/>
                    </a:cubicBezTo>
                    <a:cubicBezTo>
                      <a:pt x="0" y="471"/>
                      <a:pt x="1737" y="1986"/>
                      <a:pt x="1737" y="1986"/>
                    </a:cubicBezTo>
                    <a:cubicBezTo>
                      <a:pt x="2230" y="271"/>
                      <a:pt x="1796" y="0"/>
                      <a:pt x="1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31"/>
              <p:cNvSpPr/>
              <p:nvPr/>
            </p:nvSpPr>
            <p:spPr>
              <a:xfrm rot="-3895123">
                <a:off x="1265931" y="2395717"/>
                <a:ext cx="261261" cy="134201"/>
              </a:xfrm>
              <a:custGeom>
                <a:avLst/>
                <a:gdLst/>
                <a:ahLst/>
                <a:cxnLst/>
                <a:rect l="l" t="t" r="r" b="b"/>
                <a:pathLst>
                  <a:path w="2371" h="1218" extrusionOk="0">
                    <a:moveTo>
                      <a:pt x="1380" y="1"/>
                    </a:moveTo>
                    <a:cubicBezTo>
                      <a:pt x="774" y="1"/>
                      <a:pt x="1" y="1122"/>
                      <a:pt x="1" y="1122"/>
                    </a:cubicBezTo>
                    <a:cubicBezTo>
                      <a:pt x="397" y="1189"/>
                      <a:pt x="716" y="1218"/>
                      <a:pt x="971" y="1218"/>
                    </a:cubicBezTo>
                    <a:cubicBezTo>
                      <a:pt x="2371" y="1218"/>
                      <a:pt x="1854" y="366"/>
                      <a:pt x="1854" y="366"/>
                    </a:cubicBezTo>
                    <a:cubicBezTo>
                      <a:pt x="1728" y="102"/>
                      <a:pt x="1562" y="1"/>
                      <a:pt x="1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31"/>
              <p:cNvSpPr/>
              <p:nvPr/>
            </p:nvSpPr>
            <p:spPr>
              <a:xfrm rot="-3895123">
                <a:off x="1149848" y="2484796"/>
                <a:ext cx="252446" cy="221134"/>
              </a:xfrm>
              <a:custGeom>
                <a:avLst/>
                <a:gdLst/>
                <a:ahLst/>
                <a:cxnLst/>
                <a:rect l="l" t="t" r="r" b="b"/>
                <a:pathLst>
                  <a:path w="2291" h="2007" extrusionOk="0">
                    <a:moveTo>
                      <a:pt x="1447" y="1"/>
                    </a:moveTo>
                    <a:cubicBezTo>
                      <a:pt x="1329" y="1"/>
                      <a:pt x="1236" y="31"/>
                      <a:pt x="1237" y="31"/>
                    </a:cubicBezTo>
                    <a:cubicBezTo>
                      <a:pt x="0" y="305"/>
                      <a:pt x="1553" y="2007"/>
                      <a:pt x="1553" y="2007"/>
                    </a:cubicBezTo>
                    <a:cubicBezTo>
                      <a:pt x="2290" y="236"/>
                      <a:pt x="1773"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31"/>
              <p:cNvSpPr/>
              <p:nvPr/>
            </p:nvSpPr>
            <p:spPr>
              <a:xfrm rot="-3895123">
                <a:off x="1318054" y="2581587"/>
                <a:ext cx="87822" cy="79000"/>
              </a:xfrm>
              <a:custGeom>
                <a:avLst/>
                <a:gdLst/>
                <a:ahLst/>
                <a:cxnLst/>
                <a:rect l="l" t="t" r="r" b="b"/>
                <a:pathLst>
                  <a:path w="797" h="717" extrusionOk="0">
                    <a:moveTo>
                      <a:pt x="392" y="0"/>
                    </a:moveTo>
                    <a:cubicBezTo>
                      <a:pt x="229" y="0"/>
                      <a:pt x="68" y="111"/>
                      <a:pt x="38" y="302"/>
                    </a:cubicBezTo>
                    <a:cubicBezTo>
                      <a:pt x="0" y="536"/>
                      <a:pt x="188" y="716"/>
                      <a:pt x="392" y="716"/>
                    </a:cubicBezTo>
                    <a:cubicBezTo>
                      <a:pt x="462" y="716"/>
                      <a:pt x="534" y="695"/>
                      <a:pt x="600" y="647"/>
                    </a:cubicBezTo>
                    <a:cubicBezTo>
                      <a:pt x="760" y="532"/>
                      <a:pt x="796" y="307"/>
                      <a:pt x="679" y="149"/>
                    </a:cubicBezTo>
                    <a:cubicBezTo>
                      <a:pt x="606" y="47"/>
                      <a:pt x="498"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31"/>
              <p:cNvSpPr/>
              <p:nvPr/>
            </p:nvSpPr>
            <p:spPr>
              <a:xfrm rot="-3895123">
                <a:off x="1367759" y="2542262"/>
                <a:ext cx="87822" cy="79110"/>
              </a:xfrm>
              <a:custGeom>
                <a:avLst/>
                <a:gdLst/>
                <a:ahLst/>
                <a:cxnLst/>
                <a:rect l="l" t="t" r="r" b="b"/>
                <a:pathLst>
                  <a:path w="797" h="718" extrusionOk="0">
                    <a:moveTo>
                      <a:pt x="393" y="0"/>
                    </a:moveTo>
                    <a:cubicBezTo>
                      <a:pt x="230" y="0"/>
                      <a:pt x="68" y="111"/>
                      <a:pt x="39" y="301"/>
                    </a:cubicBezTo>
                    <a:cubicBezTo>
                      <a:pt x="1" y="536"/>
                      <a:pt x="189" y="717"/>
                      <a:pt x="393" y="717"/>
                    </a:cubicBezTo>
                    <a:cubicBezTo>
                      <a:pt x="463" y="717"/>
                      <a:pt x="535" y="696"/>
                      <a:pt x="601" y="648"/>
                    </a:cubicBezTo>
                    <a:cubicBezTo>
                      <a:pt x="760" y="531"/>
                      <a:pt x="797" y="308"/>
                      <a:pt x="680" y="148"/>
                    </a:cubicBezTo>
                    <a:cubicBezTo>
                      <a:pt x="606" y="47"/>
                      <a:pt x="499"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31"/>
              <p:cNvSpPr/>
              <p:nvPr/>
            </p:nvSpPr>
            <p:spPr>
              <a:xfrm rot="-3895123">
                <a:off x="1467695" y="2777941"/>
                <a:ext cx="87711" cy="79000"/>
              </a:xfrm>
              <a:custGeom>
                <a:avLst/>
                <a:gdLst/>
                <a:ahLst/>
                <a:cxnLst/>
                <a:rect l="l" t="t" r="r" b="b"/>
                <a:pathLst>
                  <a:path w="796" h="717" extrusionOk="0">
                    <a:moveTo>
                      <a:pt x="393" y="1"/>
                    </a:moveTo>
                    <a:cubicBezTo>
                      <a:pt x="229" y="1"/>
                      <a:pt x="68" y="112"/>
                      <a:pt x="38" y="302"/>
                    </a:cubicBezTo>
                    <a:cubicBezTo>
                      <a:pt x="0" y="536"/>
                      <a:pt x="187" y="716"/>
                      <a:pt x="391" y="716"/>
                    </a:cubicBezTo>
                    <a:cubicBezTo>
                      <a:pt x="461" y="716"/>
                      <a:pt x="534" y="695"/>
                      <a:pt x="600" y="647"/>
                    </a:cubicBezTo>
                    <a:cubicBezTo>
                      <a:pt x="760" y="532"/>
                      <a:pt x="796" y="308"/>
                      <a:pt x="679" y="148"/>
                    </a:cubicBezTo>
                    <a:cubicBezTo>
                      <a:pt x="606" y="47"/>
                      <a:pt x="498"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31"/>
              <p:cNvSpPr/>
              <p:nvPr/>
            </p:nvSpPr>
            <p:spPr>
              <a:xfrm rot="-3895123">
                <a:off x="1517432" y="2738666"/>
                <a:ext cx="87601" cy="79110"/>
              </a:xfrm>
              <a:custGeom>
                <a:avLst/>
                <a:gdLst/>
                <a:ahLst/>
                <a:cxnLst/>
                <a:rect l="l" t="t" r="r" b="b"/>
                <a:pathLst>
                  <a:path w="795" h="718" extrusionOk="0">
                    <a:moveTo>
                      <a:pt x="393" y="1"/>
                    </a:moveTo>
                    <a:cubicBezTo>
                      <a:pt x="229" y="1"/>
                      <a:pt x="68" y="112"/>
                      <a:pt x="38" y="303"/>
                    </a:cubicBezTo>
                    <a:cubicBezTo>
                      <a:pt x="1" y="536"/>
                      <a:pt x="187" y="717"/>
                      <a:pt x="392" y="717"/>
                    </a:cubicBezTo>
                    <a:cubicBezTo>
                      <a:pt x="462" y="717"/>
                      <a:pt x="534" y="696"/>
                      <a:pt x="600" y="648"/>
                    </a:cubicBezTo>
                    <a:cubicBezTo>
                      <a:pt x="760" y="531"/>
                      <a:pt x="795" y="308"/>
                      <a:pt x="679" y="148"/>
                    </a:cubicBezTo>
                    <a:cubicBezTo>
                      <a:pt x="606" y="47"/>
                      <a:pt x="499"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31"/>
              <p:cNvSpPr/>
              <p:nvPr/>
            </p:nvSpPr>
            <p:spPr>
              <a:xfrm rot="-3895123">
                <a:off x="1631284" y="2931037"/>
                <a:ext cx="84626" cy="79000"/>
              </a:xfrm>
              <a:custGeom>
                <a:avLst/>
                <a:gdLst/>
                <a:ahLst/>
                <a:cxnLst/>
                <a:rect l="l" t="t" r="r" b="b"/>
                <a:pathLst>
                  <a:path w="768" h="717" extrusionOk="0">
                    <a:moveTo>
                      <a:pt x="372" y="1"/>
                    </a:moveTo>
                    <a:cubicBezTo>
                      <a:pt x="181" y="1"/>
                      <a:pt x="1" y="156"/>
                      <a:pt x="13" y="379"/>
                    </a:cubicBezTo>
                    <a:cubicBezTo>
                      <a:pt x="24" y="585"/>
                      <a:pt x="196" y="716"/>
                      <a:pt x="372" y="716"/>
                    </a:cubicBezTo>
                    <a:cubicBezTo>
                      <a:pt x="466" y="716"/>
                      <a:pt x="561" y="679"/>
                      <a:pt x="635" y="597"/>
                    </a:cubicBezTo>
                    <a:cubicBezTo>
                      <a:pt x="768" y="451"/>
                      <a:pt x="755" y="225"/>
                      <a:pt x="608" y="94"/>
                    </a:cubicBezTo>
                    <a:cubicBezTo>
                      <a:pt x="537" y="29"/>
                      <a:pt x="454" y="1"/>
                      <a:pt x="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31"/>
              <p:cNvSpPr/>
              <p:nvPr/>
            </p:nvSpPr>
            <p:spPr>
              <a:xfrm rot="-3895123">
                <a:off x="1671753" y="2882193"/>
                <a:ext cx="84516" cy="79110"/>
              </a:xfrm>
              <a:custGeom>
                <a:avLst/>
                <a:gdLst/>
                <a:ahLst/>
                <a:cxnLst/>
                <a:rect l="l" t="t" r="r" b="b"/>
                <a:pathLst>
                  <a:path w="767" h="718" extrusionOk="0">
                    <a:moveTo>
                      <a:pt x="371" y="1"/>
                    </a:moveTo>
                    <a:cubicBezTo>
                      <a:pt x="181" y="1"/>
                      <a:pt x="1" y="156"/>
                      <a:pt x="13" y="379"/>
                    </a:cubicBezTo>
                    <a:cubicBezTo>
                      <a:pt x="23" y="586"/>
                      <a:pt x="195" y="717"/>
                      <a:pt x="372" y="717"/>
                    </a:cubicBezTo>
                    <a:cubicBezTo>
                      <a:pt x="466" y="717"/>
                      <a:pt x="562" y="680"/>
                      <a:pt x="635" y="599"/>
                    </a:cubicBezTo>
                    <a:cubicBezTo>
                      <a:pt x="767" y="451"/>
                      <a:pt x="756" y="225"/>
                      <a:pt x="608" y="94"/>
                    </a:cubicBezTo>
                    <a:cubicBezTo>
                      <a:pt x="537" y="30"/>
                      <a:pt x="45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0" name="Google Shape;2250;p31"/>
            <p:cNvGrpSpPr/>
            <p:nvPr/>
          </p:nvGrpSpPr>
          <p:grpSpPr>
            <a:xfrm rot="-1518744">
              <a:off x="7148549" y="1512102"/>
              <a:ext cx="445328" cy="347514"/>
              <a:chOff x="6632777" y="989227"/>
              <a:chExt cx="620200" cy="483976"/>
            </a:xfrm>
          </p:grpSpPr>
          <p:sp>
            <p:nvSpPr>
              <p:cNvPr id="2251" name="Google Shape;2251;p31"/>
              <p:cNvSpPr/>
              <p:nvPr/>
            </p:nvSpPr>
            <p:spPr>
              <a:xfrm>
                <a:off x="6977481" y="1188332"/>
                <a:ext cx="275497" cy="124631"/>
              </a:xfrm>
              <a:custGeom>
                <a:avLst/>
                <a:gdLst/>
                <a:ahLst/>
                <a:cxnLst/>
                <a:rect l="l" t="t" r="r" b="b"/>
                <a:pathLst>
                  <a:path w="2878" h="1302" extrusionOk="0">
                    <a:moveTo>
                      <a:pt x="1388" y="0"/>
                    </a:moveTo>
                    <a:cubicBezTo>
                      <a:pt x="1195" y="0"/>
                      <a:pt x="983" y="43"/>
                      <a:pt x="749" y="144"/>
                    </a:cubicBezTo>
                    <a:lnTo>
                      <a:pt x="743" y="147"/>
                    </a:lnTo>
                    <a:cubicBezTo>
                      <a:pt x="705" y="166"/>
                      <a:pt x="355" y="136"/>
                      <a:pt x="165" y="463"/>
                    </a:cubicBezTo>
                    <a:cubicBezTo>
                      <a:pt x="139" y="510"/>
                      <a:pt x="0" y="837"/>
                      <a:pt x="142" y="837"/>
                    </a:cubicBezTo>
                    <a:cubicBezTo>
                      <a:pt x="145" y="837"/>
                      <a:pt x="148" y="837"/>
                      <a:pt x="151" y="837"/>
                    </a:cubicBezTo>
                    <a:cubicBezTo>
                      <a:pt x="257" y="828"/>
                      <a:pt x="429" y="818"/>
                      <a:pt x="640" y="818"/>
                    </a:cubicBezTo>
                    <a:cubicBezTo>
                      <a:pt x="1239" y="818"/>
                      <a:pt x="2152" y="896"/>
                      <a:pt x="2753" y="1290"/>
                    </a:cubicBezTo>
                    <a:cubicBezTo>
                      <a:pt x="2766" y="1298"/>
                      <a:pt x="2779" y="1301"/>
                      <a:pt x="2792" y="1301"/>
                    </a:cubicBezTo>
                    <a:cubicBezTo>
                      <a:pt x="2838" y="1301"/>
                      <a:pt x="2877" y="1254"/>
                      <a:pt x="2856" y="1204"/>
                    </a:cubicBezTo>
                    <a:cubicBezTo>
                      <a:pt x="2676" y="798"/>
                      <a:pt x="2219" y="0"/>
                      <a:pt x="1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31"/>
              <p:cNvSpPr/>
              <p:nvPr/>
            </p:nvSpPr>
            <p:spPr>
              <a:xfrm>
                <a:off x="6967813" y="989227"/>
                <a:ext cx="157085" cy="284200"/>
              </a:xfrm>
              <a:custGeom>
                <a:avLst/>
                <a:gdLst/>
                <a:ahLst/>
                <a:cxnLst/>
                <a:rect l="l" t="t" r="r" b="b"/>
                <a:pathLst>
                  <a:path w="1641" h="2969" extrusionOk="0">
                    <a:moveTo>
                      <a:pt x="302" y="1"/>
                    </a:moveTo>
                    <a:cubicBezTo>
                      <a:pt x="259" y="1"/>
                      <a:pt x="219" y="42"/>
                      <a:pt x="235" y="91"/>
                    </a:cubicBezTo>
                    <a:cubicBezTo>
                      <a:pt x="521" y="1019"/>
                      <a:pt x="159" y="2543"/>
                      <a:pt x="13" y="2923"/>
                    </a:cubicBezTo>
                    <a:cubicBezTo>
                      <a:pt x="1" y="2956"/>
                      <a:pt x="7" y="2969"/>
                      <a:pt x="24" y="2969"/>
                    </a:cubicBezTo>
                    <a:cubicBezTo>
                      <a:pt x="83" y="2969"/>
                      <a:pt x="275" y="2817"/>
                      <a:pt x="317" y="2806"/>
                    </a:cubicBezTo>
                    <a:cubicBezTo>
                      <a:pt x="684" y="2714"/>
                      <a:pt x="751" y="2371"/>
                      <a:pt x="781" y="2339"/>
                    </a:cubicBezTo>
                    <a:lnTo>
                      <a:pt x="785" y="2334"/>
                    </a:lnTo>
                    <a:cubicBezTo>
                      <a:pt x="1640" y="1286"/>
                      <a:pt x="766" y="367"/>
                      <a:pt x="347" y="17"/>
                    </a:cubicBezTo>
                    <a:cubicBezTo>
                      <a:pt x="333" y="6"/>
                      <a:pt x="318" y="1"/>
                      <a:pt x="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31"/>
              <p:cNvSpPr/>
              <p:nvPr/>
            </p:nvSpPr>
            <p:spPr>
              <a:xfrm>
                <a:off x="6872375" y="1288267"/>
                <a:ext cx="291100" cy="89692"/>
              </a:xfrm>
              <a:custGeom>
                <a:avLst/>
                <a:gdLst/>
                <a:ahLst/>
                <a:cxnLst/>
                <a:rect l="l" t="t" r="r" b="b"/>
                <a:pathLst>
                  <a:path w="3041" h="937" extrusionOk="0">
                    <a:moveTo>
                      <a:pt x="735" y="7"/>
                    </a:moveTo>
                    <a:cubicBezTo>
                      <a:pt x="705" y="13"/>
                      <a:pt x="676" y="24"/>
                      <a:pt x="651" y="38"/>
                    </a:cubicBezTo>
                    <a:lnTo>
                      <a:pt x="57" y="342"/>
                    </a:lnTo>
                    <a:cubicBezTo>
                      <a:pt x="0" y="378"/>
                      <a:pt x="10" y="464"/>
                      <a:pt x="73" y="488"/>
                    </a:cubicBezTo>
                    <a:cubicBezTo>
                      <a:pt x="492" y="648"/>
                      <a:pt x="1200" y="719"/>
                      <a:pt x="1265" y="725"/>
                    </a:cubicBezTo>
                    <a:lnTo>
                      <a:pt x="1276" y="725"/>
                    </a:lnTo>
                    <a:cubicBezTo>
                      <a:pt x="1896" y="771"/>
                      <a:pt x="2561" y="844"/>
                      <a:pt x="2910" y="934"/>
                    </a:cubicBezTo>
                    <a:cubicBezTo>
                      <a:pt x="2917" y="936"/>
                      <a:pt x="2924" y="937"/>
                      <a:pt x="2931" y="937"/>
                    </a:cubicBezTo>
                    <a:cubicBezTo>
                      <a:pt x="2997" y="937"/>
                      <a:pt x="3041" y="855"/>
                      <a:pt x="2993" y="800"/>
                    </a:cubicBezTo>
                    <a:cubicBezTo>
                      <a:pt x="2303" y="0"/>
                      <a:pt x="944" y="8"/>
                      <a:pt x="735" y="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31"/>
              <p:cNvSpPr/>
              <p:nvPr/>
            </p:nvSpPr>
            <p:spPr>
              <a:xfrm>
                <a:off x="6848540" y="1022730"/>
                <a:ext cx="126644" cy="304015"/>
              </a:xfrm>
              <a:custGeom>
                <a:avLst/>
                <a:gdLst/>
                <a:ahLst/>
                <a:cxnLst/>
                <a:rect l="l" t="t" r="r" b="b"/>
                <a:pathLst>
                  <a:path w="1323" h="3176" extrusionOk="0">
                    <a:moveTo>
                      <a:pt x="546" y="0"/>
                    </a:moveTo>
                    <a:cubicBezTo>
                      <a:pt x="521" y="0"/>
                      <a:pt x="496" y="15"/>
                      <a:pt x="488" y="44"/>
                    </a:cubicBezTo>
                    <a:cubicBezTo>
                      <a:pt x="346" y="675"/>
                      <a:pt x="1" y="2367"/>
                      <a:pt x="202" y="3132"/>
                    </a:cubicBezTo>
                    <a:cubicBezTo>
                      <a:pt x="209" y="3159"/>
                      <a:pt x="234" y="3176"/>
                      <a:pt x="260" y="3176"/>
                    </a:cubicBezTo>
                    <a:cubicBezTo>
                      <a:pt x="271" y="3176"/>
                      <a:pt x="283" y="3173"/>
                      <a:pt x="293" y="3165"/>
                    </a:cubicBezTo>
                    <a:lnTo>
                      <a:pt x="567" y="3001"/>
                    </a:lnTo>
                    <a:cubicBezTo>
                      <a:pt x="572" y="2996"/>
                      <a:pt x="987" y="2800"/>
                      <a:pt x="990" y="2795"/>
                    </a:cubicBezTo>
                    <a:cubicBezTo>
                      <a:pt x="1060" y="2700"/>
                      <a:pt x="1322" y="1875"/>
                      <a:pt x="870" y="767"/>
                    </a:cubicBezTo>
                    <a:cubicBezTo>
                      <a:pt x="870" y="767"/>
                      <a:pt x="694" y="329"/>
                      <a:pt x="602" y="39"/>
                    </a:cubicBezTo>
                    <a:cubicBezTo>
                      <a:pt x="592" y="13"/>
                      <a:pt x="569" y="0"/>
                      <a:pt x="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31"/>
              <p:cNvSpPr/>
              <p:nvPr/>
            </p:nvSpPr>
            <p:spPr>
              <a:xfrm>
                <a:off x="6750040" y="1367813"/>
                <a:ext cx="291004" cy="105390"/>
              </a:xfrm>
              <a:custGeom>
                <a:avLst/>
                <a:gdLst/>
                <a:ahLst/>
                <a:cxnLst/>
                <a:rect l="l" t="t" r="r" b="b"/>
                <a:pathLst>
                  <a:path w="3040" h="1101" extrusionOk="0">
                    <a:moveTo>
                      <a:pt x="856" y="0"/>
                    </a:moveTo>
                    <a:cubicBezTo>
                      <a:pt x="443" y="0"/>
                      <a:pt x="156" y="107"/>
                      <a:pt x="39" y="162"/>
                    </a:cubicBezTo>
                    <a:cubicBezTo>
                      <a:pt x="9" y="176"/>
                      <a:pt x="1" y="214"/>
                      <a:pt x="23" y="239"/>
                    </a:cubicBezTo>
                    <a:cubicBezTo>
                      <a:pt x="586" y="869"/>
                      <a:pt x="1245" y="1050"/>
                      <a:pt x="1245" y="1050"/>
                    </a:cubicBezTo>
                    <a:cubicBezTo>
                      <a:pt x="1371" y="1085"/>
                      <a:pt x="1504" y="1100"/>
                      <a:pt x="1638" y="1100"/>
                    </a:cubicBezTo>
                    <a:cubicBezTo>
                      <a:pt x="2167" y="1100"/>
                      <a:pt x="2719" y="866"/>
                      <a:pt x="2996" y="728"/>
                    </a:cubicBezTo>
                    <a:cubicBezTo>
                      <a:pt x="3040" y="706"/>
                      <a:pt x="3027" y="640"/>
                      <a:pt x="2978" y="637"/>
                    </a:cubicBezTo>
                    <a:cubicBezTo>
                      <a:pt x="2617" y="594"/>
                      <a:pt x="2169" y="341"/>
                      <a:pt x="2144" y="325"/>
                    </a:cubicBezTo>
                    <a:lnTo>
                      <a:pt x="2141" y="323"/>
                    </a:lnTo>
                    <a:cubicBezTo>
                      <a:pt x="1641" y="76"/>
                      <a:pt x="1204" y="0"/>
                      <a:pt x="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31"/>
              <p:cNvSpPr/>
              <p:nvPr/>
            </p:nvSpPr>
            <p:spPr>
              <a:xfrm>
                <a:off x="6692318" y="1076048"/>
                <a:ext cx="147416" cy="311194"/>
              </a:xfrm>
              <a:custGeom>
                <a:avLst/>
                <a:gdLst/>
                <a:ahLst/>
                <a:cxnLst/>
                <a:rect l="l" t="t" r="r" b="b"/>
                <a:pathLst>
                  <a:path w="1540" h="3251" extrusionOk="0">
                    <a:moveTo>
                      <a:pt x="872" y="1"/>
                    </a:moveTo>
                    <a:cubicBezTo>
                      <a:pt x="832" y="1"/>
                      <a:pt x="792" y="23"/>
                      <a:pt x="775" y="69"/>
                    </a:cubicBezTo>
                    <a:cubicBezTo>
                      <a:pt x="540" y="682"/>
                      <a:pt x="1" y="2276"/>
                      <a:pt x="518" y="3148"/>
                    </a:cubicBezTo>
                    <a:cubicBezTo>
                      <a:pt x="566" y="3229"/>
                      <a:pt x="598" y="3251"/>
                      <a:pt x="626" y="3251"/>
                    </a:cubicBezTo>
                    <a:cubicBezTo>
                      <a:pt x="645" y="3251"/>
                      <a:pt x="663" y="3242"/>
                      <a:pt x="683" y="3233"/>
                    </a:cubicBezTo>
                    <a:lnTo>
                      <a:pt x="852" y="3108"/>
                    </a:lnTo>
                    <a:cubicBezTo>
                      <a:pt x="874" y="3100"/>
                      <a:pt x="931" y="3081"/>
                      <a:pt x="943" y="3061"/>
                    </a:cubicBezTo>
                    <a:cubicBezTo>
                      <a:pt x="1049" y="2879"/>
                      <a:pt x="1539" y="1890"/>
                      <a:pt x="1153" y="888"/>
                    </a:cubicBezTo>
                    <a:cubicBezTo>
                      <a:pt x="1151" y="883"/>
                      <a:pt x="1150" y="878"/>
                      <a:pt x="1148" y="872"/>
                    </a:cubicBezTo>
                    <a:cubicBezTo>
                      <a:pt x="1137" y="812"/>
                      <a:pt x="1050" y="373"/>
                      <a:pt x="974" y="80"/>
                    </a:cubicBezTo>
                    <a:cubicBezTo>
                      <a:pt x="961" y="28"/>
                      <a:pt x="917" y="1"/>
                      <a:pt x="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31"/>
              <p:cNvSpPr/>
              <p:nvPr/>
            </p:nvSpPr>
            <p:spPr>
              <a:xfrm>
                <a:off x="6632777" y="1121995"/>
                <a:ext cx="512224" cy="345558"/>
              </a:xfrm>
              <a:custGeom>
                <a:avLst/>
                <a:gdLst/>
                <a:ahLst/>
                <a:cxnLst/>
                <a:rect l="l" t="t" r="r" b="b"/>
                <a:pathLst>
                  <a:path w="5351" h="3610" fill="none" extrusionOk="0">
                    <a:moveTo>
                      <a:pt x="5351" y="1"/>
                    </a:moveTo>
                    <a:cubicBezTo>
                      <a:pt x="5351" y="1"/>
                      <a:pt x="3986" y="1498"/>
                      <a:pt x="2832" y="1995"/>
                    </a:cubicBezTo>
                    <a:cubicBezTo>
                      <a:pt x="2832" y="1995"/>
                      <a:pt x="1025" y="2688"/>
                      <a:pt x="1" y="361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58" name="Google Shape;2258;p31"/>
            <p:cNvSpPr/>
            <p:nvPr/>
          </p:nvSpPr>
          <p:spPr>
            <a:xfrm>
              <a:off x="934529" y="1497796"/>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31"/>
            <p:cNvSpPr/>
            <p:nvPr/>
          </p:nvSpPr>
          <p:spPr>
            <a:xfrm>
              <a:off x="2143969" y="1973273"/>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31"/>
            <p:cNvSpPr/>
            <p:nvPr/>
          </p:nvSpPr>
          <p:spPr>
            <a:xfrm>
              <a:off x="6837204" y="2687246"/>
              <a:ext cx="111739" cy="111906"/>
            </a:xfrm>
            <a:custGeom>
              <a:avLst/>
              <a:gdLst/>
              <a:ahLst/>
              <a:cxnLst/>
              <a:rect l="l" t="t" r="r" b="b"/>
              <a:pathLst>
                <a:path w="683" h="684" extrusionOk="0">
                  <a:moveTo>
                    <a:pt x="342" y="0"/>
                  </a:moveTo>
                  <a:cubicBezTo>
                    <a:pt x="153" y="0"/>
                    <a:pt x="1" y="154"/>
                    <a:pt x="1" y="342"/>
                  </a:cubicBezTo>
                  <a:cubicBezTo>
                    <a:pt x="1" y="530"/>
                    <a:pt x="153" y="684"/>
                    <a:pt x="342" y="684"/>
                  </a:cubicBezTo>
                  <a:cubicBezTo>
                    <a:pt x="531" y="684"/>
                    <a:pt x="683" y="530"/>
                    <a:pt x="683" y="342"/>
                  </a:cubicBezTo>
                  <a:cubicBezTo>
                    <a:pt x="683" y="154"/>
                    <a:pt x="531" y="0"/>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61" name="Google Shape;2261;p31"/>
            <p:cNvGrpSpPr/>
            <p:nvPr/>
          </p:nvGrpSpPr>
          <p:grpSpPr>
            <a:xfrm>
              <a:off x="7460781" y="3562093"/>
              <a:ext cx="253850" cy="307524"/>
              <a:chOff x="7167006" y="2088218"/>
              <a:chExt cx="253850" cy="307524"/>
            </a:xfrm>
          </p:grpSpPr>
          <p:sp>
            <p:nvSpPr>
              <p:cNvPr id="2262" name="Google Shape;2262;p31"/>
              <p:cNvSpPr/>
              <p:nvPr/>
            </p:nvSpPr>
            <p:spPr>
              <a:xfrm>
                <a:off x="7213879" y="2088218"/>
                <a:ext cx="111208" cy="206976"/>
              </a:xfrm>
              <a:custGeom>
                <a:avLst/>
                <a:gdLst/>
                <a:ahLst/>
                <a:cxnLst/>
                <a:rect l="l" t="t" r="r" b="b"/>
                <a:pathLst>
                  <a:path w="1210" h="2252" fill="none" extrusionOk="0">
                    <a:moveTo>
                      <a:pt x="1210" y="2252"/>
                    </a:moveTo>
                    <a:cubicBezTo>
                      <a:pt x="1210" y="2252"/>
                      <a:pt x="412" y="1152"/>
                      <a:pt x="1" y="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31"/>
              <p:cNvSpPr/>
              <p:nvPr/>
            </p:nvSpPr>
            <p:spPr>
              <a:xfrm>
                <a:off x="7232261" y="2171303"/>
                <a:ext cx="18198" cy="106337"/>
              </a:xfrm>
              <a:custGeom>
                <a:avLst/>
                <a:gdLst/>
                <a:ahLst/>
                <a:cxnLst/>
                <a:rect l="l" t="t" r="r" b="b"/>
                <a:pathLst>
                  <a:path w="198" h="1157" fill="none" extrusionOk="0">
                    <a:moveTo>
                      <a:pt x="0" y="1156"/>
                    </a:moveTo>
                    <a:lnTo>
                      <a:pt x="198"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31"/>
              <p:cNvSpPr/>
              <p:nvPr/>
            </p:nvSpPr>
            <p:spPr>
              <a:xfrm>
                <a:off x="7167006" y="2257881"/>
                <a:ext cx="97881" cy="112954"/>
              </a:xfrm>
              <a:custGeom>
                <a:avLst/>
                <a:gdLst/>
                <a:ahLst/>
                <a:cxnLst/>
                <a:rect l="l" t="t" r="r" b="b"/>
                <a:pathLst>
                  <a:path w="1065" h="1229" extrusionOk="0">
                    <a:moveTo>
                      <a:pt x="585" y="0"/>
                    </a:moveTo>
                    <a:cubicBezTo>
                      <a:pt x="297" y="0"/>
                      <a:pt x="98" y="224"/>
                      <a:pt x="52" y="529"/>
                    </a:cubicBezTo>
                    <a:cubicBezTo>
                      <a:pt x="1" y="863"/>
                      <a:pt x="155" y="1172"/>
                      <a:pt x="490" y="1223"/>
                    </a:cubicBezTo>
                    <a:cubicBezTo>
                      <a:pt x="518" y="1227"/>
                      <a:pt x="545" y="1229"/>
                      <a:pt x="571" y="1229"/>
                    </a:cubicBezTo>
                    <a:cubicBezTo>
                      <a:pt x="849" y="1229"/>
                      <a:pt x="968" y="984"/>
                      <a:pt x="1014" y="677"/>
                    </a:cubicBezTo>
                    <a:cubicBezTo>
                      <a:pt x="1065" y="341"/>
                      <a:pt x="1009" y="58"/>
                      <a:pt x="674" y="7"/>
                    </a:cubicBezTo>
                    <a:cubicBezTo>
                      <a:pt x="643" y="2"/>
                      <a:pt x="614"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31"/>
              <p:cNvSpPr/>
              <p:nvPr/>
            </p:nvSpPr>
            <p:spPr>
              <a:xfrm>
                <a:off x="7304776" y="2286005"/>
                <a:ext cx="116079" cy="109738"/>
              </a:xfrm>
              <a:custGeom>
                <a:avLst/>
                <a:gdLst/>
                <a:ahLst/>
                <a:cxnLst/>
                <a:rect l="l" t="t" r="r" b="b"/>
                <a:pathLst>
                  <a:path w="1263" h="1194" extrusionOk="0">
                    <a:moveTo>
                      <a:pt x="534" y="1"/>
                    </a:moveTo>
                    <a:cubicBezTo>
                      <a:pt x="461" y="1"/>
                      <a:pt x="384" y="25"/>
                      <a:pt x="302" y="79"/>
                    </a:cubicBezTo>
                    <a:cubicBezTo>
                      <a:pt x="18" y="266"/>
                      <a:pt x="1" y="600"/>
                      <a:pt x="188" y="883"/>
                    </a:cubicBezTo>
                    <a:cubicBezTo>
                      <a:pt x="313" y="1074"/>
                      <a:pt x="500" y="1193"/>
                      <a:pt x="695" y="1193"/>
                    </a:cubicBezTo>
                    <a:cubicBezTo>
                      <a:pt x="790" y="1193"/>
                      <a:pt x="887" y="1165"/>
                      <a:pt x="979" y="1103"/>
                    </a:cubicBezTo>
                    <a:cubicBezTo>
                      <a:pt x="1263" y="917"/>
                      <a:pt x="1190" y="632"/>
                      <a:pt x="1003" y="348"/>
                    </a:cubicBezTo>
                    <a:cubicBezTo>
                      <a:pt x="870" y="147"/>
                      <a:pt x="71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66" name="Google Shape;2266;p31"/>
            <p:cNvSpPr/>
            <p:nvPr/>
          </p:nvSpPr>
          <p:spPr>
            <a:xfrm>
              <a:off x="8165569" y="2481273"/>
              <a:ext cx="90634" cy="90474"/>
            </a:xfrm>
            <a:custGeom>
              <a:avLst/>
              <a:gdLst/>
              <a:ahLst/>
              <a:cxnLst/>
              <a:rect l="l" t="t" r="r" b="b"/>
              <a:pathLst>
                <a:path w="554" h="553" extrusionOk="0">
                  <a:moveTo>
                    <a:pt x="278" y="0"/>
                  </a:moveTo>
                  <a:cubicBezTo>
                    <a:pt x="124" y="0"/>
                    <a:pt x="1" y="124"/>
                    <a:pt x="1" y="276"/>
                  </a:cubicBezTo>
                  <a:cubicBezTo>
                    <a:pt x="1" y="429"/>
                    <a:pt x="124" y="553"/>
                    <a:pt x="278" y="553"/>
                  </a:cubicBezTo>
                  <a:cubicBezTo>
                    <a:pt x="430" y="553"/>
                    <a:pt x="553" y="429"/>
                    <a:pt x="553" y="276"/>
                  </a:cubicBezTo>
                  <a:cubicBezTo>
                    <a:pt x="553" y="124"/>
                    <a:pt x="430"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31"/>
            <p:cNvSpPr/>
            <p:nvPr/>
          </p:nvSpPr>
          <p:spPr>
            <a:xfrm>
              <a:off x="1626470" y="12352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31"/>
            <p:cNvSpPr/>
            <p:nvPr/>
          </p:nvSpPr>
          <p:spPr>
            <a:xfrm>
              <a:off x="2234595" y="292166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31"/>
            <p:cNvSpPr/>
            <p:nvPr/>
          </p:nvSpPr>
          <p:spPr>
            <a:xfrm>
              <a:off x="2892345" y="10064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31"/>
            <p:cNvSpPr/>
            <p:nvPr/>
          </p:nvSpPr>
          <p:spPr>
            <a:xfrm>
              <a:off x="7710145" y="30337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31"/>
            <p:cNvSpPr/>
            <p:nvPr/>
          </p:nvSpPr>
          <p:spPr>
            <a:xfrm>
              <a:off x="6826445" y="89649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31"/>
            <p:cNvSpPr/>
            <p:nvPr/>
          </p:nvSpPr>
          <p:spPr>
            <a:xfrm>
              <a:off x="8190083" y="434781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31"/>
            <p:cNvSpPr/>
            <p:nvPr/>
          </p:nvSpPr>
          <p:spPr>
            <a:xfrm>
              <a:off x="2601245" y="4306218"/>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74" name="Google Shape;2274;p31"/>
            <p:cNvGrpSpPr/>
            <p:nvPr/>
          </p:nvGrpSpPr>
          <p:grpSpPr>
            <a:xfrm>
              <a:off x="2062378" y="1110246"/>
              <a:ext cx="172020" cy="173679"/>
              <a:chOff x="7782063" y="2882713"/>
              <a:chExt cx="194000" cy="195872"/>
            </a:xfrm>
          </p:grpSpPr>
          <p:sp>
            <p:nvSpPr>
              <p:cNvPr id="2275" name="Google Shape;2275;p31"/>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31"/>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31"/>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31"/>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31"/>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31"/>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31"/>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31"/>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31"/>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4" name="Google Shape;2284;p31"/>
            <p:cNvGrpSpPr/>
            <p:nvPr/>
          </p:nvGrpSpPr>
          <p:grpSpPr>
            <a:xfrm>
              <a:off x="6807065" y="4281784"/>
              <a:ext cx="172020" cy="173679"/>
              <a:chOff x="7782063" y="2882713"/>
              <a:chExt cx="194000" cy="195872"/>
            </a:xfrm>
          </p:grpSpPr>
          <p:sp>
            <p:nvSpPr>
              <p:cNvPr id="2285" name="Google Shape;2285;p31"/>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31"/>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31"/>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31"/>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31"/>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31"/>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31"/>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31"/>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31"/>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4" name="Google Shape;2294;p31"/>
            <p:cNvGrpSpPr/>
            <p:nvPr/>
          </p:nvGrpSpPr>
          <p:grpSpPr>
            <a:xfrm>
              <a:off x="1178061" y="2655744"/>
              <a:ext cx="304522" cy="307518"/>
              <a:chOff x="7782063" y="2882713"/>
              <a:chExt cx="194000" cy="195872"/>
            </a:xfrm>
          </p:grpSpPr>
          <p:sp>
            <p:nvSpPr>
              <p:cNvPr id="2295" name="Google Shape;2295;p31"/>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31"/>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31"/>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31"/>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31"/>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31"/>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31"/>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31"/>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31"/>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31"/>
            <p:cNvGrpSpPr/>
            <p:nvPr/>
          </p:nvGrpSpPr>
          <p:grpSpPr>
            <a:xfrm>
              <a:off x="8074628" y="940459"/>
              <a:ext cx="172020" cy="173679"/>
              <a:chOff x="7782063" y="2882713"/>
              <a:chExt cx="194000" cy="195872"/>
            </a:xfrm>
          </p:grpSpPr>
          <p:sp>
            <p:nvSpPr>
              <p:cNvPr id="2305" name="Google Shape;2305;p31"/>
              <p:cNvSpPr/>
              <p:nvPr/>
            </p:nvSpPr>
            <p:spPr>
              <a:xfrm>
                <a:off x="7879196" y="2882713"/>
                <a:ext cx="89" cy="195872"/>
              </a:xfrm>
              <a:custGeom>
                <a:avLst/>
                <a:gdLst/>
                <a:ahLst/>
                <a:cxnLst/>
                <a:rect l="l" t="t" r="r" b="b"/>
                <a:pathLst>
                  <a:path w="1" h="2200" fill="none" extrusionOk="0">
                    <a:moveTo>
                      <a:pt x="1" y="1"/>
                    </a:moveTo>
                    <a:lnTo>
                      <a:pt x="1" y="2199"/>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31"/>
              <p:cNvSpPr/>
              <p:nvPr/>
            </p:nvSpPr>
            <p:spPr>
              <a:xfrm>
                <a:off x="7784199" y="2980647"/>
                <a:ext cx="190084" cy="89"/>
              </a:xfrm>
              <a:custGeom>
                <a:avLst/>
                <a:gdLst/>
                <a:ahLst/>
                <a:cxnLst/>
                <a:rect l="l" t="t" r="r" b="b"/>
                <a:pathLst>
                  <a:path w="2135" h="1" fill="none" extrusionOk="0">
                    <a:moveTo>
                      <a:pt x="1" y="1"/>
                    </a:moveTo>
                    <a:lnTo>
                      <a:pt x="2134"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31"/>
              <p:cNvSpPr/>
              <p:nvPr/>
            </p:nvSpPr>
            <p:spPr>
              <a:xfrm>
                <a:off x="7810018" y="2912449"/>
                <a:ext cx="138178" cy="140048"/>
              </a:xfrm>
              <a:custGeom>
                <a:avLst/>
                <a:gdLst/>
                <a:ahLst/>
                <a:cxnLst/>
                <a:rect l="l" t="t" r="r" b="b"/>
                <a:pathLst>
                  <a:path w="1552" h="1573" fill="none" extrusionOk="0">
                    <a:moveTo>
                      <a:pt x="0" y="1"/>
                    </a:moveTo>
                    <a:lnTo>
                      <a:pt x="1552"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31"/>
              <p:cNvSpPr/>
              <p:nvPr/>
            </p:nvSpPr>
            <p:spPr>
              <a:xfrm>
                <a:off x="7810018" y="2912449"/>
                <a:ext cx="133994" cy="140048"/>
              </a:xfrm>
              <a:custGeom>
                <a:avLst/>
                <a:gdLst/>
                <a:ahLst/>
                <a:cxnLst/>
                <a:rect l="l" t="t" r="r" b="b"/>
                <a:pathLst>
                  <a:path w="1505" h="1573" fill="none" extrusionOk="0">
                    <a:moveTo>
                      <a:pt x="1504" y="1"/>
                    </a:moveTo>
                    <a:lnTo>
                      <a:pt x="0" y="1573"/>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31"/>
              <p:cNvSpPr/>
              <p:nvPr/>
            </p:nvSpPr>
            <p:spPr>
              <a:xfrm>
                <a:off x="7849459" y="2888054"/>
                <a:ext cx="59741" cy="28045"/>
              </a:xfrm>
              <a:custGeom>
                <a:avLst/>
                <a:gdLst/>
                <a:ahLst/>
                <a:cxnLst/>
                <a:rect l="l" t="t" r="r" b="b"/>
                <a:pathLst>
                  <a:path w="671" h="315" fill="none" extrusionOk="0">
                    <a:moveTo>
                      <a:pt x="1" y="1"/>
                    </a:moveTo>
                    <a:lnTo>
                      <a:pt x="333" y="314"/>
                    </a:lnTo>
                    <a:lnTo>
                      <a:pt x="670"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31"/>
              <p:cNvSpPr/>
              <p:nvPr/>
            </p:nvSpPr>
            <p:spPr>
              <a:xfrm>
                <a:off x="7948107" y="2951623"/>
                <a:ext cx="27956" cy="59830"/>
              </a:xfrm>
              <a:custGeom>
                <a:avLst/>
                <a:gdLst/>
                <a:ahLst/>
                <a:cxnLst/>
                <a:rect l="l" t="t" r="r" b="b"/>
                <a:pathLst>
                  <a:path w="314" h="672" fill="none" extrusionOk="0">
                    <a:moveTo>
                      <a:pt x="314" y="1"/>
                    </a:moveTo>
                    <a:lnTo>
                      <a:pt x="1" y="333"/>
                    </a:lnTo>
                    <a:lnTo>
                      <a:pt x="314" y="672"/>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31"/>
              <p:cNvSpPr/>
              <p:nvPr/>
            </p:nvSpPr>
            <p:spPr>
              <a:xfrm>
                <a:off x="7782063" y="2951623"/>
                <a:ext cx="28045" cy="59830"/>
              </a:xfrm>
              <a:custGeom>
                <a:avLst/>
                <a:gdLst/>
                <a:ahLst/>
                <a:cxnLst/>
                <a:rect l="l" t="t" r="r" b="b"/>
                <a:pathLst>
                  <a:path w="315" h="672" fill="none" extrusionOk="0">
                    <a:moveTo>
                      <a:pt x="1" y="672"/>
                    </a:moveTo>
                    <a:lnTo>
                      <a:pt x="314" y="338"/>
                    </a:lnTo>
                    <a:lnTo>
                      <a:pt x="1" y="1"/>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31"/>
              <p:cNvSpPr/>
              <p:nvPr/>
            </p:nvSpPr>
            <p:spPr>
              <a:xfrm>
                <a:off x="7849459" y="3049024"/>
                <a:ext cx="57604" cy="28045"/>
              </a:xfrm>
              <a:custGeom>
                <a:avLst/>
                <a:gdLst/>
                <a:ahLst/>
                <a:cxnLst/>
                <a:rect l="l" t="t" r="r" b="b"/>
                <a:pathLst>
                  <a:path w="647" h="315" fill="none" extrusionOk="0">
                    <a:moveTo>
                      <a:pt x="646" y="314"/>
                    </a:moveTo>
                    <a:lnTo>
                      <a:pt x="338" y="1"/>
                    </a:lnTo>
                    <a:lnTo>
                      <a:pt x="1" y="314"/>
                    </a:ln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31"/>
              <p:cNvSpPr/>
              <p:nvPr/>
            </p:nvSpPr>
            <p:spPr>
              <a:xfrm>
                <a:off x="7845097" y="2954027"/>
                <a:ext cx="57782" cy="49413"/>
              </a:xfrm>
              <a:custGeom>
                <a:avLst/>
                <a:gdLst/>
                <a:ahLst/>
                <a:cxnLst/>
                <a:rect l="l" t="t" r="r" b="b"/>
                <a:pathLst>
                  <a:path w="649" h="555" extrusionOk="0">
                    <a:moveTo>
                      <a:pt x="371" y="1"/>
                    </a:moveTo>
                    <a:cubicBezTo>
                      <a:pt x="125" y="1"/>
                      <a:pt x="1" y="299"/>
                      <a:pt x="176" y="472"/>
                    </a:cubicBezTo>
                    <a:cubicBezTo>
                      <a:pt x="232" y="529"/>
                      <a:pt x="302" y="555"/>
                      <a:pt x="370" y="555"/>
                    </a:cubicBezTo>
                    <a:cubicBezTo>
                      <a:pt x="512" y="555"/>
                      <a:pt x="649" y="443"/>
                      <a:pt x="648" y="276"/>
                    </a:cubicBezTo>
                    <a:cubicBezTo>
                      <a:pt x="648" y="124"/>
                      <a:pt x="524" y="1"/>
                      <a:pt x="372" y="1"/>
                    </a:cubicBezTo>
                    <a:cubicBezTo>
                      <a:pt x="372" y="1"/>
                      <a:pt x="371" y="1"/>
                      <a:pt x="371" y="1"/>
                    </a:cubicBezTo>
                    <a:close/>
                  </a:path>
                </a:pathLst>
              </a:custGeom>
              <a:solidFill>
                <a:srgbClr val="8D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62870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06411033-6B67-574F-9B30-A0A019C806A6}"/>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7D398976-79F1-AE4A-B06A-D88D76C15D40}"/>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5DFE043F-9571-A448-8744-F8ADC12A0522}"/>
              </a:ext>
            </a:extLst>
          </p:cNvPr>
          <p:cNvSpPr>
            <a:spLocks noGrp="1"/>
          </p:cNvSpPr>
          <p:nvPr>
            <p:ph type="sldNum" sz="quarter" idx="12"/>
          </p:nvPr>
        </p:nvSpPr>
        <p:spPr/>
        <p:txBody>
          <a:bodyPr/>
          <a:lstStyle>
            <a:lvl1pPr>
              <a:defRPr/>
            </a:lvl1pPr>
          </a:lstStyle>
          <a:p>
            <a:fld id="{B0092ADC-9592-D94C-8DF2-00007990E06D}" type="slidenum">
              <a:rPr lang="en-US" altLang="en-VN"/>
              <a:pPr/>
              <a:t>‹#›</a:t>
            </a:fld>
            <a:endParaRPr lang="en-US" altLang="en-VN"/>
          </a:p>
        </p:txBody>
      </p:sp>
    </p:spTree>
    <p:extLst>
      <p:ext uri="{BB962C8B-B14F-4D97-AF65-F5344CB8AC3E}">
        <p14:creationId xmlns:p14="http://schemas.microsoft.com/office/powerpoint/2010/main" val="192476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026FB-4195-484F-BAD5-7E8647D459D0}"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368002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DEB36583-665F-8F42-A28E-93D9308C23F1}"/>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832D9784-8B1B-864C-B5B1-FDC72DBA5957}"/>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0D6CBD1-93B7-0E4A-B39F-C683392F9DB5}"/>
              </a:ext>
            </a:extLst>
          </p:cNvPr>
          <p:cNvSpPr>
            <a:spLocks noGrp="1"/>
          </p:cNvSpPr>
          <p:nvPr>
            <p:ph type="sldNum" sz="quarter" idx="12"/>
          </p:nvPr>
        </p:nvSpPr>
        <p:spPr/>
        <p:txBody>
          <a:bodyPr/>
          <a:lstStyle>
            <a:lvl1pPr>
              <a:defRPr/>
            </a:lvl1pPr>
          </a:lstStyle>
          <a:p>
            <a:fld id="{8A377680-DDF3-AB4C-8271-18EFC0F10A90}" type="slidenum">
              <a:rPr lang="en-US" altLang="en-VN"/>
              <a:pPr/>
              <a:t>‹#›</a:t>
            </a:fld>
            <a:endParaRPr lang="en-US" altLang="en-VN"/>
          </a:p>
        </p:txBody>
      </p:sp>
    </p:spTree>
    <p:extLst>
      <p:ext uri="{BB962C8B-B14F-4D97-AF65-F5344CB8AC3E}">
        <p14:creationId xmlns:p14="http://schemas.microsoft.com/office/powerpoint/2010/main" val="898306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C3637722-0133-8B43-93FF-25ABD0830919}"/>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C41A9490-5BDB-C246-90BD-FA02E7DEA238}"/>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8D50AF9-011C-F346-81EB-4D3107F5CFF5}"/>
              </a:ext>
            </a:extLst>
          </p:cNvPr>
          <p:cNvSpPr>
            <a:spLocks noGrp="1"/>
          </p:cNvSpPr>
          <p:nvPr>
            <p:ph type="sldNum" sz="quarter" idx="12"/>
          </p:nvPr>
        </p:nvSpPr>
        <p:spPr/>
        <p:txBody>
          <a:bodyPr/>
          <a:lstStyle>
            <a:lvl1pPr>
              <a:defRPr/>
            </a:lvl1pPr>
          </a:lstStyle>
          <a:p>
            <a:fld id="{B6950936-61F0-3143-AAFF-C4A081A58123}" type="slidenum">
              <a:rPr lang="en-US" altLang="en-VN"/>
              <a:pPr/>
              <a:t>‹#›</a:t>
            </a:fld>
            <a:endParaRPr lang="en-US" altLang="en-VN"/>
          </a:p>
        </p:txBody>
      </p:sp>
    </p:spTree>
    <p:extLst>
      <p:ext uri="{BB962C8B-B14F-4D97-AF65-F5344CB8AC3E}">
        <p14:creationId xmlns:p14="http://schemas.microsoft.com/office/powerpoint/2010/main" val="2110093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F3D90420-CFFC-F649-ACD3-FA7BF258D8FD}"/>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9636E651-7FFD-4642-B001-0518F20CBD5B}"/>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35DE1A63-BDDC-8549-8D62-C243F1604260}"/>
              </a:ext>
            </a:extLst>
          </p:cNvPr>
          <p:cNvSpPr>
            <a:spLocks noGrp="1"/>
          </p:cNvSpPr>
          <p:nvPr>
            <p:ph type="sldNum" sz="quarter" idx="12"/>
          </p:nvPr>
        </p:nvSpPr>
        <p:spPr/>
        <p:txBody>
          <a:bodyPr/>
          <a:lstStyle>
            <a:lvl1pPr>
              <a:defRPr/>
            </a:lvl1pPr>
          </a:lstStyle>
          <a:p>
            <a:fld id="{5F135B2D-4D6F-5649-8CAD-303692A971A4}" type="slidenum">
              <a:rPr lang="en-US" altLang="en-VN"/>
              <a:pPr/>
              <a:t>‹#›</a:t>
            </a:fld>
            <a:endParaRPr lang="en-US" altLang="en-VN"/>
          </a:p>
        </p:txBody>
      </p:sp>
    </p:spTree>
    <p:extLst>
      <p:ext uri="{BB962C8B-B14F-4D97-AF65-F5344CB8AC3E}">
        <p14:creationId xmlns:p14="http://schemas.microsoft.com/office/powerpoint/2010/main" val="2558181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7A7440F9-3E72-C343-A030-7858A7D216C3}"/>
              </a:ext>
            </a:extLst>
          </p:cNvPr>
          <p:cNvSpPr>
            <a:spLocks noGrp="1"/>
          </p:cNvSpPr>
          <p:nvPr>
            <p:ph type="dt" sz="half" idx="10"/>
          </p:nvPr>
        </p:nvSpPr>
        <p:spPr/>
        <p:txBody>
          <a:bodyPr/>
          <a:lstStyle>
            <a:lvl1pPr>
              <a:defRPr/>
            </a:lvl1pPr>
          </a:lstStyle>
          <a:p>
            <a:pPr>
              <a:defRPr/>
            </a:pPr>
            <a:endParaRPr lang="en-US"/>
          </a:p>
        </p:txBody>
      </p:sp>
      <p:sp>
        <p:nvSpPr>
          <p:cNvPr id="8" name="Nơi giữ chỗ cho Chân trang 4">
            <a:extLst>
              <a:ext uri="{FF2B5EF4-FFF2-40B4-BE49-F238E27FC236}">
                <a16:creationId xmlns:a16="http://schemas.microsoft.com/office/drawing/2014/main" id="{143AEE91-DADE-8C41-931A-5469686CE791}"/>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id="{25BB00B0-45CA-B249-830B-678316C93A79}"/>
              </a:ext>
            </a:extLst>
          </p:cNvPr>
          <p:cNvSpPr>
            <a:spLocks noGrp="1"/>
          </p:cNvSpPr>
          <p:nvPr>
            <p:ph type="sldNum" sz="quarter" idx="12"/>
          </p:nvPr>
        </p:nvSpPr>
        <p:spPr/>
        <p:txBody>
          <a:bodyPr/>
          <a:lstStyle>
            <a:lvl1pPr>
              <a:defRPr/>
            </a:lvl1pPr>
          </a:lstStyle>
          <a:p>
            <a:fld id="{64B00B16-C369-FE4C-86A4-6C42188F582D}" type="slidenum">
              <a:rPr lang="en-US" altLang="en-VN"/>
              <a:pPr/>
              <a:t>‹#›</a:t>
            </a:fld>
            <a:endParaRPr lang="en-US" altLang="en-VN"/>
          </a:p>
        </p:txBody>
      </p:sp>
    </p:spTree>
    <p:extLst>
      <p:ext uri="{BB962C8B-B14F-4D97-AF65-F5344CB8AC3E}">
        <p14:creationId xmlns:p14="http://schemas.microsoft.com/office/powerpoint/2010/main" val="189455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F8C45FF8-D7A9-7449-864A-BCF671D39837}"/>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id="{516BD604-A42A-8E49-95E6-0C5C62674B9E}"/>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A36E67DD-E15D-754D-9619-0F3B1DF47EFE}"/>
              </a:ext>
            </a:extLst>
          </p:cNvPr>
          <p:cNvSpPr>
            <a:spLocks noGrp="1"/>
          </p:cNvSpPr>
          <p:nvPr>
            <p:ph type="sldNum" sz="quarter" idx="12"/>
          </p:nvPr>
        </p:nvSpPr>
        <p:spPr/>
        <p:txBody>
          <a:bodyPr/>
          <a:lstStyle>
            <a:lvl1pPr>
              <a:defRPr/>
            </a:lvl1pPr>
          </a:lstStyle>
          <a:p>
            <a:fld id="{7483ADB5-59D5-4540-8C21-EEC1957DC0E8}" type="slidenum">
              <a:rPr lang="en-US" altLang="en-VN"/>
              <a:pPr/>
              <a:t>‹#›</a:t>
            </a:fld>
            <a:endParaRPr lang="en-US" altLang="en-VN"/>
          </a:p>
        </p:txBody>
      </p:sp>
    </p:spTree>
    <p:extLst>
      <p:ext uri="{BB962C8B-B14F-4D97-AF65-F5344CB8AC3E}">
        <p14:creationId xmlns:p14="http://schemas.microsoft.com/office/powerpoint/2010/main" val="3762963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576319A9-79C3-8042-B184-CB1A951500B1}"/>
              </a:ext>
            </a:extLst>
          </p:cNvPr>
          <p:cNvSpPr>
            <a:spLocks noGrp="1"/>
          </p:cNvSpPr>
          <p:nvPr>
            <p:ph type="dt" sz="half" idx="10"/>
          </p:nvPr>
        </p:nvSpPr>
        <p:spPr/>
        <p:txBody>
          <a:bodyPr/>
          <a:lstStyle>
            <a:lvl1pPr>
              <a:defRPr/>
            </a:lvl1pPr>
          </a:lstStyle>
          <a:p>
            <a:pPr>
              <a:defRPr/>
            </a:pPr>
            <a:endParaRPr lang="en-US"/>
          </a:p>
        </p:txBody>
      </p:sp>
      <p:sp>
        <p:nvSpPr>
          <p:cNvPr id="3" name="Nơi giữ chỗ cho Chân trang 4">
            <a:extLst>
              <a:ext uri="{FF2B5EF4-FFF2-40B4-BE49-F238E27FC236}">
                <a16:creationId xmlns:a16="http://schemas.microsoft.com/office/drawing/2014/main" id="{5098EC25-0EB7-FF4F-BCC5-3C462FA6CAED}"/>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id="{FDEC0F3E-3E6C-1E4F-A40C-ACB748BC1D84}"/>
              </a:ext>
            </a:extLst>
          </p:cNvPr>
          <p:cNvSpPr>
            <a:spLocks noGrp="1"/>
          </p:cNvSpPr>
          <p:nvPr>
            <p:ph type="sldNum" sz="quarter" idx="12"/>
          </p:nvPr>
        </p:nvSpPr>
        <p:spPr/>
        <p:txBody>
          <a:bodyPr/>
          <a:lstStyle>
            <a:lvl1pPr>
              <a:defRPr/>
            </a:lvl1pPr>
          </a:lstStyle>
          <a:p>
            <a:fld id="{089AA697-94A6-294F-A3E4-5BBCE1EC2BD4}" type="slidenum">
              <a:rPr lang="en-US" altLang="en-VN"/>
              <a:pPr/>
              <a:t>‹#›</a:t>
            </a:fld>
            <a:endParaRPr lang="en-US" altLang="en-VN"/>
          </a:p>
        </p:txBody>
      </p:sp>
    </p:spTree>
    <p:extLst>
      <p:ext uri="{BB962C8B-B14F-4D97-AF65-F5344CB8AC3E}">
        <p14:creationId xmlns:p14="http://schemas.microsoft.com/office/powerpoint/2010/main" val="1807977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19036B10-384F-B241-9DE8-072C03F290E5}"/>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9612DD5B-21B7-F444-8CDC-D743AC8B4F0C}"/>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9FD6CA35-706F-3644-BF71-492920B125A9}"/>
              </a:ext>
            </a:extLst>
          </p:cNvPr>
          <p:cNvSpPr>
            <a:spLocks noGrp="1"/>
          </p:cNvSpPr>
          <p:nvPr>
            <p:ph type="sldNum" sz="quarter" idx="12"/>
          </p:nvPr>
        </p:nvSpPr>
        <p:spPr/>
        <p:txBody>
          <a:bodyPr/>
          <a:lstStyle>
            <a:lvl1pPr>
              <a:defRPr/>
            </a:lvl1pPr>
          </a:lstStyle>
          <a:p>
            <a:fld id="{A834B9D1-1C06-8E49-A1AF-7C3A955D351E}" type="slidenum">
              <a:rPr lang="en-US" altLang="en-VN"/>
              <a:pPr/>
              <a:t>‹#›</a:t>
            </a:fld>
            <a:endParaRPr lang="en-US" altLang="en-VN"/>
          </a:p>
        </p:txBody>
      </p:sp>
    </p:spTree>
    <p:extLst>
      <p:ext uri="{BB962C8B-B14F-4D97-AF65-F5344CB8AC3E}">
        <p14:creationId xmlns:p14="http://schemas.microsoft.com/office/powerpoint/2010/main" val="337855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0B80B15C-103D-964D-83F2-72C2AE27FDBC}"/>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id="{D8FDC88D-C8CA-CE49-890C-B67231CF8890}"/>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250FEA0A-84C7-7B47-84B8-444FD327E5FF}"/>
              </a:ext>
            </a:extLst>
          </p:cNvPr>
          <p:cNvSpPr>
            <a:spLocks noGrp="1"/>
          </p:cNvSpPr>
          <p:nvPr>
            <p:ph type="sldNum" sz="quarter" idx="12"/>
          </p:nvPr>
        </p:nvSpPr>
        <p:spPr/>
        <p:txBody>
          <a:bodyPr/>
          <a:lstStyle>
            <a:lvl1pPr>
              <a:defRPr/>
            </a:lvl1pPr>
          </a:lstStyle>
          <a:p>
            <a:fld id="{070255F9-485B-BC40-8CEE-5825B6140949}" type="slidenum">
              <a:rPr lang="en-US" altLang="en-VN"/>
              <a:pPr/>
              <a:t>‹#›</a:t>
            </a:fld>
            <a:endParaRPr lang="en-US" altLang="en-VN"/>
          </a:p>
        </p:txBody>
      </p:sp>
    </p:spTree>
    <p:extLst>
      <p:ext uri="{BB962C8B-B14F-4D97-AF65-F5344CB8AC3E}">
        <p14:creationId xmlns:p14="http://schemas.microsoft.com/office/powerpoint/2010/main" val="375702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1294624B-BEE3-1845-BA8E-12C2EBB17AE5}"/>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25CF7600-BA0C-8749-AD1C-E6DBFA3D7B32}"/>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3F599BB1-7E3F-FE4F-8E9B-C862CFD990F2}"/>
              </a:ext>
            </a:extLst>
          </p:cNvPr>
          <p:cNvSpPr>
            <a:spLocks noGrp="1"/>
          </p:cNvSpPr>
          <p:nvPr>
            <p:ph type="sldNum" sz="quarter" idx="12"/>
          </p:nvPr>
        </p:nvSpPr>
        <p:spPr/>
        <p:txBody>
          <a:bodyPr/>
          <a:lstStyle>
            <a:lvl1pPr>
              <a:defRPr/>
            </a:lvl1pPr>
          </a:lstStyle>
          <a:p>
            <a:fld id="{9D3387DB-DBE4-0448-B743-DC7D133D4D91}" type="slidenum">
              <a:rPr lang="en-US" altLang="en-VN"/>
              <a:pPr/>
              <a:t>‹#›</a:t>
            </a:fld>
            <a:endParaRPr lang="en-US" altLang="en-VN"/>
          </a:p>
        </p:txBody>
      </p:sp>
    </p:spTree>
    <p:extLst>
      <p:ext uri="{BB962C8B-B14F-4D97-AF65-F5344CB8AC3E}">
        <p14:creationId xmlns:p14="http://schemas.microsoft.com/office/powerpoint/2010/main" val="3669904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5C30BBFD-F825-2047-8CA9-795CBA1E29CA}"/>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1D27E7B5-D316-904D-AE82-6370D00E3416}"/>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EC1B8673-9EB1-F042-884F-B2F696D4C23D}"/>
              </a:ext>
            </a:extLst>
          </p:cNvPr>
          <p:cNvSpPr>
            <a:spLocks noGrp="1"/>
          </p:cNvSpPr>
          <p:nvPr>
            <p:ph type="sldNum" sz="quarter" idx="12"/>
          </p:nvPr>
        </p:nvSpPr>
        <p:spPr/>
        <p:txBody>
          <a:bodyPr/>
          <a:lstStyle>
            <a:lvl1pPr>
              <a:defRPr/>
            </a:lvl1pPr>
          </a:lstStyle>
          <a:p>
            <a:fld id="{56542F4B-97DA-1B4B-838A-B0FBA9DF6EFF}" type="slidenum">
              <a:rPr lang="en-US" altLang="en-VN"/>
              <a:pPr/>
              <a:t>‹#›</a:t>
            </a:fld>
            <a:endParaRPr lang="en-US" altLang="en-VN"/>
          </a:p>
        </p:txBody>
      </p:sp>
    </p:spTree>
    <p:extLst>
      <p:ext uri="{BB962C8B-B14F-4D97-AF65-F5344CB8AC3E}">
        <p14:creationId xmlns:p14="http://schemas.microsoft.com/office/powerpoint/2010/main" val="352370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026FB-4195-484F-BAD5-7E8647D459D0}"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65821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AD9D-C89B-4245-B342-96E97E483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893DFE48-FC21-2A42-AD53-5200AF999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AD4E8EC3-A0C9-694E-97AD-8D7BA152360E}"/>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C69B89B2-7B51-BE4D-97FB-15B8633D2D25}"/>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244DF10B-86CF-544C-8B24-B82158054AE0}"/>
              </a:ext>
            </a:extLst>
          </p:cNvPr>
          <p:cNvSpPr>
            <a:spLocks noGrp="1"/>
          </p:cNvSpPr>
          <p:nvPr>
            <p:ph type="sldNum" sz="quarter" idx="12"/>
          </p:nvPr>
        </p:nvSpPr>
        <p:spPr/>
        <p:txBody>
          <a:bodyPr/>
          <a:lstStyle>
            <a:lvl1pPr>
              <a:defRPr/>
            </a:lvl1pPr>
          </a:lstStyle>
          <a:p>
            <a:fld id="{EE0F54A6-8EEF-264C-BAA9-34ED86EE3D3C}" type="slidenum">
              <a:rPr lang="en-US" altLang="en-VN"/>
              <a:pPr/>
              <a:t>‹#›</a:t>
            </a:fld>
            <a:endParaRPr lang="en-US" altLang="en-VN"/>
          </a:p>
        </p:txBody>
      </p:sp>
    </p:spTree>
    <p:extLst>
      <p:ext uri="{BB962C8B-B14F-4D97-AF65-F5344CB8AC3E}">
        <p14:creationId xmlns:p14="http://schemas.microsoft.com/office/powerpoint/2010/main" val="404526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FDA8-53EA-D348-890F-069E11B00BB5}"/>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002548F2-E6FA-4044-A5E0-4DCE881877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489C9E45-DB23-A94F-9853-3CB7A5697F6C}"/>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2252E7C1-A97E-374F-B6CB-E716C7A0E4E0}"/>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6A0A526A-9389-5843-A3FC-A9BA62E721D1}"/>
              </a:ext>
            </a:extLst>
          </p:cNvPr>
          <p:cNvSpPr>
            <a:spLocks noGrp="1"/>
          </p:cNvSpPr>
          <p:nvPr>
            <p:ph type="sldNum" sz="quarter" idx="12"/>
          </p:nvPr>
        </p:nvSpPr>
        <p:spPr/>
        <p:txBody>
          <a:bodyPr/>
          <a:lstStyle>
            <a:lvl1pPr>
              <a:defRPr/>
            </a:lvl1pPr>
          </a:lstStyle>
          <a:p>
            <a:fld id="{A740D849-A01D-C04C-B941-3049077462FE}" type="slidenum">
              <a:rPr lang="en-US" altLang="en-VN"/>
              <a:pPr/>
              <a:t>‹#›</a:t>
            </a:fld>
            <a:endParaRPr lang="en-US" altLang="en-VN"/>
          </a:p>
        </p:txBody>
      </p:sp>
    </p:spTree>
    <p:extLst>
      <p:ext uri="{BB962C8B-B14F-4D97-AF65-F5344CB8AC3E}">
        <p14:creationId xmlns:p14="http://schemas.microsoft.com/office/powerpoint/2010/main" val="1874201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6261-5774-A349-B301-C453FCFAD3D5}"/>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D21C6339-1050-D147-BFED-452761679BF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ACD9FEB-BDC6-2B47-B226-FA1BB2238CE8}"/>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A2A241F4-2604-3147-BACB-D16F0ED231DB}"/>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90249D5B-EE54-D442-A06C-635A3D956E50}"/>
              </a:ext>
            </a:extLst>
          </p:cNvPr>
          <p:cNvSpPr>
            <a:spLocks noGrp="1"/>
          </p:cNvSpPr>
          <p:nvPr>
            <p:ph type="sldNum" sz="quarter" idx="12"/>
          </p:nvPr>
        </p:nvSpPr>
        <p:spPr/>
        <p:txBody>
          <a:bodyPr/>
          <a:lstStyle>
            <a:lvl1pPr>
              <a:defRPr/>
            </a:lvl1pPr>
          </a:lstStyle>
          <a:p>
            <a:fld id="{70FEEE56-6B11-0C43-A16E-9F00185C15B8}" type="slidenum">
              <a:rPr lang="en-US" altLang="en-VN"/>
              <a:pPr/>
              <a:t>‹#›</a:t>
            </a:fld>
            <a:endParaRPr lang="en-US" altLang="en-VN"/>
          </a:p>
        </p:txBody>
      </p:sp>
    </p:spTree>
    <p:extLst>
      <p:ext uri="{BB962C8B-B14F-4D97-AF65-F5344CB8AC3E}">
        <p14:creationId xmlns:p14="http://schemas.microsoft.com/office/powerpoint/2010/main" val="3971925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EE28D-445C-1F4E-8BD1-DC6707A1E794}"/>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DBB51E8A-9350-C241-BA94-6C66FF0052AD}"/>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6816B29A-F1F7-1A4D-A33F-F6C5DFF5D5E4}"/>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828BCE3C-DFDF-CB46-A2F5-5DF9A68C4BA0}"/>
              </a:ext>
            </a:extLst>
          </p:cNvPr>
          <p:cNvSpPr>
            <a:spLocks noGrp="1"/>
          </p:cNvSpPr>
          <p:nvPr>
            <p:ph type="dt" sz="half" idx="10"/>
          </p:nvPr>
        </p:nvSpPr>
        <p:spPr/>
        <p:txBody>
          <a:bodyPr/>
          <a:lstStyle>
            <a:lvl1pPr>
              <a:defRPr/>
            </a:lvl1pPr>
          </a:lstStyle>
          <a:p>
            <a:endParaRPr lang="en-US" altLang="en-VN"/>
          </a:p>
        </p:txBody>
      </p:sp>
      <p:sp>
        <p:nvSpPr>
          <p:cNvPr id="6" name="Footer Placeholder 5">
            <a:extLst>
              <a:ext uri="{FF2B5EF4-FFF2-40B4-BE49-F238E27FC236}">
                <a16:creationId xmlns:a16="http://schemas.microsoft.com/office/drawing/2014/main" id="{6EE33FFD-681D-B547-8F22-09E83A3022B9}"/>
              </a:ext>
            </a:extLst>
          </p:cNvPr>
          <p:cNvSpPr>
            <a:spLocks noGrp="1"/>
          </p:cNvSpPr>
          <p:nvPr>
            <p:ph type="ftr" sz="quarter" idx="11"/>
          </p:nvPr>
        </p:nvSpPr>
        <p:spPr/>
        <p:txBody>
          <a:bodyPr/>
          <a:lstStyle>
            <a:lvl1pPr>
              <a:defRPr/>
            </a:lvl1pPr>
          </a:lstStyle>
          <a:p>
            <a:endParaRPr lang="en-US" altLang="en-VN"/>
          </a:p>
        </p:txBody>
      </p:sp>
      <p:sp>
        <p:nvSpPr>
          <p:cNvPr id="7" name="Slide Number Placeholder 6">
            <a:extLst>
              <a:ext uri="{FF2B5EF4-FFF2-40B4-BE49-F238E27FC236}">
                <a16:creationId xmlns:a16="http://schemas.microsoft.com/office/drawing/2014/main" id="{493D0F38-9AEA-C941-AD32-D2BC096414C6}"/>
              </a:ext>
            </a:extLst>
          </p:cNvPr>
          <p:cNvSpPr>
            <a:spLocks noGrp="1"/>
          </p:cNvSpPr>
          <p:nvPr>
            <p:ph type="sldNum" sz="quarter" idx="12"/>
          </p:nvPr>
        </p:nvSpPr>
        <p:spPr/>
        <p:txBody>
          <a:bodyPr/>
          <a:lstStyle>
            <a:lvl1pPr>
              <a:defRPr/>
            </a:lvl1pPr>
          </a:lstStyle>
          <a:p>
            <a:fld id="{C68F0883-B8EB-7945-BE43-0447D0557140}" type="slidenum">
              <a:rPr lang="en-US" altLang="en-VN"/>
              <a:pPr/>
              <a:t>‹#›</a:t>
            </a:fld>
            <a:endParaRPr lang="en-US" altLang="en-VN"/>
          </a:p>
        </p:txBody>
      </p:sp>
    </p:spTree>
    <p:extLst>
      <p:ext uri="{BB962C8B-B14F-4D97-AF65-F5344CB8AC3E}">
        <p14:creationId xmlns:p14="http://schemas.microsoft.com/office/powerpoint/2010/main" val="4142053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AE7D-24BE-6E4C-93E6-139FD917EFA0}"/>
              </a:ext>
            </a:extLst>
          </p:cNvPr>
          <p:cNvSpPr>
            <a:spLocks noGrp="1"/>
          </p:cNvSpPr>
          <p:nvPr>
            <p:ph type="title"/>
          </p:nvPr>
        </p:nvSpPr>
        <p:spPr>
          <a:xfrm>
            <a:off x="840317" y="365126"/>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7E1BF30A-77F6-004C-A25D-85CA0CF9F06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EA0D6-AF4B-8D45-93E6-85F169F3DAC7}"/>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EB858424-ED56-AF4E-846C-DCF5B7B36FF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9497BC-7589-6546-B9E5-E5EC2A407675}"/>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9942FD6E-C302-BD4F-8C8C-494B0F1F5602}"/>
              </a:ext>
            </a:extLst>
          </p:cNvPr>
          <p:cNvSpPr>
            <a:spLocks noGrp="1"/>
          </p:cNvSpPr>
          <p:nvPr>
            <p:ph type="dt" sz="half" idx="10"/>
          </p:nvPr>
        </p:nvSpPr>
        <p:spPr/>
        <p:txBody>
          <a:bodyPr/>
          <a:lstStyle>
            <a:lvl1pPr>
              <a:defRPr/>
            </a:lvl1pPr>
          </a:lstStyle>
          <a:p>
            <a:endParaRPr lang="en-US" altLang="en-VN"/>
          </a:p>
        </p:txBody>
      </p:sp>
      <p:sp>
        <p:nvSpPr>
          <p:cNvPr id="8" name="Footer Placeholder 7">
            <a:extLst>
              <a:ext uri="{FF2B5EF4-FFF2-40B4-BE49-F238E27FC236}">
                <a16:creationId xmlns:a16="http://schemas.microsoft.com/office/drawing/2014/main" id="{81931C6E-4C07-E24C-91D6-69BE7B5E3060}"/>
              </a:ext>
            </a:extLst>
          </p:cNvPr>
          <p:cNvSpPr>
            <a:spLocks noGrp="1"/>
          </p:cNvSpPr>
          <p:nvPr>
            <p:ph type="ftr" sz="quarter" idx="11"/>
          </p:nvPr>
        </p:nvSpPr>
        <p:spPr/>
        <p:txBody>
          <a:bodyPr/>
          <a:lstStyle>
            <a:lvl1pPr>
              <a:defRPr/>
            </a:lvl1pPr>
          </a:lstStyle>
          <a:p>
            <a:endParaRPr lang="en-US" altLang="en-VN"/>
          </a:p>
        </p:txBody>
      </p:sp>
      <p:sp>
        <p:nvSpPr>
          <p:cNvPr id="9" name="Slide Number Placeholder 8">
            <a:extLst>
              <a:ext uri="{FF2B5EF4-FFF2-40B4-BE49-F238E27FC236}">
                <a16:creationId xmlns:a16="http://schemas.microsoft.com/office/drawing/2014/main" id="{92F67BCE-F5E5-9C47-8539-F4A559D0A002}"/>
              </a:ext>
            </a:extLst>
          </p:cNvPr>
          <p:cNvSpPr>
            <a:spLocks noGrp="1"/>
          </p:cNvSpPr>
          <p:nvPr>
            <p:ph type="sldNum" sz="quarter" idx="12"/>
          </p:nvPr>
        </p:nvSpPr>
        <p:spPr/>
        <p:txBody>
          <a:bodyPr/>
          <a:lstStyle>
            <a:lvl1pPr>
              <a:defRPr/>
            </a:lvl1pPr>
          </a:lstStyle>
          <a:p>
            <a:fld id="{C9301E16-B0D8-7645-A5B7-B791DA6709B7}" type="slidenum">
              <a:rPr lang="en-US" altLang="en-VN"/>
              <a:pPr/>
              <a:t>‹#›</a:t>
            </a:fld>
            <a:endParaRPr lang="en-US" altLang="en-VN"/>
          </a:p>
        </p:txBody>
      </p:sp>
    </p:spTree>
    <p:extLst>
      <p:ext uri="{BB962C8B-B14F-4D97-AF65-F5344CB8AC3E}">
        <p14:creationId xmlns:p14="http://schemas.microsoft.com/office/powerpoint/2010/main" val="3183406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0D33-AA53-A54B-B060-61910F8E36E6}"/>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016E854-7A51-9445-839E-DB345813DD24}"/>
              </a:ext>
            </a:extLst>
          </p:cNvPr>
          <p:cNvSpPr>
            <a:spLocks noGrp="1"/>
          </p:cNvSpPr>
          <p:nvPr>
            <p:ph type="dt" sz="half" idx="10"/>
          </p:nvPr>
        </p:nvSpPr>
        <p:spPr/>
        <p:txBody>
          <a:bodyPr/>
          <a:lstStyle>
            <a:lvl1pPr>
              <a:defRPr/>
            </a:lvl1pPr>
          </a:lstStyle>
          <a:p>
            <a:endParaRPr lang="en-US" altLang="en-VN"/>
          </a:p>
        </p:txBody>
      </p:sp>
      <p:sp>
        <p:nvSpPr>
          <p:cNvPr id="4" name="Footer Placeholder 3">
            <a:extLst>
              <a:ext uri="{FF2B5EF4-FFF2-40B4-BE49-F238E27FC236}">
                <a16:creationId xmlns:a16="http://schemas.microsoft.com/office/drawing/2014/main" id="{1D85E700-A2C0-1E42-BE0A-0928308AA72B}"/>
              </a:ext>
            </a:extLst>
          </p:cNvPr>
          <p:cNvSpPr>
            <a:spLocks noGrp="1"/>
          </p:cNvSpPr>
          <p:nvPr>
            <p:ph type="ftr" sz="quarter" idx="11"/>
          </p:nvPr>
        </p:nvSpPr>
        <p:spPr/>
        <p:txBody>
          <a:bodyPr/>
          <a:lstStyle>
            <a:lvl1pPr>
              <a:defRPr/>
            </a:lvl1pPr>
          </a:lstStyle>
          <a:p>
            <a:endParaRPr lang="en-US" altLang="en-VN"/>
          </a:p>
        </p:txBody>
      </p:sp>
      <p:sp>
        <p:nvSpPr>
          <p:cNvPr id="5" name="Slide Number Placeholder 4">
            <a:extLst>
              <a:ext uri="{FF2B5EF4-FFF2-40B4-BE49-F238E27FC236}">
                <a16:creationId xmlns:a16="http://schemas.microsoft.com/office/drawing/2014/main" id="{EBC1B400-FDA6-474F-8DAE-378AA1997132}"/>
              </a:ext>
            </a:extLst>
          </p:cNvPr>
          <p:cNvSpPr>
            <a:spLocks noGrp="1"/>
          </p:cNvSpPr>
          <p:nvPr>
            <p:ph type="sldNum" sz="quarter" idx="12"/>
          </p:nvPr>
        </p:nvSpPr>
        <p:spPr/>
        <p:txBody>
          <a:bodyPr/>
          <a:lstStyle>
            <a:lvl1pPr>
              <a:defRPr/>
            </a:lvl1pPr>
          </a:lstStyle>
          <a:p>
            <a:fld id="{A4ED47C7-6C0C-8444-B5C7-BF57B5BD3D4F}" type="slidenum">
              <a:rPr lang="en-US" altLang="en-VN"/>
              <a:pPr/>
              <a:t>‹#›</a:t>
            </a:fld>
            <a:endParaRPr lang="en-US" altLang="en-VN"/>
          </a:p>
        </p:txBody>
      </p:sp>
    </p:spTree>
    <p:extLst>
      <p:ext uri="{BB962C8B-B14F-4D97-AF65-F5344CB8AC3E}">
        <p14:creationId xmlns:p14="http://schemas.microsoft.com/office/powerpoint/2010/main" val="1969609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830BA-793F-6845-8222-6FED4258105F}"/>
              </a:ext>
            </a:extLst>
          </p:cNvPr>
          <p:cNvSpPr>
            <a:spLocks noGrp="1"/>
          </p:cNvSpPr>
          <p:nvPr>
            <p:ph type="dt" sz="half" idx="10"/>
          </p:nvPr>
        </p:nvSpPr>
        <p:spPr/>
        <p:txBody>
          <a:bodyPr/>
          <a:lstStyle>
            <a:lvl1pPr>
              <a:defRPr/>
            </a:lvl1pPr>
          </a:lstStyle>
          <a:p>
            <a:endParaRPr lang="en-US" altLang="en-VN"/>
          </a:p>
        </p:txBody>
      </p:sp>
      <p:sp>
        <p:nvSpPr>
          <p:cNvPr id="3" name="Footer Placeholder 2">
            <a:extLst>
              <a:ext uri="{FF2B5EF4-FFF2-40B4-BE49-F238E27FC236}">
                <a16:creationId xmlns:a16="http://schemas.microsoft.com/office/drawing/2014/main" id="{03CF1E4E-A962-364B-9BAB-27300D83D13B}"/>
              </a:ext>
            </a:extLst>
          </p:cNvPr>
          <p:cNvSpPr>
            <a:spLocks noGrp="1"/>
          </p:cNvSpPr>
          <p:nvPr>
            <p:ph type="ftr" sz="quarter" idx="11"/>
          </p:nvPr>
        </p:nvSpPr>
        <p:spPr/>
        <p:txBody>
          <a:bodyPr/>
          <a:lstStyle>
            <a:lvl1pPr>
              <a:defRPr/>
            </a:lvl1pPr>
          </a:lstStyle>
          <a:p>
            <a:endParaRPr lang="en-US" altLang="en-VN"/>
          </a:p>
        </p:txBody>
      </p:sp>
      <p:sp>
        <p:nvSpPr>
          <p:cNvPr id="4" name="Slide Number Placeholder 3">
            <a:extLst>
              <a:ext uri="{FF2B5EF4-FFF2-40B4-BE49-F238E27FC236}">
                <a16:creationId xmlns:a16="http://schemas.microsoft.com/office/drawing/2014/main" id="{BD1BC5CC-8577-6740-AC8D-F0C1A16AFB70}"/>
              </a:ext>
            </a:extLst>
          </p:cNvPr>
          <p:cNvSpPr>
            <a:spLocks noGrp="1"/>
          </p:cNvSpPr>
          <p:nvPr>
            <p:ph type="sldNum" sz="quarter" idx="12"/>
          </p:nvPr>
        </p:nvSpPr>
        <p:spPr/>
        <p:txBody>
          <a:bodyPr/>
          <a:lstStyle>
            <a:lvl1pPr>
              <a:defRPr/>
            </a:lvl1pPr>
          </a:lstStyle>
          <a:p>
            <a:fld id="{FD1E0A0B-808E-604F-9179-3B934AC8FAE5}" type="slidenum">
              <a:rPr lang="en-US" altLang="en-VN"/>
              <a:pPr/>
              <a:t>‹#›</a:t>
            </a:fld>
            <a:endParaRPr lang="en-US" altLang="en-VN"/>
          </a:p>
        </p:txBody>
      </p:sp>
    </p:spTree>
    <p:extLst>
      <p:ext uri="{BB962C8B-B14F-4D97-AF65-F5344CB8AC3E}">
        <p14:creationId xmlns:p14="http://schemas.microsoft.com/office/powerpoint/2010/main" val="2908618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4D0B-C119-1E46-957B-03E80E33F25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02D5632B-E741-0646-A7FF-358F8072A2F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C76BEDA8-4E83-9945-BE26-F0A9D4DD837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39B08-386D-B34A-B610-46E51CEC6F27}"/>
              </a:ext>
            </a:extLst>
          </p:cNvPr>
          <p:cNvSpPr>
            <a:spLocks noGrp="1"/>
          </p:cNvSpPr>
          <p:nvPr>
            <p:ph type="dt" sz="half" idx="10"/>
          </p:nvPr>
        </p:nvSpPr>
        <p:spPr/>
        <p:txBody>
          <a:bodyPr/>
          <a:lstStyle>
            <a:lvl1pPr>
              <a:defRPr/>
            </a:lvl1pPr>
          </a:lstStyle>
          <a:p>
            <a:endParaRPr lang="en-US" altLang="en-VN"/>
          </a:p>
        </p:txBody>
      </p:sp>
      <p:sp>
        <p:nvSpPr>
          <p:cNvPr id="6" name="Footer Placeholder 5">
            <a:extLst>
              <a:ext uri="{FF2B5EF4-FFF2-40B4-BE49-F238E27FC236}">
                <a16:creationId xmlns:a16="http://schemas.microsoft.com/office/drawing/2014/main" id="{B74AA918-4256-D24C-AACF-D0F646038065}"/>
              </a:ext>
            </a:extLst>
          </p:cNvPr>
          <p:cNvSpPr>
            <a:spLocks noGrp="1"/>
          </p:cNvSpPr>
          <p:nvPr>
            <p:ph type="ftr" sz="quarter" idx="11"/>
          </p:nvPr>
        </p:nvSpPr>
        <p:spPr/>
        <p:txBody>
          <a:bodyPr/>
          <a:lstStyle>
            <a:lvl1pPr>
              <a:defRPr/>
            </a:lvl1pPr>
          </a:lstStyle>
          <a:p>
            <a:endParaRPr lang="en-US" altLang="en-VN"/>
          </a:p>
        </p:txBody>
      </p:sp>
      <p:sp>
        <p:nvSpPr>
          <p:cNvPr id="7" name="Slide Number Placeholder 6">
            <a:extLst>
              <a:ext uri="{FF2B5EF4-FFF2-40B4-BE49-F238E27FC236}">
                <a16:creationId xmlns:a16="http://schemas.microsoft.com/office/drawing/2014/main" id="{2A2E8D36-E964-424F-B5FB-B81047536192}"/>
              </a:ext>
            </a:extLst>
          </p:cNvPr>
          <p:cNvSpPr>
            <a:spLocks noGrp="1"/>
          </p:cNvSpPr>
          <p:nvPr>
            <p:ph type="sldNum" sz="quarter" idx="12"/>
          </p:nvPr>
        </p:nvSpPr>
        <p:spPr/>
        <p:txBody>
          <a:bodyPr/>
          <a:lstStyle>
            <a:lvl1pPr>
              <a:defRPr/>
            </a:lvl1pPr>
          </a:lstStyle>
          <a:p>
            <a:fld id="{3472C74C-304D-9347-AB8E-FCF02D06B1F0}" type="slidenum">
              <a:rPr lang="en-US" altLang="en-VN"/>
              <a:pPr/>
              <a:t>‹#›</a:t>
            </a:fld>
            <a:endParaRPr lang="en-US" altLang="en-VN"/>
          </a:p>
        </p:txBody>
      </p:sp>
    </p:spTree>
    <p:extLst>
      <p:ext uri="{BB962C8B-B14F-4D97-AF65-F5344CB8AC3E}">
        <p14:creationId xmlns:p14="http://schemas.microsoft.com/office/powerpoint/2010/main" val="3244191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D556-6F51-2E46-961E-D4D5A4B5B7E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FE4B0D9D-1007-0143-AFA1-C0B5E376E41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05A4A377-0261-5345-B6BD-E3936174E27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3953F-1781-4B48-884D-7BA659A9A227}"/>
              </a:ext>
            </a:extLst>
          </p:cNvPr>
          <p:cNvSpPr>
            <a:spLocks noGrp="1"/>
          </p:cNvSpPr>
          <p:nvPr>
            <p:ph type="dt" sz="half" idx="10"/>
          </p:nvPr>
        </p:nvSpPr>
        <p:spPr/>
        <p:txBody>
          <a:bodyPr/>
          <a:lstStyle>
            <a:lvl1pPr>
              <a:defRPr/>
            </a:lvl1pPr>
          </a:lstStyle>
          <a:p>
            <a:endParaRPr lang="en-US" altLang="en-VN"/>
          </a:p>
        </p:txBody>
      </p:sp>
      <p:sp>
        <p:nvSpPr>
          <p:cNvPr id="6" name="Footer Placeholder 5">
            <a:extLst>
              <a:ext uri="{FF2B5EF4-FFF2-40B4-BE49-F238E27FC236}">
                <a16:creationId xmlns:a16="http://schemas.microsoft.com/office/drawing/2014/main" id="{7726F25E-38BE-2A46-9F50-CC1B7E016B94}"/>
              </a:ext>
            </a:extLst>
          </p:cNvPr>
          <p:cNvSpPr>
            <a:spLocks noGrp="1"/>
          </p:cNvSpPr>
          <p:nvPr>
            <p:ph type="ftr" sz="quarter" idx="11"/>
          </p:nvPr>
        </p:nvSpPr>
        <p:spPr/>
        <p:txBody>
          <a:bodyPr/>
          <a:lstStyle>
            <a:lvl1pPr>
              <a:defRPr/>
            </a:lvl1pPr>
          </a:lstStyle>
          <a:p>
            <a:endParaRPr lang="en-US" altLang="en-VN"/>
          </a:p>
        </p:txBody>
      </p:sp>
      <p:sp>
        <p:nvSpPr>
          <p:cNvPr id="7" name="Slide Number Placeholder 6">
            <a:extLst>
              <a:ext uri="{FF2B5EF4-FFF2-40B4-BE49-F238E27FC236}">
                <a16:creationId xmlns:a16="http://schemas.microsoft.com/office/drawing/2014/main" id="{6B1EDA30-45BC-174D-AA48-C8C760ECE7C0}"/>
              </a:ext>
            </a:extLst>
          </p:cNvPr>
          <p:cNvSpPr>
            <a:spLocks noGrp="1"/>
          </p:cNvSpPr>
          <p:nvPr>
            <p:ph type="sldNum" sz="quarter" idx="12"/>
          </p:nvPr>
        </p:nvSpPr>
        <p:spPr/>
        <p:txBody>
          <a:bodyPr/>
          <a:lstStyle>
            <a:lvl1pPr>
              <a:defRPr/>
            </a:lvl1pPr>
          </a:lstStyle>
          <a:p>
            <a:fld id="{9D3349CA-7C35-E644-A42A-03D209306D7F}" type="slidenum">
              <a:rPr lang="en-US" altLang="en-VN"/>
              <a:pPr/>
              <a:t>‹#›</a:t>
            </a:fld>
            <a:endParaRPr lang="en-US" altLang="en-VN"/>
          </a:p>
        </p:txBody>
      </p:sp>
    </p:spTree>
    <p:extLst>
      <p:ext uri="{BB962C8B-B14F-4D97-AF65-F5344CB8AC3E}">
        <p14:creationId xmlns:p14="http://schemas.microsoft.com/office/powerpoint/2010/main" val="1738807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7235-4E6B-184F-93C4-69111CA73C9D}"/>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C75AED3-F962-914D-A290-BE7D9AE85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D204638-37E7-7544-87A8-62B42BFD1EF8}"/>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F8AA06B5-FFC7-4C4F-9FDA-A8E956D7D891}"/>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959D2384-4048-1F4E-AE7F-6D2E5675E95B}"/>
              </a:ext>
            </a:extLst>
          </p:cNvPr>
          <p:cNvSpPr>
            <a:spLocks noGrp="1"/>
          </p:cNvSpPr>
          <p:nvPr>
            <p:ph type="sldNum" sz="quarter" idx="12"/>
          </p:nvPr>
        </p:nvSpPr>
        <p:spPr/>
        <p:txBody>
          <a:bodyPr/>
          <a:lstStyle>
            <a:lvl1pPr>
              <a:defRPr/>
            </a:lvl1pPr>
          </a:lstStyle>
          <a:p>
            <a:fld id="{6B6D42FC-2E55-BD4E-9640-3B2A9E4CA561}" type="slidenum">
              <a:rPr lang="en-US" altLang="en-VN"/>
              <a:pPr/>
              <a:t>‹#›</a:t>
            </a:fld>
            <a:endParaRPr lang="en-US" altLang="en-VN"/>
          </a:p>
        </p:txBody>
      </p:sp>
    </p:spTree>
    <p:extLst>
      <p:ext uri="{BB962C8B-B14F-4D97-AF65-F5344CB8AC3E}">
        <p14:creationId xmlns:p14="http://schemas.microsoft.com/office/powerpoint/2010/main" val="126458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026FB-4195-484F-BAD5-7E8647D459D0}"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8795934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63D085-5ED5-2049-A9CB-18F5D8C1D671}"/>
              </a:ext>
            </a:extLst>
          </p:cNvPr>
          <p:cNvSpPr>
            <a:spLocks noGrp="1"/>
          </p:cNvSpPr>
          <p:nvPr>
            <p:ph type="title" orient="vert"/>
          </p:nvPr>
        </p:nvSpPr>
        <p:spPr>
          <a:xfrm>
            <a:off x="8839200" y="274639"/>
            <a:ext cx="2743200" cy="5851525"/>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D62E1F4E-E993-7C43-A93E-C8AF5D1E63B2}"/>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742C278E-CE29-2D42-BAB8-6D389FEA7738}"/>
              </a:ext>
            </a:extLst>
          </p:cNvPr>
          <p:cNvSpPr>
            <a:spLocks noGrp="1"/>
          </p:cNvSpPr>
          <p:nvPr>
            <p:ph type="dt" sz="half" idx="10"/>
          </p:nvPr>
        </p:nvSpPr>
        <p:spPr/>
        <p:txBody>
          <a:bodyPr/>
          <a:lstStyle>
            <a:lvl1pPr>
              <a:defRPr/>
            </a:lvl1pPr>
          </a:lstStyle>
          <a:p>
            <a:endParaRPr lang="en-US" altLang="en-VN"/>
          </a:p>
        </p:txBody>
      </p:sp>
      <p:sp>
        <p:nvSpPr>
          <p:cNvPr id="5" name="Footer Placeholder 4">
            <a:extLst>
              <a:ext uri="{FF2B5EF4-FFF2-40B4-BE49-F238E27FC236}">
                <a16:creationId xmlns:a16="http://schemas.microsoft.com/office/drawing/2014/main" id="{190DA888-489B-364B-8292-AA2072D06794}"/>
              </a:ext>
            </a:extLst>
          </p:cNvPr>
          <p:cNvSpPr>
            <a:spLocks noGrp="1"/>
          </p:cNvSpPr>
          <p:nvPr>
            <p:ph type="ftr" sz="quarter" idx="11"/>
          </p:nvPr>
        </p:nvSpPr>
        <p:spPr/>
        <p:txBody>
          <a:bodyPr/>
          <a:lstStyle>
            <a:lvl1pPr>
              <a:defRPr/>
            </a:lvl1pPr>
          </a:lstStyle>
          <a:p>
            <a:endParaRPr lang="en-US" altLang="en-VN"/>
          </a:p>
        </p:txBody>
      </p:sp>
      <p:sp>
        <p:nvSpPr>
          <p:cNvPr id="6" name="Slide Number Placeholder 5">
            <a:extLst>
              <a:ext uri="{FF2B5EF4-FFF2-40B4-BE49-F238E27FC236}">
                <a16:creationId xmlns:a16="http://schemas.microsoft.com/office/drawing/2014/main" id="{130EDEF8-DF6A-2B40-AA48-EE3DA5BD9D1E}"/>
              </a:ext>
            </a:extLst>
          </p:cNvPr>
          <p:cNvSpPr>
            <a:spLocks noGrp="1"/>
          </p:cNvSpPr>
          <p:nvPr>
            <p:ph type="sldNum" sz="quarter" idx="12"/>
          </p:nvPr>
        </p:nvSpPr>
        <p:spPr/>
        <p:txBody>
          <a:bodyPr/>
          <a:lstStyle>
            <a:lvl1pPr>
              <a:defRPr/>
            </a:lvl1pPr>
          </a:lstStyle>
          <a:p>
            <a:fld id="{F84BC232-89B5-8D40-9A21-DEC360DBBA88}" type="slidenum">
              <a:rPr lang="en-US" altLang="en-VN"/>
              <a:pPr/>
              <a:t>‹#›</a:t>
            </a:fld>
            <a:endParaRPr lang="en-US" altLang="en-VN"/>
          </a:p>
        </p:txBody>
      </p:sp>
    </p:spTree>
    <p:extLst>
      <p:ext uri="{BB962C8B-B14F-4D97-AF65-F5344CB8AC3E}">
        <p14:creationId xmlns:p14="http://schemas.microsoft.com/office/powerpoint/2010/main" val="404375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026FB-4195-484F-BAD5-7E8647D459D0}"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354422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5026FB-4195-484F-BAD5-7E8647D459D0}"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317933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026FB-4195-484F-BAD5-7E8647D459D0}"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187048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25026FB-4195-484F-BAD5-7E8647D459D0}"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363648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25026FB-4195-484F-BAD5-7E8647D459D0}"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AC19A-D120-41D2-944A-497DCFBF7ACA}" type="slidenum">
              <a:rPr lang="en-US" smtClean="0"/>
              <a:t>‹#›</a:t>
            </a:fld>
            <a:endParaRPr lang="en-US"/>
          </a:p>
        </p:txBody>
      </p:sp>
    </p:spTree>
    <p:extLst>
      <p:ext uri="{BB962C8B-B14F-4D97-AF65-F5344CB8AC3E}">
        <p14:creationId xmlns:p14="http://schemas.microsoft.com/office/powerpoint/2010/main" val="13557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25026FB-4195-484F-BAD5-7E8647D459D0}" type="datetimeFigureOut">
              <a:rPr lang="en-US" smtClean="0"/>
              <a:t>1/4/2022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EFAC19A-D120-41D2-944A-497DCFBF7ACA}" type="slidenum">
              <a:rPr lang="en-US" smtClean="0"/>
              <a:t>‹#›</a:t>
            </a:fld>
            <a:endParaRPr lang="en-US"/>
          </a:p>
        </p:txBody>
      </p:sp>
    </p:spTree>
    <p:extLst>
      <p:ext uri="{BB962C8B-B14F-4D97-AF65-F5344CB8AC3E}">
        <p14:creationId xmlns:p14="http://schemas.microsoft.com/office/powerpoint/2010/main" val="2300743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5"/>
              </a:buClr>
              <a:buSzPts val="2800"/>
              <a:buFont typeface="Coiny"/>
              <a:buNone/>
              <a:defRPr sz="2800">
                <a:solidFill>
                  <a:schemeClr val="accent5"/>
                </a:solidFill>
                <a:latin typeface="Coiny"/>
                <a:ea typeface="Coiny"/>
                <a:cs typeface="Coiny"/>
                <a:sym typeface="Coiny"/>
              </a:defRPr>
            </a:lvl1pPr>
            <a:lvl2pPr lvl="1">
              <a:spcBef>
                <a:spcPts val="0"/>
              </a:spcBef>
              <a:spcAft>
                <a:spcPts val="0"/>
              </a:spcAft>
              <a:buClr>
                <a:schemeClr val="accent5"/>
              </a:buClr>
              <a:buSzPts val="2800"/>
              <a:buNone/>
              <a:defRPr sz="2800">
                <a:solidFill>
                  <a:schemeClr val="accent5"/>
                </a:solidFill>
              </a:defRPr>
            </a:lvl2pPr>
            <a:lvl3pPr lvl="2">
              <a:spcBef>
                <a:spcPts val="0"/>
              </a:spcBef>
              <a:spcAft>
                <a:spcPts val="0"/>
              </a:spcAft>
              <a:buClr>
                <a:schemeClr val="accent5"/>
              </a:buClr>
              <a:buSzPts val="2800"/>
              <a:buNone/>
              <a:defRPr sz="2800">
                <a:solidFill>
                  <a:schemeClr val="accent5"/>
                </a:solidFill>
              </a:defRPr>
            </a:lvl3pPr>
            <a:lvl4pPr lvl="3">
              <a:spcBef>
                <a:spcPts val="0"/>
              </a:spcBef>
              <a:spcAft>
                <a:spcPts val="0"/>
              </a:spcAft>
              <a:buClr>
                <a:schemeClr val="accent5"/>
              </a:buClr>
              <a:buSzPts val="2800"/>
              <a:buNone/>
              <a:defRPr sz="2800">
                <a:solidFill>
                  <a:schemeClr val="accent5"/>
                </a:solidFill>
              </a:defRPr>
            </a:lvl4pPr>
            <a:lvl5pPr lvl="4">
              <a:spcBef>
                <a:spcPts val="0"/>
              </a:spcBef>
              <a:spcAft>
                <a:spcPts val="0"/>
              </a:spcAft>
              <a:buClr>
                <a:schemeClr val="accent5"/>
              </a:buClr>
              <a:buSzPts val="2800"/>
              <a:buNone/>
              <a:defRPr sz="2800">
                <a:solidFill>
                  <a:schemeClr val="accent5"/>
                </a:solidFill>
              </a:defRPr>
            </a:lvl5pPr>
            <a:lvl6pPr lvl="5">
              <a:spcBef>
                <a:spcPts val="0"/>
              </a:spcBef>
              <a:spcAft>
                <a:spcPts val="0"/>
              </a:spcAft>
              <a:buClr>
                <a:schemeClr val="accent5"/>
              </a:buClr>
              <a:buSzPts val="2800"/>
              <a:buNone/>
              <a:defRPr sz="2800">
                <a:solidFill>
                  <a:schemeClr val="accent5"/>
                </a:solidFill>
              </a:defRPr>
            </a:lvl6pPr>
            <a:lvl7pPr lvl="6">
              <a:spcBef>
                <a:spcPts val="0"/>
              </a:spcBef>
              <a:spcAft>
                <a:spcPts val="0"/>
              </a:spcAft>
              <a:buClr>
                <a:schemeClr val="accent5"/>
              </a:buClr>
              <a:buSzPts val="2800"/>
              <a:buNone/>
              <a:defRPr sz="2800">
                <a:solidFill>
                  <a:schemeClr val="accent5"/>
                </a:solidFill>
              </a:defRPr>
            </a:lvl7pPr>
            <a:lvl8pPr lvl="7">
              <a:spcBef>
                <a:spcPts val="0"/>
              </a:spcBef>
              <a:spcAft>
                <a:spcPts val="0"/>
              </a:spcAft>
              <a:buClr>
                <a:schemeClr val="accent5"/>
              </a:buClr>
              <a:buSzPts val="2800"/>
              <a:buNone/>
              <a:defRPr sz="2800">
                <a:solidFill>
                  <a:schemeClr val="accent5"/>
                </a:solidFill>
              </a:defRPr>
            </a:lvl8pPr>
            <a:lvl9pPr lvl="8">
              <a:spcBef>
                <a:spcPts val="0"/>
              </a:spcBef>
              <a:spcAft>
                <a:spcPts val="0"/>
              </a:spcAft>
              <a:buClr>
                <a:schemeClr val="accent5"/>
              </a:buClr>
              <a:buSzPts val="2800"/>
              <a:buNone/>
              <a:defRPr sz="2800">
                <a:solidFill>
                  <a:schemeClr val="accent5"/>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1pPr>
            <a:lvl2pPr marL="914400" lvl="1"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2pPr>
            <a:lvl3pPr marL="1371600" lvl="2"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3pPr>
            <a:lvl4pPr marL="1828800" lvl="3"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4pPr>
            <a:lvl5pPr marL="2286000" lvl="4"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5pPr>
            <a:lvl6pPr marL="2743200" lvl="5"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6pPr>
            <a:lvl7pPr marL="3200400" lvl="6"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7pPr>
            <a:lvl8pPr marL="3657600" lvl="7"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8pPr>
            <a:lvl9pPr marL="4114800" lvl="8" indent="-317500">
              <a:lnSpc>
                <a:spcPct val="100000"/>
              </a:lnSpc>
              <a:spcBef>
                <a:spcPts val="0"/>
              </a:spcBef>
              <a:spcAft>
                <a:spcPts val="0"/>
              </a:spcAft>
              <a:buClr>
                <a:schemeClr val="accent5"/>
              </a:buClr>
              <a:buSzPts val="1400"/>
              <a:buFont typeface="Manrope Medium"/>
              <a:buChar char="■"/>
              <a:defRPr>
                <a:solidFill>
                  <a:schemeClr val="accent5"/>
                </a:solidFill>
                <a:latin typeface="Manrope Medium"/>
                <a:ea typeface="Manrope Medium"/>
                <a:cs typeface="Manrope Medium"/>
                <a:sym typeface="Manrope Medium"/>
              </a:defRPr>
            </a:lvl9pPr>
          </a:lstStyle>
          <a:p>
            <a:endParaRPr/>
          </a:p>
        </p:txBody>
      </p:sp>
    </p:spTree>
    <p:extLst>
      <p:ext uri="{BB962C8B-B14F-4D97-AF65-F5344CB8AC3E}">
        <p14:creationId xmlns:p14="http://schemas.microsoft.com/office/powerpoint/2010/main" val="2749881485"/>
      </p:ext>
    </p:extLst>
  </p:cSld>
  <p:clrMap bg1="lt1" tx1="dk1" bg2="dk2" tx2="lt2" accent1="accent1" accent2="accent2" accent3="accent3" accent4="accent4" accent5="accent5" accent6="accent6" hlink="hlink" folHlink="folHlink"/>
  <p:sldLayoutIdLst>
    <p:sldLayoutId id="2147483685" r:id="rId1"/>
    <p:sldLayoutId id="2147483695" r:id="rId2"/>
    <p:sldLayoutId id="2147483696" r:id="rId3"/>
    <p:sldLayoutId id="2147483703" r:id="rId4"/>
    <p:sldLayoutId id="2147483710" r:id="rId5"/>
    <p:sldLayoutId id="2147483713" r:id="rId6"/>
    <p:sldLayoutId id="214748371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a:extLst>
              <a:ext uri="{FF2B5EF4-FFF2-40B4-BE49-F238E27FC236}">
                <a16:creationId xmlns:a16="http://schemas.microsoft.com/office/drawing/2014/main" id="{06539DD5-2F4F-4044-B68D-617C6CF00E1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VN"/>
              <a:t>Bấm &amp; sửa kiểu tiêu đề</a:t>
            </a:r>
            <a:endParaRPr lang="en-US" altLang="en-VN"/>
          </a:p>
        </p:txBody>
      </p:sp>
      <p:sp>
        <p:nvSpPr>
          <p:cNvPr id="1027" name="Nơi giữ chỗ cho Văn bản 2">
            <a:extLst>
              <a:ext uri="{FF2B5EF4-FFF2-40B4-BE49-F238E27FC236}">
                <a16:creationId xmlns:a16="http://schemas.microsoft.com/office/drawing/2014/main" id="{8EBD653B-BC6F-694F-8A6A-BD9C92AD401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VN"/>
              <a:t>Bấm &amp; sửa kiểu tiêu đề</a:t>
            </a:r>
          </a:p>
          <a:p>
            <a:pPr lvl="1"/>
            <a:r>
              <a:rPr lang="vi-VN" altLang="en-VN"/>
              <a:t>Mức hai</a:t>
            </a:r>
          </a:p>
          <a:p>
            <a:pPr lvl="2"/>
            <a:r>
              <a:rPr lang="vi-VN" altLang="en-VN"/>
              <a:t>Mức ba</a:t>
            </a:r>
          </a:p>
          <a:p>
            <a:pPr lvl="3"/>
            <a:r>
              <a:rPr lang="vi-VN" altLang="en-VN"/>
              <a:t>Mức bốn</a:t>
            </a:r>
          </a:p>
          <a:p>
            <a:pPr lvl="4"/>
            <a:r>
              <a:rPr lang="vi-VN" altLang="en-VN"/>
              <a:t>Mức năm</a:t>
            </a:r>
            <a:endParaRPr lang="en-US" altLang="en-VN"/>
          </a:p>
        </p:txBody>
      </p:sp>
      <p:sp>
        <p:nvSpPr>
          <p:cNvPr id="4" name="Nơi giữ chỗ cho Ngày tháng 3">
            <a:extLst>
              <a:ext uri="{FF2B5EF4-FFF2-40B4-BE49-F238E27FC236}">
                <a16:creationId xmlns:a16="http://schemas.microsoft.com/office/drawing/2014/main" id="{17CEFCA8-3D77-DF44-865F-C231C1BFE92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a:extLst>
              <a:ext uri="{FF2B5EF4-FFF2-40B4-BE49-F238E27FC236}">
                <a16:creationId xmlns:a16="http://schemas.microsoft.com/office/drawing/2014/main" id="{427FB64B-F054-A440-9135-95F09BB1A75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1A9F17-0F6C-3B44-A084-704C07CF801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9ACF8FC-36A2-9A46-86F8-93840D4EE86E}" type="slidenum">
              <a:rPr lang="en-US" altLang="en-VN"/>
              <a:pPr/>
              <a:t>‹#›</a:t>
            </a:fld>
            <a:endParaRPr lang="en-US" altLang="en-VN"/>
          </a:p>
        </p:txBody>
      </p:sp>
    </p:spTree>
    <p:extLst>
      <p:ext uri="{BB962C8B-B14F-4D97-AF65-F5344CB8AC3E}">
        <p14:creationId xmlns:p14="http://schemas.microsoft.com/office/powerpoint/2010/main" val="49062499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791400-1822-B444-89AC-590B6EFBB6E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027" name="Rectangle 3">
            <a:extLst>
              <a:ext uri="{FF2B5EF4-FFF2-40B4-BE49-F238E27FC236}">
                <a16:creationId xmlns:a16="http://schemas.microsoft.com/office/drawing/2014/main" id="{1DFF9CF1-8986-384D-8B13-52D510CC24D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1028" name="Rectangle 4">
            <a:extLst>
              <a:ext uri="{FF2B5EF4-FFF2-40B4-BE49-F238E27FC236}">
                <a16:creationId xmlns:a16="http://schemas.microsoft.com/office/drawing/2014/main" id="{7E09C199-C8B8-B94B-AB4E-238BCA8B90BE}"/>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endParaRPr lang="en-US" altLang="en-VN"/>
          </a:p>
        </p:txBody>
      </p:sp>
      <p:sp>
        <p:nvSpPr>
          <p:cNvPr id="1029" name="Rectangle 5">
            <a:extLst>
              <a:ext uri="{FF2B5EF4-FFF2-40B4-BE49-F238E27FC236}">
                <a16:creationId xmlns:a16="http://schemas.microsoft.com/office/drawing/2014/main" id="{6E7FE363-88A2-384E-A600-35B4A8442A9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ltLang="en-VN"/>
          </a:p>
        </p:txBody>
      </p:sp>
      <p:sp>
        <p:nvSpPr>
          <p:cNvPr id="1030" name="Rectangle 6">
            <a:extLst>
              <a:ext uri="{FF2B5EF4-FFF2-40B4-BE49-F238E27FC236}">
                <a16:creationId xmlns:a16="http://schemas.microsoft.com/office/drawing/2014/main" id="{AEA04B99-DBD0-9F4E-B6EF-54577C9A41A9}"/>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D1582676-A783-E445-9C71-4C42CE7639C4}" type="slidenum">
              <a:rPr lang="en-US" altLang="en-VN"/>
              <a:pPr/>
              <a:t>‹#›</a:t>
            </a:fld>
            <a:endParaRPr lang="en-US" altLang="en-VN"/>
          </a:p>
        </p:txBody>
      </p:sp>
    </p:spTree>
    <p:extLst>
      <p:ext uri="{BB962C8B-B14F-4D97-AF65-F5344CB8AC3E}">
        <p14:creationId xmlns:p14="http://schemas.microsoft.com/office/powerpoint/2010/main" val="419055223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1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10.sv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file:///E:\ClipArt\Anhdong\Nguoi_vat\ag00355_.gif" TargetMode="External"/><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3.gi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5.gif"/><Relationship Id="rId18" Type="http://schemas.openxmlformats.org/officeDocument/2006/relationships/image" Target="../media/image40.gif"/><Relationship Id="rId3" Type="http://schemas.microsoft.com/office/2007/relationships/media" Target="../media/media1.wav"/><Relationship Id="rId21" Type="http://schemas.openxmlformats.org/officeDocument/2006/relationships/image" Target="../media/image43.gif"/><Relationship Id="rId7" Type="http://schemas.openxmlformats.org/officeDocument/2006/relationships/slideLayout" Target="../slideLayouts/slideLayout30.xml"/><Relationship Id="rId12" Type="http://schemas.openxmlformats.org/officeDocument/2006/relationships/image" Target="../media/image34.gif"/><Relationship Id="rId17" Type="http://schemas.openxmlformats.org/officeDocument/2006/relationships/image" Target="../media/image39.gif"/><Relationship Id="rId2" Type="http://schemas.openxmlformats.org/officeDocument/2006/relationships/audio" Target="file:///D:/Rung%20Chuong%20Vang/8.%20Ket%20thuc%20cau%20hoi.wav" TargetMode="External"/><Relationship Id="rId16" Type="http://schemas.openxmlformats.org/officeDocument/2006/relationships/image" Target="../media/image38.gif"/><Relationship Id="rId20" Type="http://schemas.openxmlformats.org/officeDocument/2006/relationships/image" Target="../media/image42.gif"/><Relationship Id="rId1" Type="http://schemas.microsoft.com/office/2007/relationships/media" Target="file:///D:/Rung%20Chuong%20Vang/8.%20Ket%20thuc%20cau%20hoi.wav" TargetMode="External"/><Relationship Id="rId6" Type="http://schemas.openxmlformats.org/officeDocument/2006/relationships/audio" Target="file:///D:/Rung%20Chuong%20Vang/chaomung.wav" TargetMode="External"/><Relationship Id="rId11" Type="http://schemas.openxmlformats.org/officeDocument/2006/relationships/image" Target="../media/image33.png"/><Relationship Id="rId5" Type="http://schemas.microsoft.com/office/2007/relationships/media" Target="file:///D:/Rung%20Chuong%20Vang/chaomung.wav" TargetMode="External"/><Relationship Id="rId15" Type="http://schemas.openxmlformats.org/officeDocument/2006/relationships/image" Target="../media/image37.gif"/><Relationship Id="rId23" Type="http://schemas.openxmlformats.org/officeDocument/2006/relationships/image" Target="../media/image45.png"/><Relationship Id="rId10" Type="http://schemas.openxmlformats.org/officeDocument/2006/relationships/audio" Target="../media/audio2.wav"/><Relationship Id="rId19" Type="http://schemas.openxmlformats.org/officeDocument/2006/relationships/image" Target="../media/image41.gif"/><Relationship Id="rId4" Type="http://schemas.openxmlformats.org/officeDocument/2006/relationships/audio" Target="../media/media1.wav"/><Relationship Id="rId9" Type="http://schemas.openxmlformats.org/officeDocument/2006/relationships/slide" Target="slide2.xml"/><Relationship Id="rId14" Type="http://schemas.openxmlformats.org/officeDocument/2006/relationships/image" Target="../media/image36.gif"/><Relationship Id="rId22" Type="http://schemas.openxmlformats.org/officeDocument/2006/relationships/image" Target="../media/image44.gif"/></Relationships>
</file>

<file path=ppt/slides/_rels/slide29.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audio" Target="../media/audio4.wav"/><Relationship Id="rId7" Type="http://schemas.openxmlformats.org/officeDocument/2006/relationships/image" Target="../media/image43.gif"/><Relationship Id="rId2" Type="http://schemas.openxmlformats.org/officeDocument/2006/relationships/audio" Target="../media/audio3.wav"/><Relationship Id="rId1" Type="http://schemas.openxmlformats.org/officeDocument/2006/relationships/slideLayout" Target="../slideLayouts/slideLayout30.xml"/><Relationship Id="rId6" Type="http://schemas.openxmlformats.org/officeDocument/2006/relationships/image" Target="../media/image42.gif"/><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47.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audio" Target="../media/audio4.wav"/><Relationship Id="rId7" Type="http://schemas.openxmlformats.org/officeDocument/2006/relationships/image" Target="../media/image43.gif"/><Relationship Id="rId2" Type="http://schemas.openxmlformats.org/officeDocument/2006/relationships/audio" Target="../media/audio3.wav"/><Relationship Id="rId1" Type="http://schemas.openxmlformats.org/officeDocument/2006/relationships/slideLayout" Target="../slideLayouts/slideLayout30.xml"/><Relationship Id="rId6" Type="http://schemas.openxmlformats.org/officeDocument/2006/relationships/image" Target="../media/image42.gif"/><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47.gif"/></Relationships>
</file>

<file path=ppt/slides/_rels/slide31.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audio" Target="../media/audio4.wav"/><Relationship Id="rId7" Type="http://schemas.openxmlformats.org/officeDocument/2006/relationships/image" Target="../media/image43.gif"/><Relationship Id="rId2" Type="http://schemas.openxmlformats.org/officeDocument/2006/relationships/audio" Target="../media/audio3.wav"/><Relationship Id="rId1" Type="http://schemas.openxmlformats.org/officeDocument/2006/relationships/slideLayout" Target="../slideLayouts/slideLayout30.xml"/><Relationship Id="rId6" Type="http://schemas.openxmlformats.org/officeDocument/2006/relationships/image" Target="../media/image42.gif"/><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47.gif"/></Relationships>
</file>

<file path=ppt/slides/_rels/slide32.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audio" Target="../media/audio4.wav"/><Relationship Id="rId7" Type="http://schemas.openxmlformats.org/officeDocument/2006/relationships/image" Target="../media/image43.gif"/><Relationship Id="rId2" Type="http://schemas.openxmlformats.org/officeDocument/2006/relationships/audio" Target="../media/audio3.wav"/><Relationship Id="rId1" Type="http://schemas.openxmlformats.org/officeDocument/2006/relationships/slideLayout" Target="../slideLayouts/slideLayout30.xml"/><Relationship Id="rId6" Type="http://schemas.openxmlformats.org/officeDocument/2006/relationships/image" Target="../media/image42.gif"/><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47.gif"/></Relationships>
</file>

<file path=ppt/slides/_rels/slide33.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audio" Target="../media/audio4.wav"/><Relationship Id="rId7" Type="http://schemas.openxmlformats.org/officeDocument/2006/relationships/image" Target="../media/image43.gif"/><Relationship Id="rId2" Type="http://schemas.openxmlformats.org/officeDocument/2006/relationships/audio" Target="../media/audio3.wav"/><Relationship Id="rId1" Type="http://schemas.openxmlformats.org/officeDocument/2006/relationships/slideLayout" Target="../slideLayouts/slideLayout30.xml"/><Relationship Id="rId6" Type="http://schemas.openxmlformats.org/officeDocument/2006/relationships/image" Target="../media/image42.gif"/><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47.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slide" Target="slide10.xml"/><Relationship Id="rId4" Type="http://schemas.openxmlformats.org/officeDocument/2006/relationships/slide" Target="slide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2324" name="Google Shape;2324;p35"/>
          <p:cNvSpPr/>
          <p:nvPr/>
        </p:nvSpPr>
        <p:spPr>
          <a:xfrm rot="-40072">
            <a:off x="3917823" y="4526524"/>
            <a:ext cx="4356355" cy="1016616"/>
          </a:xfrm>
          <a:custGeom>
            <a:avLst/>
            <a:gdLst/>
            <a:ahLst/>
            <a:cxnLst/>
            <a:rect l="l" t="t" r="r" b="b"/>
            <a:pathLst>
              <a:path w="25776" h="6184" extrusionOk="0">
                <a:moveTo>
                  <a:pt x="6" y="1"/>
                </a:moveTo>
                <a:cubicBezTo>
                  <a:pt x="245" y="199"/>
                  <a:pt x="325" y="514"/>
                  <a:pt x="31" y="864"/>
                </a:cubicBezTo>
                <a:cubicBezTo>
                  <a:pt x="154" y="982"/>
                  <a:pt x="246" y="1150"/>
                  <a:pt x="234" y="1337"/>
                </a:cubicBezTo>
                <a:cubicBezTo>
                  <a:pt x="224" y="1452"/>
                  <a:pt x="181" y="1562"/>
                  <a:pt x="162" y="1672"/>
                </a:cubicBezTo>
                <a:cubicBezTo>
                  <a:pt x="113" y="1968"/>
                  <a:pt x="230" y="2263"/>
                  <a:pt x="278" y="2557"/>
                </a:cubicBezTo>
                <a:cubicBezTo>
                  <a:pt x="324" y="2852"/>
                  <a:pt x="257" y="3224"/>
                  <a:pt x="1" y="3327"/>
                </a:cubicBezTo>
                <a:cubicBezTo>
                  <a:pt x="45" y="3580"/>
                  <a:pt x="327" y="3736"/>
                  <a:pt x="333" y="3996"/>
                </a:cubicBezTo>
                <a:cubicBezTo>
                  <a:pt x="335" y="4154"/>
                  <a:pt x="229" y="4287"/>
                  <a:pt x="169" y="4431"/>
                </a:cubicBezTo>
                <a:cubicBezTo>
                  <a:pt x="45" y="4721"/>
                  <a:pt x="105" y="5061"/>
                  <a:pt x="145" y="5380"/>
                </a:cubicBezTo>
                <a:cubicBezTo>
                  <a:pt x="180" y="5657"/>
                  <a:pt x="169" y="5987"/>
                  <a:pt x="10" y="6184"/>
                </a:cubicBezTo>
                <a:lnTo>
                  <a:pt x="25775" y="6184"/>
                </a:lnTo>
                <a:lnTo>
                  <a:pt x="25775" y="6180"/>
                </a:lnTo>
                <a:cubicBezTo>
                  <a:pt x="25661" y="5973"/>
                  <a:pt x="25552" y="5753"/>
                  <a:pt x="25370" y="5617"/>
                </a:cubicBezTo>
                <a:cubicBezTo>
                  <a:pt x="25291" y="5560"/>
                  <a:pt x="25194" y="5505"/>
                  <a:pt x="25178" y="5403"/>
                </a:cubicBezTo>
                <a:cubicBezTo>
                  <a:pt x="25167" y="5338"/>
                  <a:pt x="25197" y="5273"/>
                  <a:pt x="25235" y="5221"/>
                </a:cubicBezTo>
                <a:cubicBezTo>
                  <a:pt x="25310" y="5114"/>
                  <a:pt x="25419" y="5041"/>
                  <a:pt x="25512" y="4951"/>
                </a:cubicBezTo>
                <a:cubicBezTo>
                  <a:pt x="25604" y="4860"/>
                  <a:pt x="25680" y="4727"/>
                  <a:pt x="25658" y="4594"/>
                </a:cubicBezTo>
                <a:cubicBezTo>
                  <a:pt x="25647" y="4547"/>
                  <a:pt x="25626" y="4501"/>
                  <a:pt x="25614" y="4454"/>
                </a:cubicBezTo>
                <a:cubicBezTo>
                  <a:pt x="25571" y="4276"/>
                  <a:pt x="25664" y="4066"/>
                  <a:pt x="25573" y="3911"/>
                </a:cubicBezTo>
                <a:cubicBezTo>
                  <a:pt x="25528" y="3835"/>
                  <a:pt x="25446" y="3787"/>
                  <a:pt x="25414" y="3705"/>
                </a:cubicBezTo>
                <a:cubicBezTo>
                  <a:pt x="25365" y="3578"/>
                  <a:pt x="25451" y="3440"/>
                  <a:pt x="25531" y="3334"/>
                </a:cubicBezTo>
                <a:cubicBezTo>
                  <a:pt x="25612" y="3230"/>
                  <a:pt x="25693" y="3088"/>
                  <a:pt x="25636" y="2964"/>
                </a:cubicBezTo>
                <a:cubicBezTo>
                  <a:pt x="25622" y="2932"/>
                  <a:pt x="25598" y="2905"/>
                  <a:pt x="25588" y="2871"/>
                </a:cubicBezTo>
                <a:cubicBezTo>
                  <a:pt x="25571" y="2806"/>
                  <a:pt x="25607" y="2739"/>
                  <a:pt x="25618" y="2673"/>
                </a:cubicBezTo>
                <a:cubicBezTo>
                  <a:pt x="25639" y="2554"/>
                  <a:pt x="25566" y="2427"/>
                  <a:pt x="25460" y="2396"/>
                </a:cubicBezTo>
                <a:cubicBezTo>
                  <a:pt x="25666" y="2146"/>
                  <a:pt x="25707" y="1753"/>
                  <a:pt x="25557" y="1460"/>
                </a:cubicBezTo>
                <a:cubicBezTo>
                  <a:pt x="25501" y="1350"/>
                  <a:pt x="25417" y="1229"/>
                  <a:pt x="25460" y="1110"/>
                </a:cubicBezTo>
                <a:cubicBezTo>
                  <a:pt x="25489" y="1025"/>
                  <a:pt x="25574" y="979"/>
                  <a:pt x="25626" y="906"/>
                </a:cubicBezTo>
                <a:cubicBezTo>
                  <a:pt x="25717" y="780"/>
                  <a:pt x="25690" y="599"/>
                  <a:pt x="25671" y="439"/>
                </a:cubicBezTo>
                <a:cubicBezTo>
                  <a:pt x="25652" y="284"/>
                  <a:pt x="25660" y="97"/>
                  <a:pt x="25775" y="7"/>
                </a:cubicBezTo>
                <a:lnTo>
                  <a:pt x="25775" y="1"/>
                </a:lnTo>
                <a:close/>
              </a:path>
            </a:pathLst>
          </a:custGeom>
          <a:solidFill>
            <a:schemeClr val="accent2"/>
          </a:solidFill>
          <a:ln>
            <a:noFill/>
          </a:ln>
          <a:effectLst>
            <a:outerShdw dist="19050" dir="540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27" name="Google Shape;2327;p35"/>
          <p:cNvGrpSpPr/>
          <p:nvPr/>
        </p:nvGrpSpPr>
        <p:grpSpPr>
          <a:xfrm flipH="1">
            <a:off x="1246042" y="3670797"/>
            <a:ext cx="2038191" cy="1903028"/>
            <a:chOff x="1243515" y="1114546"/>
            <a:chExt cx="1350869" cy="1261286"/>
          </a:xfrm>
        </p:grpSpPr>
        <p:sp>
          <p:nvSpPr>
            <p:cNvPr id="2328" name="Google Shape;2328;p35"/>
            <p:cNvSpPr/>
            <p:nvPr/>
          </p:nvSpPr>
          <p:spPr>
            <a:xfrm>
              <a:off x="1276569" y="1488839"/>
              <a:ext cx="239505" cy="243500"/>
            </a:xfrm>
            <a:custGeom>
              <a:avLst/>
              <a:gdLst/>
              <a:ahLst/>
              <a:cxnLst/>
              <a:rect l="l" t="t" r="r" b="b"/>
              <a:pathLst>
                <a:path w="3717" h="3779" extrusionOk="0">
                  <a:moveTo>
                    <a:pt x="1748" y="1"/>
                  </a:moveTo>
                  <a:cubicBezTo>
                    <a:pt x="1630" y="1"/>
                    <a:pt x="1511" y="15"/>
                    <a:pt x="1393" y="45"/>
                  </a:cubicBezTo>
                  <a:cubicBezTo>
                    <a:pt x="508" y="267"/>
                    <a:pt x="0" y="1273"/>
                    <a:pt x="256" y="2293"/>
                  </a:cubicBezTo>
                  <a:cubicBezTo>
                    <a:pt x="479" y="3176"/>
                    <a:pt x="1204" y="3779"/>
                    <a:pt x="1969" y="3779"/>
                  </a:cubicBezTo>
                  <a:cubicBezTo>
                    <a:pt x="2087" y="3779"/>
                    <a:pt x="2206" y="3765"/>
                    <a:pt x="2324" y="3735"/>
                  </a:cubicBezTo>
                  <a:cubicBezTo>
                    <a:pt x="3209" y="3512"/>
                    <a:pt x="3717" y="2505"/>
                    <a:pt x="3460" y="1486"/>
                  </a:cubicBezTo>
                  <a:cubicBezTo>
                    <a:pt x="3237" y="602"/>
                    <a:pt x="2513" y="1"/>
                    <a:pt x="17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35"/>
            <p:cNvSpPr/>
            <p:nvPr/>
          </p:nvSpPr>
          <p:spPr>
            <a:xfrm>
              <a:off x="1532435" y="2265197"/>
              <a:ext cx="184284" cy="110635"/>
            </a:xfrm>
            <a:custGeom>
              <a:avLst/>
              <a:gdLst/>
              <a:ahLst/>
              <a:cxnLst/>
              <a:rect l="l" t="t" r="r" b="b"/>
              <a:pathLst>
                <a:path w="2860" h="1717" extrusionOk="0">
                  <a:moveTo>
                    <a:pt x="1965" y="1"/>
                  </a:moveTo>
                  <a:cubicBezTo>
                    <a:pt x="1" y="75"/>
                    <a:pt x="536" y="1717"/>
                    <a:pt x="536" y="1717"/>
                  </a:cubicBezTo>
                  <a:lnTo>
                    <a:pt x="2718" y="1717"/>
                  </a:lnTo>
                  <a:lnTo>
                    <a:pt x="285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35"/>
            <p:cNvSpPr/>
            <p:nvPr/>
          </p:nvSpPr>
          <p:spPr>
            <a:xfrm>
              <a:off x="1718648" y="1114546"/>
              <a:ext cx="875736" cy="1025032"/>
            </a:xfrm>
            <a:custGeom>
              <a:avLst/>
              <a:gdLst/>
              <a:ahLst/>
              <a:cxnLst/>
              <a:rect l="l" t="t" r="r" b="b"/>
              <a:pathLst>
                <a:path w="13591" h="15908" extrusionOk="0">
                  <a:moveTo>
                    <a:pt x="7016" y="0"/>
                  </a:moveTo>
                  <a:cubicBezTo>
                    <a:pt x="4253" y="0"/>
                    <a:pt x="2358" y="2160"/>
                    <a:pt x="2358" y="2160"/>
                  </a:cubicBezTo>
                  <a:cubicBezTo>
                    <a:pt x="1" y="5066"/>
                    <a:pt x="1432" y="8217"/>
                    <a:pt x="1432" y="8217"/>
                  </a:cubicBezTo>
                  <a:cubicBezTo>
                    <a:pt x="1703" y="9230"/>
                    <a:pt x="3824" y="10905"/>
                    <a:pt x="3824" y="10905"/>
                  </a:cubicBezTo>
                  <a:lnTo>
                    <a:pt x="4678" y="11752"/>
                  </a:lnTo>
                  <a:cubicBezTo>
                    <a:pt x="6076" y="13604"/>
                    <a:pt x="4854" y="14337"/>
                    <a:pt x="4854" y="14337"/>
                  </a:cubicBezTo>
                  <a:lnTo>
                    <a:pt x="5028" y="15907"/>
                  </a:lnTo>
                  <a:cubicBezTo>
                    <a:pt x="9060" y="15068"/>
                    <a:pt x="6625" y="9281"/>
                    <a:pt x="6625" y="9281"/>
                  </a:cubicBezTo>
                  <a:cubicBezTo>
                    <a:pt x="5970" y="6008"/>
                    <a:pt x="8143" y="6008"/>
                    <a:pt x="8143" y="6008"/>
                  </a:cubicBezTo>
                  <a:cubicBezTo>
                    <a:pt x="10187" y="5930"/>
                    <a:pt x="9924" y="4987"/>
                    <a:pt x="9924" y="4987"/>
                  </a:cubicBezTo>
                  <a:cubicBezTo>
                    <a:pt x="13590" y="3757"/>
                    <a:pt x="10396" y="1112"/>
                    <a:pt x="10396" y="1112"/>
                  </a:cubicBezTo>
                  <a:cubicBezTo>
                    <a:pt x="9185" y="297"/>
                    <a:pt x="8040" y="0"/>
                    <a:pt x="701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35"/>
            <p:cNvSpPr/>
            <p:nvPr/>
          </p:nvSpPr>
          <p:spPr>
            <a:xfrm>
              <a:off x="1532435" y="2265197"/>
              <a:ext cx="184284" cy="110635"/>
            </a:xfrm>
            <a:custGeom>
              <a:avLst/>
              <a:gdLst/>
              <a:ahLst/>
              <a:cxnLst/>
              <a:rect l="l" t="t" r="r" b="b"/>
              <a:pathLst>
                <a:path w="2860" h="1717" extrusionOk="0">
                  <a:moveTo>
                    <a:pt x="1965" y="1"/>
                  </a:moveTo>
                  <a:cubicBezTo>
                    <a:pt x="1" y="75"/>
                    <a:pt x="536" y="1717"/>
                    <a:pt x="536" y="1717"/>
                  </a:cubicBezTo>
                  <a:lnTo>
                    <a:pt x="2718" y="1717"/>
                  </a:lnTo>
                  <a:lnTo>
                    <a:pt x="2859" y="1"/>
                  </a:lnTo>
                  <a:close/>
                </a:path>
              </a:pathLst>
            </a:custGeom>
            <a:solidFill>
              <a:srgbClr val="000000">
                <a:alpha val="8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35"/>
            <p:cNvSpPr/>
            <p:nvPr/>
          </p:nvSpPr>
          <p:spPr>
            <a:xfrm>
              <a:off x="1718647" y="1114546"/>
              <a:ext cx="875736" cy="1025032"/>
            </a:xfrm>
            <a:custGeom>
              <a:avLst/>
              <a:gdLst/>
              <a:ahLst/>
              <a:cxnLst/>
              <a:rect l="l" t="t" r="r" b="b"/>
              <a:pathLst>
                <a:path w="13591" h="15908" extrusionOk="0">
                  <a:moveTo>
                    <a:pt x="7016" y="0"/>
                  </a:moveTo>
                  <a:cubicBezTo>
                    <a:pt x="4253" y="0"/>
                    <a:pt x="2358" y="2160"/>
                    <a:pt x="2358" y="2160"/>
                  </a:cubicBezTo>
                  <a:cubicBezTo>
                    <a:pt x="1" y="5066"/>
                    <a:pt x="1432" y="8217"/>
                    <a:pt x="1432" y="8217"/>
                  </a:cubicBezTo>
                  <a:cubicBezTo>
                    <a:pt x="1703" y="9230"/>
                    <a:pt x="3824" y="10905"/>
                    <a:pt x="3824" y="10905"/>
                  </a:cubicBezTo>
                  <a:lnTo>
                    <a:pt x="4678" y="11752"/>
                  </a:lnTo>
                  <a:cubicBezTo>
                    <a:pt x="6076" y="13604"/>
                    <a:pt x="4854" y="14337"/>
                    <a:pt x="4854" y="14337"/>
                  </a:cubicBezTo>
                  <a:lnTo>
                    <a:pt x="5028" y="15907"/>
                  </a:lnTo>
                  <a:cubicBezTo>
                    <a:pt x="9060" y="15068"/>
                    <a:pt x="6625" y="9281"/>
                    <a:pt x="6625" y="9281"/>
                  </a:cubicBezTo>
                  <a:cubicBezTo>
                    <a:pt x="5970" y="6008"/>
                    <a:pt x="8143" y="6008"/>
                    <a:pt x="8143" y="6008"/>
                  </a:cubicBezTo>
                  <a:cubicBezTo>
                    <a:pt x="10187" y="5930"/>
                    <a:pt x="9924" y="4987"/>
                    <a:pt x="9924" y="4987"/>
                  </a:cubicBezTo>
                  <a:cubicBezTo>
                    <a:pt x="13590" y="3757"/>
                    <a:pt x="10396" y="1112"/>
                    <a:pt x="10396" y="1112"/>
                  </a:cubicBezTo>
                  <a:cubicBezTo>
                    <a:pt x="9185" y="297"/>
                    <a:pt x="8040" y="0"/>
                    <a:pt x="7016" y="0"/>
                  </a:cubicBezTo>
                  <a:close/>
                </a:path>
              </a:pathLst>
            </a:custGeom>
            <a:solidFill>
              <a:srgbClr val="000000">
                <a:alpha val="8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35"/>
            <p:cNvSpPr/>
            <p:nvPr/>
          </p:nvSpPr>
          <p:spPr>
            <a:xfrm>
              <a:off x="1276569" y="1488839"/>
              <a:ext cx="239505" cy="243500"/>
            </a:xfrm>
            <a:custGeom>
              <a:avLst/>
              <a:gdLst/>
              <a:ahLst/>
              <a:cxnLst/>
              <a:rect l="l" t="t" r="r" b="b"/>
              <a:pathLst>
                <a:path w="3717" h="3779" extrusionOk="0">
                  <a:moveTo>
                    <a:pt x="1748" y="1"/>
                  </a:moveTo>
                  <a:cubicBezTo>
                    <a:pt x="1630" y="1"/>
                    <a:pt x="1511" y="15"/>
                    <a:pt x="1393" y="45"/>
                  </a:cubicBezTo>
                  <a:cubicBezTo>
                    <a:pt x="508" y="267"/>
                    <a:pt x="0" y="1273"/>
                    <a:pt x="256" y="2293"/>
                  </a:cubicBezTo>
                  <a:cubicBezTo>
                    <a:pt x="479" y="3176"/>
                    <a:pt x="1204" y="3779"/>
                    <a:pt x="1969" y="3779"/>
                  </a:cubicBezTo>
                  <a:cubicBezTo>
                    <a:pt x="2087" y="3779"/>
                    <a:pt x="2206" y="3765"/>
                    <a:pt x="2324" y="3735"/>
                  </a:cubicBezTo>
                  <a:cubicBezTo>
                    <a:pt x="3209" y="3512"/>
                    <a:pt x="3717" y="2505"/>
                    <a:pt x="3460" y="1486"/>
                  </a:cubicBezTo>
                  <a:cubicBezTo>
                    <a:pt x="3237" y="602"/>
                    <a:pt x="2513" y="1"/>
                    <a:pt x="1748" y="1"/>
                  </a:cubicBezTo>
                  <a:close/>
                </a:path>
              </a:pathLst>
            </a:custGeom>
            <a:solidFill>
              <a:srgbClr val="000000">
                <a:alpha val="8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35"/>
            <p:cNvSpPr/>
            <p:nvPr/>
          </p:nvSpPr>
          <p:spPr>
            <a:xfrm>
              <a:off x="1931536" y="1428401"/>
              <a:ext cx="428815" cy="703888"/>
            </a:xfrm>
            <a:custGeom>
              <a:avLst/>
              <a:gdLst/>
              <a:ahLst/>
              <a:cxnLst/>
              <a:rect l="l" t="t" r="r" b="b"/>
              <a:pathLst>
                <a:path w="6655" h="10924" extrusionOk="0">
                  <a:moveTo>
                    <a:pt x="5237" y="1"/>
                  </a:moveTo>
                  <a:cubicBezTo>
                    <a:pt x="1" y="1"/>
                    <a:pt x="2886" y="6031"/>
                    <a:pt x="2886" y="6031"/>
                  </a:cubicBezTo>
                  <a:cubicBezTo>
                    <a:pt x="3693" y="8899"/>
                    <a:pt x="2098" y="9881"/>
                    <a:pt x="1620" y="10105"/>
                  </a:cubicBezTo>
                  <a:lnTo>
                    <a:pt x="1647" y="10343"/>
                  </a:lnTo>
                  <a:lnTo>
                    <a:pt x="2144" y="10924"/>
                  </a:lnTo>
                  <a:cubicBezTo>
                    <a:pt x="5579" y="9778"/>
                    <a:pt x="3375" y="4396"/>
                    <a:pt x="3375" y="4396"/>
                  </a:cubicBezTo>
                  <a:cubicBezTo>
                    <a:pt x="2740" y="1216"/>
                    <a:pt x="4764" y="1171"/>
                    <a:pt x="4879" y="1171"/>
                  </a:cubicBezTo>
                  <a:cubicBezTo>
                    <a:pt x="4882" y="1171"/>
                    <a:pt x="4884" y="1171"/>
                    <a:pt x="4884" y="1171"/>
                  </a:cubicBezTo>
                  <a:cubicBezTo>
                    <a:pt x="5958" y="1130"/>
                    <a:pt x="6495" y="686"/>
                    <a:pt x="6495" y="686"/>
                  </a:cubicBezTo>
                  <a:cubicBezTo>
                    <a:pt x="6592" y="562"/>
                    <a:pt x="6655" y="279"/>
                    <a:pt x="6622" y="125"/>
                  </a:cubicBezTo>
                  <a:lnTo>
                    <a:pt x="6620" y="117"/>
                  </a:lnTo>
                  <a:cubicBezTo>
                    <a:pt x="6106" y="38"/>
                    <a:pt x="5646" y="1"/>
                    <a:pt x="523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35"/>
            <p:cNvSpPr/>
            <p:nvPr/>
          </p:nvSpPr>
          <p:spPr>
            <a:xfrm>
              <a:off x="1542551" y="1931368"/>
              <a:ext cx="127775" cy="371532"/>
            </a:xfrm>
            <a:custGeom>
              <a:avLst/>
              <a:gdLst/>
              <a:ahLst/>
              <a:cxnLst/>
              <a:rect l="l" t="t" r="r" b="b"/>
              <a:pathLst>
                <a:path w="1983" h="5766" extrusionOk="0">
                  <a:moveTo>
                    <a:pt x="991" y="1"/>
                  </a:moveTo>
                  <a:lnTo>
                    <a:pt x="0" y="987"/>
                  </a:lnTo>
                  <a:lnTo>
                    <a:pt x="79" y="1956"/>
                  </a:lnTo>
                  <a:cubicBezTo>
                    <a:pt x="79" y="1956"/>
                    <a:pt x="79" y="5766"/>
                    <a:pt x="1838" y="5766"/>
                  </a:cubicBezTo>
                  <a:lnTo>
                    <a:pt x="1982" y="3073"/>
                  </a:lnTo>
                  <a:lnTo>
                    <a:pt x="1721" y="987"/>
                  </a:lnTo>
                  <a:lnTo>
                    <a:pt x="99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35"/>
            <p:cNvSpPr/>
            <p:nvPr/>
          </p:nvSpPr>
          <p:spPr>
            <a:xfrm>
              <a:off x="1415037" y="1761586"/>
              <a:ext cx="693321" cy="614194"/>
            </a:xfrm>
            <a:custGeom>
              <a:avLst/>
              <a:gdLst/>
              <a:ahLst/>
              <a:cxnLst/>
              <a:rect l="l" t="t" r="r" b="b"/>
              <a:pathLst>
                <a:path w="10760" h="9532" extrusionOk="0">
                  <a:moveTo>
                    <a:pt x="4050" y="0"/>
                  </a:moveTo>
                  <a:lnTo>
                    <a:pt x="3026" y="3106"/>
                  </a:lnTo>
                  <a:cubicBezTo>
                    <a:pt x="3644" y="4186"/>
                    <a:pt x="1151" y="4399"/>
                    <a:pt x="1151" y="4399"/>
                  </a:cubicBezTo>
                  <a:cubicBezTo>
                    <a:pt x="488" y="4521"/>
                    <a:pt x="225" y="5184"/>
                    <a:pt x="225" y="5184"/>
                  </a:cubicBezTo>
                  <a:cubicBezTo>
                    <a:pt x="1" y="5954"/>
                    <a:pt x="296" y="6108"/>
                    <a:pt x="569" y="6108"/>
                  </a:cubicBezTo>
                  <a:cubicBezTo>
                    <a:pt x="751" y="6108"/>
                    <a:pt x="923" y="6039"/>
                    <a:pt x="923" y="6039"/>
                  </a:cubicBezTo>
                  <a:cubicBezTo>
                    <a:pt x="1447" y="5797"/>
                    <a:pt x="1909" y="5720"/>
                    <a:pt x="2285" y="5720"/>
                  </a:cubicBezTo>
                  <a:cubicBezTo>
                    <a:pt x="2939" y="5720"/>
                    <a:pt x="3333" y="5952"/>
                    <a:pt x="3333" y="5952"/>
                  </a:cubicBezTo>
                  <a:cubicBezTo>
                    <a:pt x="3037" y="7715"/>
                    <a:pt x="3909" y="8501"/>
                    <a:pt x="3909" y="8501"/>
                  </a:cubicBezTo>
                  <a:cubicBezTo>
                    <a:pt x="2600" y="8554"/>
                    <a:pt x="3089" y="9531"/>
                    <a:pt x="3089" y="9531"/>
                  </a:cubicBezTo>
                  <a:lnTo>
                    <a:pt x="7513" y="9531"/>
                  </a:lnTo>
                  <a:cubicBezTo>
                    <a:pt x="10760" y="9243"/>
                    <a:pt x="10158" y="4687"/>
                    <a:pt x="10158" y="4687"/>
                  </a:cubicBezTo>
                  <a:cubicBezTo>
                    <a:pt x="9895" y="1283"/>
                    <a:pt x="7155" y="1082"/>
                    <a:pt x="7155" y="1082"/>
                  </a:cubicBezTo>
                  <a:cubicBezTo>
                    <a:pt x="4957" y="907"/>
                    <a:pt x="4050" y="0"/>
                    <a:pt x="405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35"/>
            <p:cNvSpPr/>
            <p:nvPr/>
          </p:nvSpPr>
          <p:spPr>
            <a:xfrm>
              <a:off x="1435849" y="1467963"/>
              <a:ext cx="252327" cy="237250"/>
            </a:xfrm>
            <a:custGeom>
              <a:avLst/>
              <a:gdLst/>
              <a:ahLst/>
              <a:cxnLst/>
              <a:rect l="l" t="t" r="r" b="b"/>
              <a:pathLst>
                <a:path w="3916" h="3682" extrusionOk="0">
                  <a:moveTo>
                    <a:pt x="2173" y="0"/>
                  </a:moveTo>
                  <a:cubicBezTo>
                    <a:pt x="1555" y="0"/>
                    <a:pt x="917" y="363"/>
                    <a:pt x="539" y="994"/>
                  </a:cubicBezTo>
                  <a:cubicBezTo>
                    <a:pt x="1" y="1897"/>
                    <a:pt x="198" y="3006"/>
                    <a:pt x="982" y="3475"/>
                  </a:cubicBezTo>
                  <a:cubicBezTo>
                    <a:pt x="1217" y="3615"/>
                    <a:pt x="1478" y="3682"/>
                    <a:pt x="1743" y="3682"/>
                  </a:cubicBezTo>
                  <a:cubicBezTo>
                    <a:pt x="2361" y="3682"/>
                    <a:pt x="2999" y="3320"/>
                    <a:pt x="3375" y="2688"/>
                  </a:cubicBezTo>
                  <a:cubicBezTo>
                    <a:pt x="3915" y="1786"/>
                    <a:pt x="3717" y="675"/>
                    <a:pt x="2934" y="208"/>
                  </a:cubicBezTo>
                  <a:cubicBezTo>
                    <a:pt x="2699" y="67"/>
                    <a:pt x="2437" y="0"/>
                    <a:pt x="2173" y="0"/>
                  </a:cubicBezTo>
                  <a:close/>
                </a:path>
              </a:pathLst>
            </a:custGeom>
            <a:solidFill>
              <a:srgbClr val="EE81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35"/>
            <p:cNvSpPr/>
            <p:nvPr/>
          </p:nvSpPr>
          <p:spPr>
            <a:xfrm>
              <a:off x="1490424" y="1515901"/>
              <a:ext cx="148072" cy="132543"/>
            </a:xfrm>
            <a:custGeom>
              <a:avLst/>
              <a:gdLst/>
              <a:ahLst/>
              <a:cxnLst/>
              <a:rect l="l" t="t" r="r" b="b"/>
              <a:pathLst>
                <a:path w="2298" h="2057" extrusionOk="0">
                  <a:moveTo>
                    <a:pt x="1203" y="1"/>
                  </a:moveTo>
                  <a:cubicBezTo>
                    <a:pt x="798" y="1"/>
                    <a:pt x="398" y="250"/>
                    <a:pt x="227" y="637"/>
                  </a:cubicBezTo>
                  <a:cubicBezTo>
                    <a:pt x="0" y="1146"/>
                    <a:pt x="228" y="1743"/>
                    <a:pt x="738" y="1969"/>
                  </a:cubicBezTo>
                  <a:cubicBezTo>
                    <a:pt x="872" y="2029"/>
                    <a:pt x="1011" y="2057"/>
                    <a:pt x="1148" y="2057"/>
                  </a:cubicBezTo>
                  <a:cubicBezTo>
                    <a:pt x="1535" y="2057"/>
                    <a:pt x="1903" y="1834"/>
                    <a:pt x="2071" y="1458"/>
                  </a:cubicBezTo>
                  <a:cubicBezTo>
                    <a:pt x="2297" y="948"/>
                    <a:pt x="2096" y="307"/>
                    <a:pt x="1586" y="81"/>
                  </a:cubicBezTo>
                  <a:cubicBezTo>
                    <a:pt x="1463" y="26"/>
                    <a:pt x="1333" y="1"/>
                    <a:pt x="1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35"/>
            <p:cNvSpPr/>
            <p:nvPr/>
          </p:nvSpPr>
          <p:spPr>
            <a:xfrm>
              <a:off x="1251054" y="1586585"/>
              <a:ext cx="447308" cy="417152"/>
            </a:xfrm>
            <a:custGeom>
              <a:avLst/>
              <a:gdLst/>
              <a:ahLst/>
              <a:cxnLst/>
              <a:rect l="l" t="t" r="r" b="b"/>
              <a:pathLst>
                <a:path w="6942" h="6474" extrusionOk="0">
                  <a:moveTo>
                    <a:pt x="3644" y="1"/>
                  </a:moveTo>
                  <a:cubicBezTo>
                    <a:pt x="2133" y="1"/>
                    <a:pt x="808" y="1057"/>
                    <a:pt x="488" y="2557"/>
                  </a:cubicBezTo>
                  <a:cubicBezTo>
                    <a:pt x="488" y="2557"/>
                    <a:pt x="195" y="3946"/>
                    <a:pt x="70" y="4940"/>
                  </a:cubicBezTo>
                  <a:cubicBezTo>
                    <a:pt x="0" y="5494"/>
                    <a:pt x="342" y="6018"/>
                    <a:pt x="879" y="6177"/>
                  </a:cubicBezTo>
                  <a:cubicBezTo>
                    <a:pt x="1398" y="6327"/>
                    <a:pt x="2150" y="6473"/>
                    <a:pt x="3113" y="6473"/>
                  </a:cubicBezTo>
                  <a:cubicBezTo>
                    <a:pt x="3285" y="6473"/>
                    <a:pt x="3463" y="6468"/>
                    <a:pt x="3647" y="6458"/>
                  </a:cubicBezTo>
                  <a:cubicBezTo>
                    <a:pt x="3818" y="6458"/>
                    <a:pt x="3988" y="6446"/>
                    <a:pt x="4157" y="6419"/>
                  </a:cubicBezTo>
                  <a:cubicBezTo>
                    <a:pt x="5775" y="6159"/>
                    <a:pt x="6941" y="4730"/>
                    <a:pt x="6872" y="3093"/>
                  </a:cubicBezTo>
                  <a:cubicBezTo>
                    <a:pt x="6804" y="1458"/>
                    <a:pt x="5520" y="132"/>
                    <a:pt x="3886" y="10"/>
                  </a:cubicBezTo>
                  <a:cubicBezTo>
                    <a:pt x="3805" y="4"/>
                    <a:pt x="3724" y="1"/>
                    <a:pt x="36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35"/>
            <p:cNvSpPr/>
            <p:nvPr/>
          </p:nvSpPr>
          <p:spPr>
            <a:xfrm>
              <a:off x="1255125" y="1818025"/>
              <a:ext cx="439604" cy="186797"/>
            </a:xfrm>
            <a:custGeom>
              <a:avLst/>
              <a:gdLst/>
              <a:ahLst/>
              <a:cxnLst/>
              <a:rect l="l" t="t" r="r" b="b"/>
              <a:pathLst>
                <a:path w="6778" h="2880" extrusionOk="0">
                  <a:moveTo>
                    <a:pt x="6265" y="0"/>
                  </a:moveTo>
                  <a:cubicBezTo>
                    <a:pt x="5114" y="0"/>
                    <a:pt x="3405" y="1165"/>
                    <a:pt x="3405" y="1165"/>
                  </a:cubicBezTo>
                  <a:cubicBezTo>
                    <a:pt x="2511" y="1645"/>
                    <a:pt x="1767" y="1791"/>
                    <a:pt x="1194" y="1791"/>
                  </a:cubicBezTo>
                  <a:cubicBezTo>
                    <a:pt x="616" y="1791"/>
                    <a:pt x="212" y="1643"/>
                    <a:pt x="1" y="1540"/>
                  </a:cubicBezTo>
                  <a:lnTo>
                    <a:pt x="1" y="1540"/>
                  </a:lnTo>
                  <a:cubicBezTo>
                    <a:pt x="21" y="2026"/>
                    <a:pt x="349" y="2445"/>
                    <a:pt x="816" y="2583"/>
                  </a:cubicBezTo>
                  <a:cubicBezTo>
                    <a:pt x="1335" y="2734"/>
                    <a:pt x="2087" y="2879"/>
                    <a:pt x="3050" y="2879"/>
                  </a:cubicBezTo>
                  <a:cubicBezTo>
                    <a:pt x="3222" y="2879"/>
                    <a:pt x="3400" y="2875"/>
                    <a:pt x="3584" y="2865"/>
                  </a:cubicBezTo>
                  <a:cubicBezTo>
                    <a:pt x="3593" y="2865"/>
                    <a:pt x="3602" y="2865"/>
                    <a:pt x="3610" y="2865"/>
                  </a:cubicBezTo>
                  <a:cubicBezTo>
                    <a:pt x="3772" y="2865"/>
                    <a:pt x="3933" y="2851"/>
                    <a:pt x="4094" y="2825"/>
                  </a:cubicBezTo>
                  <a:cubicBezTo>
                    <a:pt x="5487" y="2602"/>
                    <a:pt x="6573" y="1500"/>
                    <a:pt x="6777" y="104"/>
                  </a:cubicBezTo>
                  <a:cubicBezTo>
                    <a:pt x="6628" y="31"/>
                    <a:pt x="6454" y="0"/>
                    <a:pt x="626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35"/>
            <p:cNvSpPr/>
            <p:nvPr/>
          </p:nvSpPr>
          <p:spPr>
            <a:xfrm>
              <a:off x="1327536" y="1668157"/>
              <a:ext cx="204968" cy="186797"/>
            </a:xfrm>
            <a:custGeom>
              <a:avLst/>
              <a:gdLst/>
              <a:ahLst/>
              <a:cxnLst/>
              <a:rect l="l" t="t" r="r" b="b"/>
              <a:pathLst>
                <a:path w="3181" h="2899" extrusionOk="0">
                  <a:moveTo>
                    <a:pt x="1591" y="1"/>
                  </a:moveTo>
                  <a:cubicBezTo>
                    <a:pt x="1220" y="1"/>
                    <a:pt x="849" y="142"/>
                    <a:pt x="566" y="425"/>
                  </a:cubicBezTo>
                  <a:cubicBezTo>
                    <a:pt x="1" y="991"/>
                    <a:pt x="1" y="1908"/>
                    <a:pt x="566" y="2475"/>
                  </a:cubicBezTo>
                  <a:cubicBezTo>
                    <a:pt x="849" y="2757"/>
                    <a:pt x="1220" y="2898"/>
                    <a:pt x="1591" y="2898"/>
                  </a:cubicBezTo>
                  <a:cubicBezTo>
                    <a:pt x="1961" y="2898"/>
                    <a:pt x="2332" y="2757"/>
                    <a:pt x="2615" y="2475"/>
                  </a:cubicBezTo>
                  <a:cubicBezTo>
                    <a:pt x="3181" y="1908"/>
                    <a:pt x="3181" y="991"/>
                    <a:pt x="2615" y="425"/>
                  </a:cubicBezTo>
                  <a:cubicBezTo>
                    <a:pt x="2332" y="142"/>
                    <a:pt x="1961" y="1"/>
                    <a:pt x="15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35"/>
            <p:cNvSpPr/>
            <p:nvPr/>
          </p:nvSpPr>
          <p:spPr>
            <a:xfrm>
              <a:off x="1363619" y="1749730"/>
              <a:ext cx="88598" cy="84023"/>
            </a:xfrm>
            <a:custGeom>
              <a:avLst/>
              <a:gdLst/>
              <a:ahLst/>
              <a:cxnLst/>
              <a:rect l="l" t="t" r="r" b="b"/>
              <a:pathLst>
                <a:path w="1375" h="1304" extrusionOk="0">
                  <a:moveTo>
                    <a:pt x="719" y="0"/>
                  </a:moveTo>
                  <a:cubicBezTo>
                    <a:pt x="546" y="0"/>
                    <a:pt x="376" y="69"/>
                    <a:pt x="251" y="199"/>
                  </a:cubicBezTo>
                  <a:cubicBezTo>
                    <a:pt x="1" y="457"/>
                    <a:pt x="7" y="870"/>
                    <a:pt x="265" y="1120"/>
                  </a:cubicBezTo>
                  <a:cubicBezTo>
                    <a:pt x="390" y="1240"/>
                    <a:pt x="553" y="1303"/>
                    <a:pt x="718" y="1303"/>
                  </a:cubicBezTo>
                  <a:cubicBezTo>
                    <a:pt x="806" y="1303"/>
                    <a:pt x="894" y="1286"/>
                    <a:pt x="978" y="1250"/>
                  </a:cubicBezTo>
                  <a:cubicBezTo>
                    <a:pt x="1220" y="1145"/>
                    <a:pt x="1375" y="906"/>
                    <a:pt x="1370" y="642"/>
                  </a:cubicBezTo>
                  <a:cubicBezTo>
                    <a:pt x="1367" y="379"/>
                    <a:pt x="1204" y="143"/>
                    <a:pt x="960" y="47"/>
                  </a:cubicBezTo>
                  <a:cubicBezTo>
                    <a:pt x="882" y="15"/>
                    <a:pt x="800" y="0"/>
                    <a:pt x="71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35"/>
            <p:cNvSpPr/>
            <p:nvPr/>
          </p:nvSpPr>
          <p:spPr>
            <a:xfrm>
              <a:off x="1377021" y="1784331"/>
              <a:ext cx="21650" cy="20490"/>
            </a:xfrm>
            <a:custGeom>
              <a:avLst/>
              <a:gdLst/>
              <a:ahLst/>
              <a:cxnLst/>
              <a:rect l="l" t="t" r="r" b="b"/>
              <a:pathLst>
                <a:path w="336" h="318" extrusionOk="0">
                  <a:moveTo>
                    <a:pt x="175" y="0"/>
                  </a:moveTo>
                  <a:cubicBezTo>
                    <a:pt x="135" y="0"/>
                    <a:pt x="95" y="15"/>
                    <a:pt x="62" y="50"/>
                  </a:cubicBezTo>
                  <a:cubicBezTo>
                    <a:pt x="0" y="111"/>
                    <a:pt x="2" y="211"/>
                    <a:pt x="65" y="273"/>
                  </a:cubicBezTo>
                  <a:cubicBezTo>
                    <a:pt x="97" y="304"/>
                    <a:pt x="136" y="318"/>
                    <a:pt x="174" y="318"/>
                  </a:cubicBezTo>
                  <a:cubicBezTo>
                    <a:pt x="257" y="318"/>
                    <a:pt x="335" y="253"/>
                    <a:pt x="334" y="157"/>
                  </a:cubicBezTo>
                  <a:cubicBezTo>
                    <a:pt x="332" y="62"/>
                    <a:pt x="255" y="0"/>
                    <a:pt x="1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35"/>
            <p:cNvSpPr/>
            <p:nvPr/>
          </p:nvSpPr>
          <p:spPr>
            <a:xfrm>
              <a:off x="1243515" y="1918223"/>
              <a:ext cx="45749" cy="44267"/>
            </a:xfrm>
            <a:custGeom>
              <a:avLst/>
              <a:gdLst/>
              <a:ahLst/>
              <a:cxnLst/>
              <a:rect l="l" t="t" r="r" b="b"/>
              <a:pathLst>
                <a:path w="710" h="687" extrusionOk="0">
                  <a:moveTo>
                    <a:pt x="324" y="0"/>
                  </a:moveTo>
                  <a:cubicBezTo>
                    <a:pt x="293" y="0"/>
                    <a:pt x="260" y="9"/>
                    <a:pt x="222" y="28"/>
                  </a:cubicBezTo>
                  <a:cubicBezTo>
                    <a:pt x="48" y="113"/>
                    <a:pt x="0" y="376"/>
                    <a:pt x="62" y="499"/>
                  </a:cubicBezTo>
                  <a:cubicBezTo>
                    <a:pt x="104" y="585"/>
                    <a:pt x="261" y="686"/>
                    <a:pt x="411" y="686"/>
                  </a:cubicBezTo>
                  <a:cubicBezTo>
                    <a:pt x="454" y="686"/>
                    <a:pt x="495" y="678"/>
                    <a:pt x="534" y="659"/>
                  </a:cubicBezTo>
                  <a:cubicBezTo>
                    <a:pt x="709" y="572"/>
                    <a:pt x="656" y="422"/>
                    <a:pt x="568" y="248"/>
                  </a:cubicBezTo>
                  <a:cubicBezTo>
                    <a:pt x="502" y="111"/>
                    <a:pt x="434" y="0"/>
                    <a:pt x="32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35"/>
            <p:cNvSpPr/>
            <p:nvPr/>
          </p:nvSpPr>
          <p:spPr>
            <a:xfrm>
              <a:off x="1534690" y="1775632"/>
              <a:ext cx="307291" cy="316569"/>
            </a:xfrm>
            <a:custGeom>
              <a:avLst/>
              <a:gdLst/>
              <a:ahLst/>
              <a:cxnLst/>
              <a:rect l="l" t="t" r="r" b="b"/>
              <a:pathLst>
                <a:path w="4769" h="4913" extrusionOk="0">
                  <a:moveTo>
                    <a:pt x="2474" y="1"/>
                  </a:moveTo>
                  <a:cubicBezTo>
                    <a:pt x="2571" y="2440"/>
                    <a:pt x="798" y="3198"/>
                    <a:pt x="186" y="3387"/>
                  </a:cubicBezTo>
                  <a:cubicBezTo>
                    <a:pt x="70" y="3422"/>
                    <a:pt x="0" y="3539"/>
                    <a:pt x="24" y="3657"/>
                  </a:cubicBezTo>
                  <a:lnTo>
                    <a:pt x="65" y="3860"/>
                  </a:lnTo>
                  <a:cubicBezTo>
                    <a:pt x="87" y="3971"/>
                    <a:pt x="184" y="4050"/>
                    <a:pt x="296" y="4051"/>
                  </a:cubicBezTo>
                  <a:cubicBezTo>
                    <a:pt x="790" y="4051"/>
                    <a:pt x="1214" y="3936"/>
                    <a:pt x="1579" y="3748"/>
                  </a:cubicBezTo>
                  <a:lnTo>
                    <a:pt x="1971" y="4810"/>
                  </a:lnTo>
                  <a:cubicBezTo>
                    <a:pt x="1994" y="4873"/>
                    <a:pt x="2055" y="4912"/>
                    <a:pt x="2118" y="4912"/>
                  </a:cubicBezTo>
                  <a:cubicBezTo>
                    <a:pt x="2142" y="4912"/>
                    <a:pt x="2166" y="4907"/>
                    <a:pt x="2188" y="4895"/>
                  </a:cubicBezTo>
                  <a:lnTo>
                    <a:pt x="2739" y="4615"/>
                  </a:lnTo>
                  <a:cubicBezTo>
                    <a:pt x="2812" y="4577"/>
                    <a:pt x="2843" y="4488"/>
                    <a:pt x="2812" y="4414"/>
                  </a:cubicBezTo>
                  <a:lnTo>
                    <a:pt x="2299" y="3217"/>
                  </a:lnTo>
                  <a:cubicBezTo>
                    <a:pt x="2327" y="3189"/>
                    <a:pt x="2356" y="3159"/>
                    <a:pt x="2384" y="3129"/>
                  </a:cubicBezTo>
                  <a:lnTo>
                    <a:pt x="3690" y="4542"/>
                  </a:lnTo>
                  <a:cubicBezTo>
                    <a:pt x="3731" y="4586"/>
                    <a:pt x="3786" y="4607"/>
                    <a:pt x="3841" y="4607"/>
                  </a:cubicBezTo>
                  <a:cubicBezTo>
                    <a:pt x="3907" y="4607"/>
                    <a:pt x="3972" y="4577"/>
                    <a:pt x="4013" y="4517"/>
                  </a:cubicBezTo>
                  <a:lnTo>
                    <a:pt x="4700" y="3491"/>
                  </a:lnTo>
                  <a:cubicBezTo>
                    <a:pt x="4768" y="3388"/>
                    <a:pt x="4733" y="3249"/>
                    <a:pt x="4622" y="3192"/>
                  </a:cubicBezTo>
                  <a:lnTo>
                    <a:pt x="2959" y="2342"/>
                  </a:lnTo>
                  <a:cubicBezTo>
                    <a:pt x="3329" y="1695"/>
                    <a:pt x="3510" y="1038"/>
                    <a:pt x="3582" y="727"/>
                  </a:cubicBezTo>
                  <a:cubicBezTo>
                    <a:pt x="3606" y="620"/>
                    <a:pt x="3552" y="509"/>
                    <a:pt x="3453" y="462"/>
                  </a:cubicBezTo>
                  <a:lnTo>
                    <a:pt x="247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35"/>
            <p:cNvSpPr/>
            <p:nvPr/>
          </p:nvSpPr>
          <p:spPr>
            <a:xfrm>
              <a:off x="1636366" y="1934976"/>
              <a:ext cx="7281" cy="5541"/>
            </a:xfrm>
            <a:custGeom>
              <a:avLst/>
              <a:gdLst/>
              <a:ahLst/>
              <a:cxnLst/>
              <a:rect l="l" t="t" r="r" b="b"/>
              <a:pathLst>
                <a:path w="113" h="86" extrusionOk="0">
                  <a:moveTo>
                    <a:pt x="78" y="0"/>
                  </a:moveTo>
                  <a:cubicBezTo>
                    <a:pt x="51" y="27"/>
                    <a:pt x="26" y="54"/>
                    <a:pt x="1" y="81"/>
                  </a:cubicBezTo>
                  <a:lnTo>
                    <a:pt x="53" y="72"/>
                  </a:lnTo>
                  <a:lnTo>
                    <a:pt x="67" y="81"/>
                  </a:lnTo>
                  <a:cubicBezTo>
                    <a:pt x="70" y="84"/>
                    <a:pt x="75" y="86"/>
                    <a:pt x="80" y="86"/>
                  </a:cubicBezTo>
                  <a:cubicBezTo>
                    <a:pt x="103" y="86"/>
                    <a:pt x="113" y="56"/>
                    <a:pt x="94" y="43"/>
                  </a:cubicBezTo>
                  <a:lnTo>
                    <a:pt x="81" y="35"/>
                  </a:lnTo>
                  <a:lnTo>
                    <a:pt x="78" y="0"/>
                  </a:lnTo>
                  <a:close/>
                </a:path>
              </a:pathLst>
            </a:custGeom>
            <a:solidFill>
              <a:srgbClr val="F5F4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35"/>
            <p:cNvSpPr/>
            <p:nvPr/>
          </p:nvSpPr>
          <p:spPr>
            <a:xfrm>
              <a:off x="1676122" y="1866934"/>
              <a:ext cx="8828" cy="14562"/>
            </a:xfrm>
            <a:custGeom>
              <a:avLst/>
              <a:gdLst/>
              <a:ahLst/>
              <a:cxnLst/>
              <a:rect l="l" t="t" r="r" b="b"/>
              <a:pathLst>
                <a:path w="137" h="226" extrusionOk="0">
                  <a:moveTo>
                    <a:pt x="89" y="1"/>
                  </a:moveTo>
                  <a:cubicBezTo>
                    <a:pt x="78" y="32"/>
                    <a:pt x="67" y="65"/>
                    <a:pt x="55" y="97"/>
                  </a:cubicBezTo>
                  <a:lnTo>
                    <a:pt x="59" y="137"/>
                  </a:lnTo>
                  <a:lnTo>
                    <a:pt x="44" y="126"/>
                  </a:lnTo>
                  <a:cubicBezTo>
                    <a:pt x="37" y="141"/>
                    <a:pt x="31" y="156"/>
                    <a:pt x="25" y="170"/>
                  </a:cubicBezTo>
                  <a:lnTo>
                    <a:pt x="28" y="173"/>
                  </a:lnTo>
                  <a:lnTo>
                    <a:pt x="23" y="173"/>
                  </a:lnTo>
                  <a:cubicBezTo>
                    <a:pt x="17" y="191"/>
                    <a:pt x="9" y="208"/>
                    <a:pt x="1" y="225"/>
                  </a:cubicBezTo>
                  <a:lnTo>
                    <a:pt x="83" y="211"/>
                  </a:lnTo>
                  <a:lnTo>
                    <a:pt x="96" y="221"/>
                  </a:lnTo>
                  <a:cubicBezTo>
                    <a:pt x="101" y="224"/>
                    <a:pt x="105" y="225"/>
                    <a:pt x="110" y="225"/>
                  </a:cubicBezTo>
                  <a:cubicBezTo>
                    <a:pt x="118" y="225"/>
                    <a:pt x="124" y="222"/>
                    <a:pt x="129" y="216"/>
                  </a:cubicBezTo>
                  <a:cubicBezTo>
                    <a:pt x="137" y="205"/>
                    <a:pt x="135" y="191"/>
                    <a:pt x="124" y="183"/>
                  </a:cubicBezTo>
                  <a:lnTo>
                    <a:pt x="112" y="175"/>
                  </a:lnTo>
                  <a:lnTo>
                    <a:pt x="8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35"/>
            <p:cNvSpPr/>
            <p:nvPr/>
          </p:nvSpPr>
          <p:spPr>
            <a:xfrm>
              <a:off x="1697965" y="1970092"/>
              <a:ext cx="27192" cy="31444"/>
            </a:xfrm>
            <a:custGeom>
              <a:avLst/>
              <a:gdLst/>
              <a:ahLst/>
              <a:cxnLst/>
              <a:rect l="l" t="t" r="r" b="b"/>
              <a:pathLst>
                <a:path w="422" h="488" extrusionOk="0">
                  <a:moveTo>
                    <a:pt x="182" y="1"/>
                  </a:moveTo>
                  <a:cubicBezTo>
                    <a:pt x="168" y="1"/>
                    <a:pt x="154" y="12"/>
                    <a:pt x="157" y="30"/>
                  </a:cubicBezTo>
                  <a:lnTo>
                    <a:pt x="191" y="278"/>
                  </a:lnTo>
                  <a:lnTo>
                    <a:pt x="50" y="179"/>
                  </a:lnTo>
                  <a:cubicBezTo>
                    <a:pt x="45" y="176"/>
                    <a:pt x="41" y="174"/>
                    <a:pt x="36" y="174"/>
                  </a:cubicBezTo>
                  <a:cubicBezTo>
                    <a:pt x="16" y="174"/>
                    <a:pt x="1" y="203"/>
                    <a:pt x="23" y="218"/>
                  </a:cubicBezTo>
                  <a:lnTo>
                    <a:pt x="159" y="315"/>
                  </a:lnTo>
                  <a:lnTo>
                    <a:pt x="54" y="332"/>
                  </a:lnTo>
                  <a:lnTo>
                    <a:pt x="92" y="375"/>
                  </a:lnTo>
                  <a:lnTo>
                    <a:pt x="214" y="354"/>
                  </a:lnTo>
                  <a:lnTo>
                    <a:pt x="308" y="419"/>
                  </a:lnTo>
                  <a:lnTo>
                    <a:pt x="159" y="446"/>
                  </a:lnTo>
                  <a:lnTo>
                    <a:pt x="197" y="487"/>
                  </a:lnTo>
                  <a:lnTo>
                    <a:pt x="363" y="459"/>
                  </a:lnTo>
                  <a:lnTo>
                    <a:pt x="376" y="468"/>
                  </a:lnTo>
                  <a:cubicBezTo>
                    <a:pt x="380" y="470"/>
                    <a:pt x="385" y="472"/>
                    <a:pt x="390" y="472"/>
                  </a:cubicBezTo>
                  <a:cubicBezTo>
                    <a:pt x="412" y="472"/>
                    <a:pt x="422" y="443"/>
                    <a:pt x="403" y="429"/>
                  </a:cubicBezTo>
                  <a:lnTo>
                    <a:pt x="392" y="421"/>
                  </a:lnTo>
                  <a:lnTo>
                    <a:pt x="354" y="130"/>
                  </a:lnTo>
                  <a:cubicBezTo>
                    <a:pt x="352" y="117"/>
                    <a:pt x="341" y="109"/>
                    <a:pt x="330" y="109"/>
                  </a:cubicBezTo>
                  <a:cubicBezTo>
                    <a:pt x="329" y="109"/>
                    <a:pt x="328" y="109"/>
                    <a:pt x="327" y="109"/>
                  </a:cubicBezTo>
                  <a:cubicBezTo>
                    <a:pt x="314" y="111"/>
                    <a:pt x="304" y="123"/>
                    <a:pt x="306" y="136"/>
                  </a:cubicBezTo>
                  <a:lnTo>
                    <a:pt x="339" y="385"/>
                  </a:lnTo>
                  <a:lnTo>
                    <a:pt x="244" y="316"/>
                  </a:lnTo>
                  <a:lnTo>
                    <a:pt x="205" y="24"/>
                  </a:lnTo>
                  <a:cubicBezTo>
                    <a:pt x="204" y="8"/>
                    <a:pt x="193" y="1"/>
                    <a:pt x="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35"/>
            <p:cNvSpPr/>
            <p:nvPr/>
          </p:nvSpPr>
          <p:spPr>
            <a:xfrm>
              <a:off x="1742875" y="1939551"/>
              <a:ext cx="12500" cy="4124"/>
            </a:xfrm>
            <a:custGeom>
              <a:avLst/>
              <a:gdLst/>
              <a:ahLst/>
              <a:cxnLst/>
              <a:rect l="l" t="t" r="r" b="b"/>
              <a:pathLst>
                <a:path w="194" h="64" extrusionOk="0">
                  <a:moveTo>
                    <a:pt x="124" y="1"/>
                  </a:moveTo>
                  <a:lnTo>
                    <a:pt x="27" y="18"/>
                  </a:lnTo>
                  <a:cubicBezTo>
                    <a:pt x="0" y="23"/>
                    <a:pt x="3" y="64"/>
                    <a:pt x="32" y="64"/>
                  </a:cubicBezTo>
                  <a:lnTo>
                    <a:pt x="35" y="64"/>
                  </a:lnTo>
                  <a:lnTo>
                    <a:pt x="193" y="37"/>
                  </a:lnTo>
                  <a:lnTo>
                    <a:pt x="124"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35"/>
            <p:cNvSpPr/>
            <p:nvPr/>
          </p:nvSpPr>
          <p:spPr>
            <a:xfrm>
              <a:off x="1712398" y="1940968"/>
              <a:ext cx="33700" cy="32540"/>
            </a:xfrm>
            <a:custGeom>
              <a:avLst/>
              <a:gdLst/>
              <a:ahLst/>
              <a:cxnLst/>
              <a:rect l="l" t="t" r="r" b="b"/>
              <a:pathLst>
                <a:path w="523" h="505" extrusionOk="0">
                  <a:moveTo>
                    <a:pt x="283" y="0"/>
                  </a:moveTo>
                  <a:cubicBezTo>
                    <a:pt x="282" y="0"/>
                    <a:pt x="280" y="0"/>
                    <a:pt x="278" y="1"/>
                  </a:cubicBezTo>
                  <a:cubicBezTo>
                    <a:pt x="266" y="2"/>
                    <a:pt x="256" y="15"/>
                    <a:pt x="258" y="28"/>
                  </a:cubicBezTo>
                  <a:lnTo>
                    <a:pt x="291" y="276"/>
                  </a:lnTo>
                  <a:lnTo>
                    <a:pt x="150" y="176"/>
                  </a:lnTo>
                  <a:cubicBezTo>
                    <a:pt x="145" y="173"/>
                    <a:pt x="141" y="172"/>
                    <a:pt x="136" y="172"/>
                  </a:cubicBezTo>
                  <a:cubicBezTo>
                    <a:pt x="115" y="172"/>
                    <a:pt x="101" y="202"/>
                    <a:pt x="122" y="216"/>
                  </a:cubicBezTo>
                  <a:lnTo>
                    <a:pt x="259" y="313"/>
                  </a:lnTo>
                  <a:lnTo>
                    <a:pt x="30" y="352"/>
                  </a:lnTo>
                  <a:cubicBezTo>
                    <a:pt x="0" y="357"/>
                    <a:pt x="3" y="400"/>
                    <a:pt x="31" y="400"/>
                  </a:cubicBezTo>
                  <a:cubicBezTo>
                    <a:pt x="32" y="400"/>
                    <a:pt x="32" y="400"/>
                    <a:pt x="33" y="400"/>
                  </a:cubicBezTo>
                  <a:lnTo>
                    <a:pt x="38" y="400"/>
                  </a:lnTo>
                  <a:lnTo>
                    <a:pt x="315" y="352"/>
                  </a:lnTo>
                  <a:lnTo>
                    <a:pt x="408" y="419"/>
                  </a:lnTo>
                  <a:lnTo>
                    <a:pt x="177" y="458"/>
                  </a:lnTo>
                  <a:cubicBezTo>
                    <a:pt x="148" y="461"/>
                    <a:pt x="152" y="504"/>
                    <a:pt x="180" y="504"/>
                  </a:cubicBezTo>
                  <a:cubicBezTo>
                    <a:pt x="181" y="504"/>
                    <a:pt x="181" y="504"/>
                    <a:pt x="182" y="504"/>
                  </a:cubicBezTo>
                  <a:lnTo>
                    <a:pt x="185" y="504"/>
                  </a:lnTo>
                  <a:lnTo>
                    <a:pt x="462" y="457"/>
                  </a:lnTo>
                  <a:lnTo>
                    <a:pt x="476" y="466"/>
                  </a:lnTo>
                  <a:cubicBezTo>
                    <a:pt x="479" y="469"/>
                    <a:pt x="484" y="471"/>
                    <a:pt x="489" y="471"/>
                  </a:cubicBezTo>
                  <a:cubicBezTo>
                    <a:pt x="513" y="471"/>
                    <a:pt x="522" y="441"/>
                    <a:pt x="503" y="428"/>
                  </a:cubicBezTo>
                  <a:lnTo>
                    <a:pt x="490" y="417"/>
                  </a:lnTo>
                  <a:lnTo>
                    <a:pt x="452" y="124"/>
                  </a:lnTo>
                  <a:cubicBezTo>
                    <a:pt x="451" y="113"/>
                    <a:pt x="441" y="105"/>
                    <a:pt x="431" y="105"/>
                  </a:cubicBezTo>
                  <a:cubicBezTo>
                    <a:pt x="429" y="105"/>
                    <a:pt x="427" y="105"/>
                    <a:pt x="426" y="105"/>
                  </a:cubicBezTo>
                  <a:cubicBezTo>
                    <a:pt x="413" y="107"/>
                    <a:pt x="405" y="118"/>
                    <a:pt x="407" y="132"/>
                  </a:cubicBezTo>
                  <a:lnTo>
                    <a:pt x="438" y="379"/>
                  </a:lnTo>
                  <a:lnTo>
                    <a:pt x="343" y="313"/>
                  </a:lnTo>
                  <a:lnTo>
                    <a:pt x="305" y="20"/>
                  </a:lnTo>
                  <a:cubicBezTo>
                    <a:pt x="303" y="9"/>
                    <a:pt x="294" y="0"/>
                    <a:pt x="2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35"/>
            <p:cNvSpPr/>
            <p:nvPr/>
          </p:nvSpPr>
          <p:spPr>
            <a:xfrm>
              <a:off x="1733661" y="1933365"/>
              <a:ext cx="9472" cy="3608"/>
            </a:xfrm>
            <a:custGeom>
              <a:avLst/>
              <a:gdLst/>
              <a:ahLst/>
              <a:cxnLst/>
              <a:rect l="l" t="t" r="r" b="b"/>
              <a:pathLst>
                <a:path w="147" h="56" extrusionOk="0">
                  <a:moveTo>
                    <a:pt x="77" y="0"/>
                  </a:moveTo>
                  <a:lnTo>
                    <a:pt x="23" y="10"/>
                  </a:lnTo>
                  <a:cubicBezTo>
                    <a:pt x="10" y="11"/>
                    <a:pt x="1" y="24"/>
                    <a:pt x="2" y="36"/>
                  </a:cubicBezTo>
                  <a:cubicBezTo>
                    <a:pt x="4" y="48"/>
                    <a:pt x="15" y="55"/>
                    <a:pt x="26" y="55"/>
                  </a:cubicBezTo>
                  <a:lnTo>
                    <a:pt x="31" y="55"/>
                  </a:lnTo>
                  <a:lnTo>
                    <a:pt x="146" y="36"/>
                  </a:lnTo>
                  <a:lnTo>
                    <a:pt x="7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35"/>
            <p:cNvSpPr/>
            <p:nvPr/>
          </p:nvSpPr>
          <p:spPr>
            <a:xfrm>
              <a:off x="1655567" y="2063843"/>
              <a:ext cx="7281" cy="22874"/>
            </a:xfrm>
            <a:custGeom>
              <a:avLst/>
              <a:gdLst/>
              <a:ahLst/>
              <a:cxnLst/>
              <a:rect l="l" t="t" r="r" b="b"/>
              <a:pathLst>
                <a:path w="113" h="355" extrusionOk="0">
                  <a:moveTo>
                    <a:pt x="25" y="1"/>
                  </a:moveTo>
                  <a:cubicBezTo>
                    <a:pt x="24" y="1"/>
                    <a:pt x="23" y="1"/>
                    <a:pt x="22" y="1"/>
                  </a:cubicBezTo>
                  <a:cubicBezTo>
                    <a:pt x="10" y="3"/>
                    <a:pt x="0" y="15"/>
                    <a:pt x="2" y="28"/>
                  </a:cubicBezTo>
                  <a:lnTo>
                    <a:pt x="14" y="117"/>
                  </a:lnTo>
                  <a:lnTo>
                    <a:pt x="95" y="337"/>
                  </a:lnTo>
                  <a:cubicBezTo>
                    <a:pt x="98" y="343"/>
                    <a:pt x="101" y="349"/>
                    <a:pt x="105" y="354"/>
                  </a:cubicBezTo>
                  <a:cubicBezTo>
                    <a:pt x="112" y="345"/>
                    <a:pt x="109" y="329"/>
                    <a:pt x="98" y="322"/>
                  </a:cubicBezTo>
                  <a:lnTo>
                    <a:pt x="87" y="313"/>
                  </a:lnTo>
                  <a:lnTo>
                    <a:pt x="49" y="20"/>
                  </a:lnTo>
                  <a:cubicBezTo>
                    <a:pt x="48" y="9"/>
                    <a:pt x="37" y="1"/>
                    <a:pt x="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35"/>
            <p:cNvSpPr/>
            <p:nvPr/>
          </p:nvSpPr>
          <p:spPr>
            <a:xfrm>
              <a:off x="1808146" y="1977373"/>
              <a:ext cx="31058" cy="30800"/>
            </a:xfrm>
            <a:custGeom>
              <a:avLst/>
              <a:gdLst/>
              <a:ahLst/>
              <a:cxnLst/>
              <a:rect l="l" t="t" r="r" b="b"/>
              <a:pathLst>
                <a:path w="482" h="478" extrusionOk="0">
                  <a:moveTo>
                    <a:pt x="258" y="1"/>
                  </a:moveTo>
                  <a:lnTo>
                    <a:pt x="291" y="248"/>
                  </a:lnTo>
                  <a:lnTo>
                    <a:pt x="149" y="150"/>
                  </a:lnTo>
                  <a:cubicBezTo>
                    <a:pt x="144" y="146"/>
                    <a:pt x="139" y="145"/>
                    <a:pt x="135" y="145"/>
                  </a:cubicBezTo>
                  <a:cubicBezTo>
                    <a:pt x="115" y="145"/>
                    <a:pt x="101" y="174"/>
                    <a:pt x="122" y="189"/>
                  </a:cubicBezTo>
                  <a:lnTo>
                    <a:pt x="260" y="286"/>
                  </a:lnTo>
                  <a:lnTo>
                    <a:pt x="29" y="325"/>
                  </a:lnTo>
                  <a:cubicBezTo>
                    <a:pt x="1" y="328"/>
                    <a:pt x="3" y="371"/>
                    <a:pt x="32" y="371"/>
                  </a:cubicBezTo>
                  <a:cubicBezTo>
                    <a:pt x="32" y="371"/>
                    <a:pt x="33" y="371"/>
                    <a:pt x="33" y="371"/>
                  </a:cubicBezTo>
                  <a:lnTo>
                    <a:pt x="37" y="371"/>
                  </a:lnTo>
                  <a:lnTo>
                    <a:pt x="314" y="324"/>
                  </a:lnTo>
                  <a:lnTo>
                    <a:pt x="408" y="390"/>
                  </a:lnTo>
                  <a:lnTo>
                    <a:pt x="177" y="430"/>
                  </a:lnTo>
                  <a:cubicBezTo>
                    <a:pt x="149" y="435"/>
                    <a:pt x="154" y="477"/>
                    <a:pt x="182" y="477"/>
                  </a:cubicBezTo>
                  <a:lnTo>
                    <a:pt x="185" y="477"/>
                  </a:lnTo>
                  <a:lnTo>
                    <a:pt x="404" y="439"/>
                  </a:lnTo>
                  <a:lnTo>
                    <a:pt x="454" y="362"/>
                  </a:lnTo>
                  <a:cubicBezTo>
                    <a:pt x="467" y="344"/>
                    <a:pt x="475" y="325"/>
                    <a:pt x="481" y="305"/>
                  </a:cubicBezTo>
                  <a:lnTo>
                    <a:pt x="459" y="139"/>
                  </a:lnTo>
                  <a:cubicBezTo>
                    <a:pt x="446" y="118"/>
                    <a:pt x="432" y="101"/>
                    <a:pt x="413" y="85"/>
                  </a:cubicBezTo>
                  <a:cubicBezTo>
                    <a:pt x="408" y="89"/>
                    <a:pt x="405" y="97"/>
                    <a:pt x="407" y="105"/>
                  </a:cubicBezTo>
                  <a:lnTo>
                    <a:pt x="439" y="354"/>
                  </a:lnTo>
                  <a:lnTo>
                    <a:pt x="439" y="354"/>
                  </a:lnTo>
                  <a:lnTo>
                    <a:pt x="344" y="286"/>
                  </a:lnTo>
                  <a:lnTo>
                    <a:pt x="310" y="26"/>
                  </a:lnTo>
                  <a:lnTo>
                    <a:pt x="25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35"/>
            <p:cNvSpPr/>
            <p:nvPr/>
          </p:nvSpPr>
          <p:spPr>
            <a:xfrm>
              <a:off x="1660722" y="1907398"/>
              <a:ext cx="3351" cy="3673"/>
            </a:xfrm>
            <a:custGeom>
              <a:avLst/>
              <a:gdLst/>
              <a:ahLst/>
              <a:cxnLst/>
              <a:rect l="l" t="t" r="r" b="b"/>
              <a:pathLst>
                <a:path w="52" h="57" extrusionOk="0">
                  <a:moveTo>
                    <a:pt x="28" y="1"/>
                  </a:moveTo>
                  <a:cubicBezTo>
                    <a:pt x="18" y="15"/>
                    <a:pt x="10" y="29"/>
                    <a:pt x="1" y="44"/>
                  </a:cubicBezTo>
                  <a:lnTo>
                    <a:pt x="12" y="52"/>
                  </a:lnTo>
                  <a:cubicBezTo>
                    <a:pt x="15" y="55"/>
                    <a:pt x="20" y="56"/>
                    <a:pt x="25" y="56"/>
                  </a:cubicBezTo>
                  <a:cubicBezTo>
                    <a:pt x="32" y="56"/>
                    <a:pt x="40" y="52"/>
                    <a:pt x="45" y="45"/>
                  </a:cubicBezTo>
                  <a:cubicBezTo>
                    <a:pt x="51" y="36"/>
                    <a:pt x="50" y="20"/>
                    <a:pt x="39" y="14"/>
                  </a:cubicBezTo>
                  <a:lnTo>
                    <a:pt x="28" y="6"/>
                  </a:lnTo>
                  <a:lnTo>
                    <a:pt x="28" y="1"/>
                  </a:lnTo>
                  <a:close/>
                </a:path>
              </a:pathLst>
            </a:custGeom>
            <a:solidFill>
              <a:srgbClr val="F5F4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35"/>
            <p:cNvSpPr/>
            <p:nvPr/>
          </p:nvSpPr>
          <p:spPr>
            <a:xfrm>
              <a:off x="1671160" y="1998121"/>
              <a:ext cx="31058" cy="32346"/>
            </a:xfrm>
            <a:custGeom>
              <a:avLst/>
              <a:gdLst/>
              <a:ahLst/>
              <a:cxnLst/>
              <a:rect l="l" t="t" r="r" b="b"/>
              <a:pathLst>
                <a:path w="482" h="502" extrusionOk="0">
                  <a:moveTo>
                    <a:pt x="279" y="0"/>
                  </a:moveTo>
                  <a:cubicBezTo>
                    <a:pt x="266" y="3"/>
                    <a:pt x="257" y="14"/>
                    <a:pt x="258" y="27"/>
                  </a:cubicBezTo>
                  <a:lnTo>
                    <a:pt x="292" y="276"/>
                  </a:lnTo>
                  <a:lnTo>
                    <a:pt x="151" y="177"/>
                  </a:lnTo>
                  <a:cubicBezTo>
                    <a:pt x="146" y="174"/>
                    <a:pt x="141" y="172"/>
                    <a:pt x="136" y="172"/>
                  </a:cubicBezTo>
                  <a:cubicBezTo>
                    <a:pt x="116" y="172"/>
                    <a:pt x="102" y="202"/>
                    <a:pt x="122" y="217"/>
                  </a:cubicBezTo>
                  <a:lnTo>
                    <a:pt x="260" y="314"/>
                  </a:lnTo>
                  <a:lnTo>
                    <a:pt x="30" y="353"/>
                  </a:lnTo>
                  <a:cubicBezTo>
                    <a:pt x="1" y="356"/>
                    <a:pt x="3" y="399"/>
                    <a:pt x="32" y="399"/>
                  </a:cubicBezTo>
                  <a:cubicBezTo>
                    <a:pt x="32" y="399"/>
                    <a:pt x="33" y="399"/>
                    <a:pt x="34" y="399"/>
                  </a:cubicBezTo>
                  <a:lnTo>
                    <a:pt x="38" y="399"/>
                  </a:lnTo>
                  <a:lnTo>
                    <a:pt x="315" y="352"/>
                  </a:lnTo>
                  <a:lnTo>
                    <a:pt x="409" y="418"/>
                  </a:lnTo>
                  <a:lnTo>
                    <a:pt x="178" y="458"/>
                  </a:lnTo>
                  <a:cubicBezTo>
                    <a:pt x="166" y="459"/>
                    <a:pt x="157" y="470"/>
                    <a:pt x="159" y="483"/>
                  </a:cubicBezTo>
                  <a:cubicBezTo>
                    <a:pt x="160" y="494"/>
                    <a:pt x="170" y="502"/>
                    <a:pt x="182" y="502"/>
                  </a:cubicBezTo>
                  <a:lnTo>
                    <a:pt x="185" y="502"/>
                  </a:lnTo>
                  <a:lnTo>
                    <a:pt x="462" y="454"/>
                  </a:lnTo>
                  <a:lnTo>
                    <a:pt x="477" y="464"/>
                  </a:lnTo>
                  <a:cubicBezTo>
                    <a:pt x="478" y="464"/>
                    <a:pt x="480" y="464"/>
                    <a:pt x="481" y="466"/>
                  </a:cubicBezTo>
                  <a:lnTo>
                    <a:pt x="437" y="364"/>
                  </a:lnTo>
                  <a:lnTo>
                    <a:pt x="439" y="380"/>
                  </a:lnTo>
                  <a:lnTo>
                    <a:pt x="439" y="380"/>
                  </a:lnTo>
                  <a:lnTo>
                    <a:pt x="344" y="312"/>
                  </a:lnTo>
                  <a:lnTo>
                    <a:pt x="312" y="71"/>
                  </a:lnTo>
                  <a:lnTo>
                    <a:pt x="28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35"/>
            <p:cNvSpPr/>
            <p:nvPr/>
          </p:nvSpPr>
          <p:spPr>
            <a:xfrm>
              <a:off x="1685851" y="1822991"/>
              <a:ext cx="19910" cy="30929"/>
            </a:xfrm>
            <a:custGeom>
              <a:avLst/>
              <a:gdLst/>
              <a:ahLst/>
              <a:cxnLst/>
              <a:rect l="l" t="t" r="r" b="b"/>
              <a:pathLst>
                <a:path w="309" h="480" extrusionOk="0">
                  <a:moveTo>
                    <a:pt x="97" y="0"/>
                  </a:moveTo>
                  <a:cubicBezTo>
                    <a:pt x="89" y="56"/>
                    <a:pt x="81" y="111"/>
                    <a:pt x="71" y="165"/>
                  </a:cubicBezTo>
                  <a:lnTo>
                    <a:pt x="84" y="257"/>
                  </a:lnTo>
                  <a:lnTo>
                    <a:pt x="57" y="239"/>
                  </a:lnTo>
                  <a:cubicBezTo>
                    <a:pt x="54" y="255"/>
                    <a:pt x="52" y="274"/>
                    <a:pt x="48" y="290"/>
                  </a:cubicBezTo>
                  <a:lnTo>
                    <a:pt x="52" y="293"/>
                  </a:lnTo>
                  <a:lnTo>
                    <a:pt x="48" y="293"/>
                  </a:lnTo>
                  <a:cubicBezTo>
                    <a:pt x="43" y="311"/>
                    <a:pt x="38" y="326"/>
                    <a:pt x="35" y="344"/>
                  </a:cubicBezTo>
                  <a:lnTo>
                    <a:pt x="106" y="331"/>
                  </a:lnTo>
                  <a:lnTo>
                    <a:pt x="200" y="398"/>
                  </a:lnTo>
                  <a:lnTo>
                    <a:pt x="14" y="429"/>
                  </a:lnTo>
                  <a:cubicBezTo>
                    <a:pt x="10" y="447"/>
                    <a:pt x="5" y="464"/>
                    <a:pt x="0" y="480"/>
                  </a:cubicBezTo>
                  <a:lnTo>
                    <a:pt x="255" y="436"/>
                  </a:lnTo>
                  <a:lnTo>
                    <a:pt x="268" y="445"/>
                  </a:lnTo>
                  <a:cubicBezTo>
                    <a:pt x="272" y="448"/>
                    <a:pt x="277" y="450"/>
                    <a:pt x="282" y="450"/>
                  </a:cubicBezTo>
                  <a:cubicBezTo>
                    <a:pt x="290" y="450"/>
                    <a:pt x="298" y="447"/>
                    <a:pt x="301" y="440"/>
                  </a:cubicBezTo>
                  <a:cubicBezTo>
                    <a:pt x="309" y="429"/>
                    <a:pt x="307" y="415"/>
                    <a:pt x="296" y="407"/>
                  </a:cubicBezTo>
                  <a:lnTo>
                    <a:pt x="285" y="399"/>
                  </a:lnTo>
                  <a:lnTo>
                    <a:pt x="246" y="106"/>
                  </a:lnTo>
                  <a:cubicBezTo>
                    <a:pt x="244" y="95"/>
                    <a:pt x="235" y="87"/>
                    <a:pt x="222" y="87"/>
                  </a:cubicBezTo>
                  <a:cubicBezTo>
                    <a:pt x="221" y="87"/>
                    <a:pt x="220" y="87"/>
                    <a:pt x="219" y="87"/>
                  </a:cubicBezTo>
                  <a:cubicBezTo>
                    <a:pt x="206" y="89"/>
                    <a:pt x="198" y="102"/>
                    <a:pt x="200" y="114"/>
                  </a:cubicBezTo>
                  <a:lnTo>
                    <a:pt x="233" y="363"/>
                  </a:lnTo>
                  <a:lnTo>
                    <a:pt x="136" y="295"/>
                  </a:lnTo>
                  <a:lnTo>
                    <a:pt x="98" y="2"/>
                  </a:lnTo>
                  <a:cubicBezTo>
                    <a:pt x="98" y="2"/>
                    <a:pt x="97" y="2"/>
                    <a:pt x="97" y="0"/>
                  </a:cubicBezTo>
                  <a:close/>
                </a:path>
              </a:pathLst>
            </a:custGeom>
            <a:solidFill>
              <a:srgbClr val="F5F4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35"/>
            <p:cNvSpPr/>
            <p:nvPr/>
          </p:nvSpPr>
          <p:spPr>
            <a:xfrm>
              <a:off x="1568646" y="1974345"/>
              <a:ext cx="33828" cy="25645"/>
            </a:xfrm>
            <a:custGeom>
              <a:avLst/>
              <a:gdLst/>
              <a:ahLst/>
              <a:cxnLst/>
              <a:rect l="l" t="t" r="r" b="b"/>
              <a:pathLst>
                <a:path w="525" h="398" extrusionOk="0">
                  <a:moveTo>
                    <a:pt x="431" y="0"/>
                  </a:moveTo>
                  <a:cubicBezTo>
                    <a:pt x="430" y="0"/>
                    <a:pt x="429" y="0"/>
                    <a:pt x="428" y="0"/>
                  </a:cubicBezTo>
                  <a:cubicBezTo>
                    <a:pt x="415" y="2"/>
                    <a:pt x="407" y="15"/>
                    <a:pt x="409" y="27"/>
                  </a:cubicBezTo>
                  <a:lnTo>
                    <a:pt x="442" y="276"/>
                  </a:lnTo>
                  <a:lnTo>
                    <a:pt x="346" y="208"/>
                  </a:lnTo>
                  <a:lnTo>
                    <a:pt x="320" y="19"/>
                  </a:lnTo>
                  <a:lnTo>
                    <a:pt x="276" y="43"/>
                  </a:lnTo>
                  <a:lnTo>
                    <a:pt x="293" y="171"/>
                  </a:lnTo>
                  <a:lnTo>
                    <a:pt x="183" y="92"/>
                  </a:lnTo>
                  <a:cubicBezTo>
                    <a:pt x="165" y="100"/>
                    <a:pt x="149" y="106"/>
                    <a:pt x="133" y="114"/>
                  </a:cubicBezTo>
                  <a:lnTo>
                    <a:pt x="262" y="206"/>
                  </a:lnTo>
                  <a:lnTo>
                    <a:pt x="31" y="246"/>
                  </a:lnTo>
                  <a:cubicBezTo>
                    <a:pt x="1" y="249"/>
                    <a:pt x="5" y="292"/>
                    <a:pt x="34" y="292"/>
                  </a:cubicBezTo>
                  <a:cubicBezTo>
                    <a:pt x="34" y="292"/>
                    <a:pt x="35" y="292"/>
                    <a:pt x="35" y="292"/>
                  </a:cubicBezTo>
                  <a:lnTo>
                    <a:pt x="38" y="292"/>
                  </a:lnTo>
                  <a:lnTo>
                    <a:pt x="315" y="244"/>
                  </a:lnTo>
                  <a:lnTo>
                    <a:pt x="410" y="311"/>
                  </a:lnTo>
                  <a:lnTo>
                    <a:pt x="179" y="350"/>
                  </a:lnTo>
                  <a:cubicBezTo>
                    <a:pt x="151" y="355"/>
                    <a:pt x="156" y="396"/>
                    <a:pt x="184" y="398"/>
                  </a:cubicBezTo>
                  <a:lnTo>
                    <a:pt x="187" y="398"/>
                  </a:lnTo>
                  <a:lnTo>
                    <a:pt x="464" y="350"/>
                  </a:lnTo>
                  <a:lnTo>
                    <a:pt x="479" y="360"/>
                  </a:lnTo>
                  <a:cubicBezTo>
                    <a:pt x="482" y="361"/>
                    <a:pt x="486" y="363"/>
                    <a:pt x="491" y="363"/>
                  </a:cubicBezTo>
                  <a:cubicBezTo>
                    <a:pt x="515" y="363"/>
                    <a:pt x="524" y="333"/>
                    <a:pt x="505" y="320"/>
                  </a:cubicBezTo>
                  <a:lnTo>
                    <a:pt x="494" y="312"/>
                  </a:lnTo>
                  <a:lnTo>
                    <a:pt x="455" y="21"/>
                  </a:lnTo>
                  <a:cubicBezTo>
                    <a:pt x="453" y="8"/>
                    <a:pt x="444" y="0"/>
                    <a:pt x="4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35"/>
            <p:cNvSpPr/>
            <p:nvPr/>
          </p:nvSpPr>
          <p:spPr>
            <a:xfrm>
              <a:off x="1773416" y="2069126"/>
              <a:ext cx="1933" cy="1482"/>
            </a:xfrm>
            <a:custGeom>
              <a:avLst/>
              <a:gdLst/>
              <a:ahLst/>
              <a:cxnLst/>
              <a:rect l="l" t="t" r="r" b="b"/>
              <a:pathLst>
                <a:path w="30" h="23" extrusionOk="0">
                  <a:moveTo>
                    <a:pt x="7" y="1"/>
                  </a:moveTo>
                  <a:cubicBezTo>
                    <a:pt x="6" y="1"/>
                    <a:pt x="4" y="1"/>
                    <a:pt x="3" y="1"/>
                  </a:cubicBezTo>
                  <a:lnTo>
                    <a:pt x="1" y="1"/>
                  </a:lnTo>
                  <a:cubicBezTo>
                    <a:pt x="10" y="9"/>
                    <a:pt x="20" y="16"/>
                    <a:pt x="29" y="22"/>
                  </a:cubicBezTo>
                  <a:lnTo>
                    <a:pt x="29" y="20"/>
                  </a:lnTo>
                  <a:cubicBezTo>
                    <a:pt x="28" y="9"/>
                    <a:pt x="18" y="1"/>
                    <a:pt x="7" y="1"/>
                  </a:cubicBezTo>
                  <a:close/>
                </a:path>
              </a:pathLst>
            </a:custGeom>
            <a:solidFill>
              <a:srgbClr val="F5F4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35"/>
            <p:cNvSpPr/>
            <p:nvPr/>
          </p:nvSpPr>
          <p:spPr>
            <a:xfrm>
              <a:off x="1650413" y="2027567"/>
              <a:ext cx="33248" cy="32604"/>
            </a:xfrm>
            <a:custGeom>
              <a:avLst/>
              <a:gdLst/>
              <a:ahLst/>
              <a:cxnLst/>
              <a:rect l="l" t="t" r="r" b="b"/>
              <a:pathLst>
                <a:path w="516" h="506" extrusionOk="0">
                  <a:moveTo>
                    <a:pt x="281" y="0"/>
                  </a:moveTo>
                  <a:cubicBezTo>
                    <a:pt x="280" y="0"/>
                    <a:pt x="279" y="0"/>
                    <a:pt x="278" y="1"/>
                  </a:cubicBezTo>
                  <a:cubicBezTo>
                    <a:pt x="265" y="2"/>
                    <a:pt x="256" y="15"/>
                    <a:pt x="257" y="28"/>
                  </a:cubicBezTo>
                  <a:lnTo>
                    <a:pt x="291" y="276"/>
                  </a:lnTo>
                  <a:lnTo>
                    <a:pt x="150" y="176"/>
                  </a:lnTo>
                  <a:cubicBezTo>
                    <a:pt x="145" y="173"/>
                    <a:pt x="140" y="172"/>
                    <a:pt x="136" y="172"/>
                  </a:cubicBezTo>
                  <a:cubicBezTo>
                    <a:pt x="115" y="172"/>
                    <a:pt x="100" y="202"/>
                    <a:pt x="121" y="216"/>
                  </a:cubicBezTo>
                  <a:lnTo>
                    <a:pt x="259" y="312"/>
                  </a:lnTo>
                  <a:lnTo>
                    <a:pt x="29" y="352"/>
                  </a:lnTo>
                  <a:cubicBezTo>
                    <a:pt x="1" y="358"/>
                    <a:pt x="4" y="400"/>
                    <a:pt x="33" y="400"/>
                  </a:cubicBezTo>
                  <a:lnTo>
                    <a:pt x="37" y="400"/>
                  </a:lnTo>
                  <a:lnTo>
                    <a:pt x="314" y="352"/>
                  </a:lnTo>
                  <a:lnTo>
                    <a:pt x="408" y="419"/>
                  </a:lnTo>
                  <a:lnTo>
                    <a:pt x="177" y="458"/>
                  </a:lnTo>
                  <a:cubicBezTo>
                    <a:pt x="148" y="463"/>
                    <a:pt x="153" y="504"/>
                    <a:pt x="181" y="506"/>
                  </a:cubicBezTo>
                  <a:lnTo>
                    <a:pt x="185" y="506"/>
                  </a:lnTo>
                  <a:lnTo>
                    <a:pt x="462" y="458"/>
                  </a:lnTo>
                  <a:lnTo>
                    <a:pt x="476" y="464"/>
                  </a:lnTo>
                  <a:cubicBezTo>
                    <a:pt x="479" y="467"/>
                    <a:pt x="484" y="469"/>
                    <a:pt x="488" y="469"/>
                  </a:cubicBezTo>
                  <a:cubicBezTo>
                    <a:pt x="496" y="469"/>
                    <a:pt x="504" y="465"/>
                    <a:pt x="507" y="458"/>
                  </a:cubicBezTo>
                  <a:cubicBezTo>
                    <a:pt x="515" y="447"/>
                    <a:pt x="514" y="433"/>
                    <a:pt x="503" y="425"/>
                  </a:cubicBezTo>
                  <a:lnTo>
                    <a:pt x="492" y="417"/>
                  </a:lnTo>
                  <a:lnTo>
                    <a:pt x="452" y="126"/>
                  </a:lnTo>
                  <a:cubicBezTo>
                    <a:pt x="451" y="114"/>
                    <a:pt x="440" y="105"/>
                    <a:pt x="428" y="105"/>
                  </a:cubicBezTo>
                  <a:cubicBezTo>
                    <a:pt x="427" y="105"/>
                    <a:pt x="426" y="105"/>
                    <a:pt x="425" y="105"/>
                  </a:cubicBezTo>
                  <a:cubicBezTo>
                    <a:pt x="413" y="108"/>
                    <a:pt x="405" y="119"/>
                    <a:pt x="406" y="132"/>
                  </a:cubicBezTo>
                  <a:lnTo>
                    <a:pt x="439" y="381"/>
                  </a:lnTo>
                  <a:lnTo>
                    <a:pt x="343" y="312"/>
                  </a:lnTo>
                  <a:lnTo>
                    <a:pt x="305" y="21"/>
                  </a:lnTo>
                  <a:cubicBezTo>
                    <a:pt x="302" y="8"/>
                    <a:pt x="292" y="0"/>
                    <a:pt x="2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35"/>
            <p:cNvSpPr/>
            <p:nvPr/>
          </p:nvSpPr>
          <p:spPr>
            <a:xfrm>
              <a:off x="1766908" y="2034719"/>
              <a:ext cx="31058" cy="32604"/>
            </a:xfrm>
            <a:custGeom>
              <a:avLst/>
              <a:gdLst/>
              <a:ahLst/>
              <a:cxnLst/>
              <a:rect l="l" t="t" r="r" b="b"/>
              <a:pathLst>
                <a:path w="482" h="506" extrusionOk="0">
                  <a:moveTo>
                    <a:pt x="274" y="0"/>
                  </a:moveTo>
                  <a:cubicBezTo>
                    <a:pt x="273" y="0"/>
                    <a:pt x="272" y="0"/>
                    <a:pt x="271" y="0"/>
                  </a:cubicBezTo>
                  <a:cubicBezTo>
                    <a:pt x="259" y="2"/>
                    <a:pt x="249" y="15"/>
                    <a:pt x="251" y="27"/>
                  </a:cubicBezTo>
                  <a:lnTo>
                    <a:pt x="284" y="276"/>
                  </a:lnTo>
                  <a:lnTo>
                    <a:pt x="143" y="176"/>
                  </a:lnTo>
                  <a:cubicBezTo>
                    <a:pt x="138" y="173"/>
                    <a:pt x="134" y="172"/>
                    <a:pt x="129" y="172"/>
                  </a:cubicBezTo>
                  <a:cubicBezTo>
                    <a:pt x="108" y="172"/>
                    <a:pt x="94" y="201"/>
                    <a:pt x="116" y="216"/>
                  </a:cubicBezTo>
                  <a:lnTo>
                    <a:pt x="252" y="312"/>
                  </a:lnTo>
                  <a:lnTo>
                    <a:pt x="23" y="352"/>
                  </a:lnTo>
                  <a:cubicBezTo>
                    <a:pt x="10" y="355"/>
                    <a:pt x="1" y="366"/>
                    <a:pt x="2" y="380"/>
                  </a:cubicBezTo>
                  <a:cubicBezTo>
                    <a:pt x="5" y="391"/>
                    <a:pt x="15" y="399"/>
                    <a:pt x="26" y="399"/>
                  </a:cubicBezTo>
                  <a:lnTo>
                    <a:pt x="31" y="399"/>
                  </a:lnTo>
                  <a:lnTo>
                    <a:pt x="308" y="352"/>
                  </a:lnTo>
                  <a:lnTo>
                    <a:pt x="401" y="418"/>
                  </a:lnTo>
                  <a:lnTo>
                    <a:pt x="170" y="458"/>
                  </a:lnTo>
                  <a:cubicBezTo>
                    <a:pt x="143" y="463"/>
                    <a:pt x="146" y="504"/>
                    <a:pt x="175" y="505"/>
                  </a:cubicBezTo>
                  <a:lnTo>
                    <a:pt x="178" y="505"/>
                  </a:lnTo>
                  <a:lnTo>
                    <a:pt x="433" y="461"/>
                  </a:lnTo>
                  <a:lnTo>
                    <a:pt x="482" y="387"/>
                  </a:lnTo>
                  <a:lnTo>
                    <a:pt x="447" y="124"/>
                  </a:lnTo>
                  <a:cubicBezTo>
                    <a:pt x="446" y="113"/>
                    <a:pt x="436" y="104"/>
                    <a:pt x="425" y="104"/>
                  </a:cubicBezTo>
                  <a:cubicBezTo>
                    <a:pt x="423" y="104"/>
                    <a:pt x="422" y="104"/>
                    <a:pt x="420" y="105"/>
                  </a:cubicBezTo>
                  <a:cubicBezTo>
                    <a:pt x="407" y="106"/>
                    <a:pt x="398" y="119"/>
                    <a:pt x="400" y="132"/>
                  </a:cubicBezTo>
                  <a:lnTo>
                    <a:pt x="433" y="380"/>
                  </a:lnTo>
                  <a:lnTo>
                    <a:pt x="338" y="312"/>
                  </a:lnTo>
                  <a:lnTo>
                    <a:pt x="298" y="19"/>
                  </a:lnTo>
                  <a:cubicBezTo>
                    <a:pt x="295" y="8"/>
                    <a:pt x="286" y="0"/>
                    <a:pt x="27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35"/>
            <p:cNvSpPr/>
            <p:nvPr/>
          </p:nvSpPr>
          <p:spPr>
            <a:xfrm>
              <a:off x="1692488" y="1793480"/>
              <a:ext cx="33700" cy="32604"/>
            </a:xfrm>
            <a:custGeom>
              <a:avLst/>
              <a:gdLst/>
              <a:ahLst/>
              <a:cxnLst/>
              <a:rect l="l" t="t" r="r" b="b"/>
              <a:pathLst>
                <a:path w="523" h="506" extrusionOk="0">
                  <a:moveTo>
                    <a:pt x="280" y="1"/>
                  </a:moveTo>
                  <a:cubicBezTo>
                    <a:pt x="279" y="1"/>
                    <a:pt x="278" y="1"/>
                    <a:pt x="277" y="1"/>
                  </a:cubicBezTo>
                  <a:cubicBezTo>
                    <a:pt x="264" y="2"/>
                    <a:pt x="257" y="15"/>
                    <a:pt x="258" y="28"/>
                  </a:cubicBezTo>
                  <a:lnTo>
                    <a:pt x="291" y="276"/>
                  </a:lnTo>
                  <a:lnTo>
                    <a:pt x="291" y="276"/>
                  </a:lnTo>
                  <a:lnTo>
                    <a:pt x="149" y="177"/>
                  </a:lnTo>
                  <a:cubicBezTo>
                    <a:pt x="144" y="174"/>
                    <a:pt x="140" y="172"/>
                    <a:pt x="136" y="172"/>
                  </a:cubicBezTo>
                  <a:cubicBezTo>
                    <a:pt x="115" y="172"/>
                    <a:pt x="100" y="202"/>
                    <a:pt x="122" y="216"/>
                  </a:cubicBezTo>
                  <a:lnTo>
                    <a:pt x="260" y="314"/>
                  </a:lnTo>
                  <a:lnTo>
                    <a:pt x="29" y="354"/>
                  </a:lnTo>
                  <a:cubicBezTo>
                    <a:pt x="0" y="359"/>
                    <a:pt x="5" y="400"/>
                    <a:pt x="33" y="400"/>
                  </a:cubicBezTo>
                  <a:lnTo>
                    <a:pt x="37" y="400"/>
                  </a:lnTo>
                  <a:lnTo>
                    <a:pt x="314" y="352"/>
                  </a:lnTo>
                  <a:lnTo>
                    <a:pt x="407" y="419"/>
                  </a:lnTo>
                  <a:lnTo>
                    <a:pt x="177" y="458"/>
                  </a:lnTo>
                  <a:cubicBezTo>
                    <a:pt x="148" y="461"/>
                    <a:pt x="150" y="506"/>
                    <a:pt x="179" y="506"/>
                  </a:cubicBezTo>
                  <a:cubicBezTo>
                    <a:pt x="180" y="506"/>
                    <a:pt x="180" y="506"/>
                    <a:pt x="181" y="506"/>
                  </a:cubicBezTo>
                  <a:lnTo>
                    <a:pt x="185" y="506"/>
                  </a:lnTo>
                  <a:lnTo>
                    <a:pt x="462" y="458"/>
                  </a:lnTo>
                  <a:lnTo>
                    <a:pt x="475" y="468"/>
                  </a:lnTo>
                  <a:cubicBezTo>
                    <a:pt x="480" y="469"/>
                    <a:pt x="484" y="471"/>
                    <a:pt x="489" y="471"/>
                  </a:cubicBezTo>
                  <a:cubicBezTo>
                    <a:pt x="513" y="471"/>
                    <a:pt x="522" y="443"/>
                    <a:pt x="503" y="428"/>
                  </a:cubicBezTo>
                  <a:lnTo>
                    <a:pt x="491" y="417"/>
                  </a:lnTo>
                  <a:lnTo>
                    <a:pt x="453" y="126"/>
                  </a:lnTo>
                  <a:cubicBezTo>
                    <a:pt x="451" y="114"/>
                    <a:pt x="440" y="105"/>
                    <a:pt x="429" y="105"/>
                  </a:cubicBezTo>
                  <a:cubicBezTo>
                    <a:pt x="428" y="105"/>
                    <a:pt x="427" y="105"/>
                    <a:pt x="426" y="105"/>
                  </a:cubicBezTo>
                  <a:cubicBezTo>
                    <a:pt x="413" y="109"/>
                    <a:pt x="405" y="120"/>
                    <a:pt x="407" y="132"/>
                  </a:cubicBezTo>
                  <a:lnTo>
                    <a:pt x="439" y="381"/>
                  </a:lnTo>
                  <a:lnTo>
                    <a:pt x="344" y="313"/>
                  </a:lnTo>
                  <a:lnTo>
                    <a:pt x="304" y="21"/>
                  </a:lnTo>
                  <a:cubicBezTo>
                    <a:pt x="303" y="10"/>
                    <a:pt x="292" y="1"/>
                    <a:pt x="2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35"/>
            <p:cNvSpPr/>
            <p:nvPr/>
          </p:nvSpPr>
          <p:spPr>
            <a:xfrm>
              <a:off x="1553118" y="2033301"/>
              <a:ext cx="3479" cy="3286"/>
            </a:xfrm>
            <a:custGeom>
              <a:avLst/>
              <a:gdLst/>
              <a:ahLst/>
              <a:cxnLst/>
              <a:rect l="l" t="t" r="r" b="b"/>
              <a:pathLst>
                <a:path w="54" h="51" extrusionOk="0">
                  <a:moveTo>
                    <a:pt x="26" y="0"/>
                  </a:moveTo>
                  <a:cubicBezTo>
                    <a:pt x="25" y="0"/>
                    <a:pt x="24" y="0"/>
                    <a:pt x="23" y="0"/>
                  </a:cubicBezTo>
                  <a:cubicBezTo>
                    <a:pt x="10" y="3"/>
                    <a:pt x="1" y="15"/>
                    <a:pt x="2" y="27"/>
                  </a:cubicBezTo>
                  <a:lnTo>
                    <a:pt x="6" y="51"/>
                  </a:lnTo>
                  <a:lnTo>
                    <a:pt x="10" y="51"/>
                  </a:lnTo>
                  <a:cubicBezTo>
                    <a:pt x="25" y="51"/>
                    <a:pt x="39" y="51"/>
                    <a:pt x="53" y="49"/>
                  </a:cubicBezTo>
                  <a:lnTo>
                    <a:pt x="50" y="21"/>
                  </a:lnTo>
                  <a:cubicBezTo>
                    <a:pt x="48" y="9"/>
                    <a:pt x="37" y="0"/>
                    <a:pt x="2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35"/>
            <p:cNvSpPr/>
            <p:nvPr/>
          </p:nvSpPr>
          <p:spPr>
            <a:xfrm>
              <a:off x="1787269" y="2005208"/>
              <a:ext cx="31315" cy="32540"/>
            </a:xfrm>
            <a:custGeom>
              <a:avLst/>
              <a:gdLst/>
              <a:ahLst/>
              <a:cxnLst/>
              <a:rect l="l" t="t" r="r" b="b"/>
              <a:pathLst>
                <a:path w="486" h="505" extrusionOk="0">
                  <a:moveTo>
                    <a:pt x="283" y="0"/>
                  </a:moveTo>
                  <a:cubicBezTo>
                    <a:pt x="282" y="0"/>
                    <a:pt x="280" y="1"/>
                    <a:pt x="278" y="1"/>
                  </a:cubicBezTo>
                  <a:cubicBezTo>
                    <a:pt x="266" y="3"/>
                    <a:pt x="256" y="14"/>
                    <a:pt x="258" y="28"/>
                  </a:cubicBezTo>
                  <a:lnTo>
                    <a:pt x="291" y="275"/>
                  </a:lnTo>
                  <a:lnTo>
                    <a:pt x="291" y="275"/>
                  </a:lnTo>
                  <a:lnTo>
                    <a:pt x="150" y="175"/>
                  </a:lnTo>
                  <a:cubicBezTo>
                    <a:pt x="145" y="172"/>
                    <a:pt x="141" y="171"/>
                    <a:pt x="136" y="171"/>
                  </a:cubicBezTo>
                  <a:cubicBezTo>
                    <a:pt x="115" y="171"/>
                    <a:pt x="101" y="200"/>
                    <a:pt x="123" y="215"/>
                  </a:cubicBezTo>
                  <a:lnTo>
                    <a:pt x="259" y="313"/>
                  </a:lnTo>
                  <a:lnTo>
                    <a:pt x="30" y="352"/>
                  </a:lnTo>
                  <a:cubicBezTo>
                    <a:pt x="0" y="355"/>
                    <a:pt x="3" y="398"/>
                    <a:pt x="31" y="398"/>
                  </a:cubicBezTo>
                  <a:cubicBezTo>
                    <a:pt x="32" y="398"/>
                    <a:pt x="32" y="398"/>
                    <a:pt x="33" y="398"/>
                  </a:cubicBezTo>
                  <a:lnTo>
                    <a:pt x="38" y="398"/>
                  </a:lnTo>
                  <a:lnTo>
                    <a:pt x="315" y="351"/>
                  </a:lnTo>
                  <a:lnTo>
                    <a:pt x="408" y="417"/>
                  </a:lnTo>
                  <a:lnTo>
                    <a:pt x="178" y="457"/>
                  </a:lnTo>
                  <a:cubicBezTo>
                    <a:pt x="148" y="460"/>
                    <a:pt x="152" y="504"/>
                    <a:pt x="182" y="504"/>
                  </a:cubicBezTo>
                  <a:lnTo>
                    <a:pt x="186" y="504"/>
                  </a:lnTo>
                  <a:lnTo>
                    <a:pt x="422" y="465"/>
                  </a:lnTo>
                  <a:lnTo>
                    <a:pt x="486" y="370"/>
                  </a:lnTo>
                  <a:lnTo>
                    <a:pt x="454" y="124"/>
                  </a:lnTo>
                  <a:cubicBezTo>
                    <a:pt x="453" y="113"/>
                    <a:pt x="443" y="105"/>
                    <a:pt x="432" y="105"/>
                  </a:cubicBezTo>
                  <a:cubicBezTo>
                    <a:pt x="430" y="105"/>
                    <a:pt x="429" y="105"/>
                    <a:pt x="427" y="105"/>
                  </a:cubicBezTo>
                  <a:cubicBezTo>
                    <a:pt x="414" y="107"/>
                    <a:pt x="405" y="118"/>
                    <a:pt x="408" y="131"/>
                  </a:cubicBezTo>
                  <a:lnTo>
                    <a:pt x="440" y="379"/>
                  </a:lnTo>
                  <a:lnTo>
                    <a:pt x="345" y="313"/>
                  </a:lnTo>
                  <a:lnTo>
                    <a:pt x="305" y="20"/>
                  </a:lnTo>
                  <a:cubicBezTo>
                    <a:pt x="304" y="9"/>
                    <a:pt x="294" y="0"/>
                    <a:pt x="2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35"/>
            <p:cNvSpPr/>
            <p:nvPr/>
          </p:nvSpPr>
          <p:spPr>
            <a:xfrm>
              <a:off x="1722836" y="1792514"/>
              <a:ext cx="11792" cy="3931"/>
            </a:xfrm>
            <a:custGeom>
              <a:avLst/>
              <a:gdLst/>
              <a:ahLst/>
              <a:cxnLst/>
              <a:rect l="l" t="t" r="r" b="b"/>
              <a:pathLst>
                <a:path w="183" h="61" extrusionOk="0">
                  <a:moveTo>
                    <a:pt x="108" y="0"/>
                  </a:moveTo>
                  <a:lnTo>
                    <a:pt x="29" y="13"/>
                  </a:lnTo>
                  <a:cubicBezTo>
                    <a:pt x="1" y="19"/>
                    <a:pt x="4" y="60"/>
                    <a:pt x="32" y="60"/>
                  </a:cubicBezTo>
                  <a:lnTo>
                    <a:pt x="37" y="60"/>
                  </a:lnTo>
                  <a:lnTo>
                    <a:pt x="183" y="35"/>
                  </a:lnTo>
                  <a:lnTo>
                    <a:pt x="10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35"/>
            <p:cNvSpPr/>
            <p:nvPr/>
          </p:nvSpPr>
          <p:spPr>
            <a:xfrm>
              <a:off x="1543646" y="2026536"/>
              <a:ext cx="4124" cy="8763"/>
            </a:xfrm>
            <a:custGeom>
              <a:avLst/>
              <a:gdLst/>
              <a:ahLst/>
              <a:cxnLst/>
              <a:rect l="l" t="t" r="r" b="b"/>
              <a:pathLst>
                <a:path w="64" h="136" extrusionOk="0">
                  <a:moveTo>
                    <a:pt x="28" y="0"/>
                  </a:moveTo>
                  <a:cubicBezTo>
                    <a:pt x="26" y="0"/>
                    <a:pt x="24" y="0"/>
                    <a:pt x="23" y="1"/>
                  </a:cubicBezTo>
                  <a:cubicBezTo>
                    <a:pt x="9" y="2"/>
                    <a:pt x="1" y="15"/>
                    <a:pt x="2" y="28"/>
                  </a:cubicBezTo>
                  <a:lnTo>
                    <a:pt x="13" y="105"/>
                  </a:lnTo>
                  <a:cubicBezTo>
                    <a:pt x="29" y="116"/>
                    <a:pt x="47" y="127"/>
                    <a:pt x="64" y="135"/>
                  </a:cubicBezTo>
                  <a:lnTo>
                    <a:pt x="50" y="21"/>
                  </a:lnTo>
                  <a:cubicBezTo>
                    <a:pt x="48" y="9"/>
                    <a:pt x="39" y="0"/>
                    <a:pt x="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35"/>
            <p:cNvSpPr/>
            <p:nvPr/>
          </p:nvSpPr>
          <p:spPr>
            <a:xfrm>
              <a:off x="1713751" y="1786392"/>
              <a:ext cx="7861" cy="3286"/>
            </a:xfrm>
            <a:custGeom>
              <a:avLst/>
              <a:gdLst/>
              <a:ahLst/>
              <a:cxnLst/>
              <a:rect l="l" t="t" r="r" b="b"/>
              <a:pathLst>
                <a:path w="122" h="51" extrusionOk="0">
                  <a:moveTo>
                    <a:pt x="47" y="0"/>
                  </a:moveTo>
                  <a:lnTo>
                    <a:pt x="22" y="5"/>
                  </a:lnTo>
                  <a:cubicBezTo>
                    <a:pt x="9" y="6"/>
                    <a:pt x="1" y="18"/>
                    <a:pt x="3" y="32"/>
                  </a:cubicBezTo>
                  <a:cubicBezTo>
                    <a:pt x="4" y="43"/>
                    <a:pt x="14" y="51"/>
                    <a:pt x="26" y="51"/>
                  </a:cubicBezTo>
                  <a:lnTo>
                    <a:pt x="29" y="51"/>
                  </a:lnTo>
                  <a:lnTo>
                    <a:pt x="121" y="35"/>
                  </a:lnTo>
                  <a:lnTo>
                    <a:pt x="4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35"/>
            <p:cNvSpPr/>
            <p:nvPr/>
          </p:nvSpPr>
          <p:spPr>
            <a:xfrm>
              <a:off x="1547899" y="1997090"/>
              <a:ext cx="33377" cy="32411"/>
            </a:xfrm>
            <a:custGeom>
              <a:avLst/>
              <a:gdLst/>
              <a:ahLst/>
              <a:cxnLst/>
              <a:rect l="l" t="t" r="r" b="b"/>
              <a:pathLst>
                <a:path w="518" h="503" extrusionOk="0">
                  <a:moveTo>
                    <a:pt x="281" y="0"/>
                  </a:moveTo>
                  <a:cubicBezTo>
                    <a:pt x="280" y="0"/>
                    <a:pt x="279" y="0"/>
                    <a:pt x="278" y="0"/>
                  </a:cubicBezTo>
                  <a:cubicBezTo>
                    <a:pt x="265" y="2"/>
                    <a:pt x="258" y="15"/>
                    <a:pt x="259" y="27"/>
                  </a:cubicBezTo>
                  <a:lnTo>
                    <a:pt x="291" y="276"/>
                  </a:lnTo>
                  <a:lnTo>
                    <a:pt x="150" y="176"/>
                  </a:lnTo>
                  <a:cubicBezTo>
                    <a:pt x="146" y="173"/>
                    <a:pt x="141" y="172"/>
                    <a:pt x="137" y="172"/>
                  </a:cubicBezTo>
                  <a:cubicBezTo>
                    <a:pt x="116" y="172"/>
                    <a:pt x="101" y="201"/>
                    <a:pt x="123" y="216"/>
                  </a:cubicBezTo>
                  <a:lnTo>
                    <a:pt x="261" y="314"/>
                  </a:lnTo>
                  <a:lnTo>
                    <a:pt x="30" y="353"/>
                  </a:lnTo>
                  <a:cubicBezTo>
                    <a:pt x="0" y="356"/>
                    <a:pt x="4" y="399"/>
                    <a:pt x="33" y="399"/>
                  </a:cubicBezTo>
                  <a:cubicBezTo>
                    <a:pt x="33" y="399"/>
                    <a:pt x="34" y="399"/>
                    <a:pt x="34" y="399"/>
                  </a:cubicBezTo>
                  <a:lnTo>
                    <a:pt x="38" y="399"/>
                  </a:lnTo>
                  <a:lnTo>
                    <a:pt x="315" y="352"/>
                  </a:lnTo>
                  <a:lnTo>
                    <a:pt x="408" y="418"/>
                  </a:lnTo>
                  <a:lnTo>
                    <a:pt x="178" y="458"/>
                  </a:lnTo>
                  <a:cubicBezTo>
                    <a:pt x="166" y="459"/>
                    <a:pt x="158" y="470"/>
                    <a:pt x="158" y="483"/>
                  </a:cubicBezTo>
                  <a:cubicBezTo>
                    <a:pt x="161" y="494"/>
                    <a:pt x="171" y="502"/>
                    <a:pt x="182" y="502"/>
                  </a:cubicBezTo>
                  <a:lnTo>
                    <a:pt x="186" y="502"/>
                  </a:lnTo>
                  <a:lnTo>
                    <a:pt x="463" y="455"/>
                  </a:lnTo>
                  <a:lnTo>
                    <a:pt x="476" y="464"/>
                  </a:lnTo>
                  <a:cubicBezTo>
                    <a:pt x="480" y="467"/>
                    <a:pt x="485" y="469"/>
                    <a:pt x="490" y="469"/>
                  </a:cubicBezTo>
                  <a:cubicBezTo>
                    <a:pt x="497" y="469"/>
                    <a:pt x="504" y="465"/>
                    <a:pt x="509" y="459"/>
                  </a:cubicBezTo>
                  <a:cubicBezTo>
                    <a:pt x="517" y="448"/>
                    <a:pt x="514" y="432"/>
                    <a:pt x="503" y="426"/>
                  </a:cubicBezTo>
                  <a:lnTo>
                    <a:pt x="492" y="418"/>
                  </a:lnTo>
                  <a:lnTo>
                    <a:pt x="452" y="125"/>
                  </a:lnTo>
                  <a:cubicBezTo>
                    <a:pt x="451" y="114"/>
                    <a:pt x="441" y="106"/>
                    <a:pt x="430" y="106"/>
                  </a:cubicBezTo>
                  <a:cubicBezTo>
                    <a:pt x="429" y="106"/>
                    <a:pt x="427" y="106"/>
                    <a:pt x="425" y="106"/>
                  </a:cubicBezTo>
                  <a:cubicBezTo>
                    <a:pt x="413" y="108"/>
                    <a:pt x="405" y="121"/>
                    <a:pt x="406" y="133"/>
                  </a:cubicBezTo>
                  <a:lnTo>
                    <a:pt x="440" y="382"/>
                  </a:lnTo>
                  <a:lnTo>
                    <a:pt x="440" y="382"/>
                  </a:lnTo>
                  <a:lnTo>
                    <a:pt x="343" y="314"/>
                  </a:lnTo>
                  <a:lnTo>
                    <a:pt x="305" y="21"/>
                  </a:lnTo>
                  <a:cubicBezTo>
                    <a:pt x="304" y="8"/>
                    <a:pt x="293" y="0"/>
                    <a:pt x="2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35"/>
            <p:cNvSpPr/>
            <p:nvPr/>
          </p:nvSpPr>
          <p:spPr>
            <a:xfrm>
              <a:off x="1599832" y="1954886"/>
              <a:ext cx="23648" cy="15658"/>
            </a:xfrm>
            <a:custGeom>
              <a:avLst/>
              <a:gdLst/>
              <a:ahLst/>
              <a:cxnLst/>
              <a:rect l="l" t="t" r="r" b="b"/>
              <a:pathLst>
                <a:path w="367" h="243" extrusionOk="0">
                  <a:moveTo>
                    <a:pt x="313" y="0"/>
                  </a:moveTo>
                  <a:cubicBezTo>
                    <a:pt x="298" y="11"/>
                    <a:pt x="284" y="24"/>
                    <a:pt x="270" y="35"/>
                  </a:cubicBezTo>
                  <a:lnTo>
                    <a:pt x="281" y="119"/>
                  </a:lnTo>
                  <a:lnTo>
                    <a:pt x="218" y="74"/>
                  </a:lnTo>
                  <a:cubicBezTo>
                    <a:pt x="205" y="84"/>
                    <a:pt x="191" y="93"/>
                    <a:pt x="178" y="103"/>
                  </a:cubicBezTo>
                  <a:lnTo>
                    <a:pt x="251" y="155"/>
                  </a:lnTo>
                  <a:lnTo>
                    <a:pt x="55" y="188"/>
                  </a:lnTo>
                  <a:cubicBezTo>
                    <a:pt x="37" y="199"/>
                    <a:pt x="20" y="212"/>
                    <a:pt x="1" y="223"/>
                  </a:cubicBezTo>
                  <a:cubicBezTo>
                    <a:pt x="4" y="233"/>
                    <a:pt x="12" y="241"/>
                    <a:pt x="23" y="242"/>
                  </a:cubicBezTo>
                  <a:lnTo>
                    <a:pt x="26" y="242"/>
                  </a:lnTo>
                  <a:lnTo>
                    <a:pt x="303" y="193"/>
                  </a:lnTo>
                  <a:lnTo>
                    <a:pt x="317" y="204"/>
                  </a:lnTo>
                  <a:cubicBezTo>
                    <a:pt x="322" y="207"/>
                    <a:pt x="327" y="209"/>
                    <a:pt x="331" y="209"/>
                  </a:cubicBezTo>
                  <a:cubicBezTo>
                    <a:pt x="352" y="209"/>
                    <a:pt x="367" y="179"/>
                    <a:pt x="344" y="165"/>
                  </a:cubicBezTo>
                  <a:lnTo>
                    <a:pt x="333" y="155"/>
                  </a:lnTo>
                  <a:lnTo>
                    <a:pt x="3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35"/>
            <p:cNvSpPr/>
            <p:nvPr/>
          </p:nvSpPr>
          <p:spPr>
            <a:xfrm>
              <a:off x="1572448" y="1797604"/>
              <a:ext cx="192274" cy="238087"/>
            </a:xfrm>
            <a:custGeom>
              <a:avLst/>
              <a:gdLst/>
              <a:ahLst/>
              <a:cxnLst/>
              <a:rect l="l" t="t" r="r" b="b"/>
              <a:pathLst>
                <a:path w="2984" h="3695" extrusionOk="0">
                  <a:moveTo>
                    <a:pt x="2610" y="0"/>
                  </a:moveTo>
                  <a:lnTo>
                    <a:pt x="0" y="3695"/>
                  </a:lnTo>
                  <a:cubicBezTo>
                    <a:pt x="222" y="3673"/>
                    <a:pt x="438" y="3627"/>
                    <a:pt x="647" y="3554"/>
                  </a:cubicBezTo>
                  <a:lnTo>
                    <a:pt x="2984" y="246"/>
                  </a:lnTo>
                  <a:cubicBezTo>
                    <a:pt x="2962" y="190"/>
                    <a:pt x="2919" y="146"/>
                    <a:pt x="2867" y="121"/>
                  </a:cubicBezTo>
                  <a:lnTo>
                    <a:pt x="261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35"/>
            <p:cNvSpPr/>
            <p:nvPr/>
          </p:nvSpPr>
          <p:spPr>
            <a:xfrm>
              <a:off x="1661431" y="2027760"/>
              <a:ext cx="53932" cy="64435"/>
            </a:xfrm>
            <a:custGeom>
              <a:avLst/>
              <a:gdLst/>
              <a:ahLst/>
              <a:cxnLst/>
              <a:rect l="l" t="t" r="r" b="b"/>
              <a:pathLst>
                <a:path w="837" h="1000" extrusionOk="0">
                  <a:moveTo>
                    <a:pt x="629" y="1"/>
                  </a:moveTo>
                  <a:lnTo>
                    <a:pt x="1" y="890"/>
                  </a:lnTo>
                  <a:lnTo>
                    <a:pt x="4" y="897"/>
                  </a:lnTo>
                  <a:cubicBezTo>
                    <a:pt x="27" y="960"/>
                    <a:pt x="88" y="999"/>
                    <a:pt x="151" y="999"/>
                  </a:cubicBezTo>
                  <a:cubicBezTo>
                    <a:pt x="175" y="999"/>
                    <a:pt x="199" y="994"/>
                    <a:pt x="221" y="982"/>
                  </a:cubicBezTo>
                  <a:lnTo>
                    <a:pt x="631" y="772"/>
                  </a:lnTo>
                  <a:lnTo>
                    <a:pt x="837" y="480"/>
                  </a:lnTo>
                  <a:lnTo>
                    <a:pt x="62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35"/>
            <p:cNvSpPr/>
            <p:nvPr/>
          </p:nvSpPr>
          <p:spPr>
            <a:xfrm>
              <a:off x="1716199" y="1944641"/>
              <a:ext cx="70492" cy="84539"/>
            </a:xfrm>
            <a:custGeom>
              <a:avLst/>
              <a:gdLst/>
              <a:ahLst/>
              <a:cxnLst/>
              <a:rect l="l" t="t" r="r" b="b"/>
              <a:pathLst>
                <a:path w="1094" h="1312" extrusionOk="0">
                  <a:moveTo>
                    <a:pt x="691" y="1"/>
                  </a:moveTo>
                  <a:lnTo>
                    <a:pt x="1" y="976"/>
                  </a:lnTo>
                  <a:lnTo>
                    <a:pt x="311" y="1311"/>
                  </a:lnTo>
                  <a:lnTo>
                    <a:pt x="1093" y="205"/>
                  </a:lnTo>
                  <a:lnTo>
                    <a:pt x="69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35"/>
            <p:cNvSpPr/>
            <p:nvPr/>
          </p:nvSpPr>
          <p:spPr>
            <a:xfrm>
              <a:off x="1692745" y="1775568"/>
              <a:ext cx="22230" cy="41367"/>
            </a:xfrm>
            <a:custGeom>
              <a:avLst/>
              <a:gdLst/>
              <a:ahLst/>
              <a:cxnLst/>
              <a:rect l="l" t="t" r="r" b="b"/>
              <a:pathLst>
                <a:path w="345" h="642" extrusionOk="0">
                  <a:moveTo>
                    <a:pt x="21" y="0"/>
                  </a:moveTo>
                  <a:lnTo>
                    <a:pt x="21" y="0"/>
                  </a:lnTo>
                  <a:cubicBezTo>
                    <a:pt x="29" y="214"/>
                    <a:pt x="23" y="428"/>
                    <a:pt x="1" y="641"/>
                  </a:cubicBezTo>
                  <a:lnTo>
                    <a:pt x="344" y="154"/>
                  </a:lnTo>
                  <a:lnTo>
                    <a:pt x="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35"/>
            <p:cNvSpPr/>
            <p:nvPr/>
          </p:nvSpPr>
          <p:spPr>
            <a:xfrm>
              <a:off x="1534690" y="1982399"/>
              <a:ext cx="41238" cy="48326"/>
            </a:xfrm>
            <a:custGeom>
              <a:avLst/>
              <a:gdLst/>
              <a:ahLst/>
              <a:cxnLst/>
              <a:rect l="l" t="t" r="r" b="b"/>
              <a:pathLst>
                <a:path w="640" h="750" extrusionOk="0">
                  <a:moveTo>
                    <a:pt x="640" y="0"/>
                  </a:moveTo>
                  <a:lnTo>
                    <a:pt x="640" y="0"/>
                  </a:lnTo>
                  <a:cubicBezTo>
                    <a:pt x="493" y="70"/>
                    <a:pt x="341" y="129"/>
                    <a:pt x="184" y="178"/>
                  </a:cubicBezTo>
                  <a:cubicBezTo>
                    <a:pt x="68" y="213"/>
                    <a:pt x="0" y="330"/>
                    <a:pt x="24" y="448"/>
                  </a:cubicBezTo>
                  <a:lnTo>
                    <a:pt x="65" y="651"/>
                  </a:lnTo>
                  <a:cubicBezTo>
                    <a:pt x="72" y="687"/>
                    <a:pt x="87" y="721"/>
                    <a:pt x="111" y="749"/>
                  </a:cubicBezTo>
                  <a:lnTo>
                    <a:pt x="640" y="0"/>
                  </a:lnTo>
                  <a:close/>
                </a:path>
              </a:pathLst>
            </a:custGeom>
            <a:solidFill>
              <a:srgbClr val="ED5B4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35"/>
            <p:cNvSpPr/>
            <p:nvPr/>
          </p:nvSpPr>
          <p:spPr>
            <a:xfrm>
              <a:off x="1637600" y="1850300"/>
              <a:ext cx="122751" cy="204728"/>
            </a:xfrm>
            <a:custGeom>
              <a:avLst/>
              <a:gdLst/>
              <a:ahLst/>
              <a:cxnLst/>
              <a:rect l="l" t="t" r="r" b="b"/>
              <a:pathLst>
                <a:path w="1867" h="3151" extrusionOk="0">
                  <a:moveTo>
                    <a:pt x="1867" y="1"/>
                  </a:moveTo>
                  <a:lnTo>
                    <a:pt x="1" y="2642"/>
                  </a:lnTo>
                  <a:lnTo>
                    <a:pt x="189" y="3151"/>
                  </a:lnTo>
                  <a:lnTo>
                    <a:pt x="800" y="2286"/>
                  </a:lnTo>
                  <a:lnTo>
                    <a:pt x="702" y="2058"/>
                  </a:lnTo>
                  <a:cubicBezTo>
                    <a:pt x="730" y="2030"/>
                    <a:pt x="759" y="2000"/>
                    <a:pt x="787" y="1970"/>
                  </a:cubicBezTo>
                  <a:lnTo>
                    <a:pt x="920" y="2115"/>
                  </a:lnTo>
                  <a:lnTo>
                    <a:pt x="1522" y="1264"/>
                  </a:lnTo>
                  <a:lnTo>
                    <a:pt x="1360" y="1181"/>
                  </a:lnTo>
                  <a:cubicBezTo>
                    <a:pt x="1571" y="808"/>
                    <a:pt x="1740" y="412"/>
                    <a:pt x="186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35"/>
            <p:cNvSpPr/>
            <p:nvPr/>
          </p:nvSpPr>
          <p:spPr>
            <a:xfrm>
              <a:off x="1744575" y="1963100"/>
              <a:ext cx="80049" cy="98002"/>
            </a:xfrm>
            <a:custGeom>
              <a:avLst/>
              <a:gdLst/>
              <a:ahLst/>
              <a:cxnLst/>
              <a:rect l="l" t="t" r="r" b="b"/>
              <a:pathLst>
                <a:path w="1227" h="1502" extrusionOk="0">
                  <a:moveTo>
                    <a:pt x="824" y="1"/>
                  </a:moveTo>
                  <a:lnTo>
                    <a:pt x="1" y="1166"/>
                  </a:lnTo>
                  <a:lnTo>
                    <a:pt x="311" y="1501"/>
                  </a:lnTo>
                  <a:lnTo>
                    <a:pt x="1226" y="207"/>
                  </a:lnTo>
                  <a:lnTo>
                    <a:pt x="82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35"/>
            <p:cNvSpPr/>
            <p:nvPr/>
          </p:nvSpPr>
          <p:spPr>
            <a:xfrm>
              <a:off x="1793197" y="1832462"/>
              <a:ext cx="27127" cy="8634"/>
            </a:xfrm>
            <a:custGeom>
              <a:avLst/>
              <a:gdLst/>
              <a:ahLst/>
              <a:cxnLst/>
              <a:rect l="l" t="t" r="r" b="b"/>
              <a:pathLst>
                <a:path w="421" h="134" fill="none" extrusionOk="0">
                  <a:moveTo>
                    <a:pt x="1" y="1"/>
                  </a:moveTo>
                  <a:cubicBezTo>
                    <a:pt x="124" y="84"/>
                    <a:pt x="270" y="130"/>
                    <a:pt x="420" y="134"/>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35"/>
            <p:cNvSpPr/>
            <p:nvPr/>
          </p:nvSpPr>
          <p:spPr>
            <a:xfrm>
              <a:off x="1800156" y="1853081"/>
              <a:ext cx="42914" cy="7474"/>
            </a:xfrm>
            <a:custGeom>
              <a:avLst/>
              <a:gdLst/>
              <a:ahLst/>
              <a:cxnLst/>
              <a:rect l="l" t="t" r="r" b="b"/>
              <a:pathLst>
                <a:path w="666" h="116" fill="none" extrusionOk="0">
                  <a:moveTo>
                    <a:pt x="1" y="0"/>
                  </a:moveTo>
                  <a:cubicBezTo>
                    <a:pt x="214" y="76"/>
                    <a:pt x="439" y="116"/>
                    <a:pt x="665" y="114"/>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35"/>
            <p:cNvSpPr/>
            <p:nvPr/>
          </p:nvSpPr>
          <p:spPr>
            <a:xfrm>
              <a:off x="1839654" y="1847475"/>
              <a:ext cx="48197" cy="6186"/>
            </a:xfrm>
            <a:custGeom>
              <a:avLst/>
              <a:gdLst/>
              <a:ahLst/>
              <a:cxnLst/>
              <a:rect l="l" t="t" r="r" b="b"/>
              <a:pathLst>
                <a:path w="748" h="96" fill="none" extrusionOk="0">
                  <a:moveTo>
                    <a:pt x="0" y="0"/>
                  </a:moveTo>
                  <a:cubicBezTo>
                    <a:pt x="244" y="64"/>
                    <a:pt x="494" y="95"/>
                    <a:pt x="747" y="95"/>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35"/>
            <p:cNvSpPr/>
            <p:nvPr/>
          </p:nvSpPr>
          <p:spPr>
            <a:xfrm>
              <a:off x="1859821" y="1868030"/>
              <a:ext cx="37308" cy="7217"/>
            </a:xfrm>
            <a:custGeom>
              <a:avLst/>
              <a:gdLst/>
              <a:ahLst/>
              <a:cxnLst/>
              <a:rect l="l" t="t" r="r" b="b"/>
              <a:pathLst>
                <a:path w="579" h="112" fill="none" extrusionOk="0">
                  <a:moveTo>
                    <a:pt x="1" y="1"/>
                  </a:moveTo>
                  <a:cubicBezTo>
                    <a:pt x="189" y="58"/>
                    <a:pt x="382" y="94"/>
                    <a:pt x="578" y="112"/>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35"/>
            <p:cNvSpPr/>
            <p:nvPr/>
          </p:nvSpPr>
          <p:spPr>
            <a:xfrm>
              <a:off x="1902863" y="1863584"/>
              <a:ext cx="27127" cy="13531"/>
            </a:xfrm>
            <a:custGeom>
              <a:avLst/>
              <a:gdLst/>
              <a:ahLst/>
              <a:cxnLst/>
              <a:rect l="l" t="t" r="r" b="b"/>
              <a:pathLst>
                <a:path w="421" h="210" fill="none" extrusionOk="0">
                  <a:moveTo>
                    <a:pt x="1" y="0"/>
                  </a:moveTo>
                  <a:cubicBezTo>
                    <a:pt x="148" y="57"/>
                    <a:pt x="287" y="127"/>
                    <a:pt x="420" y="209"/>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35"/>
            <p:cNvSpPr/>
            <p:nvPr/>
          </p:nvSpPr>
          <p:spPr>
            <a:xfrm>
              <a:off x="1920840" y="1856560"/>
              <a:ext cx="36277" cy="22101"/>
            </a:xfrm>
            <a:custGeom>
              <a:avLst/>
              <a:gdLst/>
              <a:ahLst/>
              <a:cxnLst/>
              <a:rect l="l" t="t" r="r" b="b"/>
              <a:pathLst>
                <a:path w="563" h="343" fill="none" extrusionOk="0">
                  <a:moveTo>
                    <a:pt x="0" y="0"/>
                  </a:moveTo>
                  <a:lnTo>
                    <a:pt x="562" y="342"/>
                  </a:ln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35"/>
            <p:cNvSpPr/>
            <p:nvPr/>
          </p:nvSpPr>
          <p:spPr>
            <a:xfrm>
              <a:off x="1912979" y="1890581"/>
              <a:ext cx="27385" cy="18364"/>
            </a:xfrm>
            <a:custGeom>
              <a:avLst/>
              <a:gdLst/>
              <a:ahLst/>
              <a:cxnLst/>
              <a:rect l="l" t="t" r="r" b="b"/>
              <a:pathLst>
                <a:path w="425" h="285" fill="none" extrusionOk="0">
                  <a:moveTo>
                    <a:pt x="0" y="1"/>
                  </a:moveTo>
                  <a:cubicBezTo>
                    <a:pt x="160" y="66"/>
                    <a:pt x="303" y="162"/>
                    <a:pt x="425" y="284"/>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35"/>
            <p:cNvSpPr/>
            <p:nvPr/>
          </p:nvSpPr>
          <p:spPr>
            <a:xfrm>
              <a:off x="1945196" y="1893030"/>
              <a:ext cx="30156" cy="26418"/>
            </a:xfrm>
            <a:custGeom>
              <a:avLst/>
              <a:gdLst/>
              <a:ahLst/>
              <a:cxnLst/>
              <a:rect l="l" t="t" r="r" b="b"/>
              <a:pathLst>
                <a:path w="468" h="410" fill="none" extrusionOk="0">
                  <a:moveTo>
                    <a:pt x="1" y="1"/>
                  </a:moveTo>
                  <a:cubicBezTo>
                    <a:pt x="168" y="121"/>
                    <a:pt x="325" y="259"/>
                    <a:pt x="467" y="409"/>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35"/>
            <p:cNvSpPr/>
            <p:nvPr/>
          </p:nvSpPr>
          <p:spPr>
            <a:xfrm>
              <a:off x="1976188" y="1893223"/>
              <a:ext cx="29318" cy="33442"/>
            </a:xfrm>
            <a:custGeom>
              <a:avLst/>
              <a:gdLst/>
              <a:ahLst/>
              <a:cxnLst/>
              <a:rect l="l" t="t" r="r" b="b"/>
              <a:pathLst>
                <a:path w="455" h="519" fill="none" extrusionOk="0">
                  <a:moveTo>
                    <a:pt x="1" y="1"/>
                  </a:moveTo>
                  <a:cubicBezTo>
                    <a:pt x="176" y="150"/>
                    <a:pt x="328" y="324"/>
                    <a:pt x="455" y="519"/>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35"/>
            <p:cNvSpPr/>
            <p:nvPr/>
          </p:nvSpPr>
          <p:spPr>
            <a:xfrm>
              <a:off x="1898997" y="2290584"/>
              <a:ext cx="34151" cy="28029"/>
            </a:xfrm>
            <a:custGeom>
              <a:avLst/>
              <a:gdLst/>
              <a:ahLst/>
              <a:cxnLst/>
              <a:rect l="l" t="t" r="r" b="b"/>
              <a:pathLst>
                <a:path w="530" h="435" fill="none" extrusionOk="0">
                  <a:moveTo>
                    <a:pt x="0" y="435"/>
                  </a:moveTo>
                  <a:cubicBezTo>
                    <a:pt x="201" y="324"/>
                    <a:pt x="382" y="177"/>
                    <a:pt x="529" y="1"/>
                  </a:cubicBezTo>
                </a:path>
              </a:pathLst>
            </a:custGeom>
            <a:noFill/>
            <a:ln w="275" cap="rnd" cmpd="sng">
              <a:solidFill>
                <a:srgbClr val="D86A3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35"/>
            <p:cNvSpPr/>
            <p:nvPr/>
          </p:nvSpPr>
          <p:spPr>
            <a:xfrm>
              <a:off x="1937722" y="2291035"/>
              <a:ext cx="30864" cy="34215"/>
            </a:xfrm>
            <a:custGeom>
              <a:avLst/>
              <a:gdLst/>
              <a:ahLst/>
              <a:cxnLst/>
              <a:rect l="l" t="t" r="r" b="b"/>
              <a:pathLst>
                <a:path w="479" h="531" fill="none" extrusionOk="0">
                  <a:moveTo>
                    <a:pt x="1" y="530"/>
                  </a:moveTo>
                  <a:cubicBezTo>
                    <a:pt x="211" y="407"/>
                    <a:pt x="378" y="222"/>
                    <a:pt x="479" y="0"/>
                  </a:cubicBezTo>
                </a:path>
              </a:pathLst>
            </a:custGeom>
            <a:noFill/>
            <a:ln w="275" cap="rnd" cmpd="sng">
              <a:solidFill>
                <a:srgbClr val="D86A3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35"/>
            <p:cNvSpPr/>
            <p:nvPr/>
          </p:nvSpPr>
          <p:spPr>
            <a:xfrm>
              <a:off x="1886368" y="2342324"/>
              <a:ext cx="30864" cy="7797"/>
            </a:xfrm>
            <a:custGeom>
              <a:avLst/>
              <a:gdLst/>
              <a:ahLst/>
              <a:cxnLst/>
              <a:rect l="l" t="t" r="r" b="b"/>
              <a:pathLst>
                <a:path w="479" h="121" fill="none" extrusionOk="0">
                  <a:moveTo>
                    <a:pt x="0" y="91"/>
                  </a:moveTo>
                  <a:cubicBezTo>
                    <a:pt x="165" y="121"/>
                    <a:pt x="336" y="89"/>
                    <a:pt x="478" y="0"/>
                  </a:cubicBezTo>
                </a:path>
              </a:pathLst>
            </a:custGeom>
            <a:noFill/>
            <a:ln w="275" cap="rnd" cmpd="sng">
              <a:solidFill>
                <a:srgbClr val="D86A3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35"/>
            <p:cNvSpPr/>
            <p:nvPr/>
          </p:nvSpPr>
          <p:spPr>
            <a:xfrm>
              <a:off x="1968327" y="2299798"/>
              <a:ext cx="24163" cy="28223"/>
            </a:xfrm>
            <a:custGeom>
              <a:avLst/>
              <a:gdLst/>
              <a:ahLst/>
              <a:cxnLst/>
              <a:rect l="l" t="t" r="r" b="b"/>
              <a:pathLst>
                <a:path w="375" h="438" fill="none" extrusionOk="0">
                  <a:moveTo>
                    <a:pt x="1" y="437"/>
                  </a:moveTo>
                  <a:cubicBezTo>
                    <a:pt x="143" y="309"/>
                    <a:pt x="270" y="162"/>
                    <a:pt x="374" y="0"/>
                  </a:cubicBezTo>
                </a:path>
              </a:pathLst>
            </a:custGeom>
            <a:noFill/>
            <a:ln w="275" cap="rnd" cmpd="sng">
              <a:solidFill>
                <a:srgbClr val="D86A3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35"/>
            <p:cNvSpPr/>
            <p:nvPr/>
          </p:nvSpPr>
          <p:spPr>
            <a:xfrm>
              <a:off x="2008147" y="2248380"/>
              <a:ext cx="21070" cy="41883"/>
            </a:xfrm>
            <a:custGeom>
              <a:avLst/>
              <a:gdLst/>
              <a:ahLst/>
              <a:cxnLst/>
              <a:rect l="l" t="t" r="r" b="b"/>
              <a:pathLst>
                <a:path w="327" h="650" fill="none" extrusionOk="0">
                  <a:moveTo>
                    <a:pt x="0" y="650"/>
                  </a:moveTo>
                  <a:cubicBezTo>
                    <a:pt x="162" y="464"/>
                    <a:pt x="274" y="241"/>
                    <a:pt x="326" y="1"/>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35"/>
            <p:cNvSpPr/>
            <p:nvPr/>
          </p:nvSpPr>
          <p:spPr>
            <a:xfrm>
              <a:off x="1978766" y="2259269"/>
              <a:ext cx="19717" cy="29447"/>
            </a:xfrm>
            <a:custGeom>
              <a:avLst/>
              <a:gdLst/>
              <a:ahLst/>
              <a:cxnLst/>
              <a:rect l="l" t="t" r="r" b="b"/>
              <a:pathLst>
                <a:path w="306" h="457" fill="none" extrusionOk="0">
                  <a:moveTo>
                    <a:pt x="0" y="457"/>
                  </a:moveTo>
                  <a:cubicBezTo>
                    <a:pt x="130" y="325"/>
                    <a:pt x="235" y="172"/>
                    <a:pt x="306" y="1"/>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35"/>
            <p:cNvSpPr/>
            <p:nvPr/>
          </p:nvSpPr>
          <p:spPr>
            <a:xfrm>
              <a:off x="2035660" y="2186653"/>
              <a:ext cx="10181" cy="42398"/>
            </a:xfrm>
            <a:custGeom>
              <a:avLst/>
              <a:gdLst/>
              <a:ahLst/>
              <a:cxnLst/>
              <a:rect l="l" t="t" r="r" b="b"/>
              <a:pathLst>
                <a:path w="158" h="658" fill="none" extrusionOk="0">
                  <a:moveTo>
                    <a:pt x="1" y="658"/>
                  </a:moveTo>
                  <a:cubicBezTo>
                    <a:pt x="110" y="457"/>
                    <a:pt x="157" y="229"/>
                    <a:pt x="140" y="1"/>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35"/>
            <p:cNvSpPr/>
            <p:nvPr/>
          </p:nvSpPr>
          <p:spPr>
            <a:xfrm>
              <a:off x="2010274" y="2207658"/>
              <a:ext cx="13016" cy="27320"/>
            </a:xfrm>
            <a:custGeom>
              <a:avLst/>
              <a:gdLst/>
              <a:ahLst/>
              <a:cxnLst/>
              <a:rect l="l" t="t" r="r" b="b"/>
              <a:pathLst>
                <a:path w="202" h="424" fill="none" extrusionOk="0">
                  <a:moveTo>
                    <a:pt x="0" y="424"/>
                  </a:moveTo>
                  <a:cubicBezTo>
                    <a:pt x="84" y="291"/>
                    <a:pt x="152" y="150"/>
                    <a:pt x="201" y="1"/>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35"/>
            <p:cNvSpPr/>
            <p:nvPr/>
          </p:nvSpPr>
          <p:spPr>
            <a:xfrm>
              <a:off x="1962851" y="2236460"/>
              <a:ext cx="21135" cy="28738"/>
            </a:xfrm>
            <a:custGeom>
              <a:avLst/>
              <a:gdLst/>
              <a:ahLst/>
              <a:cxnLst/>
              <a:rect l="l" t="t" r="r" b="b"/>
              <a:pathLst>
                <a:path w="328" h="446" fill="none" extrusionOk="0">
                  <a:moveTo>
                    <a:pt x="0" y="445"/>
                  </a:moveTo>
                  <a:cubicBezTo>
                    <a:pt x="121" y="306"/>
                    <a:pt x="230" y="157"/>
                    <a:pt x="328" y="0"/>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35"/>
            <p:cNvSpPr/>
            <p:nvPr/>
          </p:nvSpPr>
          <p:spPr>
            <a:xfrm>
              <a:off x="1994938" y="1162484"/>
              <a:ext cx="58636" cy="24163"/>
            </a:xfrm>
            <a:custGeom>
              <a:avLst/>
              <a:gdLst/>
              <a:ahLst/>
              <a:cxnLst/>
              <a:rect l="l" t="t" r="r" b="b"/>
              <a:pathLst>
                <a:path w="910" h="375" fill="none" extrusionOk="0">
                  <a:moveTo>
                    <a:pt x="1" y="374"/>
                  </a:moveTo>
                  <a:cubicBezTo>
                    <a:pt x="276" y="189"/>
                    <a:pt x="585" y="62"/>
                    <a:pt x="910" y="1"/>
                  </a:cubicBezTo>
                </a:path>
              </a:pathLst>
            </a:custGeom>
            <a:noFill/>
            <a:ln w="27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35"/>
            <p:cNvSpPr/>
            <p:nvPr/>
          </p:nvSpPr>
          <p:spPr>
            <a:xfrm>
              <a:off x="1867167" y="1252562"/>
              <a:ext cx="38597" cy="49422"/>
            </a:xfrm>
            <a:custGeom>
              <a:avLst/>
              <a:gdLst/>
              <a:ahLst/>
              <a:cxnLst/>
              <a:rect l="l" t="t" r="r" b="b"/>
              <a:pathLst>
                <a:path w="599" h="767" fill="none" extrusionOk="0">
                  <a:moveTo>
                    <a:pt x="1" y="766"/>
                  </a:moveTo>
                  <a:cubicBezTo>
                    <a:pt x="18" y="690"/>
                    <a:pt x="59" y="622"/>
                    <a:pt x="103" y="559"/>
                  </a:cubicBezTo>
                  <a:cubicBezTo>
                    <a:pt x="244" y="353"/>
                    <a:pt x="411" y="165"/>
                    <a:pt x="599" y="0"/>
                  </a:cubicBezTo>
                </a:path>
              </a:pathLst>
            </a:custGeom>
            <a:noFill/>
            <a:ln w="27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35"/>
            <p:cNvSpPr/>
            <p:nvPr/>
          </p:nvSpPr>
          <p:spPr>
            <a:xfrm>
              <a:off x="1872450" y="1303851"/>
              <a:ext cx="11083" cy="42205"/>
            </a:xfrm>
            <a:custGeom>
              <a:avLst/>
              <a:gdLst/>
              <a:ahLst/>
              <a:cxnLst/>
              <a:rect l="l" t="t" r="r" b="b"/>
              <a:pathLst>
                <a:path w="172" h="655" fill="none" extrusionOk="0">
                  <a:moveTo>
                    <a:pt x="172" y="0"/>
                  </a:moveTo>
                  <a:cubicBezTo>
                    <a:pt x="124" y="220"/>
                    <a:pt x="67" y="439"/>
                    <a:pt x="1" y="654"/>
                  </a:cubicBezTo>
                </a:path>
              </a:pathLst>
            </a:custGeom>
            <a:noFill/>
            <a:ln w="27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35"/>
            <p:cNvSpPr/>
            <p:nvPr/>
          </p:nvSpPr>
          <p:spPr>
            <a:xfrm>
              <a:off x="1832502" y="1319830"/>
              <a:ext cx="16044" cy="47940"/>
            </a:xfrm>
            <a:custGeom>
              <a:avLst/>
              <a:gdLst/>
              <a:ahLst/>
              <a:cxnLst/>
              <a:rect l="l" t="t" r="r" b="b"/>
              <a:pathLst>
                <a:path w="249" h="744" fill="none" extrusionOk="0">
                  <a:moveTo>
                    <a:pt x="249" y="1"/>
                  </a:moveTo>
                  <a:cubicBezTo>
                    <a:pt x="141" y="240"/>
                    <a:pt x="57" y="488"/>
                    <a:pt x="0" y="743"/>
                  </a:cubicBezTo>
                </a:path>
              </a:pathLst>
            </a:custGeom>
            <a:noFill/>
            <a:ln w="27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35"/>
            <p:cNvSpPr/>
            <p:nvPr/>
          </p:nvSpPr>
          <p:spPr>
            <a:xfrm>
              <a:off x="1938366" y="1204301"/>
              <a:ext cx="48326" cy="33184"/>
            </a:xfrm>
            <a:custGeom>
              <a:avLst/>
              <a:gdLst/>
              <a:ahLst/>
              <a:cxnLst/>
              <a:rect l="l" t="t" r="r" b="b"/>
              <a:pathLst>
                <a:path w="750" h="515" fill="none" extrusionOk="0">
                  <a:moveTo>
                    <a:pt x="0" y="515"/>
                  </a:moveTo>
                  <a:cubicBezTo>
                    <a:pt x="208" y="289"/>
                    <a:pt x="463" y="111"/>
                    <a:pt x="749" y="1"/>
                  </a:cubicBezTo>
                </a:path>
              </a:pathLst>
            </a:custGeom>
            <a:noFill/>
            <a:ln w="952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35"/>
            <p:cNvSpPr/>
            <p:nvPr/>
          </p:nvSpPr>
          <p:spPr>
            <a:xfrm>
              <a:off x="2017619" y="1178012"/>
              <a:ext cx="63920" cy="21070"/>
            </a:xfrm>
            <a:custGeom>
              <a:avLst/>
              <a:gdLst/>
              <a:ahLst/>
              <a:cxnLst/>
              <a:rect l="l" t="t" r="r" b="b"/>
              <a:pathLst>
                <a:path w="992" h="327" fill="none" extrusionOk="0">
                  <a:moveTo>
                    <a:pt x="0" y="326"/>
                  </a:moveTo>
                  <a:cubicBezTo>
                    <a:pt x="319" y="184"/>
                    <a:pt x="651" y="75"/>
                    <a:pt x="991" y="0"/>
                  </a:cubicBezTo>
                </a:path>
              </a:pathLst>
            </a:custGeom>
            <a:noFill/>
            <a:ln w="952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35"/>
            <p:cNvSpPr/>
            <p:nvPr/>
          </p:nvSpPr>
          <p:spPr>
            <a:xfrm>
              <a:off x="1965686" y="1222987"/>
              <a:ext cx="49035" cy="27192"/>
            </a:xfrm>
            <a:custGeom>
              <a:avLst/>
              <a:gdLst/>
              <a:ahLst/>
              <a:cxnLst/>
              <a:rect l="l" t="t" r="r" b="b"/>
              <a:pathLst>
                <a:path w="761" h="422" fill="none" extrusionOk="0">
                  <a:moveTo>
                    <a:pt x="1" y="421"/>
                  </a:moveTo>
                  <a:cubicBezTo>
                    <a:pt x="235" y="250"/>
                    <a:pt x="521" y="165"/>
                    <a:pt x="760" y="0"/>
                  </a:cubicBezTo>
                </a:path>
              </a:pathLst>
            </a:custGeom>
            <a:noFill/>
            <a:ln w="952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35"/>
            <p:cNvSpPr/>
            <p:nvPr/>
          </p:nvSpPr>
          <p:spPr>
            <a:xfrm>
              <a:off x="1904087" y="1259263"/>
              <a:ext cx="32282" cy="38532"/>
            </a:xfrm>
            <a:custGeom>
              <a:avLst/>
              <a:gdLst/>
              <a:ahLst/>
              <a:cxnLst/>
              <a:rect l="l" t="t" r="r" b="b"/>
              <a:pathLst>
                <a:path w="501" h="598" fill="none" extrusionOk="0">
                  <a:moveTo>
                    <a:pt x="1" y="597"/>
                  </a:moveTo>
                  <a:cubicBezTo>
                    <a:pt x="151" y="384"/>
                    <a:pt x="317" y="184"/>
                    <a:pt x="501" y="1"/>
                  </a:cubicBezTo>
                </a:path>
              </a:pathLst>
            </a:custGeom>
            <a:noFill/>
            <a:ln w="9525" cap="rnd" cmpd="sng">
              <a:solidFill>
                <a:srgbClr val="C4582D"/>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2" name="Subtitle 2">
            <a:extLst>
              <a:ext uri="{FF2B5EF4-FFF2-40B4-BE49-F238E27FC236}">
                <a16:creationId xmlns:a16="http://schemas.microsoft.com/office/drawing/2014/main" id="{C41FCC31-53F5-6047-9301-A4681B3A26EB}"/>
              </a:ext>
            </a:extLst>
          </p:cNvPr>
          <p:cNvSpPr txBox="1">
            <a:spLocks/>
          </p:cNvSpPr>
          <p:nvPr/>
        </p:nvSpPr>
        <p:spPr>
          <a:xfrm>
            <a:off x="469900" y="786787"/>
            <a:ext cx="10845800" cy="2971800"/>
          </a:xfrm>
          <a:prstGeom prst="rect">
            <a:avLst/>
          </a:prstGeom>
          <a:noFill/>
          <a:ln>
            <a:noFill/>
          </a:ln>
        </p:spPr>
        <p:txBody>
          <a:bodyPr spcFirstLastPara="1" wrap="square" lIns="91425" tIns="91425" rIns="91425" bIns="91425" rtlCol="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5"/>
              </a:buClr>
              <a:buSzPts val="2800"/>
              <a:buFont typeface="Manrope Medium"/>
              <a:buNone/>
              <a:defRPr sz="2400" b="0" i="0" u="none" strike="noStrike" cap="none">
                <a:solidFill>
                  <a:schemeClr val="accent5"/>
                </a:solidFill>
                <a:latin typeface="Manrope Medium"/>
                <a:ea typeface="Manrope Medium"/>
                <a:cs typeface="Manrope Medium"/>
                <a:sym typeface="Manrope Medium"/>
              </a:defRPr>
            </a:lvl1pPr>
            <a:lvl2pPr marL="914400" marR="0" lvl="1"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2pPr>
            <a:lvl3pPr marL="1371600" marR="0" lvl="2"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3pPr>
            <a:lvl4pPr marL="1828800" marR="0" lvl="3"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4pPr>
            <a:lvl5pPr marL="2286000" marR="0" lvl="4"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5pPr>
            <a:lvl6pPr marL="2743200" marR="0" lvl="5"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6pPr>
            <a:lvl7pPr marL="3200400" marR="0" lvl="6"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7pPr>
            <a:lvl8pPr marL="3657600" marR="0" lvl="7"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8pPr>
            <a:lvl9pPr marL="4114800" marR="0" lvl="8" indent="-317500" algn="ctr" rtl="0">
              <a:lnSpc>
                <a:spcPct val="100000"/>
              </a:lnSpc>
              <a:spcBef>
                <a:spcPts val="0"/>
              </a:spcBef>
              <a:spcAft>
                <a:spcPts val="0"/>
              </a:spcAft>
              <a:buClr>
                <a:schemeClr val="accent5"/>
              </a:buClr>
              <a:buSzPts val="2800"/>
              <a:buFont typeface="Manrope Medium"/>
              <a:buNone/>
              <a:defRPr sz="3733" b="0" i="0" u="none" strike="noStrike" cap="none">
                <a:solidFill>
                  <a:schemeClr val="accent5"/>
                </a:solidFill>
                <a:latin typeface="Manrope Medium"/>
                <a:ea typeface="Manrope Medium"/>
                <a:cs typeface="Manrope Medium"/>
                <a:sym typeface="Manrope Medium"/>
              </a:defRPr>
            </a:lvl9pPr>
          </a:lstStyle>
          <a:p>
            <a:pPr>
              <a:defRPr/>
            </a:pPr>
            <a:r>
              <a:rPr lang="en-US" altLang="en-US" sz="4800" b="1" i="1" u="sng" kern="0" dirty="0" err="1">
                <a:solidFill>
                  <a:srgbClr val="0000CC"/>
                </a:solidFill>
                <a:latin typeface="Times New Roman" pitchFamily="18" charset="0"/>
              </a:rPr>
              <a:t>Tiết</a:t>
            </a:r>
            <a:r>
              <a:rPr lang="en-US" altLang="en-US" sz="4800" b="1" i="1" u="sng" kern="0" dirty="0">
                <a:solidFill>
                  <a:srgbClr val="0000CC"/>
                </a:solidFill>
                <a:latin typeface="Times New Roman" pitchFamily="18" charset="0"/>
              </a:rPr>
              <a:t> 21 </a:t>
            </a:r>
            <a:r>
              <a:rPr lang="en-US" altLang="en-US" sz="4800" b="1" i="1" u="sng" kern="0" dirty="0" err="1">
                <a:solidFill>
                  <a:srgbClr val="0000CC"/>
                </a:solidFill>
                <a:latin typeface="Times New Roman" pitchFamily="18" charset="0"/>
              </a:rPr>
              <a:t>Bài</a:t>
            </a:r>
            <a:r>
              <a:rPr lang="en-US" altLang="en-US" sz="4800" b="1" i="1" u="sng" kern="0" dirty="0">
                <a:solidFill>
                  <a:srgbClr val="0000CC"/>
                </a:solidFill>
                <a:latin typeface="Times New Roman" pitchFamily="18" charset="0"/>
              </a:rPr>
              <a:t> 17</a:t>
            </a:r>
            <a:endParaRPr lang="en-US" altLang="en-US" sz="4800" b="1" i="1" kern="0" dirty="0">
              <a:solidFill>
                <a:srgbClr val="0000CC"/>
              </a:solidFill>
              <a:latin typeface="Times New Roman" pitchFamily="18" charset="0"/>
            </a:endParaRPr>
          </a:p>
          <a:p>
            <a:pPr>
              <a:defRPr/>
            </a:pPr>
            <a:r>
              <a:rPr lang="en-US" altLang="en-US" sz="4400" b="1" kern="0" dirty="0">
                <a:solidFill>
                  <a:srgbClr val="C00000"/>
                </a:solidFill>
                <a:latin typeface="Times New Roman" pitchFamily="18" charset="0"/>
              </a:rPr>
              <a:t> CÁCH MẠNG VIỆT NAM TRƯỚC KHI </a:t>
            </a:r>
          </a:p>
          <a:p>
            <a:pPr>
              <a:defRPr/>
            </a:pPr>
            <a:r>
              <a:rPr lang="en-US" altLang="en-US" sz="4400" b="1" kern="0" dirty="0">
                <a:solidFill>
                  <a:srgbClr val="C00000"/>
                </a:solidFill>
                <a:latin typeface="Times New Roman" pitchFamily="18" charset="0"/>
              </a:rPr>
              <a:t>ĐẢNG CỘNG SẢN RA ĐỜI</a:t>
            </a:r>
          </a:p>
        </p:txBody>
      </p:sp>
      <p:grpSp>
        <p:nvGrpSpPr>
          <p:cNvPr id="169" name="Google Shape;3717;p59">
            <a:extLst>
              <a:ext uri="{FF2B5EF4-FFF2-40B4-BE49-F238E27FC236}">
                <a16:creationId xmlns:a16="http://schemas.microsoft.com/office/drawing/2014/main" id="{6CE6101E-E313-C648-9F2F-84EB3E503C80}"/>
              </a:ext>
            </a:extLst>
          </p:cNvPr>
          <p:cNvGrpSpPr/>
          <p:nvPr/>
        </p:nvGrpSpPr>
        <p:grpSpPr>
          <a:xfrm flipH="1">
            <a:off x="9899467" y="4235530"/>
            <a:ext cx="1552404" cy="1882547"/>
            <a:chOff x="3727123" y="1528413"/>
            <a:chExt cx="1988018" cy="2455387"/>
          </a:xfrm>
        </p:grpSpPr>
        <p:sp>
          <p:nvSpPr>
            <p:cNvPr id="170" name="Google Shape;3718;p59">
              <a:extLst>
                <a:ext uri="{FF2B5EF4-FFF2-40B4-BE49-F238E27FC236}">
                  <a16:creationId xmlns:a16="http://schemas.microsoft.com/office/drawing/2014/main" id="{A2203E6E-39FA-7C46-AE33-3EEB390DBCE0}"/>
                </a:ext>
              </a:extLst>
            </p:cNvPr>
            <p:cNvSpPr/>
            <p:nvPr/>
          </p:nvSpPr>
          <p:spPr>
            <a:xfrm>
              <a:off x="4311334" y="1801790"/>
              <a:ext cx="780233" cy="399651"/>
            </a:xfrm>
            <a:custGeom>
              <a:avLst/>
              <a:gdLst/>
              <a:ahLst/>
              <a:cxnLst/>
              <a:rect l="l" t="t" r="r" b="b"/>
              <a:pathLst>
                <a:path w="8582" h="4396" extrusionOk="0">
                  <a:moveTo>
                    <a:pt x="3866" y="1"/>
                  </a:moveTo>
                  <a:cubicBezTo>
                    <a:pt x="3781" y="1"/>
                    <a:pt x="3732" y="37"/>
                    <a:pt x="3732" y="37"/>
                  </a:cubicBezTo>
                  <a:cubicBezTo>
                    <a:pt x="3124" y="227"/>
                    <a:pt x="4131" y="1537"/>
                    <a:pt x="4131" y="1537"/>
                  </a:cubicBezTo>
                  <a:cubicBezTo>
                    <a:pt x="4824" y="2550"/>
                    <a:pt x="4083" y="2843"/>
                    <a:pt x="4083" y="2843"/>
                  </a:cubicBezTo>
                  <a:cubicBezTo>
                    <a:pt x="3842" y="2967"/>
                    <a:pt x="3643" y="3017"/>
                    <a:pt x="3479" y="3017"/>
                  </a:cubicBezTo>
                  <a:cubicBezTo>
                    <a:pt x="2806" y="3017"/>
                    <a:pt x="2717" y="2178"/>
                    <a:pt x="2717" y="2178"/>
                  </a:cubicBezTo>
                  <a:cubicBezTo>
                    <a:pt x="2584" y="1067"/>
                    <a:pt x="2124" y="455"/>
                    <a:pt x="2124" y="455"/>
                  </a:cubicBezTo>
                  <a:cubicBezTo>
                    <a:pt x="1937" y="240"/>
                    <a:pt x="1819" y="160"/>
                    <a:pt x="1747" y="160"/>
                  </a:cubicBezTo>
                  <a:cubicBezTo>
                    <a:pt x="1536" y="160"/>
                    <a:pt x="1720" y="850"/>
                    <a:pt x="1720" y="850"/>
                  </a:cubicBezTo>
                  <a:cubicBezTo>
                    <a:pt x="1941" y="1550"/>
                    <a:pt x="1555" y="1770"/>
                    <a:pt x="1555" y="1770"/>
                  </a:cubicBezTo>
                  <a:cubicBezTo>
                    <a:pt x="1504" y="1816"/>
                    <a:pt x="1445" y="1835"/>
                    <a:pt x="1383" y="1835"/>
                  </a:cubicBezTo>
                  <a:cubicBezTo>
                    <a:pt x="1068" y="1835"/>
                    <a:pt x="658" y="1346"/>
                    <a:pt x="658" y="1346"/>
                  </a:cubicBezTo>
                  <a:cubicBezTo>
                    <a:pt x="578" y="1308"/>
                    <a:pt x="515" y="1291"/>
                    <a:pt x="467" y="1291"/>
                  </a:cubicBezTo>
                  <a:cubicBezTo>
                    <a:pt x="1" y="1291"/>
                    <a:pt x="897" y="2883"/>
                    <a:pt x="897" y="2883"/>
                  </a:cubicBezTo>
                  <a:cubicBezTo>
                    <a:pt x="1579" y="4104"/>
                    <a:pt x="2559" y="4396"/>
                    <a:pt x="3340" y="4396"/>
                  </a:cubicBezTo>
                  <a:cubicBezTo>
                    <a:pt x="4059" y="4396"/>
                    <a:pt x="4610" y="4149"/>
                    <a:pt x="4610" y="4149"/>
                  </a:cubicBezTo>
                  <a:cubicBezTo>
                    <a:pt x="6665" y="3288"/>
                    <a:pt x="8474" y="3043"/>
                    <a:pt x="8474" y="3043"/>
                  </a:cubicBezTo>
                  <a:lnTo>
                    <a:pt x="8582" y="2400"/>
                  </a:lnTo>
                  <a:lnTo>
                    <a:pt x="8582" y="2400"/>
                  </a:lnTo>
                  <a:cubicBezTo>
                    <a:pt x="8452" y="2416"/>
                    <a:pt x="8331" y="2423"/>
                    <a:pt x="8217" y="2423"/>
                  </a:cubicBezTo>
                  <a:cubicBezTo>
                    <a:pt x="6938" y="2423"/>
                    <a:pt x="6681" y="1488"/>
                    <a:pt x="6681" y="1488"/>
                  </a:cubicBezTo>
                  <a:cubicBezTo>
                    <a:pt x="6407" y="587"/>
                    <a:pt x="5927" y="567"/>
                    <a:pt x="5884" y="567"/>
                  </a:cubicBezTo>
                  <a:cubicBezTo>
                    <a:pt x="5882" y="567"/>
                    <a:pt x="5881" y="567"/>
                    <a:pt x="5881" y="567"/>
                  </a:cubicBezTo>
                  <a:cubicBezTo>
                    <a:pt x="5030" y="611"/>
                    <a:pt x="5790" y="1365"/>
                    <a:pt x="5790" y="1365"/>
                  </a:cubicBezTo>
                  <a:cubicBezTo>
                    <a:pt x="6185" y="1841"/>
                    <a:pt x="5821" y="2015"/>
                    <a:pt x="5821" y="2015"/>
                  </a:cubicBezTo>
                  <a:cubicBezTo>
                    <a:pt x="5599" y="2240"/>
                    <a:pt x="5428" y="2322"/>
                    <a:pt x="5297" y="2322"/>
                  </a:cubicBezTo>
                  <a:cubicBezTo>
                    <a:pt x="4932" y="2322"/>
                    <a:pt x="4878" y="1680"/>
                    <a:pt x="4878" y="1680"/>
                  </a:cubicBezTo>
                  <a:cubicBezTo>
                    <a:pt x="4482" y="214"/>
                    <a:pt x="4071" y="1"/>
                    <a:pt x="386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3719;p59">
              <a:extLst>
                <a:ext uri="{FF2B5EF4-FFF2-40B4-BE49-F238E27FC236}">
                  <a16:creationId xmlns:a16="http://schemas.microsoft.com/office/drawing/2014/main" id="{A8716846-C38A-9E4A-814E-9F54CD16929E}"/>
                </a:ext>
              </a:extLst>
            </p:cNvPr>
            <p:cNvSpPr/>
            <p:nvPr/>
          </p:nvSpPr>
          <p:spPr>
            <a:xfrm>
              <a:off x="5095919" y="1528413"/>
              <a:ext cx="619222" cy="557475"/>
            </a:xfrm>
            <a:custGeom>
              <a:avLst/>
              <a:gdLst/>
              <a:ahLst/>
              <a:cxnLst/>
              <a:rect l="l" t="t" r="r" b="b"/>
              <a:pathLst>
                <a:path w="6811" h="6132" extrusionOk="0">
                  <a:moveTo>
                    <a:pt x="4404" y="1"/>
                  </a:moveTo>
                  <a:cubicBezTo>
                    <a:pt x="4327" y="1"/>
                    <a:pt x="4257" y="120"/>
                    <a:pt x="4216" y="467"/>
                  </a:cubicBezTo>
                  <a:cubicBezTo>
                    <a:pt x="4216" y="467"/>
                    <a:pt x="4180" y="1227"/>
                    <a:pt x="4691" y="2211"/>
                  </a:cubicBezTo>
                  <a:cubicBezTo>
                    <a:pt x="4691" y="2211"/>
                    <a:pt x="5300" y="3354"/>
                    <a:pt x="3941" y="3520"/>
                  </a:cubicBezTo>
                  <a:cubicBezTo>
                    <a:pt x="3941" y="3520"/>
                    <a:pt x="3903" y="3529"/>
                    <a:pt x="3844" y="3529"/>
                  </a:cubicBezTo>
                  <a:cubicBezTo>
                    <a:pt x="3637" y="3529"/>
                    <a:pt x="3169" y="3424"/>
                    <a:pt x="3171" y="2474"/>
                  </a:cubicBezTo>
                  <a:cubicBezTo>
                    <a:pt x="3171" y="2474"/>
                    <a:pt x="3258" y="1006"/>
                    <a:pt x="2752" y="1006"/>
                  </a:cubicBezTo>
                  <a:cubicBezTo>
                    <a:pt x="2724" y="1006"/>
                    <a:pt x="2694" y="1011"/>
                    <a:pt x="2662" y="1021"/>
                  </a:cubicBezTo>
                  <a:cubicBezTo>
                    <a:pt x="2662" y="1021"/>
                    <a:pt x="2661" y="1021"/>
                    <a:pt x="2661" y="1021"/>
                  </a:cubicBezTo>
                  <a:cubicBezTo>
                    <a:pt x="2633" y="1021"/>
                    <a:pt x="1959" y="1040"/>
                    <a:pt x="2639" y="3007"/>
                  </a:cubicBezTo>
                  <a:cubicBezTo>
                    <a:pt x="2639" y="3007"/>
                    <a:pt x="3110" y="3841"/>
                    <a:pt x="2350" y="3841"/>
                  </a:cubicBezTo>
                  <a:cubicBezTo>
                    <a:pt x="2267" y="3841"/>
                    <a:pt x="2168" y="3831"/>
                    <a:pt x="2052" y="3808"/>
                  </a:cubicBezTo>
                  <a:cubicBezTo>
                    <a:pt x="2052" y="3808"/>
                    <a:pt x="2041" y="3810"/>
                    <a:pt x="2023" y="3810"/>
                  </a:cubicBezTo>
                  <a:cubicBezTo>
                    <a:pt x="1932" y="3810"/>
                    <a:pt x="1666" y="3767"/>
                    <a:pt x="1715" y="3259"/>
                  </a:cubicBezTo>
                  <a:cubicBezTo>
                    <a:pt x="1715" y="3259"/>
                    <a:pt x="1854" y="2546"/>
                    <a:pt x="1495" y="2546"/>
                  </a:cubicBezTo>
                  <a:cubicBezTo>
                    <a:pt x="1419" y="2546"/>
                    <a:pt x="1322" y="2578"/>
                    <a:pt x="1196" y="2654"/>
                  </a:cubicBezTo>
                  <a:cubicBezTo>
                    <a:pt x="1196" y="2654"/>
                    <a:pt x="762" y="2922"/>
                    <a:pt x="1053" y="3856"/>
                  </a:cubicBezTo>
                  <a:cubicBezTo>
                    <a:pt x="1053" y="3856"/>
                    <a:pt x="1421" y="4935"/>
                    <a:pt x="1" y="5663"/>
                  </a:cubicBezTo>
                  <a:lnTo>
                    <a:pt x="449" y="6132"/>
                  </a:lnTo>
                  <a:cubicBezTo>
                    <a:pt x="449" y="6132"/>
                    <a:pt x="2070" y="5325"/>
                    <a:pt x="4237" y="4885"/>
                  </a:cubicBezTo>
                  <a:cubicBezTo>
                    <a:pt x="4237" y="4885"/>
                    <a:pt x="6810" y="4427"/>
                    <a:pt x="6576" y="1774"/>
                  </a:cubicBezTo>
                  <a:cubicBezTo>
                    <a:pt x="6576" y="1774"/>
                    <a:pt x="6445" y="203"/>
                    <a:pt x="6116" y="203"/>
                  </a:cubicBezTo>
                  <a:cubicBezTo>
                    <a:pt x="6056" y="203"/>
                    <a:pt x="5990" y="256"/>
                    <a:pt x="5916" y="380"/>
                  </a:cubicBezTo>
                  <a:cubicBezTo>
                    <a:pt x="5916" y="380"/>
                    <a:pt x="5831" y="1231"/>
                    <a:pt x="5453" y="1231"/>
                  </a:cubicBezTo>
                  <a:cubicBezTo>
                    <a:pt x="5441" y="1231"/>
                    <a:pt x="5428" y="1230"/>
                    <a:pt x="5416" y="1228"/>
                  </a:cubicBezTo>
                  <a:cubicBezTo>
                    <a:pt x="5416" y="1228"/>
                    <a:pt x="5412" y="1228"/>
                    <a:pt x="5406" y="1228"/>
                  </a:cubicBezTo>
                  <a:cubicBezTo>
                    <a:pt x="5338" y="1228"/>
                    <a:pt x="4957" y="1200"/>
                    <a:pt x="4768" y="565"/>
                  </a:cubicBezTo>
                  <a:cubicBezTo>
                    <a:pt x="4768" y="565"/>
                    <a:pt x="4571" y="1"/>
                    <a:pt x="440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3720;p59">
              <a:extLst>
                <a:ext uri="{FF2B5EF4-FFF2-40B4-BE49-F238E27FC236}">
                  <a16:creationId xmlns:a16="http://schemas.microsoft.com/office/drawing/2014/main" id="{CF7BE6E3-ED60-4840-BEAB-67AF53911C3F}"/>
                </a:ext>
              </a:extLst>
            </p:cNvPr>
            <p:cNvSpPr/>
            <p:nvPr/>
          </p:nvSpPr>
          <p:spPr>
            <a:xfrm>
              <a:off x="4811905" y="1931978"/>
              <a:ext cx="320566" cy="272465"/>
            </a:xfrm>
            <a:custGeom>
              <a:avLst/>
              <a:gdLst/>
              <a:ahLst/>
              <a:cxnLst/>
              <a:rect l="l" t="t" r="r" b="b"/>
              <a:pathLst>
                <a:path w="3526" h="2997" extrusionOk="0">
                  <a:moveTo>
                    <a:pt x="724" y="1"/>
                  </a:moveTo>
                  <a:cubicBezTo>
                    <a:pt x="641" y="1"/>
                    <a:pt x="558" y="5"/>
                    <a:pt x="473" y="13"/>
                  </a:cubicBezTo>
                  <a:cubicBezTo>
                    <a:pt x="189" y="39"/>
                    <a:pt x="0" y="325"/>
                    <a:pt x="90" y="598"/>
                  </a:cubicBezTo>
                  <a:cubicBezTo>
                    <a:pt x="285" y="1188"/>
                    <a:pt x="787" y="2201"/>
                    <a:pt x="2039" y="2935"/>
                  </a:cubicBezTo>
                  <a:cubicBezTo>
                    <a:pt x="2109" y="2977"/>
                    <a:pt x="2187" y="2997"/>
                    <a:pt x="2264" y="2997"/>
                  </a:cubicBezTo>
                  <a:cubicBezTo>
                    <a:pt x="2396" y="2997"/>
                    <a:pt x="2526" y="2938"/>
                    <a:pt x="2614" y="2828"/>
                  </a:cubicBezTo>
                  <a:lnTo>
                    <a:pt x="3383" y="1856"/>
                  </a:lnTo>
                  <a:cubicBezTo>
                    <a:pt x="3525" y="1677"/>
                    <a:pt x="3508" y="1421"/>
                    <a:pt x="3345" y="1262"/>
                  </a:cubicBezTo>
                  <a:cubicBezTo>
                    <a:pt x="2882" y="812"/>
                    <a:pt x="1888" y="1"/>
                    <a:pt x="72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3721;p59">
              <a:extLst>
                <a:ext uri="{FF2B5EF4-FFF2-40B4-BE49-F238E27FC236}">
                  <a16:creationId xmlns:a16="http://schemas.microsoft.com/office/drawing/2014/main" id="{D08204C6-C8B6-994D-9241-2699553A6E5F}"/>
                </a:ext>
              </a:extLst>
            </p:cNvPr>
            <p:cNvSpPr/>
            <p:nvPr/>
          </p:nvSpPr>
          <p:spPr>
            <a:xfrm>
              <a:off x="4868817" y="1976980"/>
              <a:ext cx="186376" cy="158460"/>
            </a:xfrm>
            <a:custGeom>
              <a:avLst/>
              <a:gdLst/>
              <a:ahLst/>
              <a:cxnLst/>
              <a:rect l="l" t="t" r="r" b="b"/>
              <a:pathLst>
                <a:path w="2050" h="1743" extrusionOk="0">
                  <a:moveTo>
                    <a:pt x="420" y="0"/>
                  </a:moveTo>
                  <a:cubicBezTo>
                    <a:pt x="373" y="0"/>
                    <a:pt x="325" y="3"/>
                    <a:pt x="276" y="8"/>
                  </a:cubicBezTo>
                  <a:cubicBezTo>
                    <a:pt x="110" y="23"/>
                    <a:pt x="1" y="190"/>
                    <a:pt x="53" y="348"/>
                  </a:cubicBezTo>
                  <a:cubicBezTo>
                    <a:pt x="166" y="691"/>
                    <a:pt x="457" y="1282"/>
                    <a:pt x="1187" y="1708"/>
                  </a:cubicBezTo>
                  <a:cubicBezTo>
                    <a:pt x="1227" y="1731"/>
                    <a:pt x="1272" y="1743"/>
                    <a:pt x="1317" y="1743"/>
                  </a:cubicBezTo>
                  <a:cubicBezTo>
                    <a:pt x="1394" y="1743"/>
                    <a:pt x="1469" y="1709"/>
                    <a:pt x="1519" y="1646"/>
                  </a:cubicBezTo>
                  <a:lnTo>
                    <a:pt x="1967" y="1081"/>
                  </a:lnTo>
                  <a:cubicBezTo>
                    <a:pt x="2049" y="976"/>
                    <a:pt x="2040" y="827"/>
                    <a:pt x="1945" y="734"/>
                  </a:cubicBezTo>
                  <a:cubicBezTo>
                    <a:pt x="1676" y="472"/>
                    <a:pt x="1098" y="0"/>
                    <a:pt x="4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3722;p59">
              <a:extLst>
                <a:ext uri="{FF2B5EF4-FFF2-40B4-BE49-F238E27FC236}">
                  <a16:creationId xmlns:a16="http://schemas.microsoft.com/office/drawing/2014/main" id="{7B5C5422-AE15-0E48-AE16-A14E63F18A5F}"/>
                </a:ext>
              </a:extLst>
            </p:cNvPr>
            <p:cNvSpPr/>
            <p:nvPr/>
          </p:nvSpPr>
          <p:spPr>
            <a:xfrm>
              <a:off x="5187924" y="1870611"/>
              <a:ext cx="258653" cy="236282"/>
            </a:xfrm>
            <a:custGeom>
              <a:avLst/>
              <a:gdLst/>
              <a:ahLst/>
              <a:cxnLst/>
              <a:rect l="l" t="t" r="r" b="b"/>
              <a:pathLst>
                <a:path w="2845" h="2599" extrusionOk="0">
                  <a:moveTo>
                    <a:pt x="2464" y="1"/>
                  </a:moveTo>
                  <a:cubicBezTo>
                    <a:pt x="2447" y="1"/>
                    <a:pt x="2429" y="2"/>
                    <a:pt x="2411" y="5"/>
                  </a:cubicBezTo>
                  <a:cubicBezTo>
                    <a:pt x="963" y="220"/>
                    <a:pt x="339" y="1133"/>
                    <a:pt x="94" y="1667"/>
                  </a:cubicBezTo>
                  <a:cubicBezTo>
                    <a:pt x="0" y="1869"/>
                    <a:pt x="105" y="2107"/>
                    <a:pt x="317" y="2173"/>
                  </a:cubicBezTo>
                  <a:lnTo>
                    <a:pt x="1643" y="2582"/>
                  </a:lnTo>
                  <a:cubicBezTo>
                    <a:pt x="1679" y="2593"/>
                    <a:pt x="1716" y="2598"/>
                    <a:pt x="1752" y="2598"/>
                  </a:cubicBezTo>
                  <a:cubicBezTo>
                    <a:pt x="1854" y="2598"/>
                    <a:pt x="1955" y="2555"/>
                    <a:pt x="2025" y="2476"/>
                  </a:cubicBezTo>
                  <a:cubicBezTo>
                    <a:pt x="2598" y="1814"/>
                    <a:pt x="2772" y="927"/>
                    <a:pt x="2824" y="405"/>
                  </a:cubicBezTo>
                  <a:cubicBezTo>
                    <a:pt x="2845" y="187"/>
                    <a:pt x="2675" y="1"/>
                    <a:pt x="246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3723;p59">
              <a:extLst>
                <a:ext uri="{FF2B5EF4-FFF2-40B4-BE49-F238E27FC236}">
                  <a16:creationId xmlns:a16="http://schemas.microsoft.com/office/drawing/2014/main" id="{AD1074FE-B585-B145-A5AA-4E85559A3080}"/>
                </a:ext>
              </a:extLst>
            </p:cNvPr>
            <p:cNvSpPr/>
            <p:nvPr/>
          </p:nvSpPr>
          <p:spPr>
            <a:xfrm>
              <a:off x="5188061" y="1872474"/>
              <a:ext cx="258653" cy="236282"/>
            </a:xfrm>
            <a:custGeom>
              <a:avLst/>
              <a:gdLst/>
              <a:ahLst/>
              <a:cxnLst/>
              <a:rect l="l" t="t" r="r" b="b"/>
              <a:pathLst>
                <a:path w="2845" h="2599" extrusionOk="0">
                  <a:moveTo>
                    <a:pt x="2464" y="1"/>
                  </a:moveTo>
                  <a:cubicBezTo>
                    <a:pt x="2447" y="1"/>
                    <a:pt x="2429" y="2"/>
                    <a:pt x="2411" y="5"/>
                  </a:cubicBezTo>
                  <a:cubicBezTo>
                    <a:pt x="963" y="220"/>
                    <a:pt x="339" y="1133"/>
                    <a:pt x="94" y="1667"/>
                  </a:cubicBezTo>
                  <a:cubicBezTo>
                    <a:pt x="0" y="1869"/>
                    <a:pt x="105" y="2107"/>
                    <a:pt x="317" y="2173"/>
                  </a:cubicBezTo>
                  <a:lnTo>
                    <a:pt x="1643" y="2582"/>
                  </a:lnTo>
                  <a:cubicBezTo>
                    <a:pt x="1679" y="2593"/>
                    <a:pt x="1716" y="2598"/>
                    <a:pt x="1752" y="2598"/>
                  </a:cubicBezTo>
                  <a:cubicBezTo>
                    <a:pt x="1854" y="2598"/>
                    <a:pt x="1955" y="2555"/>
                    <a:pt x="2025" y="2476"/>
                  </a:cubicBezTo>
                  <a:cubicBezTo>
                    <a:pt x="2598" y="1814"/>
                    <a:pt x="2772" y="927"/>
                    <a:pt x="2824" y="405"/>
                  </a:cubicBezTo>
                  <a:cubicBezTo>
                    <a:pt x="2845" y="187"/>
                    <a:pt x="2675" y="1"/>
                    <a:pt x="2464" y="1"/>
                  </a:cubicBezTo>
                  <a:close/>
                </a:path>
              </a:pathLst>
            </a:custGeom>
            <a:solidFill>
              <a:srgbClr val="000000">
                <a:alpha val="16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3724;p59">
              <a:extLst>
                <a:ext uri="{FF2B5EF4-FFF2-40B4-BE49-F238E27FC236}">
                  <a16:creationId xmlns:a16="http://schemas.microsoft.com/office/drawing/2014/main" id="{239178FD-53A6-1746-A1BD-55B16AA5EA33}"/>
                </a:ext>
              </a:extLst>
            </p:cNvPr>
            <p:cNvSpPr/>
            <p:nvPr/>
          </p:nvSpPr>
          <p:spPr>
            <a:xfrm>
              <a:off x="4624805" y="2038255"/>
              <a:ext cx="1055614" cy="766665"/>
            </a:xfrm>
            <a:custGeom>
              <a:avLst/>
              <a:gdLst/>
              <a:ahLst/>
              <a:cxnLst/>
              <a:rect l="l" t="t" r="r" b="b"/>
              <a:pathLst>
                <a:path w="11611" h="8433" extrusionOk="0">
                  <a:moveTo>
                    <a:pt x="6300" y="0"/>
                  </a:moveTo>
                  <a:cubicBezTo>
                    <a:pt x="4433" y="0"/>
                    <a:pt x="3853" y="2094"/>
                    <a:pt x="3853" y="2094"/>
                  </a:cubicBezTo>
                  <a:lnTo>
                    <a:pt x="3549" y="3528"/>
                  </a:lnTo>
                  <a:cubicBezTo>
                    <a:pt x="3491" y="3805"/>
                    <a:pt x="3383" y="4068"/>
                    <a:pt x="3231" y="4307"/>
                  </a:cubicBezTo>
                  <a:cubicBezTo>
                    <a:pt x="1932" y="6331"/>
                    <a:pt x="1205" y="6073"/>
                    <a:pt x="0" y="6873"/>
                  </a:cubicBezTo>
                  <a:cubicBezTo>
                    <a:pt x="1502" y="8147"/>
                    <a:pt x="3227" y="8433"/>
                    <a:pt x="4472" y="8433"/>
                  </a:cubicBezTo>
                  <a:cubicBezTo>
                    <a:pt x="5486" y="8433"/>
                    <a:pt x="6182" y="8244"/>
                    <a:pt x="6182" y="8244"/>
                  </a:cubicBezTo>
                  <a:cubicBezTo>
                    <a:pt x="6729" y="4556"/>
                    <a:pt x="8469" y="4420"/>
                    <a:pt x="8723" y="4420"/>
                  </a:cubicBezTo>
                  <a:cubicBezTo>
                    <a:pt x="8743" y="4420"/>
                    <a:pt x="8754" y="4421"/>
                    <a:pt x="8754" y="4421"/>
                  </a:cubicBezTo>
                  <a:cubicBezTo>
                    <a:pt x="11611" y="4386"/>
                    <a:pt x="11082" y="2094"/>
                    <a:pt x="11082" y="2094"/>
                  </a:cubicBezTo>
                  <a:cubicBezTo>
                    <a:pt x="10451" y="1284"/>
                    <a:pt x="6568" y="14"/>
                    <a:pt x="6568" y="14"/>
                  </a:cubicBezTo>
                  <a:cubicBezTo>
                    <a:pt x="6476" y="5"/>
                    <a:pt x="6387" y="0"/>
                    <a:pt x="63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3725;p59">
              <a:extLst>
                <a:ext uri="{FF2B5EF4-FFF2-40B4-BE49-F238E27FC236}">
                  <a16:creationId xmlns:a16="http://schemas.microsoft.com/office/drawing/2014/main" id="{7457101E-5418-7E45-96CF-62A66695BFCD}"/>
                </a:ext>
              </a:extLst>
            </p:cNvPr>
            <p:cNvSpPr/>
            <p:nvPr/>
          </p:nvSpPr>
          <p:spPr>
            <a:xfrm>
              <a:off x="4908819" y="1860520"/>
              <a:ext cx="391389" cy="392924"/>
            </a:xfrm>
            <a:custGeom>
              <a:avLst/>
              <a:gdLst/>
              <a:ahLst/>
              <a:cxnLst/>
              <a:rect l="l" t="t" r="r" b="b"/>
              <a:pathLst>
                <a:path w="4305" h="4322" extrusionOk="0">
                  <a:moveTo>
                    <a:pt x="380" y="1"/>
                  </a:moveTo>
                  <a:cubicBezTo>
                    <a:pt x="161" y="1"/>
                    <a:pt x="0" y="218"/>
                    <a:pt x="71" y="431"/>
                  </a:cubicBezTo>
                  <a:cubicBezTo>
                    <a:pt x="682" y="2264"/>
                    <a:pt x="496" y="3101"/>
                    <a:pt x="496" y="3101"/>
                  </a:cubicBezTo>
                  <a:lnTo>
                    <a:pt x="672" y="4321"/>
                  </a:lnTo>
                  <a:cubicBezTo>
                    <a:pt x="2002" y="2599"/>
                    <a:pt x="4305" y="2267"/>
                    <a:pt x="4305" y="2267"/>
                  </a:cubicBezTo>
                  <a:lnTo>
                    <a:pt x="3635" y="1608"/>
                  </a:lnTo>
                  <a:cubicBezTo>
                    <a:pt x="3056" y="535"/>
                    <a:pt x="1259" y="57"/>
                    <a:pt x="403" y="2"/>
                  </a:cubicBezTo>
                  <a:cubicBezTo>
                    <a:pt x="395" y="1"/>
                    <a:pt x="388" y="1"/>
                    <a:pt x="38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3726;p59">
              <a:extLst>
                <a:ext uri="{FF2B5EF4-FFF2-40B4-BE49-F238E27FC236}">
                  <a16:creationId xmlns:a16="http://schemas.microsoft.com/office/drawing/2014/main" id="{9D2C39A6-A3CB-3247-867E-AE74C6A7F44D}"/>
                </a:ext>
              </a:extLst>
            </p:cNvPr>
            <p:cNvSpPr/>
            <p:nvPr/>
          </p:nvSpPr>
          <p:spPr>
            <a:xfrm>
              <a:off x="5212925" y="2141987"/>
              <a:ext cx="92915" cy="92913"/>
            </a:xfrm>
            <a:custGeom>
              <a:avLst/>
              <a:gdLst/>
              <a:ahLst/>
              <a:cxnLst/>
              <a:rect l="l" t="t" r="r" b="b"/>
              <a:pathLst>
                <a:path w="1022" h="1022" extrusionOk="0">
                  <a:moveTo>
                    <a:pt x="510" y="0"/>
                  </a:moveTo>
                  <a:cubicBezTo>
                    <a:pt x="229" y="0"/>
                    <a:pt x="1" y="230"/>
                    <a:pt x="1" y="511"/>
                  </a:cubicBezTo>
                  <a:cubicBezTo>
                    <a:pt x="1" y="793"/>
                    <a:pt x="229" y="1021"/>
                    <a:pt x="510" y="1021"/>
                  </a:cubicBezTo>
                  <a:cubicBezTo>
                    <a:pt x="792" y="1021"/>
                    <a:pt x="1022" y="793"/>
                    <a:pt x="1022" y="511"/>
                  </a:cubicBezTo>
                  <a:cubicBezTo>
                    <a:pt x="1022" y="230"/>
                    <a:pt x="792" y="0"/>
                    <a:pt x="51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3727;p59">
              <a:extLst>
                <a:ext uri="{FF2B5EF4-FFF2-40B4-BE49-F238E27FC236}">
                  <a16:creationId xmlns:a16="http://schemas.microsoft.com/office/drawing/2014/main" id="{D0643D1B-6B17-9C47-8D29-09464865F4F7}"/>
                </a:ext>
              </a:extLst>
            </p:cNvPr>
            <p:cNvSpPr/>
            <p:nvPr/>
          </p:nvSpPr>
          <p:spPr>
            <a:xfrm>
              <a:off x="5263200" y="2162079"/>
              <a:ext cx="26365" cy="22728"/>
            </a:xfrm>
            <a:custGeom>
              <a:avLst/>
              <a:gdLst/>
              <a:ahLst/>
              <a:cxnLst/>
              <a:rect l="l" t="t" r="r" b="b"/>
              <a:pathLst>
                <a:path w="290" h="250" extrusionOk="0">
                  <a:moveTo>
                    <a:pt x="166" y="1"/>
                  </a:moveTo>
                  <a:cubicBezTo>
                    <a:pt x="56" y="1"/>
                    <a:pt x="0" y="134"/>
                    <a:pt x="78" y="213"/>
                  </a:cubicBezTo>
                  <a:cubicBezTo>
                    <a:pt x="103" y="238"/>
                    <a:pt x="134" y="249"/>
                    <a:pt x="165" y="249"/>
                  </a:cubicBezTo>
                  <a:cubicBezTo>
                    <a:pt x="229" y="249"/>
                    <a:pt x="290" y="199"/>
                    <a:pt x="290" y="124"/>
                  </a:cubicBezTo>
                  <a:cubicBezTo>
                    <a:pt x="290" y="56"/>
                    <a:pt x="234" y="1"/>
                    <a:pt x="1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3728;p59">
              <a:extLst>
                <a:ext uri="{FF2B5EF4-FFF2-40B4-BE49-F238E27FC236}">
                  <a16:creationId xmlns:a16="http://schemas.microsoft.com/office/drawing/2014/main" id="{B24D619D-FCC1-A349-B53A-85010312CEFB}"/>
                </a:ext>
              </a:extLst>
            </p:cNvPr>
            <p:cNvSpPr/>
            <p:nvPr/>
          </p:nvSpPr>
          <p:spPr>
            <a:xfrm>
              <a:off x="5585489" y="2253356"/>
              <a:ext cx="32820" cy="96185"/>
            </a:xfrm>
            <a:custGeom>
              <a:avLst/>
              <a:gdLst/>
              <a:ahLst/>
              <a:cxnLst/>
              <a:rect l="l" t="t" r="r" b="b"/>
              <a:pathLst>
                <a:path w="361" h="1058" fill="none" extrusionOk="0">
                  <a:moveTo>
                    <a:pt x="203" y="0"/>
                  </a:moveTo>
                  <a:cubicBezTo>
                    <a:pt x="203" y="0"/>
                    <a:pt x="360" y="765"/>
                    <a:pt x="1" y="1058"/>
                  </a:cubicBez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3729;p59">
              <a:extLst>
                <a:ext uri="{FF2B5EF4-FFF2-40B4-BE49-F238E27FC236}">
                  <a16:creationId xmlns:a16="http://schemas.microsoft.com/office/drawing/2014/main" id="{6A4C7E52-BA46-D949-9A52-AC0FCF6B6711}"/>
                </a:ext>
              </a:extLst>
            </p:cNvPr>
            <p:cNvSpPr/>
            <p:nvPr/>
          </p:nvSpPr>
          <p:spPr>
            <a:xfrm>
              <a:off x="5555306" y="2341724"/>
              <a:ext cx="68186" cy="31910"/>
            </a:xfrm>
            <a:custGeom>
              <a:avLst/>
              <a:gdLst/>
              <a:ahLst/>
              <a:cxnLst/>
              <a:rect l="l" t="t" r="r" b="b"/>
              <a:pathLst>
                <a:path w="750" h="351" fill="none" extrusionOk="0">
                  <a:moveTo>
                    <a:pt x="0" y="5"/>
                  </a:moveTo>
                  <a:cubicBezTo>
                    <a:pt x="0" y="5"/>
                    <a:pt x="452" y="350"/>
                    <a:pt x="749" y="0"/>
                  </a:cubicBez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3730;p59">
              <a:extLst>
                <a:ext uri="{FF2B5EF4-FFF2-40B4-BE49-F238E27FC236}">
                  <a16:creationId xmlns:a16="http://schemas.microsoft.com/office/drawing/2014/main" id="{016FDA43-0B1A-CB4F-8F01-44868E7FBA0E}"/>
                </a:ext>
              </a:extLst>
            </p:cNvPr>
            <p:cNvSpPr/>
            <p:nvPr/>
          </p:nvSpPr>
          <p:spPr>
            <a:xfrm>
              <a:off x="5530486" y="2203445"/>
              <a:ext cx="110825" cy="88003"/>
            </a:xfrm>
            <a:custGeom>
              <a:avLst/>
              <a:gdLst/>
              <a:ahLst/>
              <a:cxnLst/>
              <a:rect l="l" t="t" r="r" b="b"/>
              <a:pathLst>
                <a:path w="1219" h="968" extrusionOk="0">
                  <a:moveTo>
                    <a:pt x="666" y="1"/>
                  </a:moveTo>
                  <a:cubicBezTo>
                    <a:pt x="231" y="1"/>
                    <a:pt x="14" y="546"/>
                    <a:pt x="14" y="546"/>
                  </a:cubicBezTo>
                  <a:cubicBezTo>
                    <a:pt x="0" y="878"/>
                    <a:pt x="242" y="968"/>
                    <a:pt x="505" y="968"/>
                  </a:cubicBezTo>
                  <a:cubicBezTo>
                    <a:pt x="678" y="968"/>
                    <a:pt x="859" y="930"/>
                    <a:pt x="986" y="896"/>
                  </a:cubicBezTo>
                  <a:cubicBezTo>
                    <a:pt x="1123" y="861"/>
                    <a:pt x="1218" y="735"/>
                    <a:pt x="1215" y="592"/>
                  </a:cubicBezTo>
                  <a:cubicBezTo>
                    <a:pt x="1210" y="465"/>
                    <a:pt x="1191" y="348"/>
                    <a:pt x="1158" y="264"/>
                  </a:cubicBezTo>
                  <a:cubicBezTo>
                    <a:pt x="1134" y="206"/>
                    <a:pt x="1070" y="141"/>
                    <a:pt x="1016" y="109"/>
                  </a:cubicBezTo>
                  <a:cubicBezTo>
                    <a:pt x="887" y="32"/>
                    <a:pt x="770" y="1"/>
                    <a:pt x="666" y="1"/>
                  </a:cubicBezTo>
                  <a:close/>
                </a:path>
              </a:pathLst>
            </a:custGeom>
            <a:solidFill>
              <a:srgbClr val="5B3A0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3731;p59">
              <a:extLst>
                <a:ext uri="{FF2B5EF4-FFF2-40B4-BE49-F238E27FC236}">
                  <a16:creationId xmlns:a16="http://schemas.microsoft.com/office/drawing/2014/main" id="{3499D02F-49D5-8F4D-8F06-08949E624054}"/>
                </a:ext>
              </a:extLst>
            </p:cNvPr>
            <p:cNvSpPr/>
            <p:nvPr/>
          </p:nvSpPr>
          <p:spPr>
            <a:xfrm>
              <a:off x="4187146" y="3194037"/>
              <a:ext cx="342659" cy="756756"/>
            </a:xfrm>
            <a:custGeom>
              <a:avLst/>
              <a:gdLst/>
              <a:ahLst/>
              <a:cxnLst/>
              <a:rect l="l" t="t" r="r" b="b"/>
              <a:pathLst>
                <a:path w="3769" h="8324" extrusionOk="0">
                  <a:moveTo>
                    <a:pt x="691" y="1"/>
                  </a:moveTo>
                  <a:lnTo>
                    <a:pt x="1" y="1465"/>
                  </a:lnTo>
                  <a:cubicBezTo>
                    <a:pt x="340" y="2016"/>
                    <a:pt x="422" y="3008"/>
                    <a:pt x="439" y="3594"/>
                  </a:cubicBezTo>
                  <a:cubicBezTo>
                    <a:pt x="449" y="3909"/>
                    <a:pt x="553" y="4214"/>
                    <a:pt x="740" y="4468"/>
                  </a:cubicBezTo>
                  <a:lnTo>
                    <a:pt x="1528" y="5546"/>
                  </a:lnTo>
                  <a:cubicBezTo>
                    <a:pt x="1864" y="6047"/>
                    <a:pt x="2073" y="7952"/>
                    <a:pt x="2073" y="7952"/>
                  </a:cubicBezTo>
                  <a:cubicBezTo>
                    <a:pt x="2478" y="8231"/>
                    <a:pt x="2801" y="8324"/>
                    <a:pt x="3052" y="8324"/>
                  </a:cubicBezTo>
                  <a:cubicBezTo>
                    <a:pt x="3554" y="8324"/>
                    <a:pt x="3768" y="7952"/>
                    <a:pt x="3768" y="7952"/>
                  </a:cubicBezTo>
                  <a:cubicBezTo>
                    <a:pt x="3746" y="7554"/>
                    <a:pt x="1967" y="3746"/>
                    <a:pt x="1967" y="3746"/>
                  </a:cubicBezTo>
                  <a:cubicBezTo>
                    <a:pt x="1590" y="2532"/>
                    <a:pt x="2424" y="768"/>
                    <a:pt x="2424" y="768"/>
                  </a:cubicBezTo>
                  <a:lnTo>
                    <a:pt x="69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3732;p59">
              <a:extLst>
                <a:ext uri="{FF2B5EF4-FFF2-40B4-BE49-F238E27FC236}">
                  <a16:creationId xmlns:a16="http://schemas.microsoft.com/office/drawing/2014/main" id="{95BAD574-58E4-CB46-8D8F-2F026A7E3004}"/>
                </a:ext>
              </a:extLst>
            </p:cNvPr>
            <p:cNvSpPr/>
            <p:nvPr/>
          </p:nvSpPr>
          <p:spPr>
            <a:xfrm>
              <a:off x="4369610" y="3871978"/>
              <a:ext cx="161010" cy="78912"/>
            </a:xfrm>
            <a:custGeom>
              <a:avLst/>
              <a:gdLst/>
              <a:ahLst/>
              <a:cxnLst/>
              <a:rect l="l" t="t" r="r" b="b"/>
              <a:pathLst>
                <a:path w="1771" h="868" extrusionOk="0">
                  <a:moveTo>
                    <a:pt x="1" y="1"/>
                  </a:moveTo>
                  <a:lnTo>
                    <a:pt x="66" y="495"/>
                  </a:lnTo>
                  <a:cubicBezTo>
                    <a:pt x="412" y="841"/>
                    <a:pt x="894" y="867"/>
                    <a:pt x="1031" y="867"/>
                  </a:cubicBezTo>
                  <a:cubicBezTo>
                    <a:pt x="1056" y="867"/>
                    <a:pt x="1069" y="867"/>
                    <a:pt x="1069" y="867"/>
                  </a:cubicBezTo>
                  <a:cubicBezTo>
                    <a:pt x="1075" y="867"/>
                    <a:pt x="1081" y="867"/>
                    <a:pt x="1088" y="867"/>
                  </a:cubicBezTo>
                  <a:cubicBezTo>
                    <a:pt x="1361" y="867"/>
                    <a:pt x="1614" y="727"/>
                    <a:pt x="1761" y="495"/>
                  </a:cubicBezTo>
                  <a:cubicBezTo>
                    <a:pt x="1771" y="411"/>
                    <a:pt x="1603" y="1"/>
                    <a:pt x="1603" y="1"/>
                  </a:cubicBezTo>
                  <a:close/>
                </a:path>
              </a:pathLst>
            </a:custGeom>
            <a:solidFill>
              <a:srgbClr val="3A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3733;p59">
              <a:extLst>
                <a:ext uri="{FF2B5EF4-FFF2-40B4-BE49-F238E27FC236}">
                  <a16:creationId xmlns:a16="http://schemas.microsoft.com/office/drawing/2014/main" id="{2F76EC38-5B35-E242-AD48-B016AA3C3E89}"/>
                </a:ext>
              </a:extLst>
            </p:cNvPr>
            <p:cNvSpPr/>
            <p:nvPr/>
          </p:nvSpPr>
          <p:spPr>
            <a:xfrm>
              <a:off x="4792631" y="3093760"/>
              <a:ext cx="342386" cy="857032"/>
            </a:xfrm>
            <a:custGeom>
              <a:avLst/>
              <a:gdLst/>
              <a:ahLst/>
              <a:cxnLst/>
              <a:rect l="l" t="t" r="r" b="b"/>
              <a:pathLst>
                <a:path w="3766" h="9427" extrusionOk="0">
                  <a:moveTo>
                    <a:pt x="2710" y="0"/>
                  </a:moveTo>
                  <a:lnTo>
                    <a:pt x="690" y="1102"/>
                  </a:lnTo>
                  <a:lnTo>
                    <a:pt x="0" y="2566"/>
                  </a:lnTo>
                  <a:cubicBezTo>
                    <a:pt x="339" y="3119"/>
                    <a:pt x="421" y="4111"/>
                    <a:pt x="437" y="4695"/>
                  </a:cubicBezTo>
                  <a:cubicBezTo>
                    <a:pt x="446" y="5012"/>
                    <a:pt x="552" y="5316"/>
                    <a:pt x="738" y="5571"/>
                  </a:cubicBezTo>
                  <a:lnTo>
                    <a:pt x="1528" y="6649"/>
                  </a:lnTo>
                  <a:cubicBezTo>
                    <a:pt x="1862" y="7150"/>
                    <a:pt x="2072" y="9055"/>
                    <a:pt x="2072" y="9055"/>
                  </a:cubicBezTo>
                  <a:cubicBezTo>
                    <a:pt x="2476" y="9334"/>
                    <a:pt x="2799" y="9427"/>
                    <a:pt x="3050" y="9427"/>
                  </a:cubicBezTo>
                  <a:cubicBezTo>
                    <a:pt x="3552" y="9427"/>
                    <a:pt x="3766" y="9055"/>
                    <a:pt x="3766" y="9055"/>
                  </a:cubicBezTo>
                  <a:cubicBezTo>
                    <a:pt x="3745" y="8657"/>
                    <a:pt x="1966" y="4849"/>
                    <a:pt x="1966" y="4849"/>
                  </a:cubicBezTo>
                  <a:cubicBezTo>
                    <a:pt x="1589" y="3635"/>
                    <a:pt x="2710" y="1"/>
                    <a:pt x="27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3734;p59">
              <a:extLst>
                <a:ext uri="{FF2B5EF4-FFF2-40B4-BE49-F238E27FC236}">
                  <a16:creationId xmlns:a16="http://schemas.microsoft.com/office/drawing/2014/main" id="{0D050375-D68A-DE4F-9CBB-BA8F4BC548CA}"/>
                </a:ext>
              </a:extLst>
            </p:cNvPr>
            <p:cNvSpPr/>
            <p:nvPr/>
          </p:nvSpPr>
          <p:spPr>
            <a:xfrm>
              <a:off x="4187284" y="3195899"/>
              <a:ext cx="342659" cy="756756"/>
            </a:xfrm>
            <a:custGeom>
              <a:avLst/>
              <a:gdLst/>
              <a:ahLst/>
              <a:cxnLst/>
              <a:rect l="l" t="t" r="r" b="b"/>
              <a:pathLst>
                <a:path w="3769" h="8324" extrusionOk="0">
                  <a:moveTo>
                    <a:pt x="691" y="1"/>
                  </a:moveTo>
                  <a:lnTo>
                    <a:pt x="1" y="1465"/>
                  </a:lnTo>
                  <a:cubicBezTo>
                    <a:pt x="340" y="2016"/>
                    <a:pt x="422" y="3008"/>
                    <a:pt x="439" y="3594"/>
                  </a:cubicBezTo>
                  <a:cubicBezTo>
                    <a:pt x="449" y="3909"/>
                    <a:pt x="553" y="4214"/>
                    <a:pt x="740" y="4468"/>
                  </a:cubicBezTo>
                  <a:lnTo>
                    <a:pt x="1528" y="5546"/>
                  </a:lnTo>
                  <a:cubicBezTo>
                    <a:pt x="1864" y="6047"/>
                    <a:pt x="2073" y="7952"/>
                    <a:pt x="2073" y="7952"/>
                  </a:cubicBezTo>
                  <a:cubicBezTo>
                    <a:pt x="2478" y="8231"/>
                    <a:pt x="2801" y="8324"/>
                    <a:pt x="3052" y="8324"/>
                  </a:cubicBezTo>
                  <a:cubicBezTo>
                    <a:pt x="3554" y="8324"/>
                    <a:pt x="3768" y="7952"/>
                    <a:pt x="3768" y="7952"/>
                  </a:cubicBezTo>
                  <a:cubicBezTo>
                    <a:pt x="3746" y="7554"/>
                    <a:pt x="1967" y="3746"/>
                    <a:pt x="1967" y="3746"/>
                  </a:cubicBezTo>
                  <a:cubicBezTo>
                    <a:pt x="1590" y="2532"/>
                    <a:pt x="2424" y="768"/>
                    <a:pt x="2424" y="768"/>
                  </a:cubicBezTo>
                  <a:lnTo>
                    <a:pt x="691" y="1"/>
                  </a:lnTo>
                  <a:close/>
                </a:path>
              </a:pathLst>
            </a:custGeom>
            <a:solidFill>
              <a:srgbClr val="000000">
                <a:alpha val="16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3735;p59">
              <a:extLst>
                <a:ext uri="{FF2B5EF4-FFF2-40B4-BE49-F238E27FC236}">
                  <a16:creationId xmlns:a16="http://schemas.microsoft.com/office/drawing/2014/main" id="{4C5A407E-EA71-CE40-883D-C06DA79AC05A}"/>
                </a:ext>
              </a:extLst>
            </p:cNvPr>
            <p:cNvSpPr/>
            <p:nvPr/>
          </p:nvSpPr>
          <p:spPr>
            <a:xfrm>
              <a:off x="4792769" y="3095622"/>
              <a:ext cx="342386" cy="857032"/>
            </a:xfrm>
            <a:custGeom>
              <a:avLst/>
              <a:gdLst/>
              <a:ahLst/>
              <a:cxnLst/>
              <a:rect l="l" t="t" r="r" b="b"/>
              <a:pathLst>
                <a:path w="3766" h="9427" extrusionOk="0">
                  <a:moveTo>
                    <a:pt x="2710" y="0"/>
                  </a:moveTo>
                  <a:lnTo>
                    <a:pt x="690" y="1102"/>
                  </a:lnTo>
                  <a:lnTo>
                    <a:pt x="0" y="2566"/>
                  </a:lnTo>
                  <a:cubicBezTo>
                    <a:pt x="339" y="3119"/>
                    <a:pt x="421" y="4111"/>
                    <a:pt x="437" y="4695"/>
                  </a:cubicBezTo>
                  <a:cubicBezTo>
                    <a:pt x="446" y="5012"/>
                    <a:pt x="552" y="5316"/>
                    <a:pt x="738" y="5571"/>
                  </a:cubicBezTo>
                  <a:lnTo>
                    <a:pt x="1528" y="6649"/>
                  </a:lnTo>
                  <a:cubicBezTo>
                    <a:pt x="1862" y="7150"/>
                    <a:pt x="2072" y="9055"/>
                    <a:pt x="2072" y="9055"/>
                  </a:cubicBezTo>
                  <a:cubicBezTo>
                    <a:pt x="2476" y="9334"/>
                    <a:pt x="2799" y="9427"/>
                    <a:pt x="3050" y="9427"/>
                  </a:cubicBezTo>
                  <a:cubicBezTo>
                    <a:pt x="3552" y="9427"/>
                    <a:pt x="3766" y="9055"/>
                    <a:pt x="3766" y="9055"/>
                  </a:cubicBezTo>
                  <a:cubicBezTo>
                    <a:pt x="3745" y="8657"/>
                    <a:pt x="1966" y="4849"/>
                    <a:pt x="1966" y="4849"/>
                  </a:cubicBezTo>
                  <a:cubicBezTo>
                    <a:pt x="1589" y="3635"/>
                    <a:pt x="2710" y="1"/>
                    <a:pt x="2710" y="0"/>
                  </a:cubicBezTo>
                  <a:close/>
                </a:path>
              </a:pathLst>
            </a:custGeom>
            <a:solidFill>
              <a:srgbClr val="000000">
                <a:alpha val="16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3736;p59">
              <a:extLst>
                <a:ext uri="{FF2B5EF4-FFF2-40B4-BE49-F238E27FC236}">
                  <a16:creationId xmlns:a16="http://schemas.microsoft.com/office/drawing/2014/main" id="{EF68B569-DA67-AE4A-8902-14C91F7E9169}"/>
                </a:ext>
              </a:extLst>
            </p:cNvPr>
            <p:cNvSpPr/>
            <p:nvPr/>
          </p:nvSpPr>
          <p:spPr>
            <a:xfrm>
              <a:off x="4973186" y="3855341"/>
              <a:ext cx="167011" cy="95640"/>
            </a:xfrm>
            <a:custGeom>
              <a:avLst/>
              <a:gdLst/>
              <a:ahLst/>
              <a:cxnLst/>
              <a:rect l="l" t="t" r="r" b="b"/>
              <a:pathLst>
                <a:path w="1837" h="1052" extrusionOk="0">
                  <a:moveTo>
                    <a:pt x="1550" y="0"/>
                  </a:moveTo>
                  <a:lnTo>
                    <a:pt x="1" y="49"/>
                  </a:lnTo>
                  <a:lnTo>
                    <a:pt x="84" y="678"/>
                  </a:lnTo>
                  <a:cubicBezTo>
                    <a:pt x="224" y="888"/>
                    <a:pt x="650" y="975"/>
                    <a:pt x="650" y="975"/>
                  </a:cubicBezTo>
                  <a:cubicBezTo>
                    <a:pt x="797" y="1031"/>
                    <a:pt x="931" y="1052"/>
                    <a:pt x="1049" y="1052"/>
                  </a:cubicBezTo>
                  <a:cubicBezTo>
                    <a:pt x="1426" y="1052"/>
                    <a:pt x="1642" y="836"/>
                    <a:pt x="1642" y="836"/>
                  </a:cubicBezTo>
                  <a:cubicBezTo>
                    <a:pt x="1837" y="708"/>
                    <a:pt x="1748" y="537"/>
                    <a:pt x="1748" y="537"/>
                  </a:cubicBezTo>
                  <a:lnTo>
                    <a:pt x="1550" y="0"/>
                  </a:lnTo>
                  <a:close/>
                </a:path>
              </a:pathLst>
            </a:custGeom>
            <a:solidFill>
              <a:srgbClr val="3A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3737;p59">
              <a:extLst>
                <a:ext uri="{FF2B5EF4-FFF2-40B4-BE49-F238E27FC236}">
                  <a16:creationId xmlns:a16="http://schemas.microsoft.com/office/drawing/2014/main" id="{F17512BD-3690-8747-890B-5B7E706E6462}"/>
                </a:ext>
              </a:extLst>
            </p:cNvPr>
            <p:cNvSpPr/>
            <p:nvPr/>
          </p:nvSpPr>
          <p:spPr>
            <a:xfrm>
              <a:off x="3727123" y="2598554"/>
              <a:ext cx="283564" cy="233554"/>
            </a:xfrm>
            <a:custGeom>
              <a:avLst/>
              <a:gdLst/>
              <a:ahLst/>
              <a:cxnLst/>
              <a:rect l="l" t="t" r="r" b="b"/>
              <a:pathLst>
                <a:path w="3119" h="2569" extrusionOk="0">
                  <a:moveTo>
                    <a:pt x="1783" y="1"/>
                  </a:moveTo>
                  <a:cubicBezTo>
                    <a:pt x="1782" y="1"/>
                    <a:pt x="0" y="1565"/>
                    <a:pt x="2359" y="2568"/>
                  </a:cubicBezTo>
                  <a:lnTo>
                    <a:pt x="3119" y="1647"/>
                  </a:lnTo>
                  <a:lnTo>
                    <a:pt x="3119" y="1647"/>
                  </a:lnTo>
                  <a:cubicBezTo>
                    <a:pt x="3119" y="1647"/>
                    <a:pt x="3032" y="1669"/>
                    <a:pt x="2902" y="1669"/>
                  </a:cubicBezTo>
                  <a:cubicBezTo>
                    <a:pt x="2524" y="1669"/>
                    <a:pt x="1783" y="1480"/>
                    <a:pt x="178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3738;p59">
              <a:extLst>
                <a:ext uri="{FF2B5EF4-FFF2-40B4-BE49-F238E27FC236}">
                  <a16:creationId xmlns:a16="http://schemas.microsoft.com/office/drawing/2014/main" id="{C833CDA2-211B-9F4D-A9EA-3BC57267DBA1}"/>
                </a:ext>
              </a:extLst>
            </p:cNvPr>
            <p:cNvSpPr/>
            <p:nvPr/>
          </p:nvSpPr>
          <p:spPr>
            <a:xfrm>
              <a:off x="3885858" y="2562098"/>
              <a:ext cx="1315358" cy="1421326"/>
            </a:xfrm>
            <a:custGeom>
              <a:avLst/>
              <a:gdLst/>
              <a:ahLst/>
              <a:cxnLst/>
              <a:rect l="l" t="t" r="r" b="b"/>
              <a:pathLst>
                <a:path w="14468" h="15634" extrusionOk="0">
                  <a:moveTo>
                    <a:pt x="14468" y="1635"/>
                  </a:moveTo>
                  <a:cubicBezTo>
                    <a:pt x="14468" y="1635"/>
                    <a:pt x="14468" y="1635"/>
                    <a:pt x="14468" y="1635"/>
                  </a:cubicBezTo>
                  <a:lnTo>
                    <a:pt x="14468" y="1635"/>
                  </a:lnTo>
                  <a:cubicBezTo>
                    <a:pt x="14468" y="1635"/>
                    <a:pt x="14468" y="1635"/>
                    <a:pt x="14468" y="1635"/>
                  </a:cubicBezTo>
                  <a:close/>
                  <a:moveTo>
                    <a:pt x="10188" y="1"/>
                  </a:moveTo>
                  <a:cubicBezTo>
                    <a:pt x="10165" y="1"/>
                    <a:pt x="10144" y="2"/>
                    <a:pt x="10126" y="4"/>
                  </a:cubicBezTo>
                  <a:cubicBezTo>
                    <a:pt x="10126" y="4"/>
                    <a:pt x="9686" y="695"/>
                    <a:pt x="7614" y="1059"/>
                  </a:cubicBezTo>
                  <a:cubicBezTo>
                    <a:pt x="7614" y="1059"/>
                    <a:pt x="6228" y="1257"/>
                    <a:pt x="4664" y="1257"/>
                  </a:cubicBezTo>
                  <a:cubicBezTo>
                    <a:pt x="4468" y="1257"/>
                    <a:pt x="4268" y="1254"/>
                    <a:pt x="4068" y="1247"/>
                  </a:cubicBezTo>
                  <a:cubicBezTo>
                    <a:pt x="4068" y="1247"/>
                    <a:pt x="3951" y="1237"/>
                    <a:pt x="3756" y="1237"/>
                  </a:cubicBezTo>
                  <a:cubicBezTo>
                    <a:pt x="2827" y="1237"/>
                    <a:pt x="144" y="1473"/>
                    <a:pt x="144" y="4199"/>
                  </a:cubicBezTo>
                  <a:cubicBezTo>
                    <a:pt x="144" y="4199"/>
                    <a:pt x="174" y="6155"/>
                    <a:pt x="907" y="7370"/>
                  </a:cubicBezTo>
                  <a:cubicBezTo>
                    <a:pt x="907" y="7370"/>
                    <a:pt x="1558" y="9305"/>
                    <a:pt x="428" y="10341"/>
                  </a:cubicBezTo>
                  <a:cubicBezTo>
                    <a:pt x="143" y="10597"/>
                    <a:pt x="0" y="10977"/>
                    <a:pt x="45" y="11358"/>
                  </a:cubicBezTo>
                  <a:cubicBezTo>
                    <a:pt x="111" y="11884"/>
                    <a:pt x="238" y="12398"/>
                    <a:pt x="426" y="12894"/>
                  </a:cubicBezTo>
                  <a:cubicBezTo>
                    <a:pt x="426" y="12894"/>
                    <a:pt x="561" y="13388"/>
                    <a:pt x="570" y="13802"/>
                  </a:cubicBezTo>
                  <a:cubicBezTo>
                    <a:pt x="575" y="13986"/>
                    <a:pt x="630" y="14163"/>
                    <a:pt x="733" y="14317"/>
                  </a:cubicBezTo>
                  <a:cubicBezTo>
                    <a:pt x="887" y="14540"/>
                    <a:pt x="1067" y="14899"/>
                    <a:pt x="991" y="15259"/>
                  </a:cubicBezTo>
                  <a:cubicBezTo>
                    <a:pt x="991" y="15259"/>
                    <a:pt x="1337" y="15569"/>
                    <a:pt x="1831" y="15569"/>
                  </a:cubicBezTo>
                  <a:cubicBezTo>
                    <a:pt x="2086" y="15569"/>
                    <a:pt x="2380" y="15486"/>
                    <a:pt x="2686" y="15237"/>
                  </a:cubicBezTo>
                  <a:lnTo>
                    <a:pt x="1765" y="13375"/>
                  </a:lnTo>
                  <a:cubicBezTo>
                    <a:pt x="1765" y="13375"/>
                    <a:pt x="1053" y="11344"/>
                    <a:pt x="1702" y="10884"/>
                  </a:cubicBezTo>
                  <a:cubicBezTo>
                    <a:pt x="1702" y="10884"/>
                    <a:pt x="3858" y="9008"/>
                    <a:pt x="4151" y="7309"/>
                  </a:cubicBezTo>
                  <a:cubicBezTo>
                    <a:pt x="4151" y="7309"/>
                    <a:pt x="6939" y="8125"/>
                    <a:pt x="8392" y="8125"/>
                  </a:cubicBezTo>
                  <a:cubicBezTo>
                    <a:pt x="8445" y="8125"/>
                    <a:pt x="8496" y="8124"/>
                    <a:pt x="8545" y="8121"/>
                  </a:cubicBezTo>
                  <a:lnTo>
                    <a:pt x="8776" y="9671"/>
                  </a:lnTo>
                  <a:cubicBezTo>
                    <a:pt x="8776" y="9671"/>
                    <a:pt x="8649" y="10779"/>
                    <a:pt x="9110" y="11680"/>
                  </a:cubicBezTo>
                  <a:cubicBezTo>
                    <a:pt x="9110" y="11680"/>
                    <a:pt x="9173" y="15048"/>
                    <a:pt x="9173" y="15279"/>
                  </a:cubicBezTo>
                  <a:cubicBezTo>
                    <a:pt x="9173" y="15279"/>
                    <a:pt x="9489" y="15633"/>
                    <a:pt x="10018" y="15633"/>
                  </a:cubicBezTo>
                  <a:cubicBezTo>
                    <a:pt x="10260" y="15633"/>
                    <a:pt x="10548" y="15559"/>
                    <a:pt x="10870" y="15341"/>
                  </a:cubicBezTo>
                  <a:lnTo>
                    <a:pt x="10408" y="14024"/>
                  </a:lnTo>
                  <a:cubicBezTo>
                    <a:pt x="10408" y="14024"/>
                    <a:pt x="10010" y="12560"/>
                    <a:pt x="10428" y="11094"/>
                  </a:cubicBezTo>
                  <a:cubicBezTo>
                    <a:pt x="10428" y="11094"/>
                    <a:pt x="10553" y="10214"/>
                    <a:pt x="10302" y="8979"/>
                  </a:cubicBezTo>
                  <a:cubicBezTo>
                    <a:pt x="10302" y="8979"/>
                    <a:pt x="10261" y="7996"/>
                    <a:pt x="10742" y="7745"/>
                  </a:cubicBezTo>
                  <a:cubicBezTo>
                    <a:pt x="10742" y="7745"/>
                    <a:pt x="11976" y="6898"/>
                    <a:pt x="12212" y="6567"/>
                  </a:cubicBezTo>
                  <a:cubicBezTo>
                    <a:pt x="12212" y="6567"/>
                    <a:pt x="14362" y="3273"/>
                    <a:pt x="14468" y="1635"/>
                  </a:cubicBezTo>
                  <a:lnTo>
                    <a:pt x="14468" y="1635"/>
                  </a:lnTo>
                  <a:cubicBezTo>
                    <a:pt x="14468" y="1635"/>
                    <a:pt x="14468" y="1635"/>
                    <a:pt x="14468" y="1635"/>
                  </a:cubicBezTo>
                  <a:cubicBezTo>
                    <a:pt x="14466" y="1635"/>
                    <a:pt x="11009" y="1"/>
                    <a:pt x="1018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3739;p59">
              <a:extLst>
                <a:ext uri="{FF2B5EF4-FFF2-40B4-BE49-F238E27FC236}">
                  <a16:creationId xmlns:a16="http://schemas.microsoft.com/office/drawing/2014/main" id="{542E0F1C-7F09-EC4D-A9F5-A4E537A4D3FD}"/>
                </a:ext>
              </a:extLst>
            </p:cNvPr>
            <p:cNvSpPr/>
            <p:nvPr/>
          </p:nvSpPr>
          <p:spPr>
            <a:xfrm>
              <a:off x="4080505" y="2736015"/>
              <a:ext cx="56549" cy="21546"/>
            </a:xfrm>
            <a:custGeom>
              <a:avLst/>
              <a:gdLst/>
              <a:ahLst/>
              <a:cxnLst/>
              <a:rect l="l" t="t" r="r" b="b"/>
              <a:pathLst>
                <a:path w="622" h="237" fill="none" extrusionOk="0">
                  <a:moveTo>
                    <a:pt x="1" y="236"/>
                  </a:moveTo>
                  <a:cubicBezTo>
                    <a:pt x="1" y="236"/>
                    <a:pt x="370" y="0"/>
                    <a:pt x="621" y="18"/>
                  </a:cubicBez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3740;p59">
              <a:extLst>
                <a:ext uri="{FF2B5EF4-FFF2-40B4-BE49-F238E27FC236}">
                  <a16:creationId xmlns:a16="http://schemas.microsoft.com/office/drawing/2014/main" id="{22E31A7D-69B2-4C4E-88C5-3B0F17240F97}"/>
                </a:ext>
              </a:extLst>
            </p:cNvPr>
            <p:cNvSpPr/>
            <p:nvPr/>
          </p:nvSpPr>
          <p:spPr>
            <a:xfrm>
              <a:off x="4118688" y="2747380"/>
              <a:ext cx="68459" cy="13182"/>
            </a:xfrm>
            <a:custGeom>
              <a:avLst/>
              <a:gdLst/>
              <a:ahLst/>
              <a:cxnLst/>
              <a:rect l="l" t="t" r="r" b="b"/>
              <a:pathLst>
                <a:path w="753" h="145" fill="none" extrusionOk="0">
                  <a:moveTo>
                    <a:pt x="0" y="144"/>
                  </a:moveTo>
                  <a:cubicBezTo>
                    <a:pt x="13" y="144"/>
                    <a:pt x="752" y="0"/>
                    <a:pt x="752" y="0"/>
                  </a:cubicBez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3741;p59">
              <a:extLst>
                <a:ext uri="{FF2B5EF4-FFF2-40B4-BE49-F238E27FC236}">
                  <a16:creationId xmlns:a16="http://schemas.microsoft.com/office/drawing/2014/main" id="{F560F55D-C699-5A4C-A759-FB89B2AB162B}"/>
                </a:ext>
              </a:extLst>
            </p:cNvPr>
            <p:cNvSpPr/>
            <p:nvPr/>
          </p:nvSpPr>
          <p:spPr>
            <a:xfrm>
              <a:off x="4052867" y="2771108"/>
              <a:ext cx="50640" cy="9273"/>
            </a:xfrm>
            <a:custGeom>
              <a:avLst/>
              <a:gdLst/>
              <a:ahLst/>
              <a:cxnLst/>
              <a:rect l="l" t="t" r="r" b="b"/>
              <a:pathLst>
                <a:path w="557" h="102" fill="none" extrusionOk="0">
                  <a:moveTo>
                    <a:pt x="1" y="102"/>
                  </a:moveTo>
                  <a:lnTo>
                    <a:pt x="557" y="1"/>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3742;p59">
              <a:extLst>
                <a:ext uri="{FF2B5EF4-FFF2-40B4-BE49-F238E27FC236}">
                  <a16:creationId xmlns:a16="http://schemas.microsoft.com/office/drawing/2014/main" id="{CF173303-3EC8-A74E-ACDE-84F439E21CC3}"/>
                </a:ext>
              </a:extLst>
            </p:cNvPr>
            <p:cNvSpPr/>
            <p:nvPr/>
          </p:nvSpPr>
          <p:spPr>
            <a:xfrm>
              <a:off x="4156054" y="2719196"/>
              <a:ext cx="51367" cy="8546"/>
            </a:xfrm>
            <a:custGeom>
              <a:avLst/>
              <a:gdLst/>
              <a:ahLst/>
              <a:cxnLst/>
              <a:rect l="l" t="t" r="r" b="b"/>
              <a:pathLst>
                <a:path w="565" h="94" fill="none" extrusionOk="0">
                  <a:moveTo>
                    <a:pt x="1" y="94"/>
                  </a:moveTo>
                  <a:lnTo>
                    <a:pt x="564"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3743;p59">
              <a:extLst>
                <a:ext uri="{FF2B5EF4-FFF2-40B4-BE49-F238E27FC236}">
                  <a16:creationId xmlns:a16="http://schemas.microsoft.com/office/drawing/2014/main" id="{24BAEDCD-060B-5C46-A193-177E48CEC82C}"/>
                </a:ext>
              </a:extLst>
            </p:cNvPr>
            <p:cNvSpPr/>
            <p:nvPr/>
          </p:nvSpPr>
          <p:spPr>
            <a:xfrm>
              <a:off x="4203874" y="2731379"/>
              <a:ext cx="44821" cy="6182"/>
            </a:xfrm>
            <a:custGeom>
              <a:avLst/>
              <a:gdLst/>
              <a:ahLst/>
              <a:cxnLst/>
              <a:rect l="l" t="t" r="r" b="b"/>
              <a:pathLst>
                <a:path w="493" h="68" fill="none" extrusionOk="0">
                  <a:moveTo>
                    <a:pt x="0" y="67"/>
                  </a:moveTo>
                  <a:lnTo>
                    <a:pt x="493" y="1"/>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3744;p59">
              <a:extLst>
                <a:ext uri="{FF2B5EF4-FFF2-40B4-BE49-F238E27FC236}">
                  <a16:creationId xmlns:a16="http://schemas.microsoft.com/office/drawing/2014/main" id="{72F9B64E-49E7-6049-94D9-C26FDC36334B}"/>
                </a:ext>
              </a:extLst>
            </p:cNvPr>
            <p:cNvSpPr/>
            <p:nvPr/>
          </p:nvSpPr>
          <p:spPr>
            <a:xfrm>
              <a:off x="4233239" y="2710832"/>
              <a:ext cx="53640" cy="91"/>
            </a:xfrm>
            <a:custGeom>
              <a:avLst/>
              <a:gdLst/>
              <a:ahLst/>
              <a:cxnLst/>
              <a:rect l="l" t="t" r="r" b="b"/>
              <a:pathLst>
                <a:path w="590" h="1" fill="none" extrusionOk="0">
                  <a:moveTo>
                    <a:pt x="0" y="0"/>
                  </a:moveTo>
                  <a:lnTo>
                    <a:pt x="589"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3745;p59">
              <a:extLst>
                <a:ext uri="{FF2B5EF4-FFF2-40B4-BE49-F238E27FC236}">
                  <a16:creationId xmlns:a16="http://schemas.microsoft.com/office/drawing/2014/main" id="{EA7AEFDC-2DA9-F14D-A00C-09FD34EA78F0}"/>
                </a:ext>
              </a:extLst>
            </p:cNvPr>
            <p:cNvSpPr/>
            <p:nvPr/>
          </p:nvSpPr>
          <p:spPr>
            <a:xfrm>
              <a:off x="4217239" y="2754016"/>
              <a:ext cx="59004" cy="3546"/>
            </a:xfrm>
            <a:custGeom>
              <a:avLst/>
              <a:gdLst/>
              <a:ahLst/>
              <a:cxnLst/>
              <a:rect l="l" t="t" r="r" b="b"/>
              <a:pathLst>
                <a:path w="649" h="39" fill="none" extrusionOk="0">
                  <a:moveTo>
                    <a:pt x="1" y="38"/>
                  </a:moveTo>
                  <a:lnTo>
                    <a:pt x="648"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3746;p59">
              <a:extLst>
                <a:ext uri="{FF2B5EF4-FFF2-40B4-BE49-F238E27FC236}">
                  <a16:creationId xmlns:a16="http://schemas.microsoft.com/office/drawing/2014/main" id="{839BAF60-EA9C-974B-BF23-6EA8648B92AA}"/>
                </a:ext>
              </a:extLst>
            </p:cNvPr>
            <p:cNvSpPr/>
            <p:nvPr/>
          </p:nvSpPr>
          <p:spPr>
            <a:xfrm>
              <a:off x="4276151" y="2731379"/>
              <a:ext cx="55731" cy="91"/>
            </a:xfrm>
            <a:custGeom>
              <a:avLst/>
              <a:gdLst/>
              <a:ahLst/>
              <a:cxnLst/>
              <a:rect l="l" t="t" r="r" b="b"/>
              <a:pathLst>
                <a:path w="613" h="1" fill="none" extrusionOk="0">
                  <a:moveTo>
                    <a:pt x="0" y="1"/>
                  </a:moveTo>
                  <a:lnTo>
                    <a:pt x="613" y="1"/>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3747;p59">
              <a:extLst>
                <a:ext uri="{FF2B5EF4-FFF2-40B4-BE49-F238E27FC236}">
                  <a16:creationId xmlns:a16="http://schemas.microsoft.com/office/drawing/2014/main" id="{996E440B-A0EE-E849-839A-46CDA5BAADC0}"/>
                </a:ext>
              </a:extLst>
            </p:cNvPr>
            <p:cNvSpPr/>
            <p:nvPr/>
          </p:nvSpPr>
          <p:spPr>
            <a:xfrm>
              <a:off x="4311243" y="2710832"/>
              <a:ext cx="65732" cy="91"/>
            </a:xfrm>
            <a:custGeom>
              <a:avLst/>
              <a:gdLst/>
              <a:ahLst/>
              <a:cxnLst/>
              <a:rect l="l" t="t" r="r" b="b"/>
              <a:pathLst>
                <a:path w="723" h="1" fill="none" extrusionOk="0">
                  <a:moveTo>
                    <a:pt x="0" y="0"/>
                  </a:moveTo>
                  <a:lnTo>
                    <a:pt x="722"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3748;p59">
              <a:extLst>
                <a:ext uri="{FF2B5EF4-FFF2-40B4-BE49-F238E27FC236}">
                  <a16:creationId xmlns:a16="http://schemas.microsoft.com/office/drawing/2014/main" id="{215EFFCE-B478-1048-AE01-E68B72471D37}"/>
                </a:ext>
              </a:extLst>
            </p:cNvPr>
            <p:cNvSpPr/>
            <p:nvPr/>
          </p:nvSpPr>
          <p:spPr>
            <a:xfrm>
              <a:off x="4311243" y="2754016"/>
              <a:ext cx="60368" cy="1636"/>
            </a:xfrm>
            <a:custGeom>
              <a:avLst/>
              <a:gdLst/>
              <a:ahLst/>
              <a:cxnLst/>
              <a:rect l="l" t="t" r="r" b="b"/>
              <a:pathLst>
                <a:path w="664" h="18" fill="none" extrusionOk="0">
                  <a:moveTo>
                    <a:pt x="0" y="18"/>
                  </a:moveTo>
                  <a:lnTo>
                    <a:pt x="664"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3749;p59">
              <a:extLst>
                <a:ext uri="{FF2B5EF4-FFF2-40B4-BE49-F238E27FC236}">
                  <a16:creationId xmlns:a16="http://schemas.microsoft.com/office/drawing/2014/main" id="{E9445DDD-061C-2949-9EA5-97791F3A2616}"/>
                </a:ext>
              </a:extLst>
            </p:cNvPr>
            <p:cNvSpPr/>
            <p:nvPr/>
          </p:nvSpPr>
          <p:spPr>
            <a:xfrm>
              <a:off x="4103415" y="2775745"/>
              <a:ext cx="67277" cy="14910"/>
            </a:xfrm>
            <a:custGeom>
              <a:avLst/>
              <a:gdLst/>
              <a:ahLst/>
              <a:cxnLst/>
              <a:rect l="l" t="t" r="r" b="b"/>
              <a:pathLst>
                <a:path w="740" h="164" fill="none" extrusionOk="0">
                  <a:moveTo>
                    <a:pt x="1" y="163"/>
                  </a:moveTo>
                  <a:lnTo>
                    <a:pt x="740"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3750;p59">
              <a:extLst>
                <a:ext uri="{FF2B5EF4-FFF2-40B4-BE49-F238E27FC236}">
                  <a16:creationId xmlns:a16="http://schemas.microsoft.com/office/drawing/2014/main" id="{807318D3-C984-E54D-867F-C3841392929A}"/>
                </a:ext>
              </a:extLst>
            </p:cNvPr>
            <p:cNvSpPr/>
            <p:nvPr/>
          </p:nvSpPr>
          <p:spPr>
            <a:xfrm>
              <a:off x="4366155" y="2731379"/>
              <a:ext cx="55094" cy="91"/>
            </a:xfrm>
            <a:custGeom>
              <a:avLst/>
              <a:gdLst/>
              <a:ahLst/>
              <a:cxnLst/>
              <a:rect l="l" t="t" r="r" b="b"/>
              <a:pathLst>
                <a:path w="606" h="1" fill="none" extrusionOk="0">
                  <a:moveTo>
                    <a:pt x="1" y="1"/>
                  </a:moveTo>
                  <a:lnTo>
                    <a:pt x="606" y="1"/>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3751;p59">
              <a:extLst>
                <a:ext uri="{FF2B5EF4-FFF2-40B4-BE49-F238E27FC236}">
                  <a16:creationId xmlns:a16="http://schemas.microsoft.com/office/drawing/2014/main" id="{66E599EF-1AC1-7046-ADC8-59A16386A967}"/>
                </a:ext>
              </a:extLst>
            </p:cNvPr>
            <p:cNvSpPr/>
            <p:nvPr/>
          </p:nvSpPr>
          <p:spPr>
            <a:xfrm>
              <a:off x="4402157" y="2710832"/>
              <a:ext cx="71096" cy="3818"/>
            </a:xfrm>
            <a:custGeom>
              <a:avLst/>
              <a:gdLst/>
              <a:ahLst/>
              <a:cxnLst/>
              <a:rect l="l" t="t" r="r" b="b"/>
              <a:pathLst>
                <a:path w="782" h="42" fill="none" extrusionOk="0">
                  <a:moveTo>
                    <a:pt x="1" y="0"/>
                  </a:moveTo>
                  <a:lnTo>
                    <a:pt x="781" y="42"/>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3752;p59">
              <a:extLst>
                <a:ext uri="{FF2B5EF4-FFF2-40B4-BE49-F238E27FC236}">
                  <a16:creationId xmlns:a16="http://schemas.microsoft.com/office/drawing/2014/main" id="{8F0DEB4F-E152-FB4B-9953-D168A26292D9}"/>
                </a:ext>
              </a:extLst>
            </p:cNvPr>
            <p:cNvSpPr/>
            <p:nvPr/>
          </p:nvSpPr>
          <p:spPr>
            <a:xfrm>
              <a:off x="4398248" y="2747380"/>
              <a:ext cx="68914" cy="6728"/>
            </a:xfrm>
            <a:custGeom>
              <a:avLst/>
              <a:gdLst/>
              <a:ahLst/>
              <a:cxnLst/>
              <a:rect l="l" t="t" r="r" b="b"/>
              <a:pathLst>
                <a:path w="758" h="74" fill="none" extrusionOk="0">
                  <a:moveTo>
                    <a:pt x="1" y="73"/>
                  </a:moveTo>
                  <a:lnTo>
                    <a:pt x="758" y="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3753;p59">
              <a:extLst>
                <a:ext uri="{FF2B5EF4-FFF2-40B4-BE49-F238E27FC236}">
                  <a16:creationId xmlns:a16="http://schemas.microsoft.com/office/drawing/2014/main" id="{174EB01F-53BF-FB44-A9F5-526D637693F0}"/>
                </a:ext>
              </a:extLst>
            </p:cNvPr>
            <p:cNvSpPr/>
            <p:nvPr/>
          </p:nvSpPr>
          <p:spPr>
            <a:xfrm>
              <a:off x="4467069" y="2731379"/>
              <a:ext cx="60368" cy="3091"/>
            </a:xfrm>
            <a:custGeom>
              <a:avLst/>
              <a:gdLst/>
              <a:ahLst/>
              <a:cxnLst/>
              <a:rect l="l" t="t" r="r" b="b"/>
              <a:pathLst>
                <a:path w="664" h="34" fill="none" extrusionOk="0">
                  <a:moveTo>
                    <a:pt x="1" y="1"/>
                  </a:moveTo>
                  <a:lnTo>
                    <a:pt x="664" y="34"/>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3754;p59">
              <a:extLst>
                <a:ext uri="{FF2B5EF4-FFF2-40B4-BE49-F238E27FC236}">
                  <a16:creationId xmlns:a16="http://schemas.microsoft.com/office/drawing/2014/main" id="{2FFC1E41-E213-F948-9161-7C55F066147B}"/>
                </a:ext>
              </a:extLst>
            </p:cNvPr>
            <p:cNvSpPr/>
            <p:nvPr/>
          </p:nvSpPr>
          <p:spPr>
            <a:xfrm>
              <a:off x="4493798" y="2710832"/>
              <a:ext cx="62186" cy="6364"/>
            </a:xfrm>
            <a:custGeom>
              <a:avLst/>
              <a:gdLst/>
              <a:ahLst/>
              <a:cxnLst/>
              <a:rect l="l" t="t" r="r" b="b"/>
              <a:pathLst>
                <a:path w="684" h="70" fill="none" extrusionOk="0">
                  <a:moveTo>
                    <a:pt x="1" y="0"/>
                  </a:moveTo>
                  <a:lnTo>
                    <a:pt x="683" y="70"/>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3755;p59">
              <a:extLst>
                <a:ext uri="{FF2B5EF4-FFF2-40B4-BE49-F238E27FC236}">
                  <a16:creationId xmlns:a16="http://schemas.microsoft.com/office/drawing/2014/main" id="{2DCB6ECA-B712-EC4E-939C-DFE8A3C72486}"/>
                </a:ext>
              </a:extLst>
            </p:cNvPr>
            <p:cNvSpPr/>
            <p:nvPr/>
          </p:nvSpPr>
          <p:spPr>
            <a:xfrm>
              <a:off x="4499889" y="2750652"/>
              <a:ext cx="63550" cy="91"/>
            </a:xfrm>
            <a:custGeom>
              <a:avLst/>
              <a:gdLst/>
              <a:ahLst/>
              <a:cxnLst/>
              <a:rect l="l" t="t" r="r" b="b"/>
              <a:pathLst>
                <a:path w="699" h="1" fill="none" extrusionOk="0">
                  <a:moveTo>
                    <a:pt x="0" y="1"/>
                  </a:moveTo>
                  <a:lnTo>
                    <a:pt x="699" y="1"/>
                  </a:lnTo>
                </a:path>
              </a:pathLst>
            </a:custGeom>
            <a:noFill/>
            <a:ln w="9525" cap="rnd" cmpd="sng">
              <a:solidFill>
                <a:srgbClr val="5B3A0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3756;p59">
              <a:extLst>
                <a:ext uri="{FF2B5EF4-FFF2-40B4-BE49-F238E27FC236}">
                  <a16:creationId xmlns:a16="http://schemas.microsoft.com/office/drawing/2014/main" id="{8CD60939-7D9C-B341-8FC2-C82088610FD7}"/>
                </a:ext>
              </a:extLst>
            </p:cNvPr>
            <p:cNvSpPr/>
            <p:nvPr/>
          </p:nvSpPr>
          <p:spPr>
            <a:xfrm>
              <a:off x="4253786" y="3226584"/>
              <a:ext cx="409118" cy="102458"/>
            </a:xfrm>
            <a:custGeom>
              <a:avLst/>
              <a:gdLst/>
              <a:ahLst/>
              <a:cxnLst/>
              <a:rect l="l" t="t" r="r" b="b"/>
              <a:pathLst>
                <a:path w="4500" h="1127" extrusionOk="0">
                  <a:moveTo>
                    <a:pt x="104" y="0"/>
                  </a:moveTo>
                  <a:lnTo>
                    <a:pt x="1" y="407"/>
                  </a:lnTo>
                  <a:cubicBezTo>
                    <a:pt x="1201" y="964"/>
                    <a:pt x="2185" y="1126"/>
                    <a:pt x="2923" y="1126"/>
                  </a:cubicBezTo>
                  <a:cubicBezTo>
                    <a:pt x="3948" y="1126"/>
                    <a:pt x="4499" y="814"/>
                    <a:pt x="4499" y="814"/>
                  </a:cubicBezTo>
                  <a:lnTo>
                    <a:pt x="4499" y="814"/>
                  </a:lnTo>
                  <a:cubicBezTo>
                    <a:pt x="4483" y="814"/>
                    <a:pt x="4466" y="814"/>
                    <a:pt x="4449" y="814"/>
                  </a:cubicBezTo>
                  <a:cubicBezTo>
                    <a:pt x="3065" y="814"/>
                    <a:pt x="104" y="0"/>
                    <a:pt x="1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3757;p59">
              <a:extLst>
                <a:ext uri="{FF2B5EF4-FFF2-40B4-BE49-F238E27FC236}">
                  <a16:creationId xmlns:a16="http://schemas.microsoft.com/office/drawing/2014/main" id="{7CCD70CD-BDAF-9D47-9122-7B8D0C4A85C7}"/>
                </a:ext>
              </a:extLst>
            </p:cNvPr>
            <p:cNvSpPr/>
            <p:nvPr/>
          </p:nvSpPr>
          <p:spPr>
            <a:xfrm>
              <a:off x="3975954" y="3900525"/>
              <a:ext cx="154192" cy="77276"/>
            </a:xfrm>
            <a:custGeom>
              <a:avLst/>
              <a:gdLst/>
              <a:ahLst/>
              <a:cxnLst/>
              <a:rect l="l" t="t" r="r" b="b"/>
              <a:pathLst>
                <a:path w="1696" h="850" extrusionOk="0">
                  <a:moveTo>
                    <a:pt x="1448" y="0"/>
                  </a:moveTo>
                  <a:cubicBezTo>
                    <a:pt x="1141" y="131"/>
                    <a:pt x="753" y="162"/>
                    <a:pt x="457" y="162"/>
                  </a:cubicBezTo>
                  <a:cubicBezTo>
                    <a:pt x="193" y="162"/>
                    <a:pt x="0" y="138"/>
                    <a:pt x="0" y="138"/>
                  </a:cubicBezTo>
                  <a:lnTo>
                    <a:pt x="0" y="535"/>
                  </a:lnTo>
                  <a:cubicBezTo>
                    <a:pt x="166" y="758"/>
                    <a:pt x="660" y="831"/>
                    <a:pt x="660" y="831"/>
                  </a:cubicBezTo>
                  <a:cubicBezTo>
                    <a:pt x="726" y="844"/>
                    <a:pt x="791" y="849"/>
                    <a:pt x="853" y="849"/>
                  </a:cubicBezTo>
                  <a:cubicBezTo>
                    <a:pt x="1334" y="849"/>
                    <a:pt x="1695" y="515"/>
                    <a:pt x="1695" y="515"/>
                  </a:cubicBezTo>
                  <a:lnTo>
                    <a:pt x="1448" y="0"/>
                  </a:lnTo>
                  <a:close/>
                </a:path>
              </a:pathLst>
            </a:custGeom>
            <a:solidFill>
              <a:srgbClr val="3A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3758;p59">
              <a:extLst>
                <a:ext uri="{FF2B5EF4-FFF2-40B4-BE49-F238E27FC236}">
                  <a16:creationId xmlns:a16="http://schemas.microsoft.com/office/drawing/2014/main" id="{881894CD-323B-2B4E-AAA9-75CAEA861235}"/>
                </a:ext>
              </a:extLst>
            </p:cNvPr>
            <p:cNvSpPr/>
            <p:nvPr/>
          </p:nvSpPr>
          <p:spPr>
            <a:xfrm>
              <a:off x="4716446" y="3904070"/>
              <a:ext cx="157647" cy="79730"/>
            </a:xfrm>
            <a:custGeom>
              <a:avLst/>
              <a:gdLst/>
              <a:ahLst/>
              <a:cxnLst/>
              <a:rect l="l" t="t" r="r" b="b"/>
              <a:pathLst>
                <a:path w="1734" h="877" extrusionOk="0">
                  <a:moveTo>
                    <a:pt x="31" y="1"/>
                  </a:moveTo>
                  <a:lnTo>
                    <a:pt x="1" y="514"/>
                  </a:lnTo>
                  <a:cubicBezTo>
                    <a:pt x="260" y="870"/>
                    <a:pt x="794" y="873"/>
                    <a:pt x="794" y="873"/>
                  </a:cubicBezTo>
                  <a:cubicBezTo>
                    <a:pt x="828" y="875"/>
                    <a:pt x="861" y="876"/>
                    <a:pt x="894" y="876"/>
                  </a:cubicBezTo>
                  <a:cubicBezTo>
                    <a:pt x="1435" y="876"/>
                    <a:pt x="1734" y="582"/>
                    <a:pt x="1734" y="582"/>
                  </a:cubicBezTo>
                  <a:lnTo>
                    <a:pt x="1531" y="1"/>
                  </a:lnTo>
                  <a:close/>
                </a:path>
              </a:pathLst>
            </a:custGeom>
            <a:solidFill>
              <a:srgbClr val="3A37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3759;p59">
              <a:extLst>
                <a:ext uri="{FF2B5EF4-FFF2-40B4-BE49-F238E27FC236}">
                  <a16:creationId xmlns:a16="http://schemas.microsoft.com/office/drawing/2014/main" id="{32945E87-87E9-4A4B-A7E6-147250761A04}"/>
                </a:ext>
              </a:extLst>
            </p:cNvPr>
            <p:cNvSpPr/>
            <p:nvPr/>
          </p:nvSpPr>
          <p:spPr>
            <a:xfrm>
              <a:off x="4848179" y="2747380"/>
              <a:ext cx="345568" cy="530474"/>
            </a:xfrm>
            <a:custGeom>
              <a:avLst/>
              <a:gdLst/>
              <a:ahLst/>
              <a:cxnLst/>
              <a:rect l="l" t="t" r="r" b="b"/>
              <a:pathLst>
                <a:path w="3801" h="5835" extrusionOk="0">
                  <a:moveTo>
                    <a:pt x="3801" y="0"/>
                  </a:moveTo>
                  <a:lnTo>
                    <a:pt x="3801" y="0"/>
                  </a:lnTo>
                  <a:cubicBezTo>
                    <a:pt x="2336" y="949"/>
                    <a:pt x="0" y="5835"/>
                    <a:pt x="0" y="5835"/>
                  </a:cubicBezTo>
                  <a:cubicBezTo>
                    <a:pt x="1163" y="5529"/>
                    <a:pt x="2099" y="3810"/>
                    <a:pt x="2099" y="3810"/>
                  </a:cubicBezTo>
                  <a:lnTo>
                    <a:pt x="3346" y="1397"/>
                  </a:lnTo>
                  <a:cubicBezTo>
                    <a:pt x="3720" y="776"/>
                    <a:pt x="3801" y="1"/>
                    <a:pt x="380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3760;p59">
              <a:extLst>
                <a:ext uri="{FF2B5EF4-FFF2-40B4-BE49-F238E27FC236}">
                  <a16:creationId xmlns:a16="http://schemas.microsoft.com/office/drawing/2014/main" id="{0C232C9A-AA20-EE44-851F-0AC1E3CD7F0E}"/>
                </a:ext>
              </a:extLst>
            </p:cNvPr>
            <p:cNvSpPr/>
            <p:nvPr/>
          </p:nvSpPr>
          <p:spPr>
            <a:xfrm>
              <a:off x="4946184" y="1916340"/>
              <a:ext cx="215287" cy="121641"/>
            </a:xfrm>
            <a:custGeom>
              <a:avLst/>
              <a:gdLst/>
              <a:ahLst/>
              <a:cxnLst/>
              <a:rect l="l" t="t" r="r" b="b"/>
              <a:pathLst>
                <a:path w="2368" h="1338" extrusionOk="0">
                  <a:moveTo>
                    <a:pt x="2118" y="0"/>
                  </a:moveTo>
                  <a:lnTo>
                    <a:pt x="0" y="1088"/>
                  </a:lnTo>
                  <a:cubicBezTo>
                    <a:pt x="17" y="1175"/>
                    <a:pt x="32" y="1259"/>
                    <a:pt x="44" y="1338"/>
                  </a:cubicBezTo>
                  <a:lnTo>
                    <a:pt x="2368" y="144"/>
                  </a:lnTo>
                  <a:cubicBezTo>
                    <a:pt x="2287" y="94"/>
                    <a:pt x="2203" y="46"/>
                    <a:pt x="21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3761;p59">
              <a:extLst>
                <a:ext uri="{FF2B5EF4-FFF2-40B4-BE49-F238E27FC236}">
                  <a16:creationId xmlns:a16="http://schemas.microsoft.com/office/drawing/2014/main" id="{2C3A0FF8-ED8C-A540-A426-120B4C17651A}"/>
                </a:ext>
              </a:extLst>
            </p:cNvPr>
            <p:cNvSpPr/>
            <p:nvPr/>
          </p:nvSpPr>
          <p:spPr>
            <a:xfrm>
              <a:off x="4916456" y="1866338"/>
              <a:ext cx="107098" cy="58729"/>
            </a:xfrm>
            <a:custGeom>
              <a:avLst/>
              <a:gdLst/>
              <a:ahLst/>
              <a:cxnLst/>
              <a:rect l="l" t="t" r="r" b="b"/>
              <a:pathLst>
                <a:path w="1178" h="646" extrusionOk="0">
                  <a:moveTo>
                    <a:pt x="802" y="1"/>
                  </a:moveTo>
                  <a:lnTo>
                    <a:pt x="1" y="411"/>
                  </a:lnTo>
                  <a:cubicBezTo>
                    <a:pt x="26" y="490"/>
                    <a:pt x="52" y="569"/>
                    <a:pt x="75" y="645"/>
                  </a:cubicBezTo>
                  <a:lnTo>
                    <a:pt x="1177" y="80"/>
                  </a:lnTo>
                  <a:cubicBezTo>
                    <a:pt x="1047" y="47"/>
                    <a:pt x="921" y="20"/>
                    <a:pt x="80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3762;p59">
              <a:extLst>
                <a:ext uri="{FF2B5EF4-FFF2-40B4-BE49-F238E27FC236}">
                  <a16:creationId xmlns:a16="http://schemas.microsoft.com/office/drawing/2014/main" id="{DC53413D-22EE-1345-A5DD-70A2A89677AC}"/>
                </a:ext>
              </a:extLst>
            </p:cNvPr>
            <p:cNvSpPr/>
            <p:nvPr/>
          </p:nvSpPr>
          <p:spPr>
            <a:xfrm>
              <a:off x="5133830" y="2030982"/>
              <a:ext cx="48821" cy="72366"/>
            </a:xfrm>
            <a:custGeom>
              <a:avLst/>
              <a:gdLst/>
              <a:ahLst/>
              <a:cxnLst/>
              <a:rect l="l" t="t" r="r" b="b"/>
              <a:pathLst>
                <a:path w="537" h="796" extrusionOk="0">
                  <a:moveTo>
                    <a:pt x="48" y="1"/>
                  </a:moveTo>
                  <a:cubicBezTo>
                    <a:pt x="41" y="1"/>
                    <a:pt x="34" y="3"/>
                    <a:pt x="27" y="7"/>
                  </a:cubicBezTo>
                  <a:cubicBezTo>
                    <a:pt x="6" y="20"/>
                    <a:pt x="0" y="45"/>
                    <a:pt x="13" y="64"/>
                  </a:cubicBezTo>
                  <a:lnTo>
                    <a:pt x="459" y="795"/>
                  </a:lnTo>
                  <a:lnTo>
                    <a:pt x="537" y="764"/>
                  </a:lnTo>
                  <a:lnTo>
                    <a:pt x="84" y="21"/>
                  </a:lnTo>
                  <a:cubicBezTo>
                    <a:pt x="76" y="8"/>
                    <a:pt x="62" y="1"/>
                    <a:pt x="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3763;p59">
              <a:extLst>
                <a:ext uri="{FF2B5EF4-FFF2-40B4-BE49-F238E27FC236}">
                  <a16:creationId xmlns:a16="http://schemas.microsoft.com/office/drawing/2014/main" id="{280D3DF8-19C5-A449-9345-83BA51D28334}"/>
                </a:ext>
              </a:extLst>
            </p:cNvPr>
            <p:cNvSpPr/>
            <p:nvPr/>
          </p:nvSpPr>
          <p:spPr>
            <a:xfrm>
              <a:off x="4930911" y="1878521"/>
              <a:ext cx="187558" cy="126641"/>
            </a:xfrm>
            <a:custGeom>
              <a:avLst/>
              <a:gdLst/>
              <a:ahLst/>
              <a:cxnLst/>
              <a:rect l="l" t="t" r="r" b="b"/>
              <a:pathLst>
                <a:path w="2063" h="1393" extrusionOk="0">
                  <a:moveTo>
                    <a:pt x="807" y="309"/>
                  </a:moveTo>
                  <a:lnTo>
                    <a:pt x="1143" y="323"/>
                  </a:lnTo>
                  <a:lnTo>
                    <a:pt x="1238" y="492"/>
                  </a:lnTo>
                  <a:lnTo>
                    <a:pt x="947" y="481"/>
                  </a:lnTo>
                  <a:cubicBezTo>
                    <a:pt x="945" y="481"/>
                    <a:pt x="944" y="481"/>
                    <a:pt x="942" y="481"/>
                  </a:cubicBezTo>
                  <a:cubicBezTo>
                    <a:pt x="929" y="481"/>
                    <a:pt x="916" y="487"/>
                    <a:pt x="907" y="499"/>
                  </a:cubicBezTo>
                  <a:cubicBezTo>
                    <a:pt x="891" y="499"/>
                    <a:pt x="877" y="508"/>
                    <a:pt x="868" y="522"/>
                  </a:cubicBezTo>
                  <a:lnTo>
                    <a:pt x="720" y="771"/>
                  </a:lnTo>
                  <a:lnTo>
                    <a:pt x="630" y="611"/>
                  </a:lnTo>
                  <a:lnTo>
                    <a:pt x="807" y="309"/>
                  </a:lnTo>
                  <a:close/>
                  <a:moveTo>
                    <a:pt x="204" y="643"/>
                  </a:moveTo>
                  <a:lnTo>
                    <a:pt x="546" y="657"/>
                  </a:lnTo>
                  <a:lnTo>
                    <a:pt x="641" y="828"/>
                  </a:lnTo>
                  <a:lnTo>
                    <a:pt x="348" y="815"/>
                  </a:lnTo>
                  <a:cubicBezTo>
                    <a:pt x="345" y="815"/>
                    <a:pt x="342" y="817"/>
                    <a:pt x="337" y="817"/>
                  </a:cubicBezTo>
                  <a:cubicBezTo>
                    <a:pt x="331" y="814"/>
                    <a:pt x="324" y="813"/>
                    <a:pt x="318" y="813"/>
                  </a:cubicBezTo>
                  <a:cubicBezTo>
                    <a:pt x="301" y="813"/>
                    <a:pt x="285" y="821"/>
                    <a:pt x="276" y="836"/>
                  </a:cubicBezTo>
                  <a:lnTo>
                    <a:pt x="128" y="1086"/>
                  </a:lnTo>
                  <a:lnTo>
                    <a:pt x="38" y="924"/>
                  </a:lnTo>
                  <a:lnTo>
                    <a:pt x="204" y="643"/>
                  </a:lnTo>
                  <a:close/>
                  <a:moveTo>
                    <a:pt x="1049" y="0"/>
                  </a:moveTo>
                  <a:cubicBezTo>
                    <a:pt x="1017" y="0"/>
                    <a:pt x="985" y="33"/>
                    <a:pt x="1004" y="71"/>
                  </a:cubicBezTo>
                  <a:lnTo>
                    <a:pt x="1089" y="223"/>
                  </a:lnTo>
                  <a:lnTo>
                    <a:pt x="807" y="212"/>
                  </a:lnTo>
                  <a:cubicBezTo>
                    <a:pt x="781" y="223"/>
                    <a:pt x="755" y="237"/>
                    <a:pt x="730" y="253"/>
                  </a:cubicBezTo>
                  <a:lnTo>
                    <a:pt x="576" y="513"/>
                  </a:lnTo>
                  <a:lnTo>
                    <a:pt x="489" y="359"/>
                  </a:lnTo>
                  <a:cubicBezTo>
                    <a:pt x="479" y="342"/>
                    <a:pt x="465" y="335"/>
                    <a:pt x="450" y="335"/>
                  </a:cubicBezTo>
                  <a:cubicBezTo>
                    <a:pt x="418" y="335"/>
                    <a:pt x="386" y="369"/>
                    <a:pt x="405" y="407"/>
                  </a:cubicBezTo>
                  <a:lnTo>
                    <a:pt x="491" y="559"/>
                  </a:lnTo>
                  <a:lnTo>
                    <a:pt x="491" y="559"/>
                  </a:lnTo>
                  <a:lnTo>
                    <a:pt x="209" y="546"/>
                  </a:lnTo>
                  <a:cubicBezTo>
                    <a:pt x="206" y="546"/>
                    <a:pt x="201" y="548"/>
                    <a:pt x="198" y="548"/>
                  </a:cubicBezTo>
                  <a:cubicBezTo>
                    <a:pt x="192" y="545"/>
                    <a:pt x="185" y="544"/>
                    <a:pt x="179" y="544"/>
                  </a:cubicBezTo>
                  <a:cubicBezTo>
                    <a:pt x="162" y="544"/>
                    <a:pt x="145" y="552"/>
                    <a:pt x="136" y="568"/>
                  </a:cubicBezTo>
                  <a:lnTo>
                    <a:pt x="0" y="799"/>
                  </a:lnTo>
                  <a:cubicBezTo>
                    <a:pt x="46" y="965"/>
                    <a:pt x="86" y="1121"/>
                    <a:pt x="119" y="1266"/>
                  </a:cubicBezTo>
                  <a:lnTo>
                    <a:pt x="176" y="1369"/>
                  </a:lnTo>
                  <a:cubicBezTo>
                    <a:pt x="186" y="1386"/>
                    <a:pt x="201" y="1392"/>
                    <a:pt x="216" y="1392"/>
                  </a:cubicBezTo>
                  <a:cubicBezTo>
                    <a:pt x="248" y="1392"/>
                    <a:pt x="280" y="1360"/>
                    <a:pt x="261" y="1322"/>
                  </a:cubicBezTo>
                  <a:lnTo>
                    <a:pt x="185" y="1186"/>
                  </a:lnTo>
                  <a:lnTo>
                    <a:pt x="345" y="915"/>
                  </a:lnTo>
                  <a:lnTo>
                    <a:pt x="698" y="929"/>
                  </a:lnTo>
                  <a:lnTo>
                    <a:pt x="770" y="1054"/>
                  </a:lnTo>
                  <a:cubicBezTo>
                    <a:pt x="780" y="1072"/>
                    <a:pt x="795" y="1080"/>
                    <a:pt x="811" y="1080"/>
                  </a:cubicBezTo>
                  <a:cubicBezTo>
                    <a:pt x="844" y="1080"/>
                    <a:pt x="877" y="1045"/>
                    <a:pt x="855" y="1007"/>
                  </a:cubicBezTo>
                  <a:lnTo>
                    <a:pt x="779" y="871"/>
                  </a:lnTo>
                  <a:lnTo>
                    <a:pt x="950" y="579"/>
                  </a:lnTo>
                  <a:lnTo>
                    <a:pt x="1298" y="594"/>
                  </a:lnTo>
                  <a:lnTo>
                    <a:pt x="1369" y="720"/>
                  </a:lnTo>
                  <a:cubicBezTo>
                    <a:pt x="1377" y="736"/>
                    <a:pt x="1393" y="745"/>
                    <a:pt x="1411" y="745"/>
                  </a:cubicBezTo>
                  <a:cubicBezTo>
                    <a:pt x="1420" y="745"/>
                    <a:pt x="1428" y="742"/>
                    <a:pt x="1434" y="739"/>
                  </a:cubicBezTo>
                  <a:cubicBezTo>
                    <a:pt x="1458" y="726"/>
                    <a:pt x="1468" y="696"/>
                    <a:pt x="1455" y="673"/>
                  </a:cubicBezTo>
                  <a:lnTo>
                    <a:pt x="1379" y="537"/>
                  </a:lnTo>
                  <a:lnTo>
                    <a:pt x="1539" y="266"/>
                  </a:lnTo>
                  <a:lnTo>
                    <a:pt x="1892" y="280"/>
                  </a:lnTo>
                  <a:lnTo>
                    <a:pt x="1963" y="405"/>
                  </a:lnTo>
                  <a:cubicBezTo>
                    <a:pt x="1971" y="421"/>
                    <a:pt x="1988" y="430"/>
                    <a:pt x="2006" y="430"/>
                  </a:cubicBezTo>
                  <a:cubicBezTo>
                    <a:pt x="2014" y="430"/>
                    <a:pt x="2022" y="429"/>
                    <a:pt x="2029" y="424"/>
                  </a:cubicBezTo>
                  <a:cubicBezTo>
                    <a:pt x="2053" y="411"/>
                    <a:pt x="2063" y="381"/>
                    <a:pt x="2048" y="358"/>
                  </a:cubicBezTo>
                  <a:lnTo>
                    <a:pt x="2006" y="280"/>
                  </a:lnTo>
                  <a:cubicBezTo>
                    <a:pt x="1923" y="244"/>
                    <a:pt x="1840" y="209"/>
                    <a:pt x="1756" y="176"/>
                  </a:cubicBezTo>
                  <a:lnTo>
                    <a:pt x="1540" y="166"/>
                  </a:lnTo>
                  <a:cubicBezTo>
                    <a:pt x="1537" y="166"/>
                    <a:pt x="1534" y="168"/>
                    <a:pt x="1531" y="168"/>
                  </a:cubicBezTo>
                  <a:cubicBezTo>
                    <a:pt x="1525" y="165"/>
                    <a:pt x="1518" y="164"/>
                    <a:pt x="1512" y="164"/>
                  </a:cubicBezTo>
                  <a:cubicBezTo>
                    <a:pt x="1495" y="164"/>
                    <a:pt x="1478" y="172"/>
                    <a:pt x="1469" y="188"/>
                  </a:cubicBezTo>
                  <a:lnTo>
                    <a:pt x="1322" y="437"/>
                  </a:lnTo>
                  <a:lnTo>
                    <a:pt x="1230" y="277"/>
                  </a:lnTo>
                  <a:lnTo>
                    <a:pt x="1369" y="43"/>
                  </a:lnTo>
                  <a:cubicBezTo>
                    <a:pt x="1336" y="33"/>
                    <a:pt x="1305" y="24"/>
                    <a:pt x="1273" y="14"/>
                  </a:cubicBezTo>
                  <a:lnTo>
                    <a:pt x="1176" y="179"/>
                  </a:lnTo>
                  <a:lnTo>
                    <a:pt x="1089" y="24"/>
                  </a:lnTo>
                  <a:cubicBezTo>
                    <a:pt x="1079" y="7"/>
                    <a:pt x="1064" y="0"/>
                    <a:pt x="10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3764;p59">
              <a:extLst>
                <a:ext uri="{FF2B5EF4-FFF2-40B4-BE49-F238E27FC236}">
                  <a16:creationId xmlns:a16="http://schemas.microsoft.com/office/drawing/2014/main" id="{FF8A2FB9-18E6-BE4C-A289-6B06FB2207D2}"/>
                </a:ext>
              </a:extLst>
            </p:cNvPr>
            <p:cNvSpPr/>
            <p:nvPr/>
          </p:nvSpPr>
          <p:spPr>
            <a:xfrm>
              <a:off x="4966004" y="2226446"/>
              <a:ext cx="11183" cy="24546"/>
            </a:xfrm>
            <a:custGeom>
              <a:avLst/>
              <a:gdLst/>
              <a:ahLst/>
              <a:cxnLst/>
              <a:rect l="l" t="t" r="r" b="b"/>
              <a:pathLst>
                <a:path w="123" h="270" extrusionOk="0">
                  <a:moveTo>
                    <a:pt x="0" y="0"/>
                  </a:moveTo>
                  <a:lnTo>
                    <a:pt x="31" y="209"/>
                  </a:lnTo>
                  <a:lnTo>
                    <a:pt x="67" y="269"/>
                  </a:lnTo>
                  <a:cubicBezTo>
                    <a:pt x="84" y="244"/>
                    <a:pt x="103" y="222"/>
                    <a:pt x="122" y="198"/>
                  </a:cubicBez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3765;p59">
              <a:extLst>
                <a:ext uri="{FF2B5EF4-FFF2-40B4-BE49-F238E27FC236}">
                  <a16:creationId xmlns:a16="http://schemas.microsoft.com/office/drawing/2014/main" id="{032BF056-0832-5F40-8B0D-94216BF5D405}"/>
                </a:ext>
              </a:extLst>
            </p:cNvPr>
            <p:cNvSpPr/>
            <p:nvPr/>
          </p:nvSpPr>
          <p:spPr>
            <a:xfrm>
              <a:off x="4952912" y="1941160"/>
              <a:ext cx="271654" cy="173370"/>
            </a:xfrm>
            <a:custGeom>
              <a:avLst/>
              <a:gdLst/>
              <a:ahLst/>
              <a:cxnLst/>
              <a:rect l="l" t="t" r="r" b="b"/>
              <a:pathLst>
                <a:path w="2988" h="1907" extrusionOk="0">
                  <a:moveTo>
                    <a:pt x="1745" y="417"/>
                  </a:moveTo>
                  <a:lnTo>
                    <a:pt x="2072" y="430"/>
                  </a:lnTo>
                  <a:lnTo>
                    <a:pt x="2169" y="601"/>
                  </a:lnTo>
                  <a:lnTo>
                    <a:pt x="1875" y="588"/>
                  </a:lnTo>
                  <a:cubicBezTo>
                    <a:pt x="1865" y="588"/>
                    <a:pt x="1854" y="591"/>
                    <a:pt x="1846" y="598"/>
                  </a:cubicBezTo>
                  <a:cubicBezTo>
                    <a:pt x="1830" y="599"/>
                    <a:pt x="1818" y="607"/>
                    <a:pt x="1810" y="620"/>
                  </a:cubicBezTo>
                  <a:lnTo>
                    <a:pt x="1662" y="870"/>
                  </a:lnTo>
                  <a:lnTo>
                    <a:pt x="1572" y="709"/>
                  </a:lnTo>
                  <a:lnTo>
                    <a:pt x="1745" y="417"/>
                  </a:lnTo>
                  <a:close/>
                  <a:moveTo>
                    <a:pt x="1145" y="742"/>
                  </a:moveTo>
                  <a:lnTo>
                    <a:pt x="1485" y="756"/>
                  </a:lnTo>
                  <a:lnTo>
                    <a:pt x="1582" y="925"/>
                  </a:lnTo>
                  <a:lnTo>
                    <a:pt x="1582" y="925"/>
                  </a:lnTo>
                  <a:lnTo>
                    <a:pt x="1289" y="914"/>
                  </a:lnTo>
                  <a:cubicBezTo>
                    <a:pt x="1286" y="914"/>
                    <a:pt x="1281" y="914"/>
                    <a:pt x="1279" y="916"/>
                  </a:cubicBezTo>
                  <a:cubicBezTo>
                    <a:pt x="1272" y="913"/>
                    <a:pt x="1265" y="911"/>
                    <a:pt x="1257" y="911"/>
                  </a:cubicBezTo>
                  <a:cubicBezTo>
                    <a:pt x="1241" y="911"/>
                    <a:pt x="1225" y="920"/>
                    <a:pt x="1216" y="935"/>
                  </a:cubicBezTo>
                  <a:lnTo>
                    <a:pt x="1069" y="1183"/>
                  </a:lnTo>
                  <a:lnTo>
                    <a:pt x="979" y="1024"/>
                  </a:lnTo>
                  <a:lnTo>
                    <a:pt x="1145" y="742"/>
                  </a:lnTo>
                  <a:close/>
                  <a:moveTo>
                    <a:pt x="556" y="1057"/>
                  </a:moveTo>
                  <a:lnTo>
                    <a:pt x="892" y="1070"/>
                  </a:lnTo>
                  <a:lnTo>
                    <a:pt x="988" y="1240"/>
                  </a:lnTo>
                  <a:lnTo>
                    <a:pt x="695" y="1228"/>
                  </a:lnTo>
                  <a:cubicBezTo>
                    <a:pt x="694" y="1228"/>
                    <a:pt x="693" y="1228"/>
                    <a:pt x="691" y="1228"/>
                  </a:cubicBezTo>
                  <a:cubicBezTo>
                    <a:pt x="677" y="1228"/>
                    <a:pt x="663" y="1235"/>
                    <a:pt x="656" y="1247"/>
                  </a:cubicBezTo>
                  <a:cubicBezTo>
                    <a:pt x="640" y="1247"/>
                    <a:pt x="626" y="1256"/>
                    <a:pt x="616" y="1269"/>
                  </a:cubicBezTo>
                  <a:lnTo>
                    <a:pt x="469" y="1519"/>
                  </a:lnTo>
                  <a:lnTo>
                    <a:pt x="379" y="1358"/>
                  </a:lnTo>
                  <a:lnTo>
                    <a:pt x="556" y="1057"/>
                  </a:lnTo>
                  <a:close/>
                  <a:moveTo>
                    <a:pt x="2297" y="1"/>
                  </a:moveTo>
                  <a:cubicBezTo>
                    <a:pt x="2281" y="1"/>
                    <a:pt x="2265" y="9"/>
                    <a:pt x="2256" y="25"/>
                  </a:cubicBezTo>
                  <a:lnTo>
                    <a:pt x="2102" y="284"/>
                  </a:lnTo>
                  <a:lnTo>
                    <a:pt x="2015" y="129"/>
                  </a:lnTo>
                  <a:cubicBezTo>
                    <a:pt x="2005" y="113"/>
                    <a:pt x="1990" y="106"/>
                    <a:pt x="1976" y="106"/>
                  </a:cubicBezTo>
                  <a:cubicBezTo>
                    <a:pt x="1943" y="106"/>
                    <a:pt x="1911" y="140"/>
                    <a:pt x="1930" y="178"/>
                  </a:cubicBezTo>
                  <a:lnTo>
                    <a:pt x="2015" y="330"/>
                  </a:lnTo>
                  <a:lnTo>
                    <a:pt x="1734" y="318"/>
                  </a:lnTo>
                  <a:cubicBezTo>
                    <a:pt x="1724" y="318"/>
                    <a:pt x="1713" y="321"/>
                    <a:pt x="1704" y="327"/>
                  </a:cubicBezTo>
                  <a:cubicBezTo>
                    <a:pt x="1689" y="329"/>
                    <a:pt x="1677" y="338"/>
                    <a:pt x="1669" y="349"/>
                  </a:cubicBezTo>
                  <a:lnTo>
                    <a:pt x="1515" y="610"/>
                  </a:lnTo>
                  <a:lnTo>
                    <a:pt x="1428" y="455"/>
                  </a:lnTo>
                  <a:cubicBezTo>
                    <a:pt x="1418" y="439"/>
                    <a:pt x="1403" y="432"/>
                    <a:pt x="1389" y="432"/>
                  </a:cubicBezTo>
                  <a:cubicBezTo>
                    <a:pt x="1357" y="432"/>
                    <a:pt x="1325" y="465"/>
                    <a:pt x="1344" y="503"/>
                  </a:cubicBezTo>
                  <a:lnTo>
                    <a:pt x="1430" y="655"/>
                  </a:lnTo>
                  <a:lnTo>
                    <a:pt x="1148" y="644"/>
                  </a:lnTo>
                  <a:cubicBezTo>
                    <a:pt x="1145" y="644"/>
                    <a:pt x="1140" y="644"/>
                    <a:pt x="1137" y="645"/>
                  </a:cubicBezTo>
                  <a:cubicBezTo>
                    <a:pt x="1131" y="643"/>
                    <a:pt x="1124" y="641"/>
                    <a:pt x="1117" y="641"/>
                  </a:cubicBezTo>
                  <a:cubicBezTo>
                    <a:pt x="1101" y="641"/>
                    <a:pt x="1084" y="650"/>
                    <a:pt x="1075" y="664"/>
                  </a:cubicBezTo>
                  <a:lnTo>
                    <a:pt x="922" y="925"/>
                  </a:lnTo>
                  <a:lnTo>
                    <a:pt x="835" y="770"/>
                  </a:lnTo>
                  <a:cubicBezTo>
                    <a:pt x="824" y="754"/>
                    <a:pt x="809" y="747"/>
                    <a:pt x="794" y="747"/>
                  </a:cubicBezTo>
                  <a:cubicBezTo>
                    <a:pt x="762" y="747"/>
                    <a:pt x="731" y="780"/>
                    <a:pt x="751" y="818"/>
                  </a:cubicBezTo>
                  <a:lnTo>
                    <a:pt x="835" y="970"/>
                  </a:lnTo>
                  <a:lnTo>
                    <a:pt x="554" y="959"/>
                  </a:lnTo>
                  <a:cubicBezTo>
                    <a:pt x="540" y="959"/>
                    <a:pt x="526" y="967"/>
                    <a:pt x="516" y="976"/>
                  </a:cubicBezTo>
                  <a:cubicBezTo>
                    <a:pt x="501" y="978"/>
                    <a:pt x="485" y="986"/>
                    <a:pt x="477" y="1000"/>
                  </a:cubicBezTo>
                  <a:lnTo>
                    <a:pt x="323" y="1259"/>
                  </a:lnTo>
                  <a:lnTo>
                    <a:pt x="236" y="1106"/>
                  </a:lnTo>
                  <a:cubicBezTo>
                    <a:pt x="226" y="1090"/>
                    <a:pt x="211" y="1083"/>
                    <a:pt x="196" y="1083"/>
                  </a:cubicBezTo>
                  <a:cubicBezTo>
                    <a:pt x="163" y="1083"/>
                    <a:pt x="131" y="1115"/>
                    <a:pt x="151" y="1153"/>
                  </a:cubicBezTo>
                  <a:lnTo>
                    <a:pt x="236" y="1305"/>
                  </a:lnTo>
                  <a:lnTo>
                    <a:pt x="236" y="1305"/>
                  </a:lnTo>
                  <a:lnTo>
                    <a:pt x="0" y="1296"/>
                  </a:lnTo>
                  <a:lnTo>
                    <a:pt x="0" y="1296"/>
                  </a:lnTo>
                  <a:cubicBezTo>
                    <a:pt x="4" y="1329"/>
                    <a:pt x="8" y="1362"/>
                    <a:pt x="11" y="1394"/>
                  </a:cubicBezTo>
                  <a:lnTo>
                    <a:pt x="292" y="1407"/>
                  </a:lnTo>
                  <a:lnTo>
                    <a:pt x="388" y="1576"/>
                  </a:lnTo>
                  <a:lnTo>
                    <a:pt x="95" y="1565"/>
                  </a:lnTo>
                  <a:cubicBezTo>
                    <a:pt x="92" y="1565"/>
                    <a:pt x="89" y="1565"/>
                    <a:pt x="86" y="1567"/>
                  </a:cubicBezTo>
                  <a:cubicBezTo>
                    <a:pt x="79" y="1564"/>
                    <a:pt x="72" y="1562"/>
                    <a:pt x="66" y="1562"/>
                  </a:cubicBezTo>
                  <a:cubicBezTo>
                    <a:pt x="51" y="1562"/>
                    <a:pt x="36" y="1569"/>
                    <a:pt x="27" y="1581"/>
                  </a:cubicBezTo>
                  <a:cubicBezTo>
                    <a:pt x="32" y="1644"/>
                    <a:pt x="34" y="1701"/>
                    <a:pt x="35" y="1755"/>
                  </a:cubicBezTo>
                  <a:lnTo>
                    <a:pt x="91" y="1662"/>
                  </a:lnTo>
                  <a:lnTo>
                    <a:pt x="444" y="1676"/>
                  </a:lnTo>
                  <a:lnTo>
                    <a:pt x="515" y="1802"/>
                  </a:lnTo>
                  <a:cubicBezTo>
                    <a:pt x="523" y="1818"/>
                    <a:pt x="539" y="1828"/>
                    <a:pt x="558" y="1828"/>
                  </a:cubicBezTo>
                  <a:cubicBezTo>
                    <a:pt x="565" y="1828"/>
                    <a:pt x="573" y="1825"/>
                    <a:pt x="581" y="1821"/>
                  </a:cubicBezTo>
                  <a:cubicBezTo>
                    <a:pt x="605" y="1807"/>
                    <a:pt x="613" y="1777"/>
                    <a:pt x="600" y="1755"/>
                  </a:cubicBezTo>
                  <a:lnTo>
                    <a:pt x="523" y="1619"/>
                  </a:lnTo>
                  <a:lnTo>
                    <a:pt x="695" y="1328"/>
                  </a:lnTo>
                  <a:lnTo>
                    <a:pt x="1044" y="1342"/>
                  </a:lnTo>
                  <a:lnTo>
                    <a:pt x="1113" y="1467"/>
                  </a:lnTo>
                  <a:cubicBezTo>
                    <a:pt x="1123" y="1483"/>
                    <a:pt x="1139" y="1492"/>
                    <a:pt x="1156" y="1492"/>
                  </a:cubicBezTo>
                  <a:cubicBezTo>
                    <a:pt x="1164" y="1492"/>
                    <a:pt x="1173" y="1491"/>
                    <a:pt x="1180" y="1486"/>
                  </a:cubicBezTo>
                  <a:cubicBezTo>
                    <a:pt x="1203" y="1473"/>
                    <a:pt x="1211" y="1443"/>
                    <a:pt x="1199" y="1419"/>
                  </a:cubicBezTo>
                  <a:lnTo>
                    <a:pt x="1123" y="1283"/>
                  </a:lnTo>
                  <a:lnTo>
                    <a:pt x="1283" y="1013"/>
                  </a:lnTo>
                  <a:lnTo>
                    <a:pt x="1636" y="1027"/>
                  </a:lnTo>
                  <a:lnTo>
                    <a:pt x="1707" y="1153"/>
                  </a:lnTo>
                  <a:cubicBezTo>
                    <a:pt x="1713" y="1163"/>
                    <a:pt x="1721" y="1169"/>
                    <a:pt x="1731" y="1172"/>
                  </a:cubicBezTo>
                  <a:cubicBezTo>
                    <a:pt x="1731" y="1180"/>
                    <a:pt x="1731" y="1188"/>
                    <a:pt x="1734" y="1195"/>
                  </a:cubicBezTo>
                  <a:lnTo>
                    <a:pt x="2169" y="1907"/>
                  </a:lnTo>
                  <a:cubicBezTo>
                    <a:pt x="2194" y="1894"/>
                    <a:pt x="2220" y="1883"/>
                    <a:pt x="2245" y="1872"/>
                  </a:cubicBezTo>
                  <a:lnTo>
                    <a:pt x="1805" y="1152"/>
                  </a:lnTo>
                  <a:cubicBezTo>
                    <a:pt x="1803" y="1149"/>
                    <a:pt x="1799" y="1147"/>
                    <a:pt x="1795" y="1145"/>
                  </a:cubicBezTo>
                  <a:cubicBezTo>
                    <a:pt x="1800" y="1131"/>
                    <a:pt x="1799" y="1117"/>
                    <a:pt x="1792" y="1106"/>
                  </a:cubicBezTo>
                  <a:lnTo>
                    <a:pt x="1716" y="970"/>
                  </a:lnTo>
                  <a:lnTo>
                    <a:pt x="1882" y="688"/>
                  </a:lnTo>
                  <a:lnTo>
                    <a:pt x="2223" y="701"/>
                  </a:lnTo>
                  <a:lnTo>
                    <a:pt x="2294" y="827"/>
                  </a:lnTo>
                  <a:cubicBezTo>
                    <a:pt x="2292" y="827"/>
                    <a:pt x="2289" y="827"/>
                    <a:pt x="2287" y="827"/>
                  </a:cubicBezTo>
                  <a:cubicBezTo>
                    <a:pt x="2280" y="827"/>
                    <a:pt x="2273" y="829"/>
                    <a:pt x="2267" y="832"/>
                  </a:cubicBezTo>
                  <a:cubicBezTo>
                    <a:pt x="2248" y="843"/>
                    <a:pt x="2242" y="868"/>
                    <a:pt x="2253" y="889"/>
                  </a:cubicBezTo>
                  <a:lnTo>
                    <a:pt x="2732" y="1673"/>
                  </a:lnTo>
                  <a:cubicBezTo>
                    <a:pt x="2759" y="1663"/>
                    <a:pt x="2786" y="1654"/>
                    <a:pt x="2812" y="1644"/>
                  </a:cubicBezTo>
                  <a:lnTo>
                    <a:pt x="2329" y="849"/>
                  </a:lnTo>
                  <a:lnTo>
                    <a:pt x="2329" y="849"/>
                  </a:lnTo>
                  <a:cubicBezTo>
                    <a:pt x="2332" y="849"/>
                    <a:pt x="2335" y="851"/>
                    <a:pt x="2338" y="851"/>
                  </a:cubicBezTo>
                  <a:cubicBezTo>
                    <a:pt x="2346" y="851"/>
                    <a:pt x="2354" y="849"/>
                    <a:pt x="2362" y="845"/>
                  </a:cubicBezTo>
                  <a:cubicBezTo>
                    <a:pt x="2386" y="832"/>
                    <a:pt x="2394" y="802"/>
                    <a:pt x="2381" y="778"/>
                  </a:cubicBezTo>
                  <a:lnTo>
                    <a:pt x="2304" y="642"/>
                  </a:lnTo>
                  <a:lnTo>
                    <a:pt x="2465" y="371"/>
                  </a:lnTo>
                  <a:lnTo>
                    <a:pt x="2818" y="386"/>
                  </a:lnTo>
                  <a:lnTo>
                    <a:pt x="2889" y="512"/>
                  </a:lnTo>
                  <a:cubicBezTo>
                    <a:pt x="2897" y="527"/>
                    <a:pt x="2913" y="536"/>
                    <a:pt x="2932" y="536"/>
                  </a:cubicBezTo>
                  <a:cubicBezTo>
                    <a:pt x="2940" y="536"/>
                    <a:pt x="2948" y="534"/>
                    <a:pt x="2956" y="530"/>
                  </a:cubicBezTo>
                  <a:cubicBezTo>
                    <a:pt x="2978" y="517"/>
                    <a:pt x="2987" y="487"/>
                    <a:pt x="2973" y="463"/>
                  </a:cubicBezTo>
                  <a:lnTo>
                    <a:pt x="2960" y="441"/>
                  </a:lnTo>
                  <a:cubicBezTo>
                    <a:pt x="2880" y="341"/>
                    <a:pt x="2791" y="250"/>
                    <a:pt x="2694" y="166"/>
                  </a:cubicBezTo>
                  <a:lnTo>
                    <a:pt x="2694" y="166"/>
                  </a:lnTo>
                  <a:lnTo>
                    <a:pt x="2761" y="284"/>
                  </a:lnTo>
                  <a:lnTo>
                    <a:pt x="2468" y="273"/>
                  </a:lnTo>
                  <a:cubicBezTo>
                    <a:pt x="2465" y="273"/>
                    <a:pt x="2460" y="273"/>
                    <a:pt x="2457" y="275"/>
                  </a:cubicBezTo>
                  <a:cubicBezTo>
                    <a:pt x="2451" y="272"/>
                    <a:pt x="2444" y="270"/>
                    <a:pt x="2437" y="270"/>
                  </a:cubicBezTo>
                  <a:cubicBezTo>
                    <a:pt x="2421" y="270"/>
                    <a:pt x="2404" y="279"/>
                    <a:pt x="2395" y="294"/>
                  </a:cubicBezTo>
                  <a:lnTo>
                    <a:pt x="2248" y="544"/>
                  </a:lnTo>
                  <a:lnTo>
                    <a:pt x="2158" y="383"/>
                  </a:lnTo>
                  <a:lnTo>
                    <a:pt x="2324" y="101"/>
                  </a:lnTo>
                  <a:lnTo>
                    <a:pt x="2633" y="113"/>
                  </a:lnTo>
                  <a:cubicBezTo>
                    <a:pt x="2590" y="79"/>
                    <a:pt x="2546" y="44"/>
                    <a:pt x="2500" y="11"/>
                  </a:cubicBezTo>
                  <a:lnTo>
                    <a:pt x="2329" y="4"/>
                  </a:lnTo>
                  <a:cubicBezTo>
                    <a:pt x="2324" y="4"/>
                    <a:pt x="2321" y="4"/>
                    <a:pt x="2318" y="6"/>
                  </a:cubicBezTo>
                  <a:cubicBezTo>
                    <a:pt x="2311" y="2"/>
                    <a:pt x="2304" y="1"/>
                    <a:pt x="22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3766;p59">
              <a:extLst>
                <a:ext uri="{FF2B5EF4-FFF2-40B4-BE49-F238E27FC236}">
                  <a16:creationId xmlns:a16="http://schemas.microsoft.com/office/drawing/2014/main" id="{54734E00-449F-264B-8ABD-680DCCAB4A42}"/>
                </a:ext>
              </a:extLst>
            </p:cNvPr>
            <p:cNvSpPr/>
            <p:nvPr/>
          </p:nvSpPr>
          <p:spPr>
            <a:xfrm>
              <a:off x="5059736" y="2074802"/>
              <a:ext cx="45639" cy="66639"/>
            </a:xfrm>
            <a:custGeom>
              <a:avLst/>
              <a:gdLst/>
              <a:ahLst/>
              <a:cxnLst/>
              <a:rect l="l" t="t" r="r" b="b"/>
              <a:pathLst>
                <a:path w="502" h="733" extrusionOk="0">
                  <a:moveTo>
                    <a:pt x="58" y="0"/>
                  </a:moveTo>
                  <a:cubicBezTo>
                    <a:pt x="29" y="0"/>
                    <a:pt x="0" y="33"/>
                    <a:pt x="22" y="66"/>
                  </a:cubicBezTo>
                  <a:lnTo>
                    <a:pt x="430" y="733"/>
                  </a:lnTo>
                  <a:cubicBezTo>
                    <a:pt x="454" y="719"/>
                    <a:pt x="478" y="704"/>
                    <a:pt x="502" y="692"/>
                  </a:cubicBezTo>
                  <a:lnTo>
                    <a:pt x="93" y="22"/>
                  </a:lnTo>
                  <a:cubicBezTo>
                    <a:pt x="85" y="7"/>
                    <a:pt x="71" y="0"/>
                    <a:pt x="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3767;p59">
              <a:extLst>
                <a:ext uri="{FF2B5EF4-FFF2-40B4-BE49-F238E27FC236}">
                  <a16:creationId xmlns:a16="http://schemas.microsoft.com/office/drawing/2014/main" id="{963D874F-2EFC-1844-98E4-4CC688D89966}"/>
                </a:ext>
              </a:extLst>
            </p:cNvPr>
            <p:cNvSpPr/>
            <p:nvPr/>
          </p:nvSpPr>
          <p:spPr>
            <a:xfrm>
              <a:off x="5182196" y="1998344"/>
              <a:ext cx="57731" cy="84730"/>
            </a:xfrm>
            <a:custGeom>
              <a:avLst/>
              <a:gdLst/>
              <a:ahLst/>
              <a:cxnLst/>
              <a:rect l="l" t="t" r="r" b="b"/>
              <a:pathLst>
                <a:path w="635" h="932" extrusionOk="0">
                  <a:moveTo>
                    <a:pt x="58" y="1"/>
                  </a:moveTo>
                  <a:cubicBezTo>
                    <a:pt x="29" y="1"/>
                    <a:pt x="0" y="33"/>
                    <a:pt x="22" y="65"/>
                  </a:cubicBezTo>
                  <a:lnTo>
                    <a:pt x="552" y="931"/>
                  </a:lnTo>
                  <a:cubicBezTo>
                    <a:pt x="579" y="923"/>
                    <a:pt x="608" y="914"/>
                    <a:pt x="635" y="907"/>
                  </a:cubicBezTo>
                  <a:lnTo>
                    <a:pt x="93" y="23"/>
                  </a:lnTo>
                  <a:cubicBezTo>
                    <a:pt x="85" y="7"/>
                    <a:pt x="71" y="1"/>
                    <a:pt x="5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3768;p59">
              <a:extLst>
                <a:ext uri="{FF2B5EF4-FFF2-40B4-BE49-F238E27FC236}">
                  <a16:creationId xmlns:a16="http://schemas.microsoft.com/office/drawing/2014/main" id="{F695DC7E-0EC1-1A41-BF74-A866DA79C0CD}"/>
                </a:ext>
              </a:extLst>
            </p:cNvPr>
            <p:cNvSpPr/>
            <p:nvPr/>
          </p:nvSpPr>
          <p:spPr>
            <a:xfrm>
              <a:off x="5086737" y="2058256"/>
              <a:ext cx="46730" cy="67821"/>
            </a:xfrm>
            <a:custGeom>
              <a:avLst/>
              <a:gdLst/>
              <a:ahLst/>
              <a:cxnLst/>
              <a:rect l="l" t="t" r="r" b="b"/>
              <a:pathLst>
                <a:path w="514" h="746" extrusionOk="0">
                  <a:moveTo>
                    <a:pt x="59" y="1"/>
                  </a:moveTo>
                  <a:cubicBezTo>
                    <a:pt x="30" y="1"/>
                    <a:pt x="1" y="32"/>
                    <a:pt x="23" y="66"/>
                  </a:cubicBezTo>
                  <a:lnTo>
                    <a:pt x="439" y="745"/>
                  </a:lnTo>
                  <a:cubicBezTo>
                    <a:pt x="463" y="733"/>
                    <a:pt x="488" y="720"/>
                    <a:pt x="513" y="708"/>
                  </a:cubicBezTo>
                  <a:lnTo>
                    <a:pt x="94" y="22"/>
                  </a:lnTo>
                  <a:cubicBezTo>
                    <a:pt x="85" y="7"/>
                    <a:pt x="72" y="1"/>
                    <a:pt x="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3769;p59">
              <a:extLst>
                <a:ext uri="{FF2B5EF4-FFF2-40B4-BE49-F238E27FC236}">
                  <a16:creationId xmlns:a16="http://schemas.microsoft.com/office/drawing/2014/main" id="{BFC714E4-DD63-A143-91A0-232FDEDF52B6}"/>
                </a:ext>
              </a:extLst>
            </p:cNvPr>
            <p:cNvSpPr/>
            <p:nvPr/>
          </p:nvSpPr>
          <p:spPr>
            <a:xfrm>
              <a:off x="5256291" y="2023527"/>
              <a:ext cx="34639" cy="46002"/>
            </a:xfrm>
            <a:custGeom>
              <a:avLst/>
              <a:gdLst/>
              <a:ahLst/>
              <a:cxnLst/>
              <a:rect l="l" t="t" r="r" b="b"/>
              <a:pathLst>
                <a:path w="381" h="506" extrusionOk="0">
                  <a:moveTo>
                    <a:pt x="0" y="0"/>
                  </a:moveTo>
                  <a:lnTo>
                    <a:pt x="299" y="490"/>
                  </a:lnTo>
                  <a:cubicBezTo>
                    <a:pt x="302" y="496"/>
                    <a:pt x="309" y="502"/>
                    <a:pt x="315" y="505"/>
                  </a:cubicBezTo>
                  <a:lnTo>
                    <a:pt x="363" y="496"/>
                  </a:lnTo>
                  <a:cubicBezTo>
                    <a:pt x="377" y="483"/>
                    <a:pt x="380" y="463"/>
                    <a:pt x="371" y="447"/>
                  </a:cubicBezTo>
                  <a:lnTo>
                    <a:pt x="244" y="239"/>
                  </a:lnTo>
                  <a:lnTo>
                    <a:pt x="0"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3770;p59">
              <a:extLst>
                <a:ext uri="{FF2B5EF4-FFF2-40B4-BE49-F238E27FC236}">
                  <a16:creationId xmlns:a16="http://schemas.microsoft.com/office/drawing/2014/main" id="{1E817C80-1768-2447-9ECE-CDE0806D00CB}"/>
                </a:ext>
              </a:extLst>
            </p:cNvPr>
            <p:cNvSpPr/>
            <p:nvPr/>
          </p:nvSpPr>
          <p:spPr>
            <a:xfrm>
              <a:off x="5204197" y="1988162"/>
              <a:ext cx="59913" cy="88003"/>
            </a:xfrm>
            <a:custGeom>
              <a:avLst/>
              <a:gdLst/>
              <a:ahLst/>
              <a:cxnLst/>
              <a:rect l="l" t="t" r="r" b="b"/>
              <a:pathLst>
                <a:path w="659" h="968" extrusionOk="0">
                  <a:moveTo>
                    <a:pt x="58" y="0"/>
                  </a:moveTo>
                  <a:cubicBezTo>
                    <a:pt x="29" y="0"/>
                    <a:pt x="0" y="32"/>
                    <a:pt x="22" y="65"/>
                  </a:cubicBezTo>
                  <a:lnTo>
                    <a:pt x="573" y="967"/>
                  </a:lnTo>
                  <a:cubicBezTo>
                    <a:pt x="603" y="959"/>
                    <a:pt x="630" y="953"/>
                    <a:pt x="659" y="947"/>
                  </a:cubicBezTo>
                  <a:lnTo>
                    <a:pt x="94" y="22"/>
                  </a:lnTo>
                  <a:cubicBezTo>
                    <a:pt x="85" y="7"/>
                    <a:pt x="72" y="0"/>
                    <a:pt x="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3771;p59">
              <a:extLst>
                <a:ext uri="{FF2B5EF4-FFF2-40B4-BE49-F238E27FC236}">
                  <a16:creationId xmlns:a16="http://schemas.microsoft.com/office/drawing/2014/main" id="{8BBA9818-EEC5-5F44-AE8D-C53F80BA01A2}"/>
                </a:ext>
              </a:extLst>
            </p:cNvPr>
            <p:cNvSpPr/>
            <p:nvPr/>
          </p:nvSpPr>
          <p:spPr>
            <a:xfrm>
              <a:off x="5036553" y="2089167"/>
              <a:ext cx="45548" cy="67003"/>
            </a:xfrm>
            <a:custGeom>
              <a:avLst/>
              <a:gdLst/>
              <a:ahLst/>
              <a:cxnLst/>
              <a:rect l="l" t="t" r="r" b="b"/>
              <a:pathLst>
                <a:path w="501" h="737" extrusionOk="0">
                  <a:moveTo>
                    <a:pt x="58" y="1"/>
                  </a:moveTo>
                  <a:cubicBezTo>
                    <a:pt x="29" y="1"/>
                    <a:pt x="1" y="32"/>
                    <a:pt x="21" y="65"/>
                  </a:cubicBezTo>
                  <a:lnTo>
                    <a:pt x="431" y="736"/>
                  </a:lnTo>
                  <a:cubicBezTo>
                    <a:pt x="454" y="720"/>
                    <a:pt x="477" y="705"/>
                    <a:pt x="500" y="690"/>
                  </a:cubicBezTo>
                  <a:lnTo>
                    <a:pt x="92" y="21"/>
                  </a:lnTo>
                  <a:cubicBezTo>
                    <a:pt x="83" y="6"/>
                    <a:pt x="71" y="1"/>
                    <a:pt x="5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3772;p59">
              <a:extLst>
                <a:ext uri="{FF2B5EF4-FFF2-40B4-BE49-F238E27FC236}">
                  <a16:creationId xmlns:a16="http://schemas.microsoft.com/office/drawing/2014/main" id="{0C9A327E-6509-B042-BD8D-34F7106314BC}"/>
                </a:ext>
              </a:extLst>
            </p:cNvPr>
            <p:cNvSpPr/>
            <p:nvPr/>
          </p:nvSpPr>
          <p:spPr>
            <a:xfrm>
              <a:off x="4956094" y="2157625"/>
              <a:ext cx="39912" cy="71094"/>
            </a:xfrm>
            <a:custGeom>
              <a:avLst/>
              <a:gdLst/>
              <a:ahLst/>
              <a:cxnLst/>
              <a:rect l="l" t="t" r="r" b="b"/>
              <a:pathLst>
                <a:path w="439" h="782" extrusionOk="0">
                  <a:moveTo>
                    <a:pt x="0" y="1"/>
                  </a:moveTo>
                  <a:lnTo>
                    <a:pt x="30" y="210"/>
                  </a:lnTo>
                  <a:lnTo>
                    <a:pt x="380" y="781"/>
                  </a:lnTo>
                  <a:cubicBezTo>
                    <a:pt x="399" y="761"/>
                    <a:pt x="420" y="738"/>
                    <a:pt x="439" y="718"/>
                  </a:cubicBez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3773;p59">
              <a:extLst>
                <a:ext uri="{FF2B5EF4-FFF2-40B4-BE49-F238E27FC236}">
                  <a16:creationId xmlns:a16="http://schemas.microsoft.com/office/drawing/2014/main" id="{123D6ED5-CFB4-B543-971C-D4B752E2D307}"/>
                </a:ext>
              </a:extLst>
            </p:cNvPr>
            <p:cNvSpPr/>
            <p:nvPr/>
          </p:nvSpPr>
          <p:spPr>
            <a:xfrm>
              <a:off x="4991550" y="2114350"/>
              <a:ext cx="48821" cy="72639"/>
            </a:xfrm>
            <a:custGeom>
              <a:avLst/>
              <a:gdLst/>
              <a:ahLst/>
              <a:cxnLst/>
              <a:rect l="l" t="t" r="r" b="b"/>
              <a:pathLst>
                <a:path w="537" h="799" extrusionOk="0">
                  <a:moveTo>
                    <a:pt x="58" y="0"/>
                  </a:moveTo>
                  <a:cubicBezTo>
                    <a:pt x="29" y="0"/>
                    <a:pt x="0" y="32"/>
                    <a:pt x="23" y="65"/>
                  </a:cubicBezTo>
                  <a:lnTo>
                    <a:pt x="470" y="798"/>
                  </a:lnTo>
                  <a:cubicBezTo>
                    <a:pt x="492" y="781"/>
                    <a:pt x="514" y="763"/>
                    <a:pt x="536" y="744"/>
                  </a:cubicBezTo>
                  <a:lnTo>
                    <a:pt x="93" y="22"/>
                  </a:lnTo>
                  <a:cubicBezTo>
                    <a:pt x="84" y="7"/>
                    <a:pt x="71" y="0"/>
                    <a:pt x="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3774;p59">
              <a:extLst>
                <a:ext uri="{FF2B5EF4-FFF2-40B4-BE49-F238E27FC236}">
                  <a16:creationId xmlns:a16="http://schemas.microsoft.com/office/drawing/2014/main" id="{613296C6-3A98-C340-9030-3B8421EAD437}"/>
                </a:ext>
              </a:extLst>
            </p:cNvPr>
            <p:cNvSpPr/>
            <p:nvPr/>
          </p:nvSpPr>
          <p:spPr>
            <a:xfrm>
              <a:off x="4967185" y="2135078"/>
              <a:ext cx="48821" cy="73275"/>
            </a:xfrm>
            <a:custGeom>
              <a:avLst/>
              <a:gdLst/>
              <a:ahLst/>
              <a:cxnLst/>
              <a:rect l="l" t="t" r="r" b="b"/>
              <a:pathLst>
                <a:path w="537" h="806" extrusionOk="0">
                  <a:moveTo>
                    <a:pt x="58" y="0"/>
                  </a:moveTo>
                  <a:cubicBezTo>
                    <a:pt x="29" y="0"/>
                    <a:pt x="0" y="32"/>
                    <a:pt x="22" y="65"/>
                  </a:cubicBezTo>
                  <a:lnTo>
                    <a:pt x="475" y="806"/>
                  </a:lnTo>
                  <a:cubicBezTo>
                    <a:pt x="494" y="787"/>
                    <a:pt x="516" y="766"/>
                    <a:pt x="537" y="747"/>
                  </a:cubicBezTo>
                  <a:lnTo>
                    <a:pt x="93" y="22"/>
                  </a:lnTo>
                  <a:cubicBezTo>
                    <a:pt x="85" y="7"/>
                    <a:pt x="71" y="0"/>
                    <a:pt x="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3775;p59">
              <a:extLst>
                <a:ext uri="{FF2B5EF4-FFF2-40B4-BE49-F238E27FC236}">
                  <a16:creationId xmlns:a16="http://schemas.microsoft.com/office/drawing/2014/main" id="{40A11996-01A4-7A4C-BC68-3BD67EE67789}"/>
                </a:ext>
              </a:extLst>
            </p:cNvPr>
            <p:cNvSpPr/>
            <p:nvPr/>
          </p:nvSpPr>
          <p:spPr>
            <a:xfrm>
              <a:off x="5013188" y="2103531"/>
              <a:ext cx="46276" cy="68457"/>
            </a:xfrm>
            <a:custGeom>
              <a:avLst/>
              <a:gdLst/>
              <a:ahLst/>
              <a:cxnLst/>
              <a:rect l="l" t="t" r="r" b="b"/>
              <a:pathLst>
                <a:path w="509" h="753" extrusionOk="0">
                  <a:moveTo>
                    <a:pt x="57" y="0"/>
                  </a:moveTo>
                  <a:cubicBezTo>
                    <a:pt x="28" y="0"/>
                    <a:pt x="0" y="31"/>
                    <a:pt x="21" y="64"/>
                  </a:cubicBezTo>
                  <a:lnTo>
                    <a:pt x="441" y="752"/>
                  </a:lnTo>
                  <a:cubicBezTo>
                    <a:pt x="464" y="735"/>
                    <a:pt x="487" y="718"/>
                    <a:pt x="509" y="702"/>
                  </a:cubicBezTo>
                  <a:lnTo>
                    <a:pt x="91" y="21"/>
                  </a:lnTo>
                  <a:cubicBezTo>
                    <a:pt x="82" y="7"/>
                    <a:pt x="69" y="0"/>
                    <a:pt x="5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3776;p59">
              <a:extLst>
                <a:ext uri="{FF2B5EF4-FFF2-40B4-BE49-F238E27FC236}">
                  <a16:creationId xmlns:a16="http://schemas.microsoft.com/office/drawing/2014/main" id="{426B8852-BFA1-0A4A-808B-B493FA0A3781}"/>
                </a:ext>
              </a:extLst>
            </p:cNvPr>
            <p:cNvSpPr/>
            <p:nvPr/>
          </p:nvSpPr>
          <p:spPr>
            <a:xfrm>
              <a:off x="4863726" y="1796880"/>
              <a:ext cx="123553" cy="108004"/>
            </a:xfrm>
            <a:custGeom>
              <a:avLst/>
              <a:gdLst/>
              <a:ahLst/>
              <a:cxnLst/>
              <a:rect l="l" t="t" r="r" b="b"/>
              <a:pathLst>
                <a:path w="1359" h="1188" extrusionOk="0">
                  <a:moveTo>
                    <a:pt x="785" y="1"/>
                  </a:moveTo>
                  <a:cubicBezTo>
                    <a:pt x="697" y="1"/>
                    <a:pt x="625" y="56"/>
                    <a:pt x="625" y="56"/>
                  </a:cubicBezTo>
                  <a:cubicBezTo>
                    <a:pt x="589" y="45"/>
                    <a:pt x="557" y="41"/>
                    <a:pt x="528" y="41"/>
                  </a:cubicBezTo>
                  <a:cubicBezTo>
                    <a:pt x="352" y="41"/>
                    <a:pt x="312" y="211"/>
                    <a:pt x="312" y="211"/>
                  </a:cubicBezTo>
                  <a:cubicBezTo>
                    <a:pt x="73" y="246"/>
                    <a:pt x="168" y="457"/>
                    <a:pt x="169" y="458"/>
                  </a:cubicBezTo>
                  <a:lnTo>
                    <a:pt x="169" y="458"/>
                  </a:lnTo>
                  <a:cubicBezTo>
                    <a:pt x="0" y="569"/>
                    <a:pt x="176" y="760"/>
                    <a:pt x="176" y="760"/>
                  </a:cubicBezTo>
                  <a:cubicBezTo>
                    <a:pt x="114" y="982"/>
                    <a:pt x="332" y="1004"/>
                    <a:pt x="332" y="1004"/>
                  </a:cubicBezTo>
                  <a:cubicBezTo>
                    <a:pt x="357" y="1138"/>
                    <a:pt x="463" y="1168"/>
                    <a:pt x="555" y="1168"/>
                  </a:cubicBezTo>
                  <a:cubicBezTo>
                    <a:pt x="632" y="1168"/>
                    <a:pt x="700" y="1146"/>
                    <a:pt x="700" y="1146"/>
                  </a:cubicBezTo>
                  <a:cubicBezTo>
                    <a:pt x="738" y="1176"/>
                    <a:pt x="776" y="1188"/>
                    <a:pt x="812" y="1188"/>
                  </a:cubicBezTo>
                  <a:cubicBezTo>
                    <a:pt x="956" y="1188"/>
                    <a:pt x="1065" y="996"/>
                    <a:pt x="1065" y="996"/>
                  </a:cubicBezTo>
                  <a:cubicBezTo>
                    <a:pt x="1304" y="942"/>
                    <a:pt x="1246" y="646"/>
                    <a:pt x="1246" y="646"/>
                  </a:cubicBezTo>
                  <a:cubicBezTo>
                    <a:pt x="1358" y="437"/>
                    <a:pt x="1173" y="322"/>
                    <a:pt x="1173" y="322"/>
                  </a:cubicBezTo>
                  <a:cubicBezTo>
                    <a:pt x="1188" y="132"/>
                    <a:pt x="1006" y="125"/>
                    <a:pt x="980" y="125"/>
                  </a:cubicBezTo>
                  <a:cubicBezTo>
                    <a:pt x="978" y="125"/>
                    <a:pt x="977" y="125"/>
                    <a:pt x="977" y="125"/>
                  </a:cubicBezTo>
                  <a:cubicBezTo>
                    <a:pt x="919" y="29"/>
                    <a:pt x="848" y="1"/>
                    <a:pt x="78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3777;p59">
              <a:extLst>
                <a:ext uri="{FF2B5EF4-FFF2-40B4-BE49-F238E27FC236}">
                  <a16:creationId xmlns:a16="http://schemas.microsoft.com/office/drawing/2014/main" id="{53B61223-BC86-424E-9530-F17E8D46BD6A}"/>
                </a:ext>
              </a:extLst>
            </p:cNvPr>
            <p:cNvSpPr/>
            <p:nvPr/>
          </p:nvSpPr>
          <p:spPr>
            <a:xfrm>
              <a:off x="4849907" y="2370816"/>
              <a:ext cx="466303" cy="707572"/>
            </a:xfrm>
            <a:custGeom>
              <a:avLst/>
              <a:gdLst/>
              <a:ahLst/>
              <a:cxnLst/>
              <a:rect l="l" t="t" r="r" b="b"/>
              <a:pathLst>
                <a:path w="5129" h="7783" extrusionOk="0">
                  <a:moveTo>
                    <a:pt x="869" y="0"/>
                  </a:moveTo>
                  <a:cubicBezTo>
                    <a:pt x="814" y="0"/>
                    <a:pt x="759" y="28"/>
                    <a:pt x="728" y="81"/>
                  </a:cubicBezTo>
                  <a:lnTo>
                    <a:pt x="33" y="1233"/>
                  </a:lnTo>
                  <a:cubicBezTo>
                    <a:pt x="0" y="1285"/>
                    <a:pt x="0" y="1353"/>
                    <a:pt x="35" y="1406"/>
                  </a:cubicBezTo>
                  <a:cubicBezTo>
                    <a:pt x="154" y="1573"/>
                    <a:pt x="347" y="1747"/>
                    <a:pt x="589" y="1920"/>
                  </a:cubicBezTo>
                  <a:lnTo>
                    <a:pt x="339" y="4518"/>
                  </a:lnTo>
                  <a:cubicBezTo>
                    <a:pt x="313" y="4780"/>
                    <a:pt x="507" y="5015"/>
                    <a:pt x="769" y="5040"/>
                  </a:cubicBezTo>
                  <a:lnTo>
                    <a:pt x="1425" y="5102"/>
                  </a:lnTo>
                  <a:cubicBezTo>
                    <a:pt x="1440" y="5103"/>
                    <a:pt x="1456" y="5104"/>
                    <a:pt x="1471" y="5104"/>
                  </a:cubicBezTo>
                  <a:cubicBezTo>
                    <a:pt x="1715" y="5104"/>
                    <a:pt x="1923" y="4920"/>
                    <a:pt x="1947" y="4673"/>
                  </a:cubicBezTo>
                  <a:lnTo>
                    <a:pt x="2129" y="2770"/>
                  </a:lnTo>
                  <a:cubicBezTo>
                    <a:pt x="2254" y="2829"/>
                    <a:pt x="2378" y="2884"/>
                    <a:pt x="2501" y="2938"/>
                  </a:cubicBezTo>
                  <a:lnTo>
                    <a:pt x="2094" y="7175"/>
                  </a:lnTo>
                  <a:cubicBezTo>
                    <a:pt x="2069" y="7449"/>
                    <a:pt x="2270" y="7694"/>
                    <a:pt x="2545" y="7720"/>
                  </a:cubicBezTo>
                  <a:lnTo>
                    <a:pt x="3156" y="7780"/>
                  </a:lnTo>
                  <a:cubicBezTo>
                    <a:pt x="3173" y="7781"/>
                    <a:pt x="3189" y="7782"/>
                    <a:pt x="3205" y="7782"/>
                  </a:cubicBezTo>
                  <a:cubicBezTo>
                    <a:pt x="3460" y="7782"/>
                    <a:pt x="3677" y="7588"/>
                    <a:pt x="3702" y="7329"/>
                  </a:cubicBezTo>
                  <a:lnTo>
                    <a:pt x="4063" y="3561"/>
                  </a:lnTo>
                  <a:cubicBezTo>
                    <a:pt x="4112" y="3579"/>
                    <a:pt x="4157" y="3595"/>
                    <a:pt x="4195" y="3609"/>
                  </a:cubicBezTo>
                  <a:cubicBezTo>
                    <a:pt x="4212" y="3615"/>
                    <a:pt x="4231" y="3618"/>
                    <a:pt x="4248" y="3618"/>
                  </a:cubicBezTo>
                  <a:cubicBezTo>
                    <a:pt x="4312" y="3618"/>
                    <a:pt x="4372" y="3581"/>
                    <a:pt x="4399" y="3519"/>
                  </a:cubicBezTo>
                  <a:lnTo>
                    <a:pt x="5084" y="1947"/>
                  </a:lnTo>
                  <a:cubicBezTo>
                    <a:pt x="5129" y="1846"/>
                    <a:pt x="5062" y="1730"/>
                    <a:pt x="4953" y="1717"/>
                  </a:cubicBezTo>
                  <a:cubicBezTo>
                    <a:pt x="3057" y="1474"/>
                    <a:pt x="1442" y="381"/>
                    <a:pt x="966" y="32"/>
                  </a:cubicBezTo>
                  <a:cubicBezTo>
                    <a:pt x="936" y="10"/>
                    <a:pt x="903" y="0"/>
                    <a:pt x="8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3778;p59">
              <a:extLst>
                <a:ext uri="{FF2B5EF4-FFF2-40B4-BE49-F238E27FC236}">
                  <a16:creationId xmlns:a16="http://schemas.microsoft.com/office/drawing/2014/main" id="{4BF12588-C8BE-B849-9C3E-1FBAF4CBB0A5}"/>
                </a:ext>
              </a:extLst>
            </p:cNvPr>
            <p:cNvSpPr/>
            <p:nvPr/>
          </p:nvSpPr>
          <p:spPr>
            <a:xfrm>
              <a:off x="4850725" y="2370816"/>
              <a:ext cx="465667" cy="706208"/>
            </a:xfrm>
            <a:custGeom>
              <a:avLst/>
              <a:gdLst/>
              <a:ahLst/>
              <a:cxnLst/>
              <a:rect l="l" t="t" r="r" b="b"/>
              <a:pathLst>
                <a:path w="5122" h="7768" extrusionOk="0">
                  <a:moveTo>
                    <a:pt x="998" y="483"/>
                  </a:moveTo>
                  <a:lnTo>
                    <a:pt x="1769" y="798"/>
                  </a:lnTo>
                  <a:lnTo>
                    <a:pt x="1128" y="826"/>
                  </a:lnTo>
                  <a:lnTo>
                    <a:pt x="998" y="483"/>
                  </a:lnTo>
                  <a:close/>
                  <a:moveTo>
                    <a:pt x="906" y="514"/>
                  </a:moveTo>
                  <a:lnTo>
                    <a:pt x="1033" y="852"/>
                  </a:lnTo>
                  <a:lnTo>
                    <a:pt x="479" y="625"/>
                  </a:lnTo>
                  <a:lnTo>
                    <a:pt x="906" y="514"/>
                  </a:lnTo>
                  <a:close/>
                  <a:moveTo>
                    <a:pt x="1946" y="869"/>
                  </a:moveTo>
                  <a:lnTo>
                    <a:pt x="2720" y="1186"/>
                  </a:lnTo>
                  <a:lnTo>
                    <a:pt x="2142" y="1241"/>
                  </a:lnTo>
                  <a:lnTo>
                    <a:pt x="1946" y="869"/>
                  </a:lnTo>
                  <a:close/>
                  <a:moveTo>
                    <a:pt x="1848" y="891"/>
                  </a:moveTo>
                  <a:lnTo>
                    <a:pt x="2044" y="1265"/>
                  </a:lnTo>
                  <a:lnTo>
                    <a:pt x="1202" y="921"/>
                  </a:lnTo>
                  <a:lnTo>
                    <a:pt x="1848" y="891"/>
                  </a:lnTo>
                  <a:close/>
                  <a:moveTo>
                    <a:pt x="741" y="972"/>
                  </a:moveTo>
                  <a:lnTo>
                    <a:pt x="1552" y="1303"/>
                  </a:lnTo>
                  <a:lnTo>
                    <a:pt x="879" y="1334"/>
                  </a:lnTo>
                  <a:lnTo>
                    <a:pt x="741" y="972"/>
                  </a:lnTo>
                  <a:close/>
                  <a:moveTo>
                    <a:pt x="656" y="1023"/>
                  </a:moveTo>
                  <a:lnTo>
                    <a:pt x="800" y="1401"/>
                  </a:lnTo>
                  <a:cubicBezTo>
                    <a:pt x="800" y="1402"/>
                    <a:pt x="801" y="1404"/>
                    <a:pt x="803" y="1406"/>
                  </a:cubicBezTo>
                  <a:lnTo>
                    <a:pt x="170" y="1148"/>
                  </a:lnTo>
                  <a:lnTo>
                    <a:pt x="656" y="1023"/>
                  </a:lnTo>
                  <a:close/>
                  <a:moveTo>
                    <a:pt x="2888" y="1255"/>
                  </a:moveTo>
                  <a:lnTo>
                    <a:pt x="3701" y="1588"/>
                  </a:lnTo>
                  <a:lnTo>
                    <a:pt x="3095" y="1637"/>
                  </a:lnTo>
                  <a:lnTo>
                    <a:pt x="2888" y="1255"/>
                  </a:lnTo>
                  <a:close/>
                  <a:moveTo>
                    <a:pt x="2790" y="1277"/>
                  </a:moveTo>
                  <a:lnTo>
                    <a:pt x="2992" y="1653"/>
                  </a:lnTo>
                  <a:lnTo>
                    <a:pt x="2210" y="1333"/>
                  </a:lnTo>
                  <a:lnTo>
                    <a:pt x="2790" y="1277"/>
                  </a:lnTo>
                  <a:close/>
                  <a:moveTo>
                    <a:pt x="1688" y="1358"/>
                  </a:moveTo>
                  <a:lnTo>
                    <a:pt x="2498" y="1691"/>
                  </a:lnTo>
                  <a:lnTo>
                    <a:pt x="1892" y="1749"/>
                  </a:lnTo>
                  <a:lnTo>
                    <a:pt x="1688" y="1358"/>
                  </a:lnTo>
                  <a:close/>
                  <a:moveTo>
                    <a:pt x="1598" y="1399"/>
                  </a:moveTo>
                  <a:lnTo>
                    <a:pt x="1822" y="1822"/>
                  </a:lnTo>
                  <a:lnTo>
                    <a:pt x="868" y="1431"/>
                  </a:lnTo>
                  <a:lnTo>
                    <a:pt x="1598" y="1399"/>
                  </a:lnTo>
                  <a:close/>
                  <a:moveTo>
                    <a:pt x="515" y="1527"/>
                  </a:moveTo>
                  <a:lnTo>
                    <a:pt x="1324" y="1858"/>
                  </a:lnTo>
                  <a:lnTo>
                    <a:pt x="651" y="1890"/>
                  </a:lnTo>
                  <a:lnTo>
                    <a:pt x="515" y="1527"/>
                  </a:lnTo>
                  <a:close/>
                  <a:moveTo>
                    <a:pt x="3866" y="1654"/>
                  </a:moveTo>
                  <a:lnTo>
                    <a:pt x="4509" y="1917"/>
                  </a:lnTo>
                  <a:lnTo>
                    <a:pt x="4013" y="2004"/>
                  </a:lnTo>
                  <a:lnTo>
                    <a:pt x="3866" y="1654"/>
                  </a:lnTo>
                  <a:close/>
                  <a:moveTo>
                    <a:pt x="3771" y="1679"/>
                  </a:moveTo>
                  <a:lnTo>
                    <a:pt x="3921" y="2032"/>
                  </a:lnTo>
                  <a:lnTo>
                    <a:pt x="3177" y="1728"/>
                  </a:lnTo>
                  <a:lnTo>
                    <a:pt x="3771" y="1679"/>
                  </a:lnTo>
                  <a:close/>
                  <a:moveTo>
                    <a:pt x="2628" y="1743"/>
                  </a:moveTo>
                  <a:lnTo>
                    <a:pt x="3483" y="2093"/>
                  </a:lnTo>
                  <a:lnTo>
                    <a:pt x="2847" y="2145"/>
                  </a:lnTo>
                  <a:lnTo>
                    <a:pt x="2628" y="1743"/>
                  </a:lnTo>
                  <a:close/>
                  <a:moveTo>
                    <a:pt x="2540" y="1784"/>
                  </a:moveTo>
                  <a:lnTo>
                    <a:pt x="2771" y="2210"/>
                  </a:lnTo>
                  <a:lnTo>
                    <a:pt x="1884" y="1849"/>
                  </a:lnTo>
                  <a:lnTo>
                    <a:pt x="2540" y="1784"/>
                  </a:lnTo>
                  <a:close/>
                  <a:moveTo>
                    <a:pt x="1460" y="1915"/>
                  </a:moveTo>
                  <a:lnTo>
                    <a:pt x="2272" y="2246"/>
                  </a:lnTo>
                  <a:lnTo>
                    <a:pt x="1666" y="2305"/>
                  </a:lnTo>
                  <a:lnTo>
                    <a:pt x="1460" y="1915"/>
                  </a:lnTo>
                  <a:close/>
                  <a:moveTo>
                    <a:pt x="1371" y="1955"/>
                  </a:moveTo>
                  <a:lnTo>
                    <a:pt x="1587" y="2366"/>
                  </a:lnTo>
                  <a:lnTo>
                    <a:pt x="659" y="1987"/>
                  </a:lnTo>
                  <a:lnTo>
                    <a:pt x="1371" y="1955"/>
                  </a:lnTo>
                  <a:close/>
                  <a:moveTo>
                    <a:pt x="4570" y="2006"/>
                  </a:moveTo>
                  <a:lnTo>
                    <a:pt x="4790" y="2387"/>
                  </a:lnTo>
                  <a:lnTo>
                    <a:pt x="4072" y="2093"/>
                  </a:lnTo>
                  <a:lnTo>
                    <a:pt x="4570" y="2006"/>
                  </a:lnTo>
                  <a:close/>
                  <a:moveTo>
                    <a:pt x="3610" y="2145"/>
                  </a:moveTo>
                  <a:lnTo>
                    <a:pt x="4284" y="2420"/>
                  </a:lnTo>
                  <a:lnTo>
                    <a:pt x="3766" y="2510"/>
                  </a:lnTo>
                  <a:lnTo>
                    <a:pt x="3610" y="2145"/>
                  </a:lnTo>
                  <a:close/>
                  <a:moveTo>
                    <a:pt x="3521" y="2188"/>
                  </a:moveTo>
                  <a:lnTo>
                    <a:pt x="3690" y="2585"/>
                  </a:lnTo>
                  <a:cubicBezTo>
                    <a:pt x="3690" y="2585"/>
                    <a:pt x="3692" y="2586"/>
                    <a:pt x="3692" y="2586"/>
                  </a:cubicBezTo>
                  <a:lnTo>
                    <a:pt x="2848" y="2241"/>
                  </a:lnTo>
                  <a:lnTo>
                    <a:pt x="3521" y="2188"/>
                  </a:lnTo>
                  <a:close/>
                  <a:moveTo>
                    <a:pt x="2402" y="2297"/>
                  </a:moveTo>
                  <a:lnTo>
                    <a:pt x="3255" y="2647"/>
                  </a:lnTo>
                  <a:lnTo>
                    <a:pt x="2619" y="2697"/>
                  </a:lnTo>
                  <a:lnTo>
                    <a:pt x="2402" y="2297"/>
                  </a:lnTo>
                  <a:close/>
                  <a:moveTo>
                    <a:pt x="2313" y="2338"/>
                  </a:moveTo>
                  <a:lnTo>
                    <a:pt x="2538" y="2753"/>
                  </a:lnTo>
                  <a:lnTo>
                    <a:pt x="1675" y="2400"/>
                  </a:lnTo>
                  <a:lnTo>
                    <a:pt x="2313" y="2338"/>
                  </a:lnTo>
                  <a:close/>
                  <a:moveTo>
                    <a:pt x="1205" y="2447"/>
                  </a:moveTo>
                  <a:lnTo>
                    <a:pt x="2016" y="2780"/>
                  </a:lnTo>
                  <a:lnTo>
                    <a:pt x="1409" y="2838"/>
                  </a:lnTo>
                  <a:lnTo>
                    <a:pt x="1205" y="2447"/>
                  </a:lnTo>
                  <a:close/>
                  <a:moveTo>
                    <a:pt x="4319" y="2514"/>
                  </a:moveTo>
                  <a:lnTo>
                    <a:pt x="4570" y="2946"/>
                  </a:lnTo>
                  <a:lnTo>
                    <a:pt x="3755" y="2613"/>
                  </a:lnTo>
                  <a:lnTo>
                    <a:pt x="4319" y="2514"/>
                  </a:lnTo>
                  <a:close/>
                  <a:moveTo>
                    <a:pt x="3382" y="2700"/>
                  </a:moveTo>
                  <a:lnTo>
                    <a:pt x="4058" y="2976"/>
                  </a:lnTo>
                  <a:lnTo>
                    <a:pt x="3538" y="3066"/>
                  </a:lnTo>
                  <a:lnTo>
                    <a:pt x="3382" y="2700"/>
                  </a:lnTo>
                  <a:close/>
                  <a:moveTo>
                    <a:pt x="3295" y="2740"/>
                  </a:moveTo>
                  <a:lnTo>
                    <a:pt x="3459" y="3129"/>
                  </a:lnTo>
                  <a:lnTo>
                    <a:pt x="2639" y="2794"/>
                  </a:lnTo>
                  <a:lnTo>
                    <a:pt x="3295" y="2740"/>
                  </a:lnTo>
                  <a:close/>
                  <a:moveTo>
                    <a:pt x="4092" y="3069"/>
                  </a:moveTo>
                  <a:lnTo>
                    <a:pt x="4336" y="3490"/>
                  </a:lnTo>
                  <a:lnTo>
                    <a:pt x="3543" y="3166"/>
                  </a:lnTo>
                  <a:lnTo>
                    <a:pt x="4092" y="3069"/>
                  </a:lnTo>
                  <a:close/>
                  <a:moveTo>
                    <a:pt x="3127" y="3235"/>
                  </a:moveTo>
                  <a:lnTo>
                    <a:pt x="3803" y="3512"/>
                  </a:lnTo>
                  <a:lnTo>
                    <a:pt x="3283" y="3601"/>
                  </a:lnTo>
                  <a:lnTo>
                    <a:pt x="3127" y="3235"/>
                  </a:lnTo>
                  <a:close/>
                  <a:moveTo>
                    <a:pt x="1327" y="3218"/>
                  </a:moveTo>
                  <a:lnTo>
                    <a:pt x="1544" y="3630"/>
                  </a:lnTo>
                  <a:lnTo>
                    <a:pt x="615" y="3251"/>
                  </a:lnTo>
                  <a:lnTo>
                    <a:pt x="1327" y="3218"/>
                  </a:lnTo>
                  <a:close/>
                  <a:moveTo>
                    <a:pt x="1161" y="3713"/>
                  </a:moveTo>
                  <a:lnTo>
                    <a:pt x="1971" y="4044"/>
                  </a:lnTo>
                  <a:lnTo>
                    <a:pt x="1365" y="4104"/>
                  </a:lnTo>
                  <a:lnTo>
                    <a:pt x="1161" y="3713"/>
                  </a:lnTo>
                  <a:close/>
                  <a:moveTo>
                    <a:pt x="3250" y="4006"/>
                  </a:moveTo>
                  <a:lnTo>
                    <a:pt x="3416" y="4396"/>
                  </a:lnTo>
                  <a:lnTo>
                    <a:pt x="2596" y="4060"/>
                  </a:lnTo>
                  <a:lnTo>
                    <a:pt x="3250" y="4006"/>
                  </a:lnTo>
                  <a:close/>
                  <a:moveTo>
                    <a:pt x="393" y="4057"/>
                  </a:moveTo>
                  <a:lnTo>
                    <a:pt x="1204" y="4388"/>
                  </a:lnTo>
                  <a:lnTo>
                    <a:pt x="531" y="4418"/>
                  </a:lnTo>
                  <a:lnTo>
                    <a:pt x="393" y="4057"/>
                  </a:lnTo>
                  <a:close/>
                  <a:moveTo>
                    <a:pt x="3082" y="4499"/>
                  </a:moveTo>
                  <a:lnTo>
                    <a:pt x="3757" y="4776"/>
                  </a:lnTo>
                  <a:lnTo>
                    <a:pt x="3239" y="4866"/>
                  </a:lnTo>
                  <a:lnTo>
                    <a:pt x="3082" y="4499"/>
                  </a:lnTo>
                  <a:close/>
                  <a:moveTo>
                    <a:pt x="1249" y="4484"/>
                  </a:moveTo>
                  <a:lnTo>
                    <a:pt x="1466" y="4896"/>
                  </a:lnTo>
                  <a:lnTo>
                    <a:pt x="537" y="4516"/>
                  </a:lnTo>
                  <a:lnTo>
                    <a:pt x="1249" y="4484"/>
                  </a:lnTo>
                  <a:close/>
                  <a:moveTo>
                    <a:pt x="3174" y="5271"/>
                  </a:moveTo>
                  <a:lnTo>
                    <a:pt x="3339" y="5660"/>
                  </a:lnTo>
                  <a:lnTo>
                    <a:pt x="2519" y="5325"/>
                  </a:lnTo>
                  <a:lnTo>
                    <a:pt x="3174" y="5271"/>
                  </a:lnTo>
                  <a:close/>
                  <a:moveTo>
                    <a:pt x="3005" y="5763"/>
                  </a:moveTo>
                  <a:lnTo>
                    <a:pt x="3681" y="6040"/>
                  </a:lnTo>
                  <a:lnTo>
                    <a:pt x="3162" y="6131"/>
                  </a:lnTo>
                  <a:lnTo>
                    <a:pt x="3005" y="5763"/>
                  </a:lnTo>
                  <a:close/>
                  <a:moveTo>
                    <a:pt x="2916" y="5806"/>
                  </a:moveTo>
                  <a:lnTo>
                    <a:pt x="3078" y="6184"/>
                  </a:lnTo>
                  <a:lnTo>
                    <a:pt x="2280" y="5858"/>
                  </a:lnTo>
                  <a:lnTo>
                    <a:pt x="2916" y="5806"/>
                  </a:lnTo>
                  <a:close/>
                  <a:moveTo>
                    <a:pt x="2703" y="6270"/>
                  </a:moveTo>
                  <a:lnTo>
                    <a:pt x="3557" y="6620"/>
                  </a:lnTo>
                  <a:lnTo>
                    <a:pt x="2921" y="6672"/>
                  </a:lnTo>
                  <a:lnTo>
                    <a:pt x="2703" y="6270"/>
                  </a:lnTo>
                  <a:close/>
                  <a:moveTo>
                    <a:pt x="2446" y="6805"/>
                  </a:moveTo>
                  <a:lnTo>
                    <a:pt x="3299" y="7155"/>
                  </a:lnTo>
                  <a:lnTo>
                    <a:pt x="2663" y="7205"/>
                  </a:lnTo>
                  <a:lnTo>
                    <a:pt x="2446" y="6805"/>
                  </a:lnTo>
                  <a:close/>
                  <a:moveTo>
                    <a:pt x="3339" y="7248"/>
                  </a:moveTo>
                  <a:lnTo>
                    <a:pt x="3489" y="7599"/>
                  </a:lnTo>
                  <a:lnTo>
                    <a:pt x="3489" y="7599"/>
                  </a:lnTo>
                  <a:lnTo>
                    <a:pt x="2747" y="7297"/>
                  </a:lnTo>
                  <a:lnTo>
                    <a:pt x="3339" y="7248"/>
                  </a:lnTo>
                  <a:close/>
                  <a:moveTo>
                    <a:pt x="860" y="0"/>
                  </a:moveTo>
                  <a:cubicBezTo>
                    <a:pt x="805" y="0"/>
                    <a:pt x="750" y="28"/>
                    <a:pt x="719" y="81"/>
                  </a:cubicBezTo>
                  <a:lnTo>
                    <a:pt x="580" y="310"/>
                  </a:lnTo>
                  <a:lnTo>
                    <a:pt x="862" y="426"/>
                  </a:lnTo>
                  <a:lnTo>
                    <a:pt x="447" y="532"/>
                  </a:lnTo>
                  <a:lnTo>
                    <a:pt x="293" y="788"/>
                  </a:lnTo>
                  <a:lnTo>
                    <a:pt x="634" y="928"/>
                  </a:lnTo>
                  <a:lnTo>
                    <a:pt x="141" y="1054"/>
                  </a:lnTo>
                  <a:cubicBezTo>
                    <a:pt x="137" y="1056"/>
                    <a:pt x="134" y="1057"/>
                    <a:pt x="129" y="1061"/>
                  </a:cubicBezTo>
                  <a:lnTo>
                    <a:pt x="107" y="1100"/>
                  </a:lnTo>
                  <a:cubicBezTo>
                    <a:pt x="105" y="1105"/>
                    <a:pt x="105" y="1110"/>
                    <a:pt x="107" y="1114"/>
                  </a:cubicBezTo>
                  <a:cubicBezTo>
                    <a:pt x="107" y="1118"/>
                    <a:pt x="108" y="1121"/>
                    <a:pt x="110" y="1124"/>
                  </a:cubicBezTo>
                  <a:lnTo>
                    <a:pt x="94" y="1116"/>
                  </a:lnTo>
                  <a:lnTo>
                    <a:pt x="24" y="1233"/>
                  </a:lnTo>
                  <a:cubicBezTo>
                    <a:pt x="8" y="1260"/>
                    <a:pt x="1" y="1288"/>
                    <a:pt x="1" y="1317"/>
                  </a:cubicBezTo>
                  <a:lnTo>
                    <a:pt x="406" y="1483"/>
                  </a:lnTo>
                  <a:lnTo>
                    <a:pt x="145" y="1551"/>
                  </a:lnTo>
                  <a:cubicBezTo>
                    <a:pt x="170" y="1578"/>
                    <a:pt x="195" y="1603"/>
                    <a:pt x="224" y="1630"/>
                  </a:cubicBezTo>
                  <a:lnTo>
                    <a:pt x="430" y="1578"/>
                  </a:lnTo>
                  <a:lnTo>
                    <a:pt x="550" y="1898"/>
                  </a:lnTo>
                  <a:cubicBezTo>
                    <a:pt x="559" y="1906"/>
                    <a:pt x="569" y="1914"/>
                    <a:pt x="580" y="1920"/>
                  </a:cubicBezTo>
                  <a:lnTo>
                    <a:pt x="553" y="2184"/>
                  </a:lnTo>
                  <a:lnTo>
                    <a:pt x="1067" y="2393"/>
                  </a:lnTo>
                  <a:lnTo>
                    <a:pt x="531" y="2419"/>
                  </a:lnTo>
                  <a:lnTo>
                    <a:pt x="523" y="2517"/>
                  </a:lnTo>
                  <a:lnTo>
                    <a:pt x="1115" y="2490"/>
                  </a:lnTo>
                  <a:lnTo>
                    <a:pt x="1332" y="2906"/>
                  </a:lnTo>
                  <a:lnTo>
                    <a:pt x="1332" y="2906"/>
                  </a:lnTo>
                  <a:lnTo>
                    <a:pt x="517" y="2572"/>
                  </a:lnTo>
                  <a:lnTo>
                    <a:pt x="494" y="2803"/>
                  </a:lnTo>
                  <a:lnTo>
                    <a:pt x="1280" y="3123"/>
                  </a:lnTo>
                  <a:lnTo>
                    <a:pt x="607" y="3155"/>
                  </a:lnTo>
                  <a:lnTo>
                    <a:pt x="491" y="2846"/>
                  </a:lnTo>
                  <a:lnTo>
                    <a:pt x="469" y="3068"/>
                  </a:lnTo>
                  <a:lnTo>
                    <a:pt x="524" y="3215"/>
                  </a:lnTo>
                  <a:lnTo>
                    <a:pt x="458" y="3188"/>
                  </a:lnTo>
                  <a:lnTo>
                    <a:pt x="436" y="3417"/>
                  </a:lnTo>
                  <a:lnTo>
                    <a:pt x="1023" y="3658"/>
                  </a:lnTo>
                  <a:lnTo>
                    <a:pt x="411" y="3687"/>
                  </a:lnTo>
                  <a:lnTo>
                    <a:pt x="401" y="3785"/>
                  </a:lnTo>
                  <a:lnTo>
                    <a:pt x="1071" y="3755"/>
                  </a:lnTo>
                  <a:lnTo>
                    <a:pt x="1294" y="4180"/>
                  </a:lnTo>
                  <a:cubicBezTo>
                    <a:pt x="1297" y="4184"/>
                    <a:pt x="1300" y="4188"/>
                    <a:pt x="1305" y="4191"/>
                  </a:cubicBezTo>
                  <a:lnTo>
                    <a:pt x="398" y="3819"/>
                  </a:lnTo>
                  <a:lnTo>
                    <a:pt x="358" y="4239"/>
                  </a:lnTo>
                  <a:lnTo>
                    <a:pt x="449" y="4480"/>
                  </a:lnTo>
                  <a:lnTo>
                    <a:pt x="339" y="4435"/>
                  </a:lnTo>
                  <a:lnTo>
                    <a:pt x="331" y="4519"/>
                  </a:lnTo>
                  <a:cubicBezTo>
                    <a:pt x="327" y="4571"/>
                    <a:pt x="331" y="4625"/>
                    <a:pt x="344" y="4677"/>
                  </a:cubicBezTo>
                  <a:lnTo>
                    <a:pt x="947" y="4923"/>
                  </a:lnTo>
                  <a:lnTo>
                    <a:pt x="517" y="4943"/>
                  </a:lnTo>
                  <a:cubicBezTo>
                    <a:pt x="575" y="4988"/>
                    <a:pt x="645" y="5018"/>
                    <a:pt x="718" y="5032"/>
                  </a:cubicBezTo>
                  <a:lnTo>
                    <a:pt x="993" y="5019"/>
                  </a:lnTo>
                  <a:lnTo>
                    <a:pt x="1017" y="5065"/>
                  </a:lnTo>
                  <a:lnTo>
                    <a:pt x="1134" y="5076"/>
                  </a:lnTo>
                  <a:lnTo>
                    <a:pt x="1083" y="4980"/>
                  </a:lnTo>
                  <a:lnTo>
                    <a:pt x="1378" y="5100"/>
                  </a:lnTo>
                  <a:lnTo>
                    <a:pt x="1417" y="5103"/>
                  </a:lnTo>
                  <a:cubicBezTo>
                    <a:pt x="1432" y="5105"/>
                    <a:pt x="1447" y="5105"/>
                    <a:pt x="1462" y="5105"/>
                  </a:cubicBezTo>
                  <a:cubicBezTo>
                    <a:pt x="1564" y="5105"/>
                    <a:pt x="1663" y="5072"/>
                    <a:pt x="1746" y="5010"/>
                  </a:cubicBezTo>
                  <a:lnTo>
                    <a:pt x="1553" y="4931"/>
                  </a:lnTo>
                  <a:lnTo>
                    <a:pt x="1851" y="4902"/>
                  </a:lnTo>
                  <a:cubicBezTo>
                    <a:pt x="1873" y="4871"/>
                    <a:pt x="1892" y="4836"/>
                    <a:pt x="1906" y="4799"/>
                  </a:cubicBezTo>
                  <a:lnTo>
                    <a:pt x="1906" y="4799"/>
                  </a:lnTo>
                  <a:lnTo>
                    <a:pt x="1544" y="4834"/>
                  </a:lnTo>
                  <a:lnTo>
                    <a:pt x="1340" y="4443"/>
                  </a:lnTo>
                  <a:lnTo>
                    <a:pt x="1935" y="4687"/>
                  </a:lnTo>
                  <a:cubicBezTo>
                    <a:pt x="1935" y="4682"/>
                    <a:pt x="1938" y="4677"/>
                    <a:pt x="1938" y="4673"/>
                  </a:cubicBezTo>
                  <a:lnTo>
                    <a:pt x="1959" y="4457"/>
                  </a:lnTo>
                  <a:lnTo>
                    <a:pt x="1340" y="4204"/>
                  </a:lnTo>
                  <a:lnTo>
                    <a:pt x="1343" y="4204"/>
                  </a:lnTo>
                  <a:lnTo>
                    <a:pt x="1989" y="4142"/>
                  </a:lnTo>
                  <a:lnTo>
                    <a:pt x="2019" y="3826"/>
                  </a:lnTo>
                  <a:lnTo>
                    <a:pt x="1631" y="3668"/>
                  </a:lnTo>
                  <a:lnTo>
                    <a:pt x="2039" y="3628"/>
                  </a:lnTo>
                  <a:lnTo>
                    <a:pt x="2047" y="3528"/>
                  </a:lnTo>
                  <a:lnTo>
                    <a:pt x="1621" y="3569"/>
                  </a:lnTo>
                  <a:lnTo>
                    <a:pt x="1417" y="3180"/>
                  </a:lnTo>
                  <a:lnTo>
                    <a:pt x="2057" y="3441"/>
                  </a:lnTo>
                  <a:lnTo>
                    <a:pt x="2079" y="3210"/>
                  </a:lnTo>
                  <a:lnTo>
                    <a:pt x="1412" y="2938"/>
                  </a:lnTo>
                  <a:lnTo>
                    <a:pt x="2057" y="2876"/>
                  </a:lnTo>
                  <a:lnTo>
                    <a:pt x="2103" y="2960"/>
                  </a:lnTo>
                  <a:lnTo>
                    <a:pt x="2120" y="2772"/>
                  </a:lnTo>
                  <a:cubicBezTo>
                    <a:pt x="2245" y="2829"/>
                    <a:pt x="2369" y="2886"/>
                    <a:pt x="2492" y="2939"/>
                  </a:cubicBezTo>
                  <a:lnTo>
                    <a:pt x="2489" y="2974"/>
                  </a:lnTo>
                  <a:lnTo>
                    <a:pt x="2999" y="3183"/>
                  </a:lnTo>
                  <a:lnTo>
                    <a:pt x="2465" y="3227"/>
                  </a:lnTo>
                  <a:lnTo>
                    <a:pt x="2456" y="3326"/>
                  </a:lnTo>
                  <a:lnTo>
                    <a:pt x="3038" y="3278"/>
                  </a:lnTo>
                  <a:lnTo>
                    <a:pt x="3206" y="3671"/>
                  </a:lnTo>
                  <a:lnTo>
                    <a:pt x="2452" y="3364"/>
                  </a:lnTo>
                  <a:lnTo>
                    <a:pt x="2430" y="3593"/>
                  </a:lnTo>
                  <a:lnTo>
                    <a:pt x="3211" y="3913"/>
                  </a:lnTo>
                  <a:lnTo>
                    <a:pt x="2574" y="3965"/>
                  </a:lnTo>
                  <a:lnTo>
                    <a:pt x="2421" y="3682"/>
                  </a:lnTo>
                  <a:lnTo>
                    <a:pt x="2405" y="3856"/>
                  </a:lnTo>
                  <a:lnTo>
                    <a:pt x="2494" y="4019"/>
                  </a:lnTo>
                  <a:lnTo>
                    <a:pt x="2392" y="3978"/>
                  </a:lnTo>
                  <a:lnTo>
                    <a:pt x="2370" y="4209"/>
                  </a:lnTo>
                  <a:lnTo>
                    <a:pt x="2954" y="4448"/>
                  </a:lnTo>
                  <a:lnTo>
                    <a:pt x="2343" y="4497"/>
                  </a:lnTo>
                  <a:lnTo>
                    <a:pt x="2334" y="4597"/>
                  </a:lnTo>
                  <a:lnTo>
                    <a:pt x="2334" y="4597"/>
                  </a:lnTo>
                  <a:lnTo>
                    <a:pt x="2994" y="4543"/>
                  </a:lnTo>
                  <a:lnTo>
                    <a:pt x="3163" y="4940"/>
                  </a:lnTo>
                  <a:cubicBezTo>
                    <a:pt x="3166" y="4947"/>
                    <a:pt x="3171" y="4951"/>
                    <a:pt x="3177" y="4956"/>
                  </a:cubicBezTo>
                  <a:lnTo>
                    <a:pt x="2332" y="4611"/>
                  </a:lnTo>
                  <a:lnTo>
                    <a:pt x="2310" y="4840"/>
                  </a:lnTo>
                  <a:lnTo>
                    <a:pt x="3133" y="5178"/>
                  </a:lnTo>
                  <a:lnTo>
                    <a:pt x="2497" y="5230"/>
                  </a:lnTo>
                  <a:lnTo>
                    <a:pt x="2307" y="4877"/>
                  </a:lnTo>
                  <a:lnTo>
                    <a:pt x="2289" y="5051"/>
                  </a:lnTo>
                  <a:lnTo>
                    <a:pt x="2416" y="5284"/>
                  </a:lnTo>
                  <a:lnTo>
                    <a:pt x="2272" y="5225"/>
                  </a:lnTo>
                  <a:lnTo>
                    <a:pt x="2250" y="5455"/>
                  </a:lnTo>
                  <a:lnTo>
                    <a:pt x="2877" y="5711"/>
                  </a:lnTo>
                  <a:lnTo>
                    <a:pt x="2240" y="5763"/>
                  </a:lnTo>
                  <a:lnTo>
                    <a:pt x="2225" y="5732"/>
                  </a:lnTo>
                  <a:lnTo>
                    <a:pt x="2193" y="6062"/>
                  </a:lnTo>
                  <a:lnTo>
                    <a:pt x="2573" y="6218"/>
                  </a:lnTo>
                  <a:lnTo>
                    <a:pt x="2174" y="6257"/>
                  </a:lnTo>
                  <a:lnTo>
                    <a:pt x="2164" y="6355"/>
                  </a:lnTo>
                  <a:lnTo>
                    <a:pt x="2612" y="6313"/>
                  </a:lnTo>
                  <a:lnTo>
                    <a:pt x="2837" y="6726"/>
                  </a:lnTo>
                  <a:lnTo>
                    <a:pt x="2837" y="6726"/>
                  </a:lnTo>
                  <a:lnTo>
                    <a:pt x="2155" y="6447"/>
                  </a:lnTo>
                  <a:lnTo>
                    <a:pt x="2133" y="6678"/>
                  </a:lnTo>
                  <a:lnTo>
                    <a:pt x="2316" y="6753"/>
                  </a:lnTo>
                  <a:lnTo>
                    <a:pt x="2125" y="6773"/>
                  </a:lnTo>
                  <a:lnTo>
                    <a:pt x="2115" y="6871"/>
                  </a:lnTo>
                  <a:lnTo>
                    <a:pt x="2115" y="6871"/>
                  </a:lnTo>
                  <a:lnTo>
                    <a:pt x="2357" y="6848"/>
                  </a:lnTo>
                  <a:lnTo>
                    <a:pt x="2560" y="7223"/>
                  </a:lnTo>
                  <a:lnTo>
                    <a:pt x="2099" y="7034"/>
                  </a:lnTo>
                  <a:lnTo>
                    <a:pt x="2085" y="7175"/>
                  </a:lnTo>
                  <a:cubicBezTo>
                    <a:pt x="2082" y="7207"/>
                    <a:pt x="2082" y="7237"/>
                    <a:pt x="2085" y="7269"/>
                  </a:cubicBezTo>
                  <a:lnTo>
                    <a:pt x="2489" y="7433"/>
                  </a:lnTo>
                  <a:lnTo>
                    <a:pt x="2145" y="7466"/>
                  </a:lnTo>
                  <a:cubicBezTo>
                    <a:pt x="2164" y="7500"/>
                    <a:pt x="2187" y="7530"/>
                    <a:pt x="2213" y="7558"/>
                  </a:cubicBezTo>
                  <a:lnTo>
                    <a:pt x="2530" y="7527"/>
                  </a:lnTo>
                  <a:lnTo>
                    <a:pt x="2641" y="7732"/>
                  </a:lnTo>
                  <a:lnTo>
                    <a:pt x="2758" y="7743"/>
                  </a:lnTo>
                  <a:lnTo>
                    <a:pt x="2619" y="7485"/>
                  </a:lnTo>
                  <a:lnTo>
                    <a:pt x="3309" y="7767"/>
                  </a:lnTo>
                  <a:cubicBezTo>
                    <a:pt x="3428" y="7740"/>
                    <a:pt x="3532" y="7671"/>
                    <a:pt x="3602" y="7571"/>
                  </a:cubicBezTo>
                  <a:lnTo>
                    <a:pt x="3602" y="7571"/>
                  </a:lnTo>
                  <a:lnTo>
                    <a:pt x="3584" y="7574"/>
                  </a:lnTo>
                  <a:lnTo>
                    <a:pt x="3428" y="7207"/>
                  </a:lnTo>
                  <a:lnTo>
                    <a:pt x="3695" y="7318"/>
                  </a:lnTo>
                  <a:lnTo>
                    <a:pt x="3717" y="7087"/>
                  </a:lnTo>
                  <a:lnTo>
                    <a:pt x="2940" y="6770"/>
                  </a:lnTo>
                  <a:lnTo>
                    <a:pt x="3595" y="6716"/>
                  </a:lnTo>
                  <a:lnTo>
                    <a:pt x="3724" y="7019"/>
                  </a:lnTo>
                  <a:lnTo>
                    <a:pt x="3744" y="6814"/>
                  </a:lnTo>
                  <a:lnTo>
                    <a:pt x="3684" y="6673"/>
                  </a:lnTo>
                  <a:lnTo>
                    <a:pt x="3755" y="6702"/>
                  </a:lnTo>
                  <a:lnTo>
                    <a:pt x="3777" y="6472"/>
                  </a:lnTo>
                  <a:lnTo>
                    <a:pt x="3181" y="6229"/>
                  </a:lnTo>
                  <a:lnTo>
                    <a:pt x="3716" y="6135"/>
                  </a:lnTo>
                  <a:lnTo>
                    <a:pt x="3796" y="6275"/>
                  </a:lnTo>
                  <a:lnTo>
                    <a:pt x="3812" y="6107"/>
                  </a:lnTo>
                  <a:lnTo>
                    <a:pt x="3804" y="6093"/>
                  </a:lnTo>
                  <a:lnTo>
                    <a:pt x="3804" y="6093"/>
                  </a:lnTo>
                  <a:lnTo>
                    <a:pt x="3814" y="6096"/>
                  </a:lnTo>
                  <a:lnTo>
                    <a:pt x="3836" y="5865"/>
                  </a:lnTo>
                  <a:lnTo>
                    <a:pt x="3421" y="5697"/>
                  </a:lnTo>
                  <a:lnTo>
                    <a:pt x="3860" y="5619"/>
                  </a:lnTo>
                  <a:lnTo>
                    <a:pt x="3869" y="5520"/>
                  </a:lnTo>
                  <a:lnTo>
                    <a:pt x="3418" y="5599"/>
                  </a:lnTo>
                  <a:lnTo>
                    <a:pt x="3261" y="5231"/>
                  </a:lnTo>
                  <a:lnTo>
                    <a:pt x="3872" y="5482"/>
                  </a:lnTo>
                  <a:lnTo>
                    <a:pt x="3894" y="5250"/>
                  </a:lnTo>
                  <a:lnTo>
                    <a:pt x="3207" y="4967"/>
                  </a:lnTo>
                  <a:lnTo>
                    <a:pt x="3207" y="4967"/>
                  </a:lnTo>
                  <a:cubicBezTo>
                    <a:pt x="3211" y="4967"/>
                    <a:pt x="3212" y="4969"/>
                    <a:pt x="3217" y="4969"/>
                  </a:cubicBezTo>
                  <a:lnTo>
                    <a:pt x="3790" y="4867"/>
                  </a:lnTo>
                  <a:lnTo>
                    <a:pt x="3909" y="5073"/>
                  </a:lnTo>
                  <a:lnTo>
                    <a:pt x="3925" y="4905"/>
                  </a:lnTo>
                  <a:lnTo>
                    <a:pt x="3879" y="4825"/>
                  </a:lnTo>
                  <a:lnTo>
                    <a:pt x="3931" y="4847"/>
                  </a:lnTo>
                  <a:lnTo>
                    <a:pt x="3953" y="4616"/>
                  </a:lnTo>
                  <a:lnTo>
                    <a:pt x="3497" y="4429"/>
                  </a:lnTo>
                  <a:lnTo>
                    <a:pt x="3980" y="4345"/>
                  </a:lnTo>
                  <a:lnTo>
                    <a:pt x="3989" y="4244"/>
                  </a:lnTo>
                  <a:lnTo>
                    <a:pt x="3989" y="4244"/>
                  </a:lnTo>
                  <a:lnTo>
                    <a:pt x="3494" y="4331"/>
                  </a:lnTo>
                  <a:lnTo>
                    <a:pt x="3337" y="3964"/>
                  </a:lnTo>
                  <a:lnTo>
                    <a:pt x="3991" y="4231"/>
                  </a:lnTo>
                  <a:lnTo>
                    <a:pt x="4013" y="4000"/>
                  </a:lnTo>
                  <a:lnTo>
                    <a:pt x="3280" y="3701"/>
                  </a:lnTo>
                  <a:lnTo>
                    <a:pt x="3836" y="3604"/>
                  </a:lnTo>
                  <a:lnTo>
                    <a:pt x="4021" y="3922"/>
                  </a:lnTo>
                  <a:lnTo>
                    <a:pt x="4037" y="3755"/>
                  </a:lnTo>
                  <a:lnTo>
                    <a:pt x="3925" y="3561"/>
                  </a:lnTo>
                  <a:lnTo>
                    <a:pt x="4051" y="3612"/>
                  </a:lnTo>
                  <a:lnTo>
                    <a:pt x="4056" y="3561"/>
                  </a:lnTo>
                  <a:cubicBezTo>
                    <a:pt x="4105" y="3579"/>
                    <a:pt x="4149" y="3595"/>
                    <a:pt x="4186" y="3607"/>
                  </a:cubicBezTo>
                  <a:cubicBezTo>
                    <a:pt x="4203" y="3614"/>
                    <a:pt x="4222" y="3617"/>
                    <a:pt x="4240" y="3617"/>
                  </a:cubicBezTo>
                  <a:cubicBezTo>
                    <a:pt x="4303" y="3617"/>
                    <a:pt x="4364" y="3579"/>
                    <a:pt x="4390" y="3519"/>
                  </a:cubicBezTo>
                  <a:lnTo>
                    <a:pt x="4423" y="3444"/>
                  </a:lnTo>
                  <a:lnTo>
                    <a:pt x="4181" y="3026"/>
                  </a:lnTo>
                  <a:lnTo>
                    <a:pt x="4540" y="3174"/>
                  </a:lnTo>
                  <a:lnTo>
                    <a:pt x="4631" y="2969"/>
                  </a:lnTo>
                  <a:lnTo>
                    <a:pt x="4657" y="2906"/>
                  </a:lnTo>
                  <a:cubicBezTo>
                    <a:pt x="4657" y="2905"/>
                    <a:pt x="4657" y="2903"/>
                    <a:pt x="4656" y="2901"/>
                  </a:cubicBezTo>
                  <a:lnTo>
                    <a:pt x="4407" y="2471"/>
                  </a:lnTo>
                  <a:lnTo>
                    <a:pt x="4407" y="2471"/>
                  </a:lnTo>
                  <a:lnTo>
                    <a:pt x="4781" y="2624"/>
                  </a:lnTo>
                  <a:lnTo>
                    <a:pt x="4892" y="2371"/>
                  </a:lnTo>
                  <a:lnTo>
                    <a:pt x="4668" y="1983"/>
                  </a:lnTo>
                  <a:lnTo>
                    <a:pt x="5001" y="2119"/>
                  </a:lnTo>
                  <a:lnTo>
                    <a:pt x="5077" y="1947"/>
                  </a:lnTo>
                  <a:cubicBezTo>
                    <a:pt x="5121" y="1846"/>
                    <a:pt x="5055" y="1728"/>
                    <a:pt x="4944" y="1717"/>
                  </a:cubicBezTo>
                  <a:cubicBezTo>
                    <a:pt x="3048" y="1474"/>
                    <a:pt x="1433" y="381"/>
                    <a:pt x="957" y="32"/>
                  </a:cubicBezTo>
                  <a:cubicBezTo>
                    <a:pt x="927" y="10"/>
                    <a:pt x="894" y="0"/>
                    <a:pt x="86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 calcmode="lin" valueType="num">
                                      <p:cBhvr>
                                        <p:cTn id="7" dur="5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 calcmode="lin" valueType="num">
                                      <p:cBhvr>
                                        <p:cTn id="12" dur="500" fill="hold"/>
                                        <p:tgtEl>
                                          <p:spTgt spid="8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 calcmode="lin" valueType="num">
                                      <p:cBhvr>
                                        <p:cTn id="17" dur="500" fill="hold"/>
                                        <p:tgtEl>
                                          <p:spTgt spid="8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2D065-A97B-E943-8037-AAB8155441AE}"/>
              </a:ext>
            </a:extLst>
          </p:cNvPr>
          <p:cNvSpPr/>
          <p:nvPr/>
        </p:nvSpPr>
        <p:spPr>
          <a:xfrm>
            <a:off x="46482" y="73152"/>
            <a:ext cx="12099035" cy="954107"/>
          </a:xfrm>
          <a:prstGeom prst="rect">
            <a:avLst/>
          </a:prstGeom>
          <a:ln w="3175">
            <a:solidFill>
              <a:schemeClr val="bg1"/>
            </a:solidFill>
          </a:ln>
        </p:spPr>
        <p:txBody>
          <a:bodyPr wrap="square">
            <a:spAutoFit/>
          </a:bodyPr>
          <a:lstStyle/>
          <a:p>
            <a:pPr algn="ctr"/>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pic>
        <p:nvPicPr>
          <p:cNvPr id="26626" name="Picture 2" descr="Tôn Trung Sơn">
            <a:extLst>
              <a:ext uri="{FF2B5EF4-FFF2-40B4-BE49-F238E27FC236}">
                <a16:creationId xmlns:a16="http://schemas.microsoft.com/office/drawing/2014/main" id="{E8A4B8EA-0457-3746-AD4A-DA9A06AB8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 y="1027258"/>
            <a:ext cx="4799838" cy="5450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E11A26A-6A48-5642-979F-09D7AE7A3B72}"/>
              </a:ext>
            </a:extLst>
          </p:cNvPr>
          <p:cNvSpPr/>
          <p:nvPr/>
        </p:nvSpPr>
        <p:spPr>
          <a:xfrm>
            <a:off x="194566" y="6423145"/>
            <a:ext cx="4503669" cy="523220"/>
          </a:xfrm>
          <a:prstGeom prst="rect">
            <a:avLst/>
          </a:prstGeom>
        </p:spPr>
        <p:txBody>
          <a:bodyPr wrap="none">
            <a:spAutoFit/>
          </a:bodyPr>
          <a:lstStyle/>
          <a:p>
            <a:r>
              <a:rPr lang="en-VN" sz="2800" b="1" dirty="0">
                <a:solidFill>
                  <a:schemeClr val="accent2">
                    <a:lumMod val="10000"/>
                  </a:schemeClr>
                </a:solidFill>
                <a:latin typeface="Times New Roman" panose="02020603050405020304" pitchFamily="18" charset="0"/>
                <a:cs typeface="Times New Roman" panose="02020603050405020304" pitchFamily="18" charset="0"/>
              </a:rPr>
              <a:t>Tôn Trung Sơn (1866 -1925)</a:t>
            </a:r>
          </a:p>
        </p:txBody>
      </p:sp>
      <p:graphicFrame>
        <p:nvGraphicFramePr>
          <p:cNvPr id="7" name="Diagram 6">
            <a:extLst>
              <a:ext uri="{FF2B5EF4-FFF2-40B4-BE49-F238E27FC236}">
                <a16:creationId xmlns:a16="http://schemas.microsoft.com/office/drawing/2014/main" id="{AB789111-CD31-D143-A834-F9D6BC39CBC1}"/>
              </a:ext>
            </a:extLst>
          </p:cNvPr>
          <p:cNvGraphicFramePr/>
          <p:nvPr>
            <p:extLst>
              <p:ext uri="{D42A27DB-BD31-4B8C-83A1-F6EECF244321}">
                <p14:modId xmlns:p14="http://schemas.microsoft.com/office/powerpoint/2010/main" val="3924572682"/>
              </p:ext>
            </p:extLst>
          </p:nvPr>
        </p:nvGraphicFramePr>
        <p:xfrm>
          <a:off x="4846319" y="1850218"/>
          <a:ext cx="7299198" cy="5830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8918C955-FB24-A747-973C-22FF5CA51BBC}"/>
              </a:ext>
            </a:extLst>
          </p:cNvPr>
          <p:cNvSpPr/>
          <p:nvPr/>
        </p:nvSpPr>
        <p:spPr>
          <a:xfrm>
            <a:off x="7701181" y="2721114"/>
            <a:ext cx="3417923" cy="707886"/>
          </a:xfrm>
          <a:prstGeom prst="rect">
            <a:avLst/>
          </a:prstGeom>
        </p:spPr>
        <p:txBody>
          <a:bodyPr wrap="none">
            <a:spAutoFit/>
          </a:bodyPr>
          <a:lstStyle/>
          <a:p>
            <a:pPr lvl="0" algn="just">
              <a:tabLst>
                <a:tab pos="1812925" algn="l"/>
              </a:tabLst>
            </a:pPr>
            <a:r>
              <a:rPr lang="en-US" sz="4000" b="0" i="0" dirty="0" err="1">
                <a:solidFill>
                  <a:srgbClr val="141414"/>
                </a:solidFill>
                <a:effectLst/>
                <a:latin typeface="Times New Roman" panose="02020603050405020304" pitchFamily="18" charset="0"/>
                <a:cs typeface="Times New Roman" panose="02020603050405020304" pitchFamily="18" charset="0"/>
              </a:rPr>
              <a:t>Dân</a:t>
            </a:r>
            <a:r>
              <a:rPr lang="en-US" sz="4000" b="0" i="0" dirty="0">
                <a:solidFill>
                  <a:srgbClr val="141414"/>
                </a:solidFill>
                <a:effectLst/>
                <a:latin typeface="Times New Roman" panose="02020603050405020304" pitchFamily="18" charset="0"/>
                <a:cs typeface="Times New Roman" panose="02020603050405020304" pitchFamily="18" charset="0"/>
              </a:rPr>
              <a:t> </a:t>
            </a:r>
            <a:r>
              <a:rPr lang="en-US" sz="4000" b="0" i="0" dirty="0" err="1">
                <a:solidFill>
                  <a:srgbClr val="141414"/>
                </a:solidFill>
                <a:effectLst/>
                <a:latin typeface="Times New Roman" panose="02020603050405020304" pitchFamily="18" charset="0"/>
                <a:cs typeface="Times New Roman" panose="02020603050405020304" pitchFamily="18" charset="0"/>
              </a:rPr>
              <a:t>tộc</a:t>
            </a:r>
            <a:r>
              <a:rPr lang="en-US" sz="4000" b="0" i="0" dirty="0">
                <a:solidFill>
                  <a:srgbClr val="141414"/>
                </a:solidFill>
                <a:effectLst/>
                <a:latin typeface="Times New Roman" panose="02020603050405020304" pitchFamily="18" charset="0"/>
                <a:cs typeface="Times New Roman" panose="02020603050405020304" pitchFamily="18" charset="0"/>
              </a:rPr>
              <a:t> </a:t>
            </a:r>
            <a:r>
              <a:rPr lang="en-US" sz="4000" b="0" i="0" dirty="0" err="1">
                <a:solidFill>
                  <a:srgbClr val="141414"/>
                </a:solidFill>
                <a:effectLst/>
                <a:latin typeface="Times New Roman" panose="02020603050405020304" pitchFamily="18" charset="0"/>
                <a:cs typeface="Times New Roman" panose="02020603050405020304" pitchFamily="18" charset="0"/>
              </a:rPr>
              <a:t>độc</a:t>
            </a:r>
            <a:r>
              <a:rPr lang="en-US" sz="4000" b="0" i="0" dirty="0">
                <a:solidFill>
                  <a:srgbClr val="141414"/>
                </a:solidFill>
                <a:effectLst/>
                <a:latin typeface="Times New Roman" panose="02020603050405020304" pitchFamily="18" charset="0"/>
                <a:cs typeface="Times New Roman" panose="02020603050405020304" pitchFamily="18" charset="0"/>
              </a:rPr>
              <a:t> </a:t>
            </a:r>
            <a:r>
              <a:rPr lang="en-US" sz="4000" b="0" i="0" dirty="0" err="1">
                <a:solidFill>
                  <a:srgbClr val="141414"/>
                </a:solidFill>
                <a:effectLst/>
                <a:latin typeface="Times New Roman" panose="02020603050405020304" pitchFamily="18" charset="0"/>
                <a:cs typeface="Times New Roman" panose="02020603050405020304" pitchFamily="18" charset="0"/>
              </a:rPr>
              <a:t>lập</a:t>
            </a:r>
            <a:endParaRPr lang="en-US" sz="40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B4DB063-9337-AC41-9440-946D86FDA583}"/>
              </a:ext>
            </a:extLst>
          </p:cNvPr>
          <p:cNvSpPr/>
          <p:nvPr/>
        </p:nvSpPr>
        <p:spPr>
          <a:xfrm>
            <a:off x="6292090" y="1465497"/>
            <a:ext cx="5679440" cy="707886"/>
          </a:xfrm>
          <a:prstGeom prst="rect">
            <a:avLst/>
          </a:prstGeom>
          <a:noFill/>
        </p:spPr>
        <p:txBody>
          <a:bodyPr wrap="none" lIns="91440" tIns="45720" rIns="91440" bIns="45720">
            <a:spAutoFit/>
          </a:bodyPr>
          <a:lstStyle/>
          <a:p>
            <a:pPr algn="ctr"/>
            <a:r>
              <a:rPr lang="en-US" sz="40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CHỦ NGHĨA TAM DÂN</a:t>
            </a:r>
          </a:p>
        </p:txBody>
      </p:sp>
    </p:spTree>
    <p:extLst>
      <p:ext uri="{BB962C8B-B14F-4D97-AF65-F5344CB8AC3E}">
        <p14:creationId xmlns:p14="http://schemas.microsoft.com/office/powerpoint/2010/main" val="231381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 calcmode="lin" valueType="num">
                                      <p:cBhvr>
                                        <p:cTn id="12" dur="1000" fill="hold"/>
                                        <p:tgtEl>
                                          <p:spTgt spid="26626"/>
                                        </p:tgtEl>
                                        <p:attrNameLst>
                                          <p:attrName>ppt_w</p:attrName>
                                        </p:attrNameLst>
                                      </p:cBhvr>
                                      <p:tavLst>
                                        <p:tav tm="0">
                                          <p:val>
                                            <p:strVal val="#ppt_w*0.70"/>
                                          </p:val>
                                        </p:tav>
                                        <p:tav tm="100000">
                                          <p:val>
                                            <p:strVal val="#ppt_w"/>
                                          </p:val>
                                        </p:tav>
                                      </p:tavLst>
                                    </p:anim>
                                    <p:anim calcmode="lin" valueType="num">
                                      <p:cBhvr>
                                        <p:cTn id="13" dur="1000" fill="hold"/>
                                        <p:tgtEl>
                                          <p:spTgt spid="26626"/>
                                        </p:tgtEl>
                                        <p:attrNameLst>
                                          <p:attrName>ppt_h</p:attrName>
                                        </p:attrNameLst>
                                      </p:cBhvr>
                                      <p:tavLst>
                                        <p:tav tm="0">
                                          <p:val>
                                            <p:strVal val="#ppt_h"/>
                                          </p:val>
                                        </p:tav>
                                        <p:tav tm="100000">
                                          <p:val>
                                            <p:strVal val="#ppt_h"/>
                                          </p:val>
                                        </p:tav>
                                      </p:tavLst>
                                    </p:anim>
                                    <p:animEffect transition="in" filter="fade">
                                      <p:cBhvr>
                                        <p:cTn id="14" dur="1000"/>
                                        <p:tgtEl>
                                          <p:spTgt spid="2662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strVal val="#ppt_w*0.70"/>
                                          </p:val>
                                        </p:tav>
                                        <p:tav tm="100000">
                                          <p:val>
                                            <p:strVal val="#ppt_w"/>
                                          </p:val>
                                        </p:tav>
                                      </p:tavLst>
                                    </p:anim>
                                    <p:anim calcmode="lin" valueType="num">
                                      <p:cBhvr>
                                        <p:cTn id="33" dur="1000" fill="hold"/>
                                        <p:tgtEl>
                                          <p:spTgt spid="9"/>
                                        </p:tgtEl>
                                        <p:attrNameLst>
                                          <p:attrName>ppt_h</p:attrName>
                                        </p:attrNameLst>
                                      </p:cBhvr>
                                      <p:tavLst>
                                        <p:tav tm="0">
                                          <p:val>
                                            <p:strVal val="#ppt_h"/>
                                          </p:val>
                                        </p:tav>
                                        <p:tav tm="100000">
                                          <p:val>
                                            <p:strVal val="#ppt_h"/>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Graphic spid="7" grpId="0">
        <p:bldAsOne/>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Up Arrow 4">
            <a:extLst>
              <a:ext uri="{FF2B5EF4-FFF2-40B4-BE49-F238E27FC236}">
                <a16:creationId xmlns:a16="http://schemas.microsoft.com/office/drawing/2014/main" id="{5FE1BBED-DB75-7C4A-9275-2ADA5678991E}"/>
              </a:ext>
            </a:extLst>
          </p:cNvPr>
          <p:cNvSpPr/>
          <p:nvPr/>
        </p:nvSpPr>
        <p:spPr>
          <a:xfrm rot="5400000">
            <a:off x="204467" y="990432"/>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E34A80A-4DA8-EE40-9BDC-40DBBE90EFC1}"/>
              </a:ext>
            </a:extLst>
          </p:cNvPr>
          <p:cNvSpPr/>
          <p:nvPr/>
        </p:nvSpPr>
        <p:spPr>
          <a:xfrm>
            <a:off x="-21405" y="45374"/>
            <a:ext cx="1790874"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dirty="0"/>
          </a:p>
        </p:txBody>
      </p:sp>
      <p:sp>
        <p:nvSpPr>
          <p:cNvPr id="7" name="Freeform 6">
            <a:extLst>
              <a:ext uri="{FF2B5EF4-FFF2-40B4-BE49-F238E27FC236}">
                <a16:creationId xmlns:a16="http://schemas.microsoft.com/office/drawing/2014/main" id="{AD411EA5-A3D6-B349-86E4-B456E10360C2}"/>
              </a:ext>
            </a:extLst>
          </p:cNvPr>
          <p:cNvSpPr/>
          <p:nvPr/>
        </p:nvSpPr>
        <p:spPr>
          <a:xfrm>
            <a:off x="1413772" y="141183"/>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8" name="Bent-Up Arrow 7">
            <a:extLst>
              <a:ext uri="{FF2B5EF4-FFF2-40B4-BE49-F238E27FC236}">
                <a16:creationId xmlns:a16="http://schemas.microsoft.com/office/drawing/2014/main" id="{7F717AB5-7023-8A48-8A32-0BC5E67EDEF0}"/>
              </a:ext>
            </a:extLst>
          </p:cNvPr>
          <p:cNvSpPr/>
          <p:nvPr/>
        </p:nvSpPr>
        <p:spPr>
          <a:xfrm rot="5400000">
            <a:off x="1394381" y="2118904"/>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2173300"/>
              <a:satOff val="-9790"/>
              <a:lumOff val="428"/>
              <a:alphaOff val="0"/>
            </a:schemeClr>
          </a:fillRef>
          <a:effectRef idx="2">
            <a:schemeClr val="accent2">
              <a:tint val="50000"/>
              <a:hueOff val="2173300"/>
              <a:satOff val="-9790"/>
              <a:lumOff val="428"/>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4C0808B8-D438-E349-BEB4-0D180F834EF3}"/>
              </a:ext>
            </a:extLst>
          </p:cNvPr>
          <p:cNvSpPr/>
          <p:nvPr/>
        </p:nvSpPr>
        <p:spPr>
          <a:xfrm>
            <a:off x="934947" y="1253599"/>
            <a:ext cx="1790873"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731758"/>
              <a:satOff val="-6762"/>
              <a:lumOff val="-3412"/>
              <a:alphaOff val="0"/>
            </a:schemeClr>
          </a:fillRef>
          <a:effectRef idx="2">
            <a:schemeClr val="accent2">
              <a:hueOff val="1731758"/>
              <a:satOff val="-6762"/>
              <a:lumOff val="-3412"/>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dirty="0"/>
          </a:p>
        </p:txBody>
      </p:sp>
      <p:sp>
        <p:nvSpPr>
          <p:cNvPr id="10" name="Rectangle 9">
            <a:extLst>
              <a:ext uri="{FF2B5EF4-FFF2-40B4-BE49-F238E27FC236}">
                <a16:creationId xmlns:a16="http://schemas.microsoft.com/office/drawing/2014/main" id="{DE6C8DA6-79A9-1742-92BF-0BA2A561D811}"/>
              </a:ext>
            </a:extLst>
          </p:cNvPr>
          <p:cNvSpPr/>
          <p:nvPr/>
        </p:nvSpPr>
        <p:spPr>
          <a:xfrm>
            <a:off x="2603686" y="1269655"/>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a:extLst>
              <a:ext uri="{FF2B5EF4-FFF2-40B4-BE49-F238E27FC236}">
                <a16:creationId xmlns:a16="http://schemas.microsoft.com/office/drawing/2014/main" id="{1B17C945-1D0E-9A4E-8393-92AB4BE94621}"/>
              </a:ext>
            </a:extLst>
          </p:cNvPr>
          <p:cNvSpPr/>
          <p:nvPr/>
        </p:nvSpPr>
        <p:spPr>
          <a:xfrm rot="5400000">
            <a:off x="2584295" y="3247376"/>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4346599"/>
              <a:satOff val="-19581"/>
              <a:lumOff val="857"/>
              <a:alphaOff val="0"/>
            </a:schemeClr>
          </a:fillRef>
          <a:effectRef idx="2">
            <a:schemeClr val="accent2">
              <a:tint val="50000"/>
              <a:hueOff val="4346599"/>
              <a:satOff val="-19581"/>
              <a:lumOff val="857"/>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43E3AB6-47CE-AA43-A75C-AA331CECB9F4}"/>
              </a:ext>
            </a:extLst>
          </p:cNvPr>
          <p:cNvSpPr/>
          <p:nvPr/>
        </p:nvSpPr>
        <p:spPr>
          <a:xfrm>
            <a:off x="2358423" y="2302317"/>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463516"/>
              <a:satOff val="-13523"/>
              <a:lumOff val="-6823"/>
              <a:alphaOff val="0"/>
            </a:schemeClr>
          </a:fillRef>
          <a:effectRef idx="2">
            <a:schemeClr val="accent2">
              <a:hueOff val="3463516"/>
              <a:satOff val="-13523"/>
              <a:lumOff val="-6823"/>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3" name="Freeform 12">
            <a:extLst>
              <a:ext uri="{FF2B5EF4-FFF2-40B4-BE49-F238E27FC236}">
                <a16:creationId xmlns:a16="http://schemas.microsoft.com/office/drawing/2014/main" id="{52836E50-B88A-EB4B-BA1A-441002F10FD6}"/>
              </a:ext>
            </a:extLst>
          </p:cNvPr>
          <p:cNvSpPr/>
          <p:nvPr/>
        </p:nvSpPr>
        <p:spPr>
          <a:xfrm>
            <a:off x="3793600" y="2398126"/>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4" name="Bent-Up Arrow 13">
            <a:extLst>
              <a:ext uri="{FF2B5EF4-FFF2-40B4-BE49-F238E27FC236}">
                <a16:creationId xmlns:a16="http://schemas.microsoft.com/office/drawing/2014/main" id="{ED1ADF04-9524-A04B-B581-972FCE1D8A88}"/>
              </a:ext>
            </a:extLst>
          </p:cNvPr>
          <p:cNvSpPr/>
          <p:nvPr/>
        </p:nvSpPr>
        <p:spPr>
          <a:xfrm rot="5400000">
            <a:off x="3774209" y="4375847"/>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6519899"/>
              <a:satOff val="-29372"/>
              <a:lumOff val="1285"/>
              <a:alphaOff val="0"/>
            </a:schemeClr>
          </a:fillRef>
          <a:effectRef idx="2">
            <a:schemeClr val="accent2">
              <a:tint val="50000"/>
              <a:hueOff val="6519899"/>
              <a:satOff val="-29372"/>
              <a:lumOff val="1285"/>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2C65F13C-E3D0-A74F-8A85-5BE89F4302E3}"/>
              </a:ext>
            </a:extLst>
          </p:cNvPr>
          <p:cNvSpPr/>
          <p:nvPr/>
        </p:nvSpPr>
        <p:spPr>
          <a:xfrm>
            <a:off x="3548337" y="3430789"/>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5195274"/>
              <a:satOff val="-20285"/>
              <a:lumOff val="-10235"/>
              <a:alphaOff val="0"/>
            </a:schemeClr>
          </a:fillRef>
          <a:effectRef idx="2">
            <a:schemeClr val="accent2">
              <a:hueOff val="5195274"/>
              <a:satOff val="-20285"/>
              <a:lumOff val="-10235"/>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6" name="Freeform 15">
            <a:extLst>
              <a:ext uri="{FF2B5EF4-FFF2-40B4-BE49-F238E27FC236}">
                <a16:creationId xmlns:a16="http://schemas.microsoft.com/office/drawing/2014/main" id="{E454333E-D501-904D-A52B-EB179A177E10}"/>
              </a:ext>
            </a:extLst>
          </p:cNvPr>
          <p:cNvSpPr/>
          <p:nvPr/>
        </p:nvSpPr>
        <p:spPr>
          <a:xfrm>
            <a:off x="4983514" y="3526598"/>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7" name="Bent-Up Arrow 16">
            <a:extLst>
              <a:ext uri="{FF2B5EF4-FFF2-40B4-BE49-F238E27FC236}">
                <a16:creationId xmlns:a16="http://schemas.microsoft.com/office/drawing/2014/main" id="{A638B77C-2B74-4F44-8CD9-DFE1359EF746}"/>
              </a:ext>
            </a:extLst>
          </p:cNvPr>
          <p:cNvSpPr/>
          <p:nvPr/>
        </p:nvSpPr>
        <p:spPr>
          <a:xfrm rot="5400000">
            <a:off x="4964123" y="5504319"/>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8693199"/>
              <a:satOff val="-39162"/>
              <a:lumOff val="1714"/>
              <a:alphaOff val="0"/>
            </a:schemeClr>
          </a:fillRef>
          <a:effectRef idx="2">
            <a:schemeClr val="accent2">
              <a:tint val="50000"/>
              <a:hueOff val="8693199"/>
              <a:satOff val="-39162"/>
              <a:lumOff val="1714"/>
              <a:alphaOff val="0"/>
            </a:schemeClr>
          </a:effectRef>
          <a:fontRef idx="minor">
            <a:schemeClr val="lt1">
              <a:hueOff val="0"/>
              <a:satOff val="0"/>
              <a:lumOff val="0"/>
              <a:alphaOff val="0"/>
            </a:schemeClr>
          </a:fontRef>
        </p:style>
      </p:sp>
      <p:sp>
        <p:nvSpPr>
          <p:cNvPr id="18" name="Freeform 17">
            <a:extLst>
              <a:ext uri="{FF2B5EF4-FFF2-40B4-BE49-F238E27FC236}">
                <a16:creationId xmlns:a16="http://schemas.microsoft.com/office/drawing/2014/main" id="{3D8BD592-660C-8E46-8E9F-8AC2285CD305}"/>
              </a:ext>
            </a:extLst>
          </p:cNvPr>
          <p:cNvSpPr/>
          <p:nvPr/>
        </p:nvSpPr>
        <p:spPr>
          <a:xfrm>
            <a:off x="4738251" y="4559260"/>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927031"/>
              <a:satOff val="-27046"/>
              <a:lumOff val="-13646"/>
              <a:alphaOff val="0"/>
            </a:schemeClr>
          </a:fillRef>
          <a:effectRef idx="2">
            <a:schemeClr val="accent2">
              <a:hueOff val="6927031"/>
              <a:satOff val="-27046"/>
              <a:lumOff val="-13646"/>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19" name="Rectangle 18">
            <a:extLst>
              <a:ext uri="{FF2B5EF4-FFF2-40B4-BE49-F238E27FC236}">
                <a16:creationId xmlns:a16="http://schemas.microsoft.com/office/drawing/2014/main" id="{877A04AC-6F58-E74D-9E05-78D5205B2EED}"/>
              </a:ext>
            </a:extLst>
          </p:cNvPr>
          <p:cNvSpPr/>
          <p:nvPr/>
        </p:nvSpPr>
        <p:spPr>
          <a:xfrm>
            <a:off x="6173428" y="4655070"/>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BFD6B41F-F797-1E44-BF51-4EB14891857D}"/>
              </a:ext>
            </a:extLst>
          </p:cNvPr>
          <p:cNvSpPr/>
          <p:nvPr/>
        </p:nvSpPr>
        <p:spPr>
          <a:xfrm>
            <a:off x="5928165" y="5687732"/>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58789"/>
              <a:satOff val="-33808"/>
              <a:lumOff val="-17058"/>
              <a:alphaOff val="0"/>
            </a:schemeClr>
          </a:fillRef>
          <a:effectRef idx="2">
            <a:schemeClr val="accent2">
              <a:hueOff val="8658789"/>
              <a:satOff val="-33808"/>
              <a:lumOff val="-17058"/>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21" name="Rectangle 20">
            <a:extLst>
              <a:ext uri="{FF2B5EF4-FFF2-40B4-BE49-F238E27FC236}">
                <a16:creationId xmlns:a16="http://schemas.microsoft.com/office/drawing/2014/main" id="{7E53235B-3F13-F74B-843D-A0C875A953FE}"/>
              </a:ext>
            </a:extLst>
          </p:cNvPr>
          <p:cNvSpPr/>
          <p:nvPr/>
        </p:nvSpPr>
        <p:spPr>
          <a:xfrm>
            <a:off x="-21405" y="225762"/>
            <a:ext cx="1851789"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endParaRPr lang="en-VN" sz="2800" dirty="0"/>
          </a:p>
        </p:txBody>
      </p:sp>
      <p:sp>
        <p:nvSpPr>
          <p:cNvPr id="23" name="Rectangle 22">
            <a:extLst>
              <a:ext uri="{FF2B5EF4-FFF2-40B4-BE49-F238E27FC236}">
                <a16:creationId xmlns:a16="http://schemas.microsoft.com/office/drawing/2014/main" id="{3B8E2BCF-2B7A-DC40-B2A7-BF6AE1CAB723}"/>
              </a:ext>
            </a:extLst>
          </p:cNvPr>
          <p:cNvSpPr/>
          <p:nvPr/>
        </p:nvSpPr>
        <p:spPr>
          <a:xfrm>
            <a:off x="939811" y="1253599"/>
            <a:ext cx="179087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lập</a:t>
            </a:r>
            <a:endParaRPr lang="en-VN" sz="2800" dirty="0"/>
          </a:p>
        </p:txBody>
      </p:sp>
      <p:sp>
        <p:nvSpPr>
          <p:cNvPr id="24" name="Rectangle 23">
            <a:extLst>
              <a:ext uri="{FF2B5EF4-FFF2-40B4-BE49-F238E27FC236}">
                <a16:creationId xmlns:a16="http://schemas.microsoft.com/office/drawing/2014/main" id="{43F0136B-FEC1-E24E-9274-754A3C43A6AF}"/>
              </a:ext>
            </a:extLst>
          </p:cNvPr>
          <p:cNvSpPr/>
          <p:nvPr/>
        </p:nvSpPr>
        <p:spPr>
          <a:xfrm>
            <a:off x="2497655" y="2329963"/>
            <a:ext cx="1189913" cy="954107"/>
          </a:xfrm>
          <a:prstGeom prst="rect">
            <a:avLst/>
          </a:prstGeom>
        </p:spPr>
        <p:txBody>
          <a:bodyPr wrap="square">
            <a:spAutoFit/>
          </a:bodyPr>
          <a:lstStyle/>
          <a:p>
            <a:pPr lvl="0" algn="ctr">
              <a:spcBef>
                <a:spcPct val="20000"/>
              </a:spcBef>
              <a:defRPr/>
            </a:pPr>
            <a:r>
              <a:rPr lang="en-US" sz="2800" b="1" dirty="0">
                <a:solidFill>
                  <a:prstClr val="black"/>
                </a:solidFill>
                <a:latin typeface="Times New Roman" panose="02020603050405020304" pitchFamily="18" charset="0"/>
                <a:cs typeface="Times New Roman" panose="02020603050405020304" pitchFamily="18" charset="0"/>
              </a:rPr>
              <a:t>Xu </a:t>
            </a:r>
            <a:r>
              <a:rPr lang="en-US" sz="2800" b="1" dirty="0" err="1">
                <a:solidFill>
                  <a:prstClr val="black"/>
                </a:solidFill>
                <a:latin typeface="Times New Roman" panose="02020603050405020304" pitchFamily="18" charset="0"/>
                <a:cs typeface="Times New Roman" panose="02020603050405020304" pitchFamily="18" charset="0"/>
              </a:rPr>
              <a:t>hướng</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4494BD5-0692-D541-8712-B0F711ABA6F0}"/>
              </a:ext>
            </a:extLst>
          </p:cNvPr>
          <p:cNvSpPr/>
          <p:nvPr/>
        </p:nvSpPr>
        <p:spPr>
          <a:xfrm>
            <a:off x="3687568" y="3467993"/>
            <a:ext cx="107554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endParaRPr lang="en-VN" sz="2800" dirty="0"/>
          </a:p>
        </p:txBody>
      </p:sp>
      <p:sp>
        <p:nvSpPr>
          <p:cNvPr id="26" name="Rectangle 25">
            <a:extLst>
              <a:ext uri="{FF2B5EF4-FFF2-40B4-BE49-F238E27FC236}">
                <a16:creationId xmlns:a16="http://schemas.microsoft.com/office/drawing/2014/main" id="{39B99A44-2BEA-E842-A635-9C9FA58971FA}"/>
              </a:ext>
            </a:extLst>
          </p:cNvPr>
          <p:cNvSpPr/>
          <p:nvPr/>
        </p:nvSpPr>
        <p:spPr>
          <a:xfrm>
            <a:off x="4837410" y="4587520"/>
            <a:ext cx="1336017"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endParaRPr lang="en-VN" sz="2800" dirty="0"/>
          </a:p>
        </p:txBody>
      </p:sp>
      <p:sp>
        <p:nvSpPr>
          <p:cNvPr id="27" name="Rectangle 26">
            <a:extLst>
              <a:ext uri="{FF2B5EF4-FFF2-40B4-BE49-F238E27FC236}">
                <a16:creationId xmlns:a16="http://schemas.microsoft.com/office/drawing/2014/main" id="{47F367D3-CD82-1643-93F3-D3AD4FDEEFFE}"/>
              </a:ext>
            </a:extLst>
          </p:cNvPr>
          <p:cNvSpPr/>
          <p:nvPr/>
        </p:nvSpPr>
        <p:spPr>
          <a:xfrm>
            <a:off x="5998668" y="5928410"/>
            <a:ext cx="1393330"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bàn</a:t>
            </a:r>
            <a:endParaRPr lang="en-VN" sz="2800" dirty="0"/>
          </a:p>
        </p:txBody>
      </p:sp>
      <p:sp>
        <p:nvSpPr>
          <p:cNvPr id="29" name="Rectangle 28">
            <a:extLst>
              <a:ext uri="{FF2B5EF4-FFF2-40B4-BE49-F238E27FC236}">
                <a16:creationId xmlns:a16="http://schemas.microsoft.com/office/drawing/2014/main" id="{E9E9A501-8161-AB4D-8F5C-FC0AD34839B9}"/>
              </a:ext>
            </a:extLst>
          </p:cNvPr>
          <p:cNvSpPr/>
          <p:nvPr/>
        </p:nvSpPr>
        <p:spPr>
          <a:xfrm>
            <a:off x="2497655" y="-68622"/>
            <a:ext cx="9601380" cy="1384995"/>
          </a:xfrm>
          <a:prstGeom prst="rect">
            <a:avLst/>
          </a:prstGeom>
          <a:ln w="3175">
            <a:solidFill>
              <a:schemeClr val="bg1"/>
            </a:solidFill>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sp>
        <p:nvSpPr>
          <p:cNvPr id="30" name="Rectangle 29">
            <a:extLst>
              <a:ext uri="{FF2B5EF4-FFF2-40B4-BE49-F238E27FC236}">
                <a16:creationId xmlns:a16="http://schemas.microsoft.com/office/drawing/2014/main" id="{D70CA2D1-F454-2C43-A741-2721516525C7}"/>
              </a:ext>
            </a:extLst>
          </p:cNvPr>
          <p:cNvSpPr/>
          <p:nvPr/>
        </p:nvSpPr>
        <p:spPr>
          <a:xfrm>
            <a:off x="2889536" y="1342279"/>
            <a:ext cx="9195596" cy="923330"/>
          </a:xfrm>
          <a:prstGeom prst="rect">
            <a:avLst/>
          </a:prstGeom>
          <a:ln w="3175">
            <a:solidFill>
              <a:schemeClr val="bg1"/>
            </a:solidFill>
          </a:ln>
        </p:spPr>
        <p:txBody>
          <a:bodyPr wrap="square">
            <a:spAutoFit/>
          </a:bodyPr>
          <a:lstStyle/>
          <a:p>
            <a:pPr lvl="0" algn="ctr">
              <a:spcBef>
                <a:spcPct val="20000"/>
              </a:spcBef>
              <a:defRPr/>
            </a:pPr>
            <a:r>
              <a:rPr lang="en-US" sz="2700" dirty="0" err="1">
                <a:solidFill>
                  <a:prstClr val="black"/>
                </a:solidFill>
                <a:latin typeface="Times New Roman" panose="02020603050405020304" pitchFamily="18" charset="0"/>
                <a:cs typeface="Times New Roman" panose="02020603050405020304" pitchFamily="18" charset="0"/>
              </a:rPr>
              <a:t>Nguyễn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Thái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Hoàng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Phạm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Phó</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Đức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Chính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cơ</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sở</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hạt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nhân</a:t>
            </a:r>
            <a:r>
              <a:rPr lang="en-US" sz="2700" dirty="0">
                <a:solidFill>
                  <a:prstClr val="black"/>
                </a:solidFill>
                <a:latin typeface="Times New Roman" panose="02020603050405020304" pitchFamily="18" charset="0"/>
                <a:cs typeface="Times New Roman" panose="02020603050405020304" pitchFamily="18" charset="0"/>
              </a:rPr>
              <a:t> ban </a:t>
            </a:r>
            <a:r>
              <a:rPr lang="en-US" sz="2700" dirty="0" err="1">
                <a:solidFill>
                  <a:prstClr val="black"/>
                </a:solidFill>
                <a:latin typeface="Times New Roman" panose="02020603050405020304" pitchFamily="18" charset="0"/>
                <a:cs typeface="Times New Roman" panose="02020603050405020304" pitchFamily="18" charset="0"/>
              </a:rPr>
              <a:t>đầu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Nam </a:t>
            </a:r>
            <a:r>
              <a:rPr lang="en-US" sz="2700" dirty="0" err="1">
                <a:solidFill>
                  <a:prstClr val="black"/>
                </a:solidFill>
                <a:latin typeface="Times New Roman" panose="02020603050405020304" pitchFamily="18" charset="0"/>
                <a:cs typeface="Times New Roman" panose="02020603050405020304" pitchFamily="18" charset="0"/>
              </a:rPr>
              <a:t>Đồng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thư</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xã</a:t>
            </a:r>
            <a:endParaRPr lang="en-US" sz="2700" dirty="0">
              <a:solidFill>
                <a:prstClr val="black"/>
              </a:solidFill>
              <a:latin typeface="Times New Roman" panose="02020603050405020304" pitchFamily="18" charset="0"/>
              <a:cs typeface="Times New Roman" panose="02020603050405020304" pitchFamily="18" charset="0"/>
            </a:endParaRPr>
          </a:p>
        </p:txBody>
      </p:sp>
      <p:pic>
        <p:nvPicPr>
          <p:cNvPr id="20482" name="Picture 2">
            <a:extLst>
              <a:ext uri="{FF2B5EF4-FFF2-40B4-BE49-F238E27FC236}">
                <a16:creationId xmlns:a16="http://schemas.microsoft.com/office/drawing/2014/main" id="{F9EE2A7A-6809-1F45-AFB2-A4ECAF42B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0" t="16009" r="4773" b="20487"/>
          <a:stretch/>
        </p:blipFill>
        <p:spPr bwMode="auto">
          <a:xfrm>
            <a:off x="-160421" y="4158940"/>
            <a:ext cx="3846949" cy="26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2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IỆT NAM QUỐC DÂN ĐẢNG - BÀI MỚI - Hợp Lưu">
            <a:extLst>
              <a:ext uri="{FF2B5EF4-FFF2-40B4-BE49-F238E27FC236}">
                <a16:creationId xmlns:a16="http://schemas.microsoft.com/office/drawing/2014/main" id="{2AA75C8B-7B25-2145-8993-F4F805EC0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12" y="940054"/>
            <a:ext cx="2894076" cy="3441700"/>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0B17C8F-D24E-514B-A470-EE7DF4901658}"/>
              </a:ext>
            </a:extLst>
          </p:cNvPr>
          <p:cNvSpPr/>
          <p:nvPr/>
        </p:nvSpPr>
        <p:spPr>
          <a:xfrm>
            <a:off x="769620" y="4524494"/>
            <a:ext cx="2871235" cy="523220"/>
          </a:xfrm>
          <a:prstGeom prst="rect">
            <a:avLst/>
          </a:prstGeom>
        </p:spPr>
        <p:txBody>
          <a:bodyPr wrap="none">
            <a:spAutoFit/>
          </a:bodyPr>
          <a:lstStyle/>
          <a:p>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endParaRPr lang="en-VN" sz="2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0AFDF0A-D8C6-824E-87FD-C1EFF6DC8B88}"/>
              </a:ext>
            </a:extLst>
          </p:cNvPr>
          <p:cNvPicPr>
            <a:picLocks noChangeAspect="1"/>
          </p:cNvPicPr>
          <p:nvPr/>
        </p:nvPicPr>
        <p:blipFill rotWithShape="1">
          <a:blip r:embed="rId3"/>
          <a:srcRect b="9050"/>
          <a:stretch/>
        </p:blipFill>
        <p:spPr>
          <a:xfrm>
            <a:off x="4441714" y="1035294"/>
            <a:ext cx="3308571" cy="3424772"/>
          </a:xfrm>
          <a:prstGeom prst="roundRect">
            <a:avLst/>
          </a:prstGeom>
        </p:spPr>
      </p:pic>
      <p:sp>
        <p:nvSpPr>
          <p:cNvPr id="5" name="Rectangle 4">
            <a:extLst>
              <a:ext uri="{FF2B5EF4-FFF2-40B4-BE49-F238E27FC236}">
                <a16:creationId xmlns:a16="http://schemas.microsoft.com/office/drawing/2014/main" id="{B7EAF719-6086-1643-8D58-70A766F64F3B}"/>
              </a:ext>
            </a:extLst>
          </p:cNvPr>
          <p:cNvSpPr/>
          <p:nvPr/>
        </p:nvSpPr>
        <p:spPr>
          <a:xfrm>
            <a:off x="4772560" y="4712764"/>
            <a:ext cx="2646878" cy="523220"/>
          </a:xfrm>
          <a:prstGeom prst="rect">
            <a:avLst/>
          </a:prstGeom>
        </p:spPr>
        <p:txBody>
          <a:bodyPr wrap="none">
            <a:spAutoFit/>
          </a:bodyPr>
          <a:lstStyle/>
          <a:p>
            <a:r>
              <a:rPr lang="en-US" sz="2800" b="1" dirty="0" err="1">
                <a:latin typeface="Times New Roman" panose="02020603050405020304" pitchFamily="18" charset="0"/>
                <a:cs typeface="Times New Roman" panose="02020603050405020304" pitchFamily="18" charset="0"/>
              </a:rPr>
              <a:t>Phó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id="{E70C7724-30DB-D64B-91CA-8C878D120B68}"/>
              </a:ext>
            </a:extLst>
          </p:cNvPr>
          <p:cNvPicPr>
            <a:picLocks noChangeAspect="1"/>
          </p:cNvPicPr>
          <p:nvPr/>
        </p:nvPicPr>
        <p:blipFill rotWithShape="1">
          <a:blip r:embed="rId4"/>
          <a:srcRect l="4934" t="26380" r="6346" b="2787"/>
          <a:stretch/>
        </p:blipFill>
        <p:spPr>
          <a:xfrm>
            <a:off x="8195857" y="1035294"/>
            <a:ext cx="3032975" cy="3489200"/>
          </a:xfrm>
          <a:prstGeom prst="roundRect">
            <a:avLst/>
          </a:prstGeom>
        </p:spPr>
      </p:pic>
      <p:sp>
        <p:nvSpPr>
          <p:cNvPr id="12" name="Rectangle 11">
            <a:extLst>
              <a:ext uri="{FF2B5EF4-FFF2-40B4-BE49-F238E27FC236}">
                <a16:creationId xmlns:a16="http://schemas.microsoft.com/office/drawing/2014/main" id="{DE4F1A7E-C7EC-3A4C-834F-BB77A4ED35B9}"/>
              </a:ext>
            </a:extLst>
          </p:cNvPr>
          <p:cNvSpPr/>
          <p:nvPr/>
        </p:nvSpPr>
        <p:spPr>
          <a:xfrm>
            <a:off x="8195857" y="4712764"/>
            <a:ext cx="3025700" cy="523220"/>
          </a:xfrm>
          <a:prstGeom prst="rect">
            <a:avLst/>
          </a:prstGeom>
          <a:solidFill>
            <a:schemeClr val="accent6"/>
          </a:solidFill>
        </p:spPr>
        <p:txBody>
          <a:bodyPr wrap="none">
            <a:spAutoFit/>
          </a:bodyPr>
          <a:lstStyle/>
          <a:p>
            <a:pPr algn="ctr"/>
            <a:r>
              <a:rPr lang="en-US" sz="2800" b="1" dirty="0" err="1">
                <a:latin typeface="Times New Roman" panose="02020603050405020304" pitchFamily="18" charset="0"/>
                <a:cs typeface="Times New Roman" panose="02020603050405020304" pitchFamily="18" charset="0"/>
              </a:rPr>
              <a:t>Hoàng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Trân</a:t>
            </a:r>
            <a:endParaRPr lang="en-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3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2F9651-7180-5043-92EA-187DD4C1B1E7}"/>
              </a:ext>
            </a:extLst>
          </p:cNvPr>
          <p:cNvPicPr>
            <a:picLocks noChangeAspect="1"/>
          </p:cNvPicPr>
          <p:nvPr/>
        </p:nvPicPr>
        <p:blipFill>
          <a:blip r:embed="rId2"/>
          <a:stretch>
            <a:fillRect/>
          </a:stretch>
        </p:blipFill>
        <p:spPr>
          <a:xfrm>
            <a:off x="0" y="-1"/>
            <a:ext cx="6096000" cy="6396335"/>
          </a:xfrm>
          <a:prstGeom prst="rect">
            <a:avLst/>
          </a:prstGeom>
        </p:spPr>
      </p:pic>
      <p:sp>
        <p:nvSpPr>
          <p:cNvPr id="3" name="Rectangle 2">
            <a:extLst>
              <a:ext uri="{FF2B5EF4-FFF2-40B4-BE49-F238E27FC236}">
                <a16:creationId xmlns:a16="http://schemas.microsoft.com/office/drawing/2014/main" id="{3590A027-A9BC-C04A-9D77-1B783823C19F}"/>
              </a:ext>
            </a:extLst>
          </p:cNvPr>
          <p:cNvSpPr/>
          <p:nvPr/>
        </p:nvSpPr>
        <p:spPr>
          <a:xfrm>
            <a:off x="0" y="6396335"/>
            <a:ext cx="5917838" cy="461665"/>
          </a:xfrm>
          <a:prstGeom prst="rect">
            <a:avLst/>
          </a:prstGeom>
        </p:spPr>
        <p:txBody>
          <a:bodyPr wrap="none">
            <a:spAutoFit/>
          </a:bodyPr>
          <a:lstStyle/>
          <a:p>
            <a:r>
              <a:rPr lang="vi-VN" sz="2400" b="1" dirty="0">
                <a:latin typeface="Times New Roman" panose="02020603050405020304" pitchFamily="18" charset="0"/>
                <a:cs typeface="Times New Roman" panose="02020603050405020304" pitchFamily="18" charset="0"/>
              </a:rPr>
              <a:t>Những người thành lập Nam Đồng Thư Xã </a:t>
            </a:r>
            <a:endParaRPr lang="en-VN" sz="2400" b="1" dirty="0">
              <a:latin typeface="Times New Roman" panose="02020603050405020304" pitchFamily="18" charset="0"/>
              <a:cs typeface="Times New Roman" panose="02020603050405020304" pitchFamily="18" charset="0"/>
            </a:endParaRPr>
          </a:p>
        </p:txBody>
      </p:sp>
      <p:pic>
        <p:nvPicPr>
          <p:cNvPr id="28674" name="Picture 2">
            <a:extLst>
              <a:ext uri="{FF2B5EF4-FFF2-40B4-BE49-F238E27FC236}">
                <a16:creationId xmlns:a16="http://schemas.microsoft.com/office/drawing/2014/main" id="{AD24F245-B010-1C42-8560-2453E7957D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1" t="3529" r="2267"/>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33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randombar(horizontal)">
                                      <p:cBhvr>
                                        <p:cTn id="13"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Up Arrow 4">
            <a:extLst>
              <a:ext uri="{FF2B5EF4-FFF2-40B4-BE49-F238E27FC236}">
                <a16:creationId xmlns:a16="http://schemas.microsoft.com/office/drawing/2014/main" id="{5FE1BBED-DB75-7C4A-9275-2ADA5678991E}"/>
              </a:ext>
            </a:extLst>
          </p:cNvPr>
          <p:cNvSpPr/>
          <p:nvPr/>
        </p:nvSpPr>
        <p:spPr>
          <a:xfrm rot="5400000">
            <a:off x="204467" y="990432"/>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E34A80A-4DA8-EE40-9BDC-40DBBE90EFC1}"/>
              </a:ext>
            </a:extLst>
          </p:cNvPr>
          <p:cNvSpPr/>
          <p:nvPr/>
        </p:nvSpPr>
        <p:spPr>
          <a:xfrm>
            <a:off x="-21405" y="45374"/>
            <a:ext cx="1790874"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dirty="0"/>
          </a:p>
        </p:txBody>
      </p:sp>
      <p:sp>
        <p:nvSpPr>
          <p:cNvPr id="7" name="Freeform 6">
            <a:extLst>
              <a:ext uri="{FF2B5EF4-FFF2-40B4-BE49-F238E27FC236}">
                <a16:creationId xmlns:a16="http://schemas.microsoft.com/office/drawing/2014/main" id="{AD411EA5-A3D6-B349-86E4-B456E10360C2}"/>
              </a:ext>
            </a:extLst>
          </p:cNvPr>
          <p:cNvSpPr/>
          <p:nvPr/>
        </p:nvSpPr>
        <p:spPr>
          <a:xfrm>
            <a:off x="1413772" y="141183"/>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8" name="Bent-Up Arrow 7">
            <a:extLst>
              <a:ext uri="{FF2B5EF4-FFF2-40B4-BE49-F238E27FC236}">
                <a16:creationId xmlns:a16="http://schemas.microsoft.com/office/drawing/2014/main" id="{7F717AB5-7023-8A48-8A32-0BC5E67EDEF0}"/>
              </a:ext>
            </a:extLst>
          </p:cNvPr>
          <p:cNvSpPr/>
          <p:nvPr/>
        </p:nvSpPr>
        <p:spPr>
          <a:xfrm rot="5400000">
            <a:off x="1394381" y="2118904"/>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2173300"/>
              <a:satOff val="-9790"/>
              <a:lumOff val="428"/>
              <a:alphaOff val="0"/>
            </a:schemeClr>
          </a:fillRef>
          <a:effectRef idx="2">
            <a:schemeClr val="accent2">
              <a:tint val="50000"/>
              <a:hueOff val="2173300"/>
              <a:satOff val="-9790"/>
              <a:lumOff val="428"/>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4C0808B8-D438-E349-BEB4-0D180F834EF3}"/>
              </a:ext>
            </a:extLst>
          </p:cNvPr>
          <p:cNvSpPr/>
          <p:nvPr/>
        </p:nvSpPr>
        <p:spPr>
          <a:xfrm>
            <a:off x="934947" y="1253599"/>
            <a:ext cx="1790873"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731758"/>
              <a:satOff val="-6762"/>
              <a:lumOff val="-3412"/>
              <a:alphaOff val="0"/>
            </a:schemeClr>
          </a:fillRef>
          <a:effectRef idx="2">
            <a:schemeClr val="accent2">
              <a:hueOff val="1731758"/>
              <a:satOff val="-6762"/>
              <a:lumOff val="-3412"/>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dirty="0"/>
          </a:p>
        </p:txBody>
      </p:sp>
      <p:sp>
        <p:nvSpPr>
          <p:cNvPr id="10" name="Rectangle 9">
            <a:extLst>
              <a:ext uri="{FF2B5EF4-FFF2-40B4-BE49-F238E27FC236}">
                <a16:creationId xmlns:a16="http://schemas.microsoft.com/office/drawing/2014/main" id="{DE6C8DA6-79A9-1742-92BF-0BA2A561D811}"/>
              </a:ext>
            </a:extLst>
          </p:cNvPr>
          <p:cNvSpPr/>
          <p:nvPr/>
        </p:nvSpPr>
        <p:spPr>
          <a:xfrm>
            <a:off x="2603686" y="1269655"/>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a:extLst>
              <a:ext uri="{FF2B5EF4-FFF2-40B4-BE49-F238E27FC236}">
                <a16:creationId xmlns:a16="http://schemas.microsoft.com/office/drawing/2014/main" id="{1B17C945-1D0E-9A4E-8393-92AB4BE94621}"/>
              </a:ext>
            </a:extLst>
          </p:cNvPr>
          <p:cNvSpPr/>
          <p:nvPr/>
        </p:nvSpPr>
        <p:spPr>
          <a:xfrm rot="5400000">
            <a:off x="2584295" y="3247376"/>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4346599"/>
              <a:satOff val="-19581"/>
              <a:lumOff val="857"/>
              <a:alphaOff val="0"/>
            </a:schemeClr>
          </a:fillRef>
          <a:effectRef idx="2">
            <a:schemeClr val="accent2">
              <a:tint val="50000"/>
              <a:hueOff val="4346599"/>
              <a:satOff val="-19581"/>
              <a:lumOff val="857"/>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43E3AB6-47CE-AA43-A75C-AA331CECB9F4}"/>
              </a:ext>
            </a:extLst>
          </p:cNvPr>
          <p:cNvSpPr/>
          <p:nvPr/>
        </p:nvSpPr>
        <p:spPr>
          <a:xfrm>
            <a:off x="2358423" y="2302317"/>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463516"/>
              <a:satOff val="-13523"/>
              <a:lumOff val="-6823"/>
              <a:alphaOff val="0"/>
            </a:schemeClr>
          </a:fillRef>
          <a:effectRef idx="2">
            <a:schemeClr val="accent2">
              <a:hueOff val="3463516"/>
              <a:satOff val="-13523"/>
              <a:lumOff val="-6823"/>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3" name="Freeform 12">
            <a:extLst>
              <a:ext uri="{FF2B5EF4-FFF2-40B4-BE49-F238E27FC236}">
                <a16:creationId xmlns:a16="http://schemas.microsoft.com/office/drawing/2014/main" id="{52836E50-B88A-EB4B-BA1A-441002F10FD6}"/>
              </a:ext>
            </a:extLst>
          </p:cNvPr>
          <p:cNvSpPr/>
          <p:nvPr/>
        </p:nvSpPr>
        <p:spPr>
          <a:xfrm>
            <a:off x="3793600" y="2398126"/>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4" name="Bent-Up Arrow 13">
            <a:extLst>
              <a:ext uri="{FF2B5EF4-FFF2-40B4-BE49-F238E27FC236}">
                <a16:creationId xmlns:a16="http://schemas.microsoft.com/office/drawing/2014/main" id="{ED1ADF04-9524-A04B-B581-972FCE1D8A88}"/>
              </a:ext>
            </a:extLst>
          </p:cNvPr>
          <p:cNvSpPr/>
          <p:nvPr/>
        </p:nvSpPr>
        <p:spPr>
          <a:xfrm rot="5400000">
            <a:off x="3774209" y="4375847"/>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6519899"/>
              <a:satOff val="-29372"/>
              <a:lumOff val="1285"/>
              <a:alphaOff val="0"/>
            </a:schemeClr>
          </a:fillRef>
          <a:effectRef idx="2">
            <a:schemeClr val="accent2">
              <a:tint val="50000"/>
              <a:hueOff val="6519899"/>
              <a:satOff val="-29372"/>
              <a:lumOff val="1285"/>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2C65F13C-E3D0-A74F-8A85-5BE89F4302E3}"/>
              </a:ext>
            </a:extLst>
          </p:cNvPr>
          <p:cNvSpPr/>
          <p:nvPr/>
        </p:nvSpPr>
        <p:spPr>
          <a:xfrm>
            <a:off x="3548337" y="3430789"/>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5195274"/>
              <a:satOff val="-20285"/>
              <a:lumOff val="-10235"/>
              <a:alphaOff val="0"/>
            </a:schemeClr>
          </a:fillRef>
          <a:effectRef idx="2">
            <a:schemeClr val="accent2">
              <a:hueOff val="5195274"/>
              <a:satOff val="-20285"/>
              <a:lumOff val="-10235"/>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6" name="Freeform 15">
            <a:extLst>
              <a:ext uri="{FF2B5EF4-FFF2-40B4-BE49-F238E27FC236}">
                <a16:creationId xmlns:a16="http://schemas.microsoft.com/office/drawing/2014/main" id="{E454333E-D501-904D-A52B-EB179A177E10}"/>
              </a:ext>
            </a:extLst>
          </p:cNvPr>
          <p:cNvSpPr/>
          <p:nvPr/>
        </p:nvSpPr>
        <p:spPr>
          <a:xfrm>
            <a:off x="4983514" y="3526598"/>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7" name="Bent-Up Arrow 16">
            <a:extLst>
              <a:ext uri="{FF2B5EF4-FFF2-40B4-BE49-F238E27FC236}">
                <a16:creationId xmlns:a16="http://schemas.microsoft.com/office/drawing/2014/main" id="{A638B77C-2B74-4F44-8CD9-DFE1359EF746}"/>
              </a:ext>
            </a:extLst>
          </p:cNvPr>
          <p:cNvSpPr/>
          <p:nvPr/>
        </p:nvSpPr>
        <p:spPr>
          <a:xfrm rot="5400000">
            <a:off x="4964123" y="5504319"/>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8693199"/>
              <a:satOff val="-39162"/>
              <a:lumOff val="1714"/>
              <a:alphaOff val="0"/>
            </a:schemeClr>
          </a:fillRef>
          <a:effectRef idx="2">
            <a:schemeClr val="accent2">
              <a:tint val="50000"/>
              <a:hueOff val="8693199"/>
              <a:satOff val="-39162"/>
              <a:lumOff val="1714"/>
              <a:alphaOff val="0"/>
            </a:schemeClr>
          </a:effectRef>
          <a:fontRef idx="minor">
            <a:schemeClr val="lt1">
              <a:hueOff val="0"/>
              <a:satOff val="0"/>
              <a:lumOff val="0"/>
              <a:alphaOff val="0"/>
            </a:schemeClr>
          </a:fontRef>
        </p:style>
      </p:sp>
      <p:sp>
        <p:nvSpPr>
          <p:cNvPr id="18" name="Freeform 17">
            <a:extLst>
              <a:ext uri="{FF2B5EF4-FFF2-40B4-BE49-F238E27FC236}">
                <a16:creationId xmlns:a16="http://schemas.microsoft.com/office/drawing/2014/main" id="{3D8BD592-660C-8E46-8E9F-8AC2285CD305}"/>
              </a:ext>
            </a:extLst>
          </p:cNvPr>
          <p:cNvSpPr/>
          <p:nvPr/>
        </p:nvSpPr>
        <p:spPr>
          <a:xfrm>
            <a:off x="4738251" y="4559260"/>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927031"/>
              <a:satOff val="-27046"/>
              <a:lumOff val="-13646"/>
              <a:alphaOff val="0"/>
            </a:schemeClr>
          </a:fillRef>
          <a:effectRef idx="2">
            <a:schemeClr val="accent2">
              <a:hueOff val="6927031"/>
              <a:satOff val="-27046"/>
              <a:lumOff val="-13646"/>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19" name="Rectangle 18">
            <a:extLst>
              <a:ext uri="{FF2B5EF4-FFF2-40B4-BE49-F238E27FC236}">
                <a16:creationId xmlns:a16="http://schemas.microsoft.com/office/drawing/2014/main" id="{877A04AC-6F58-E74D-9E05-78D5205B2EED}"/>
              </a:ext>
            </a:extLst>
          </p:cNvPr>
          <p:cNvSpPr/>
          <p:nvPr/>
        </p:nvSpPr>
        <p:spPr>
          <a:xfrm>
            <a:off x="6173428" y="4655070"/>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BFD6B41F-F797-1E44-BF51-4EB14891857D}"/>
              </a:ext>
            </a:extLst>
          </p:cNvPr>
          <p:cNvSpPr/>
          <p:nvPr/>
        </p:nvSpPr>
        <p:spPr>
          <a:xfrm>
            <a:off x="5928165" y="5687732"/>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58789"/>
              <a:satOff val="-33808"/>
              <a:lumOff val="-17058"/>
              <a:alphaOff val="0"/>
            </a:schemeClr>
          </a:fillRef>
          <a:effectRef idx="2">
            <a:schemeClr val="accent2">
              <a:hueOff val="8658789"/>
              <a:satOff val="-33808"/>
              <a:lumOff val="-17058"/>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21" name="Rectangle 20">
            <a:extLst>
              <a:ext uri="{FF2B5EF4-FFF2-40B4-BE49-F238E27FC236}">
                <a16:creationId xmlns:a16="http://schemas.microsoft.com/office/drawing/2014/main" id="{7E53235B-3F13-F74B-843D-A0C875A953FE}"/>
              </a:ext>
            </a:extLst>
          </p:cNvPr>
          <p:cNvSpPr/>
          <p:nvPr/>
        </p:nvSpPr>
        <p:spPr>
          <a:xfrm>
            <a:off x="-21405" y="225762"/>
            <a:ext cx="1851789"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endParaRPr lang="en-VN" sz="2800" dirty="0"/>
          </a:p>
        </p:txBody>
      </p:sp>
      <p:sp>
        <p:nvSpPr>
          <p:cNvPr id="23" name="Rectangle 22">
            <a:extLst>
              <a:ext uri="{FF2B5EF4-FFF2-40B4-BE49-F238E27FC236}">
                <a16:creationId xmlns:a16="http://schemas.microsoft.com/office/drawing/2014/main" id="{3B8E2BCF-2B7A-DC40-B2A7-BF6AE1CAB723}"/>
              </a:ext>
            </a:extLst>
          </p:cNvPr>
          <p:cNvSpPr/>
          <p:nvPr/>
        </p:nvSpPr>
        <p:spPr>
          <a:xfrm>
            <a:off x="939811" y="1253599"/>
            <a:ext cx="179087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lập</a:t>
            </a:r>
            <a:endParaRPr lang="en-VN" sz="2800" dirty="0"/>
          </a:p>
        </p:txBody>
      </p:sp>
      <p:sp>
        <p:nvSpPr>
          <p:cNvPr id="24" name="Rectangle 23">
            <a:extLst>
              <a:ext uri="{FF2B5EF4-FFF2-40B4-BE49-F238E27FC236}">
                <a16:creationId xmlns:a16="http://schemas.microsoft.com/office/drawing/2014/main" id="{43F0136B-FEC1-E24E-9274-754A3C43A6AF}"/>
              </a:ext>
            </a:extLst>
          </p:cNvPr>
          <p:cNvSpPr/>
          <p:nvPr/>
        </p:nvSpPr>
        <p:spPr>
          <a:xfrm>
            <a:off x="2497655" y="2329963"/>
            <a:ext cx="1189913" cy="954107"/>
          </a:xfrm>
          <a:prstGeom prst="rect">
            <a:avLst/>
          </a:prstGeom>
        </p:spPr>
        <p:txBody>
          <a:bodyPr wrap="square">
            <a:spAutoFit/>
          </a:bodyPr>
          <a:lstStyle/>
          <a:p>
            <a:pPr lvl="0" algn="ctr">
              <a:spcBef>
                <a:spcPct val="20000"/>
              </a:spcBef>
              <a:defRPr/>
            </a:pPr>
            <a:r>
              <a:rPr lang="en-US" sz="2800" b="1" dirty="0">
                <a:solidFill>
                  <a:prstClr val="black"/>
                </a:solidFill>
                <a:latin typeface="Times New Roman" panose="02020603050405020304" pitchFamily="18" charset="0"/>
                <a:cs typeface="Times New Roman" panose="02020603050405020304" pitchFamily="18" charset="0"/>
              </a:rPr>
              <a:t>Xu </a:t>
            </a:r>
            <a:r>
              <a:rPr lang="en-US" sz="2800" b="1" dirty="0" err="1">
                <a:solidFill>
                  <a:prstClr val="black"/>
                </a:solidFill>
                <a:latin typeface="Times New Roman" panose="02020603050405020304" pitchFamily="18" charset="0"/>
                <a:cs typeface="Times New Roman" panose="02020603050405020304" pitchFamily="18" charset="0"/>
              </a:rPr>
              <a:t>hướng</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4494BD5-0692-D541-8712-B0F711ABA6F0}"/>
              </a:ext>
            </a:extLst>
          </p:cNvPr>
          <p:cNvSpPr/>
          <p:nvPr/>
        </p:nvSpPr>
        <p:spPr>
          <a:xfrm>
            <a:off x="3687568" y="3467993"/>
            <a:ext cx="107554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endParaRPr lang="en-VN" sz="2800" dirty="0"/>
          </a:p>
        </p:txBody>
      </p:sp>
      <p:sp>
        <p:nvSpPr>
          <p:cNvPr id="26" name="Rectangle 25">
            <a:extLst>
              <a:ext uri="{FF2B5EF4-FFF2-40B4-BE49-F238E27FC236}">
                <a16:creationId xmlns:a16="http://schemas.microsoft.com/office/drawing/2014/main" id="{39B99A44-2BEA-E842-A635-9C9FA58971FA}"/>
              </a:ext>
            </a:extLst>
          </p:cNvPr>
          <p:cNvSpPr/>
          <p:nvPr/>
        </p:nvSpPr>
        <p:spPr>
          <a:xfrm>
            <a:off x="4837410" y="4587520"/>
            <a:ext cx="1336017"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endParaRPr lang="en-VN" sz="2800" dirty="0"/>
          </a:p>
        </p:txBody>
      </p:sp>
      <p:sp>
        <p:nvSpPr>
          <p:cNvPr id="27" name="Rectangle 26">
            <a:extLst>
              <a:ext uri="{FF2B5EF4-FFF2-40B4-BE49-F238E27FC236}">
                <a16:creationId xmlns:a16="http://schemas.microsoft.com/office/drawing/2014/main" id="{47F367D3-CD82-1643-93F3-D3AD4FDEEFFE}"/>
              </a:ext>
            </a:extLst>
          </p:cNvPr>
          <p:cNvSpPr/>
          <p:nvPr/>
        </p:nvSpPr>
        <p:spPr>
          <a:xfrm>
            <a:off x="5998668" y="5928410"/>
            <a:ext cx="1393330"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bàn</a:t>
            </a:r>
            <a:endParaRPr lang="en-VN" sz="2800" dirty="0"/>
          </a:p>
        </p:txBody>
      </p:sp>
      <p:sp>
        <p:nvSpPr>
          <p:cNvPr id="29" name="Rectangle 28">
            <a:extLst>
              <a:ext uri="{FF2B5EF4-FFF2-40B4-BE49-F238E27FC236}">
                <a16:creationId xmlns:a16="http://schemas.microsoft.com/office/drawing/2014/main" id="{E9E9A501-8161-AB4D-8F5C-FC0AD34839B9}"/>
              </a:ext>
            </a:extLst>
          </p:cNvPr>
          <p:cNvSpPr/>
          <p:nvPr/>
        </p:nvSpPr>
        <p:spPr>
          <a:xfrm>
            <a:off x="2497655" y="-68622"/>
            <a:ext cx="9601380" cy="1384995"/>
          </a:xfrm>
          <a:prstGeom prst="rect">
            <a:avLst/>
          </a:prstGeom>
          <a:ln w="3175">
            <a:solidFill>
              <a:schemeClr val="bg1"/>
            </a:solidFill>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sp>
        <p:nvSpPr>
          <p:cNvPr id="30" name="Rectangle 29">
            <a:extLst>
              <a:ext uri="{FF2B5EF4-FFF2-40B4-BE49-F238E27FC236}">
                <a16:creationId xmlns:a16="http://schemas.microsoft.com/office/drawing/2014/main" id="{D70CA2D1-F454-2C43-A741-2721516525C7}"/>
              </a:ext>
            </a:extLst>
          </p:cNvPr>
          <p:cNvSpPr/>
          <p:nvPr/>
        </p:nvSpPr>
        <p:spPr>
          <a:xfrm>
            <a:off x="2889536" y="1342279"/>
            <a:ext cx="9195596" cy="923330"/>
          </a:xfrm>
          <a:prstGeom prst="rect">
            <a:avLst/>
          </a:prstGeom>
          <a:ln w="3175">
            <a:solidFill>
              <a:schemeClr val="bg1"/>
            </a:solidFill>
          </a:ln>
        </p:spPr>
        <p:txBody>
          <a:bodyPr wrap="square">
            <a:spAutoFit/>
          </a:bodyPr>
          <a:lstStyle/>
          <a:p>
            <a:pPr lvl="0" algn="ctr">
              <a:spcBef>
                <a:spcPct val="20000"/>
              </a:spcBef>
              <a:defRPr/>
            </a:pPr>
            <a:r>
              <a:rPr lang="en-US" sz="2700" dirty="0" err="1">
                <a:solidFill>
                  <a:prstClr val="black"/>
                </a:solidFill>
                <a:latin typeface="Times New Roman" panose="02020603050405020304" pitchFamily="18" charset="0"/>
                <a:cs typeface="Times New Roman" panose="02020603050405020304" pitchFamily="18" charset="0"/>
              </a:rPr>
              <a:t>Nguyễn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Thái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Phạm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Tuấn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Tài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Phó</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Đức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Chính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cơ</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sở</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hạt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nhân</a:t>
            </a:r>
            <a:r>
              <a:rPr lang="en-US" sz="2700" dirty="0">
                <a:solidFill>
                  <a:prstClr val="black"/>
                </a:solidFill>
                <a:latin typeface="Times New Roman" panose="02020603050405020304" pitchFamily="18" charset="0"/>
                <a:cs typeface="Times New Roman" panose="02020603050405020304" pitchFamily="18" charset="0"/>
              </a:rPr>
              <a:t> ban </a:t>
            </a:r>
            <a:r>
              <a:rPr lang="en-US" sz="2700" dirty="0" err="1">
                <a:solidFill>
                  <a:prstClr val="black"/>
                </a:solidFill>
                <a:latin typeface="Times New Roman" panose="02020603050405020304" pitchFamily="18" charset="0"/>
                <a:cs typeface="Times New Roman" panose="02020603050405020304" pitchFamily="18" charset="0"/>
              </a:rPr>
              <a:t>đầu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Nam </a:t>
            </a:r>
            <a:r>
              <a:rPr lang="en-US" sz="2700" dirty="0" err="1">
                <a:solidFill>
                  <a:prstClr val="black"/>
                </a:solidFill>
                <a:latin typeface="Times New Roman" panose="02020603050405020304" pitchFamily="18" charset="0"/>
                <a:cs typeface="Times New Roman" panose="02020603050405020304" pitchFamily="18" charset="0"/>
              </a:rPr>
              <a:t>Đồng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thư</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xã</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6A054029-11DA-6B47-9882-D67809B0F28F}"/>
              </a:ext>
            </a:extLst>
          </p:cNvPr>
          <p:cNvSpPr/>
          <p:nvPr/>
        </p:nvSpPr>
        <p:spPr>
          <a:xfrm>
            <a:off x="4225340" y="2569990"/>
            <a:ext cx="5027338" cy="507831"/>
          </a:xfrm>
          <a:prstGeom prst="rect">
            <a:avLst/>
          </a:prstGeom>
          <a:ln w="3175">
            <a:solidFill>
              <a:schemeClr val="bg1"/>
            </a:solidFill>
          </a:ln>
        </p:spPr>
        <p:txBody>
          <a:bodyPr wrap="none">
            <a:spAutoFit/>
          </a:bodyPr>
          <a:lstStyle/>
          <a:p>
            <a:pPr lvl="0">
              <a:spcBef>
                <a:spcPct val="20000"/>
              </a:spcBef>
              <a:defRPr/>
            </a:pPr>
            <a:r>
              <a:rPr lang="en-US" sz="2700" dirty="0" err="1">
                <a:solidFill>
                  <a:srgbClr val="0070C0"/>
                </a:solidFill>
                <a:latin typeface="Times New Roman" panose="02020603050405020304" pitchFamily="18" charset="0"/>
                <a:cs typeface="Times New Roman" panose="02020603050405020304" pitchFamily="18" charset="0"/>
              </a:rPr>
              <a:t>Cách</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mạng</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tộc</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chủ</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tư</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sản</a:t>
            </a:r>
            <a:endParaRPr lang="en-US" sz="2700" dirty="0">
              <a:solidFill>
                <a:srgbClr val="0070C0"/>
              </a:solidFill>
              <a:latin typeface="Times New Roman" panose="02020603050405020304" pitchFamily="18" charset="0"/>
              <a:cs typeface="Times New Roman" panose="02020603050405020304" pitchFamily="18" charset="0"/>
            </a:endParaRPr>
          </a:p>
        </p:txBody>
      </p:sp>
      <p:pic>
        <p:nvPicPr>
          <p:cNvPr id="20482" name="Picture 2">
            <a:extLst>
              <a:ext uri="{FF2B5EF4-FFF2-40B4-BE49-F238E27FC236}">
                <a16:creationId xmlns:a16="http://schemas.microsoft.com/office/drawing/2014/main" id="{F9EE2A7A-6809-1F45-AFB2-A4ECAF42B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0" t="16009" r="4773" b="20487"/>
          <a:stretch/>
        </p:blipFill>
        <p:spPr bwMode="auto">
          <a:xfrm>
            <a:off x="-160421" y="4158940"/>
            <a:ext cx="3846949" cy="26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54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0" dur="1000" fill="hold"/>
                                        <p:tgtEl>
                                          <p:spTgt spid="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Đảng kỳ của Việt Nam Quốc dân Đảng">
            <a:extLst>
              <a:ext uri="{FF2B5EF4-FFF2-40B4-BE49-F238E27FC236}">
                <a16:creationId xmlns:a16="http://schemas.microsoft.com/office/drawing/2014/main" id="{73B2B316-6E21-3346-BF16-871038F519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6096000" cy="3429000"/>
          </a:xfrm>
          <a:noFill/>
        </p:spPr>
      </p:pic>
      <p:sp>
        <p:nvSpPr>
          <p:cNvPr id="11267" name="Text Box 5">
            <a:extLst>
              <a:ext uri="{FF2B5EF4-FFF2-40B4-BE49-F238E27FC236}">
                <a16:creationId xmlns:a16="http://schemas.microsoft.com/office/drawing/2014/main" id="{5FC7A27D-690B-934B-AFA9-547607D25788}"/>
              </a:ext>
            </a:extLst>
          </p:cNvPr>
          <p:cNvSpPr txBox="1">
            <a:spLocks noChangeArrowheads="1"/>
          </p:cNvSpPr>
          <p:nvPr/>
        </p:nvSpPr>
        <p:spPr bwMode="auto">
          <a:xfrm>
            <a:off x="6254496" y="124867"/>
            <a:ext cx="5937504" cy="64940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fontAlgn="base">
              <a:spcBef>
                <a:spcPct val="0"/>
              </a:spcBef>
              <a:spcAft>
                <a:spcPct val="0"/>
              </a:spcAft>
            </a:pPr>
            <a:r>
              <a:rPr lang="en-US" altLang="en-US" sz="3200" dirty="0" err="1">
                <a:solidFill>
                  <a:srgbClr val="FF0000"/>
                </a:solidFill>
                <a:latin typeface="Times New Roman" panose="02020603050405020304" pitchFamily="18" charset="0"/>
              </a:rPr>
              <a:t>Ý</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nghĩa</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đảng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kỳ</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màu</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đỏ</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tượng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trưng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cho</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sức</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chiến</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đấu</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lòng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dũng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cảm</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hy</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sinh</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trong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công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cuộc</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giải</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phóng</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dân</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tộc</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bảo</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vệ</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tổ</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quốc</a:t>
            </a:r>
            <a:r>
              <a:rPr lang="en-US" altLang="en-US" sz="3200" dirty="0">
                <a:solidFill>
                  <a:srgbClr val="FF0000"/>
                </a:solidFill>
                <a:latin typeface="Times New Roman" panose="02020603050405020304" pitchFamily="18" charset="0"/>
              </a:rPr>
              <a:t>. </a:t>
            </a:r>
            <a:r>
              <a:rPr lang="en-US" altLang="en-US" sz="3200" dirty="0">
                <a:solidFill>
                  <a:srgbClr val="0000CC"/>
                </a:solidFill>
                <a:latin typeface="Times New Roman" panose="02020603050405020304" pitchFamily="18" charset="0"/>
              </a:rPr>
              <a:t/>
            </a:r>
            <a:br>
              <a:rPr lang="en-US" altLang="en-US" sz="3200" dirty="0">
                <a:solidFill>
                  <a:srgbClr val="0000CC"/>
                </a:solidFill>
                <a:latin typeface="Times New Roman" panose="02020603050405020304" pitchFamily="18" charset="0"/>
              </a:rPr>
            </a:br>
            <a:r>
              <a:rPr lang="en-US" altLang="en-US" sz="3200" dirty="0">
                <a:solidFill>
                  <a:srgbClr val="FF0000"/>
                </a:solidFill>
                <a:latin typeface="Times New Roman" panose="02020603050405020304" pitchFamily="18" charset="0"/>
              </a:rPr>
              <a:t>- </a:t>
            </a:r>
            <a:r>
              <a:rPr lang="en-US" altLang="en-US" sz="3200" dirty="0" err="1">
                <a:latin typeface="Times New Roman" panose="02020603050405020304" pitchFamily="18" charset="0"/>
              </a:rPr>
              <a:t>Ngôi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sao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trắng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vì</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tinh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tú</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soi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đường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biểu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tượng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Lý</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Tưởng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Cách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Đảng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tượng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sự</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lãnh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đạo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trong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đạo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đức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Đảng</a:t>
            </a:r>
            <a:r>
              <a:rPr lang="en-US" altLang="en-US" sz="3200" dirty="0">
                <a:solidFill>
                  <a:srgbClr val="0000CC"/>
                </a:solidFill>
                <a:latin typeface="Times New Roman" panose="02020603050405020304" pitchFamily="18" charset="0"/>
              </a:rPr>
              <a:t>. </a:t>
            </a:r>
            <a:br>
              <a:rPr lang="en-US" altLang="en-US" sz="3200" dirty="0">
                <a:solidFill>
                  <a:srgbClr val="0000CC"/>
                </a:solidFill>
                <a:latin typeface="Times New Roman" panose="02020603050405020304" pitchFamily="18" charset="0"/>
              </a:rPr>
            </a:b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Màu</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xanh</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là</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màu</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hy</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vọng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tượng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trưng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cho</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hòa</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bình</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tự</a:t>
            </a:r>
            <a:r>
              <a:rPr lang="en-US" altLang="en-US" sz="3200" dirty="0">
                <a:solidFill>
                  <a:srgbClr val="0000CC"/>
                </a:solidFill>
                <a:latin typeface="Times New Roman" panose="02020603050405020304" pitchFamily="18" charset="0"/>
              </a:rPr>
              <a:t> do, </a:t>
            </a:r>
            <a:r>
              <a:rPr lang="en-US" altLang="en-US" sz="3200" dirty="0" err="1">
                <a:solidFill>
                  <a:srgbClr val="0000CC"/>
                </a:solidFill>
                <a:latin typeface="Times New Roman" panose="02020603050405020304" pitchFamily="18" charset="0"/>
              </a:rPr>
              <a:t>bình</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đẳng</a:t>
            </a:r>
            <a:r>
              <a:rPr lang="en-US" altLang="en-US" sz="3200" dirty="0">
                <a:solidFill>
                  <a:srgbClr val="0000CC"/>
                </a:solidFill>
                <a:latin typeface="Times New Roman" panose="02020603050405020304" pitchFamily="18" charset="0"/>
              </a:rPr>
              <a:t>, an </a:t>
            </a:r>
            <a:r>
              <a:rPr lang="en-US" altLang="en-US" sz="3200" dirty="0" err="1">
                <a:solidFill>
                  <a:srgbClr val="0000CC"/>
                </a:solidFill>
                <a:latin typeface="Times New Roman" panose="02020603050405020304" pitchFamily="18" charset="0"/>
              </a:rPr>
              <a:t>lạc</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và</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thịnh</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vượng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trường</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tồn</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của</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dân</a:t>
            </a:r>
            <a:r>
              <a:rPr lang="en-US" altLang="en-US" sz="3200" dirty="0">
                <a:solidFill>
                  <a:srgbClr val="0000CC"/>
                </a:solidFill>
                <a:latin typeface="Times New Roman" panose="02020603050405020304" pitchFamily="18" charset="0"/>
              </a:rPr>
              <a:t> </a:t>
            </a:r>
            <a:r>
              <a:rPr lang="en-US" altLang="en-US" sz="3200" dirty="0" err="1">
                <a:solidFill>
                  <a:srgbClr val="0000CC"/>
                </a:solidFill>
                <a:latin typeface="Times New Roman" panose="02020603050405020304" pitchFamily="18" charset="0"/>
              </a:rPr>
              <a:t>tộc</a:t>
            </a:r>
            <a:r>
              <a:rPr lang="en-US" altLang="en-US" sz="3200" dirty="0">
                <a:solidFill>
                  <a:srgbClr val="0000CC"/>
                </a:solidFill>
                <a:latin typeface="Times New Roman" panose="02020603050405020304" pitchFamily="18" charset="0"/>
              </a:rPr>
              <a:t>. </a:t>
            </a:r>
          </a:p>
        </p:txBody>
      </p:sp>
      <p:pic>
        <p:nvPicPr>
          <p:cNvPr id="46082" name="Picture 2" descr="Nguyễn Thái Học - Vị lãnh tụ của Việt Nam Quốc dân Đảng">
            <a:extLst>
              <a:ext uri="{FF2B5EF4-FFF2-40B4-BE49-F238E27FC236}">
                <a16:creationId xmlns:a16="http://schemas.microsoft.com/office/drawing/2014/main" id="{A589C083-EE8A-8148-92DD-EC28C2F6E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6096000" cy="3301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14:bounceEnd="50000">
                                          <p:cBhvr additive="base">
                                            <p:cTn id="7" dur="500" fill="hold"/>
                                            <p:tgtEl>
                                              <p:spTgt spid="1536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536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14:bounceEnd="50000">
                                          <p:cBhvr additive="base">
                                            <p:cTn id="11" dur="500" fill="hold"/>
                                            <p:tgtEl>
                                              <p:spTgt spid="1126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1267"/>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50000">
                                      <p:stCondLst>
                                        <p:cond delay="0"/>
                                      </p:stCondLst>
                                      <p:childTnLst>
                                        <p:set>
                                          <p:cBhvr>
                                            <p:cTn id="14" dur="1" fill="hold">
                                              <p:stCondLst>
                                                <p:cond delay="0"/>
                                              </p:stCondLst>
                                            </p:cTn>
                                            <p:tgtEl>
                                              <p:spTgt spid="46082"/>
                                            </p:tgtEl>
                                            <p:attrNameLst>
                                              <p:attrName>style.visibility</p:attrName>
                                            </p:attrNameLst>
                                          </p:cBhvr>
                                          <p:to>
                                            <p:strVal val="visible"/>
                                          </p:to>
                                        </p:set>
                                        <p:anim calcmode="lin" valueType="num" p14:bounceEnd="50000">
                                          <p:cBhvr additive="base">
                                            <p:cTn id="15" dur="500" fill="hold"/>
                                            <p:tgtEl>
                                              <p:spTgt spid="4608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ppt_x"/>
                                              </p:val>
                                            </p:tav>
                                            <p:tav tm="100000">
                                              <p:val>
                                                <p:strVal val="#ppt_x"/>
                                              </p:val>
                                            </p:tav>
                                          </p:tavLst>
                                        </p:anim>
                                        <p:anim calcmode="lin" valueType="num">
                                          <p:cBhvr additive="base">
                                            <p:cTn id="12" dur="500" fill="hold"/>
                                            <p:tgtEl>
                                              <p:spTgt spid="11267"/>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082"/>
                                            </p:tgtEl>
                                            <p:attrNameLst>
                                              <p:attrName>style.visibility</p:attrName>
                                            </p:attrNameLst>
                                          </p:cBhvr>
                                          <p:to>
                                            <p:strVal val="visible"/>
                                          </p:to>
                                        </p:set>
                                        <p:anim calcmode="lin" valueType="num">
                                          <p:cBhvr additive="base">
                                            <p:cTn id="15" dur="500" fill="hold"/>
                                            <p:tgtEl>
                                              <p:spTgt spid="46082"/>
                                            </p:tgtEl>
                                            <p:attrNameLst>
                                              <p:attrName>ppt_x</p:attrName>
                                            </p:attrNameLst>
                                          </p:cBhvr>
                                          <p:tavLst>
                                            <p:tav tm="0">
                                              <p:val>
                                                <p:strVal val="#ppt_x"/>
                                              </p:val>
                                            </p:tav>
                                            <p:tav tm="100000">
                                              <p:val>
                                                <p:strVal val="#ppt_x"/>
                                              </p:val>
                                            </p:tav>
                                          </p:tavLst>
                                        </p:anim>
                                        <p:anim calcmode="lin" valueType="num">
                                          <p:cBhvr additive="base">
                                            <p:cTn id="16"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Up Arrow 4">
            <a:extLst>
              <a:ext uri="{FF2B5EF4-FFF2-40B4-BE49-F238E27FC236}">
                <a16:creationId xmlns:a16="http://schemas.microsoft.com/office/drawing/2014/main" id="{5FE1BBED-DB75-7C4A-9275-2ADA5678991E}"/>
              </a:ext>
            </a:extLst>
          </p:cNvPr>
          <p:cNvSpPr/>
          <p:nvPr/>
        </p:nvSpPr>
        <p:spPr>
          <a:xfrm rot="5400000">
            <a:off x="204467" y="990432"/>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E34A80A-4DA8-EE40-9BDC-40DBBE90EFC1}"/>
              </a:ext>
            </a:extLst>
          </p:cNvPr>
          <p:cNvSpPr/>
          <p:nvPr/>
        </p:nvSpPr>
        <p:spPr>
          <a:xfrm>
            <a:off x="-21405" y="45374"/>
            <a:ext cx="1790874"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dirty="0"/>
          </a:p>
        </p:txBody>
      </p:sp>
      <p:sp>
        <p:nvSpPr>
          <p:cNvPr id="7" name="Freeform 6">
            <a:extLst>
              <a:ext uri="{FF2B5EF4-FFF2-40B4-BE49-F238E27FC236}">
                <a16:creationId xmlns:a16="http://schemas.microsoft.com/office/drawing/2014/main" id="{AD411EA5-A3D6-B349-86E4-B456E10360C2}"/>
              </a:ext>
            </a:extLst>
          </p:cNvPr>
          <p:cNvSpPr/>
          <p:nvPr/>
        </p:nvSpPr>
        <p:spPr>
          <a:xfrm>
            <a:off x="1413772" y="141183"/>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8" name="Bent-Up Arrow 7">
            <a:extLst>
              <a:ext uri="{FF2B5EF4-FFF2-40B4-BE49-F238E27FC236}">
                <a16:creationId xmlns:a16="http://schemas.microsoft.com/office/drawing/2014/main" id="{7F717AB5-7023-8A48-8A32-0BC5E67EDEF0}"/>
              </a:ext>
            </a:extLst>
          </p:cNvPr>
          <p:cNvSpPr/>
          <p:nvPr/>
        </p:nvSpPr>
        <p:spPr>
          <a:xfrm rot="5400000">
            <a:off x="1394381" y="2118904"/>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2173300"/>
              <a:satOff val="-9790"/>
              <a:lumOff val="428"/>
              <a:alphaOff val="0"/>
            </a:schemeClr>
          </a:fillRef>
          <a:effectRef idx="2">
            <a:schemeClr val="accent2">
              <a:tint val="50000"/>
              <a:hueOff val="2173300"/>
              <a:satOff val="-9790"/>
              <a:lumOff val="428"/>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4C0808B8-D438-E349-BEB4-0D180F834EF3}"/>
              </a:ext>
            </a:extLst>
          </p:cNvPr>
          <p:cNvSpPr/>
          <p:nvPr/>
        </p:nvSpPr>
        <p:spPr>
          <a:xfrm>
            <a:off x="934947" y="1253599"/>
            <a:ext cx="1790873"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731758"/>
              <a:satOff val="-6762"/>
              <a:lumOff val="-3412"/>
              <a:alphaOff val="0"/>
            </a:schemeClr>
          </a:fillRef>
          <a:effectRef idx="2">
            <a:schemeClr val="accent2">
              <a:hueOff val="1731758"/>
              <a:satOff val="-6762"/>
              <a:lumOff val="-3412"/>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dirty="0"/>
          </a:p>
        </p:txBody>
      </p:sp>
      <p:sp>
        <p:nvSpPr>
          <p:cNvPr id="10" name="Rectangle 9">
            <a:extLst>
              <a:ext uri="{FF2B5EF4-FFF2-40B4-BE49-F238E27FC236}">
                <a16:creationId xmlns:a16="http://schemas.microsoft.com/office/drawing/2014/main" id="{DE6C8DA6-79A9-1742-92BF-0BA2A561D811}"/>
              </a:ext>
            </a:extLst>
          </p:cNvPr>
          <p:cNvSpPr/>
          <p:nvPr/>
        </p:nvSpPr>
        <p:spPr>
          <a:xfrm>
            <a:off x="2603686" y="1269655"/>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a:extLst>
              <a:ext uri="{FF2B5EF4-FFF2-40B4-BE49-F238E27FC236}">
                <a16:creationId xmlns:a16="http://schemas.microsoft.com/office/drawing/2014/main" id="{1B17C945-1D0E-9A4E-8393-92AB4BE94621}"/>
              </a:ext>
            </a:extLst>
          </p:cNvPr>
          <p:cNvSpPr/>
          <p:nvPr/>
        </p:nvSpPr>
        <p:spPr>
          <a:xfrm rot="5400000">
            <a:off x="2584295" y="3247376"/>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4346599"/>
              <a:satOff val="-19581"/>
              <a:lumOff val="857"/>
              <a:alphaOff val="0"/>
            </a:schemeClr>
          </a:fillRef>
          <a:effectRef idx="2">
            <a:schemeClr val="accent2">
              <a:tint val="50000"/>
              <a:hueOff val="4346599"/>
              <a:satOff val="-19581"/>
              <a:lumOff val="857"/>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43E3AB6-47CE-AA43-A75C-AA331CECB9F4}"/>
              </a:ext>
            </a:extLst>
          </p:cNvPr>
          <p:cNvSpPr/>
          <p:nvPr/>
        </p:nvSpPr>
        <p:spPr>
          <a:xfrm>
            <a:off x="2358423" y="2302317"/>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463516"/>
              <a:satOff val="-13523"/>
              <a:lumOff val="-6823"/>
              <a:alphaOff val="0"/>
            </a:schemeClr>
          </a:fillRef>
          <a:effectRef idx="2">
            <a:schemeClr val="accent2">
              <a:hueOff val="3463516"/>
              <a:satOff val="-13523"/>
              <a:lumOff val="-6823"/>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3" name="Freeform 12">
            <a:extLst>
              <a:ext uri="{FF2B5EF4-FFF2-40B4-BE49-F238E27FC236}">
                <a16:creationId xmlns:a16="http://schemas.microsoft.com/office/drawing/2014/main" id="{52836E50-B88A-EB4B-BA1A-441002F10FD6}"/>
              </a:ext>
            </a:extLst>
          </p:cNvPr>
          <p:cNvSpPr/>
          <p:nvPr/>
        </p:nvSpPr>
        <p:spPr>
          <a:xfrm>
            <a:off x="3793600" y="2398126"/>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4" name="Bent-Up Arrow 13">
            <a:extLst>
              <a:ext uri="{FF2B5EF4-FFF2-40B4-BE49-F238E27FC236}">
                <a16:creationId xmlns:a16="http://schemas.microsoft.com/office/drawing/2014/main" id="{ED1ADF04-9524-A04B-B581-972FCE1D8A88}"/>
              </a:ext>
            </a:extLst>
          </p:cNvPr>
          <p:cNvSpPr/>
          <p:nvPr/>
        </p:nvSpPr>
        <p:spPr>
          <a:xfrm rot="5400000">
            <a:off x="3774209" y="4375847"/>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6519899"/>
              <a:satOff val="-29372"/>
              <a:lumOff val="1285"/>
              <a:alphaOff val="0"/>
            </a:schemeClr>
          </a:fillRef>
          <a:effectRef idx="2">
            <a:schemeClr val="accent2">
              <a:tint val="50000"/>
              <a:hueOff val="6519899"/>
              <a:satOff val="-29372"/>
              <a:lumOff val="1285"/>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2C65F13C-E3D0-A74F-8A85-5BE89F4302E3}"/>
              </a:ext>
            </a:extLst>
          </p:cNvPr>
          <p:cNvSpPr/>
          <p:nvPr/>
        </p:nvSpPr>
        <p:spPr>
          <a:xfrm>
            <a:off x="3548337" y="3430789"/>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5195274"/>
              <a:satOff val="-20285"/>
              <a:lumOff val="-10235"/>
              <a:alphaOff val="0"/>
            </a:schemeClr>
          </a:fillRef>
          <a:effectRef idx="2">
            <a:schemeClr val="accent2">
              <a:hueOff val="5195274"/>
              <a:satOff val="-20285"/>
              <a:lumOff val="-10235"/>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6" name="Freeform 15">
            <a:extLst>
              <a:ext uri="{FF2B5EF4-FFF2-40B4-BE49-F238E27FC236}">
                <a16:creationId xmlns:a16="http://schemas.microsoft.com/office/drawing/2014/main" id="{E454333E-D501-904D-A52B-EB179A177E10}"/>
              </a:ext>
            </a:extLst>
          </p:cNvPr>
          <p:cNvSpPr/>
          <p:nvPr/>
        </p:nvSpPr>
        <p:spPr>
          <a:xfrm>
            <a:off x="4983514" y="3526598"/>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7" name="Bent-Up Arrow 16">
            <a:extLst>
              <a:ext uri="{FF2B5EF4-FFF2-40B4-BE49-F238E27FC236}">
                <a16:creationId xmlns:a16="http://schemas.microsoft.com/office/drawing/2014/main" id="{A638B77C-2B74-4F44-8CD9-DFE1359EF746}"/>
              </a:ext>
            </a:extLst>
          </p:cNvPr>
          <p:cNvSpPr/>
          <p:nvPr/>
        </p:nvSpPr>
        <p:spPr>
          <a:xfrm rot="5400000">
            <a:off x="4964123" y="5504319"/>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8693199"/>
              <a:satOff val="-39162"/>
              <a:lumOff val="1714"/>
              <a:alphaOff val="0"/>
            </a:schemeClr>
          </a:fillRef>
          <a:effectRef idx="2">
            <a:schemeClr val="accent2">
              <a:tint val="50000"/>
              <a:hueOff val="8693199"/>
              <a:satOff val="-39162"/>
              <a:lumOff val="1714"/>
              <a:alphaOff val="0"/>
            </a:schemeClr>
          </a:effectRef>
          <a:fontRef idx="minor">
            <a:schemeClr val="lt1">
              <a:hueOff val="0"/>
              <a:satOff val="0"/>
              <a:lumOff val="0"/>
              <a:alphaOff val="0"/>
            </a:schemeClr>
          </a:fontRef>
        </p:style>
      </p:sp>
      <p:sp>
        <p:nvSpPr>
          <p:cNvPr id="18" name="Freeform 17">
            <a:extLst>
              <a:ext uri="{FF2B5EF4-FFF2-40B4-BE49-F238E27FC236}">
                <a16:creationId xmlns:a16="http://schemas.microsoft.com/office/drawing/2014/main" id="{3D8BD592-660C-8E46-8E9F-8AC2285CD305}"/>
              </a:ext>
            </a:extLst>
          </p:cNvPr>
          <p:cNvSpPr/>
          <p:nvPr/>
        </p:nvSpPr>
        <p:spPr>
          <a:xfrm>
            <a:off x="4738251" y="4559260"/>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927031"/>
              <a:satOff val="-27046"/>
              <a:lumOff val="-13646"/>
              <a:alphaOff val="0"/>
            </a:schemeClr>
          </a:fillRef>
          <a:effectRef idx="2">
            <a:schemeClr val="accent2">
              <a:hueOff val="6927031"/>
              <a:satOff val="-27046"/>
              <a:lumOff val="-13646"/>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19" name="Rectangle 18">
            <a:extLst>
              <a:ext uri="{FF2B5EF4-FFF2-40B4-BE49-F238E27FC236}">
                <a16:creationId xmlns:a16="http://schemas.microsoft.com/office/drawing/2014/main" id="{877A04AC-6F58-E74D-9E05-78D5205B2EED}"/>
              </a:ext>
            </a:extLst>
          </p:cNvPr>
          <p:cNvSpPr/>
          <p:nvPr/>
        </p:nvSpPr>
        <p:spPr>
          <a:xfrm>
            <a:off x="6173428" y="4655070"/>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BFD6B41F-F797-1E44-BF51-4EB14891857D}"/>
              </a:ext>
            </a:extLst>
          </p:cNvPr>
          <p:cNvSpPr/>
          <p:nvPr/>
        </p:nvSpPr>
        <p:spPr>
          <a:xfrm>
            <a:off x="5928165" y="5687732"/>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58789"/>
              <a:satOff val="-33808"/>
              <a:lumOff val="-17058"/>
              <a:alphaOff val="0"/>
            </a:schemeClr>
          </a:fillRef>
          <a:effectRef idx="2">
            <a:schemeClr val="accent2">
              <a:hueOff val="8658789"/>
              <a:satOff val="-33808"/>
              <a:lumOff val="-17058"/>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21" name="Rectangle 20">
            <a:extLst>
              <a:ext uri="{FF2B5EF4-FFF2-40B4-BE49-F238E27FC236}">
                <a16:creationId xmlns:a16="http://schemas.microsoft.com/office/drawing/2014/main" id="{7E53235B-3F13-F74B-843D-A0C875A953FE}"/>
              </a:ext>
            </a:extLst>
          </p:cNvPr>
          <p:cNvSpPr/>
          <p:nvPr/>
        </p:nvSpPr>
        <p:spPr>
          <a:xfrm>
            <a:off x="-21405" y="225762"/>
            <a:ext cx="1851789"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endParaRPr lang="en-VN" sz="2800" dirty="0"/>
          </a:p>
        </p:txBody>
      </p:sp>
      <p:sp>
        <p:nvSpPr>
          <p:cNvPr id="23" name="Rectangle 22">
            <a:extLst>
              <a:ext uri="{FF2B5EF4-FFF2-40B4-BE49-F238E27FC236}">
                <a16:creationId xmlns:a16="http://schemas.microsoft.com/office/drawing/2014/main" id="{3B8E2BCF-2B7A-DC40-B2A7-BF6AE1CAB723}"/>
              </a:ext>
            </a:extLst>
          </p:cNvPr>
          <p:cNvSpPr/>
          <p:nvPr/>
        </p:nvSpPr>
        <p:spPr>
          <a:xfrm>
            <a:off x="939811" y="1253599"/>
            <a:ext cx="179087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lập</a:t>
            </a:r>
            <a:endParaRPr lang="en-VN" sz="2800" dirty="0"/>
          </a:p>
        </p:txBody>
      </p:sp>
      <p:sp>
        <p:nvSpPr>
          <p:cNvPr id="24" name="Rectangle 23">
            <a:extLst>
              <a:ext uri="{FF2B5EF4-FFF2-40B4-BE49-F238E27FC236}">
                <a16:creationId xmlns:a16="http://schemas.microsoft.com/office/drawing/2014/main" id="{43F0136B-FEC1-E24E-9274-754A3C43A6AF}"/>
              </a:ext>
            </a:extLst>
          </p:cNvPr>
          <p:cNvSpPr/>
          <p:nvPr/>
        </p:nvSpPr>
        <p:spPr>
          <a:xfrm>
            <a:off x="2497655" y="2329963"/>
            <a:ext cx="1189913" cy="954107"/>
          </a:xfrm>
          <a:prstGeom prst="rect">
            <a:avLst/>
          </a:prstGeom>
        </p:spPr>
        <p:txBody>
          <a:bodyPr wrap="square">
            <a:spAutoFit/>
          </a:bodyPr>
          <a:lstStyle/>
          <a:p>
            <a:pPr lvl="0" algn="ctr">
              <a:spcBef>
                <a:spcPct val="20000"/>
              </a:spcBef>
              <a:defRPr/>
            </a:pPr>
            <a:r>
              <a:rPr lang="en-US" sz="2800" b="1" dirty="0">
                <a:solidFill>
                  <a:prstClr val="black"/>
                </a:solidFill>
                <a:latin typeface="Times New Roman" panose="02020603050405020304" pitchFamily="18" charset="0"/>
                <a:cs typeface="Times New Roman" panose="02020603050405020304" pitchFamily="18" charset="0"/>
              </a:rPr>
              <a:t>Xu </a:t>
            </a:r>
            <a:r>
              <a:rPr lang="en-US" sz="2800" b="1" dirty="0" err="1">
                <a:solidFill>
                  <a:prstClr val="black"/>
                </a:solidFill>
                <a:latin typeface="Times New Roman" panose="02020603050405020304" pitchFamily="18" charset="0"/>
                <a:cs typeface="Times New Roman" panose="02020603050405020304" pitchFamily="18" charset="0"/>
              </a:rPr>
              <a:t>hướng</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4494BD5-0692-D541-8712-B0F711ABA6F0}"/>
              </a:ext>
            </a:extLst>
          </p:cNvPr>
          <p:cNvSpPr/>
          <p:nvPr/>
        </p:nvSpPr>
        <p:spPr>
          <a:xfrm>
            <a:off x="3687568" y="3467993"/>
            <a:ext cx="107554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endParaRPr lang="en-VN" sz="2800" dirty="0"/>
          </a:p>
        </p:txBody>
      </p:sp>
      <p:sp>
        <p:nvSpPr>
          <p:cNvPr id="26" name="Rectangle 25">
            <a:extLst>
              <a:ext uri="{FF2B5EF4-FFF2-40B4-BE49-F238E27FC236}">
                <a16:creationId xmlns:a16="http://schemas.microsoft.com/office/drawing/2014/main" id="{39B99A44-2BEA-E842-A635-9C9FA58971FA}"/>
              </a:ext>
            </a:extLst>
          </p:cNvPr>
          <p:cNvSpPr/>
          <p:nvPr/>
        </p:nvSpPr>
        <p:spPr>
          <a:xfrm>
            <a:off x="4837410" y="4587520"/>
            <a:ext cx="1336017"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endParaRPr lang="en-VN" sz="2800" dirty="0"/>
          </a:p>
        </p:txBody>
      </p:sp>
      <p:sp>
        <p:nvSpPr>
          <p:cNvPr id="27" name="Rectangle 26">
            <a:extLst>
              <a:ext uri="{FF2B5EF4-FFF2-40B4-BE49-F238E27FC236}">
                <a16:creationId xmlns:a16="http://schemas.microsoft.com/office/drawing/2014/main" id="{47F367D3-CD82-1643-93F3-D3AD4FDEEFFE}"/>
              </a:ext>
            </a:extLst>
          </p:cNvPr>
          <p:cNvSpPr/>
          <p:nvPr/>
        </p:nvSpPr>
        <p:spPr>
          <a:xfrm>
            <a:off x="5998668" y="5928410"/>
            <a:ext cx="1393330"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bàn</a:t>
            </a:r>
            <a:endParaRPr lang="en-VN" sz="2800" dirty="0"/>
          </a:p>
        </p:txBody>
      </p:sp>
      <p:sp>
        <p:nvSpPr>
          <p:cNvPr id="29" name="Rectangle 28">
            <a:extLst>
              <a:ext uri="{FF2B5EF4-FFF2-40B4-BE49-F238E27FC236}">
                <a16:creationId xmlns:a16="http://schemas.microsoft.com/office/drawing/2014/main" id="{E9E9A501-8161-AB4D-8F5C-FC0AD34839B9}"/>
              </a:ext>
            </a:extLst>
          </p:cNvPr>
          <p:cNvSpPr/>
          <p:nvPr/>
        </p:nvSpPr>
        <p:spPr>
          <a:xfrm>
            <a:off x="2497655" y="-68622"/>
            <a:ext cx="9601380" cy="1384995"/>
          </a:xfrm>
          <a:prstGeom prst="rect">
            <a:avLst/>
          </a:prstGeom>
          <a:ln w="3175">
            <a:solidFill>
              <a:schemeClr val="bg1"/>
            </a:solidFill>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sp>
        <p:nvSpPr>
          <p:cNvPr id="30" name="Rectangle 29">
            <a:extLst>
              <a:ext uri="{FF2B5EF4-FFF2-40B4-BE49-F238E27FC236}">
                <a16:creationId xmlns:a16="http://schemas.microsoft.com/office/drawing/2014/main" id="{D70CA2D1-F454-2C43-A741-2721516525C7}"/>
              </a:ext>
            </a:extLst>
          </p:cNvPr>
          <p:cNvSpPr/>
          <p:nvPr/>
        </p:nvSpPr>
        <p:spPr>
          <a:xfrm>
            <a:off x="2889536" y="1342279"/>
            <a:ext cx="9195596" cy="923330"/>
          </a:xfrm>
          <a:prstGeom prst="rect">
            <a:avLst/>
          </a:prstGeom>
          <a:ln w="3175">
            <a:solidFill>
              <a:schemeClr val="bg1"/>
            </a:solidFill>
          </a:ln>
        </p:spPr>
        <p:txBody>
          <a:bodyPr wrap="square">
            <a:spAutoFit/>
          </a:bodyPr>
          <a:lstStyle/>
          <a:p>
            <a:pPr lvl="0" algn="ctr">
              <a:spcBef>
                <a:spcPct val="20000"/>
              </a:spcBef>
              <a:defRPr/>
            </a:pPr>
            <a:r>
              <a:rPr lang="en-US" sz="2700" dirty="0" err="1">
                <a:solidFill>
                  <a:prstClr val="black"/>
                </a:solidFill>
                <a:latin typeface="Times New Roman" panose="02020603050405020304" pitchFamily="18" charset="0"/>
                <a:cs typeface="Times New Roman" panose="02020603050405020304" pitchFamily="18" charset="0"/>
              </a:rPr>
              <a:t>Nguyễn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Thái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Phạm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Tuấn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Tài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Phó</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Đức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Chính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cơ</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sở</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hạt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nhân</a:t>
            </a:r>
            <a:r>
              <a:rPr lang="en-US" sz="2700" dirty="0">
                <a:solidFill>
                  <a:prstClr val="black"/>
                </a:solidFill>
                <a:latin typeface="Times New Roman" panose="02020603050405020304" pitchFamily="18" charset="0"/>
                <a:cs typeface="Times New Roman" panose="02020603050405020304" pitchFamily="18" charset="0"/>
              </a:rPr>
              <a:t> ban </a:t>
            </a:r>
            <a:r>
              <a:rPr lang="en-US" sz="2700" dirty="0" err="1">
                <a:solidFill>
                  <a:prstClr val="black"/>
                </a:solidFill>
                <a:latin typeface="Times New Roman" panose="02020603050405020304" pitchFamily="18" charset="0"/>
                <a:cs typeface="Times New Roman" panose="02020603050405020304" pitchFamily="18" charset="0"/>
              </a:rPr>
              <a:t>đầu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Nam </a:t>
            </a:r>
            <a:r>
              <a:rPr lang="en-US" sz="2700" dirty="0" err="1">
                <a:solidFill>
                  <a:prstClr val="black"/>
                </a:solidFill>
                <a:latin typeface="Times New Roman" panose="02020603050405020304" pitchFamily="18" charset="0"/>
                <a:cs typeface="Times New Roman" panose="02020603050405020304" pitchFamily="18" charset="0"/>
              </a:rPr>
              <a:t>Đồng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thư</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xã</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6A054029-11DA-6B47-9882-D67809B0F28F}"/>
              </a:ext>
            </a:extLst>
          </p:cNvPr>
          <p:cNvSpPr/>
          <p:nvPr/>
        </p:nvSpPr>
        <p:spPr>
          <a:xfrm>
            <a:off x="4225340" y="2569990"/>
            <a:ext cx="5027338" cy="507831"/>
          </a:xfrm>
          <a:prstGeom prst="rect">
            <a:avLst/>
          </a:prstGeom>
          <a:ln w="3175">
            <a:solidFill>
              <a:schemeClr val="bg1"/>
            </a:solidFill>
          </a:ln>
        </p:spPr>
        <p:txBody>
          <a:bodyPr wrap="none">
            <a:spAutoFit/>
          </a:bodyPr>
          <a:lstStyle/>
          <a:p>
            <a:pPr lvl="0">
              <a:spcBef>
                <a:spcPct val="20000"/>
              </a:spcBef>
              <a:defRPr/>
            </a:pPr>
            <a:r>
              <a:rPr lang="en-US" sz="2700" dirty="0" err="1">
                <a:solidFill>
                  <a:srgbClr val="0070C0"/>
                </a:solidFill>
                <a:latin typeface="Times New Roman" panose="02020603050405020304" pitchFamily="18" charset="0"/>
                <a:cs typeface="Times New Roman" panose="02020603050405020304" pitchFamily="18" charset="0"/>
              </a:rPr>
              <a:t>Cách</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mạng</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tộc</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chủ</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tư</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sản</a:t>
            </a:r>
            <a:endParaRPr lang="en-US" sz="2700" dirty="0">
              <a:solidFill>
                <a:srgbClr val="0070C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8E2DFAEC-9376-BA46-AF3A-1AC81DF6D35C}"/>
              </a:ext>
            </a:extLst>
          </p:cNvPr>
          <p:cNvSpPr/>
          <p:nvPr/>
        </p:nvSpPr>
        <p:spPr>
          <a:xfrm>
            <a:off x="5272133" y="3659131"/>
            <a:ext cx="6518131" cy="507831"/>
          </a:xfrm>
          <a:prstGeom prst="rect">
            <a:avLst/>
          </a:prstGeom>
          <a:ln w="3175">
            <a:solidFill>
              <a:schemeClr val="bg1"/>
            </a:solidFill>
          </a:ln>
        </p:spPr>
        <p:txBody>
          <a:bodyPr wrap="none">
            <a:spAutoFit/>
          </a:bodyPr>
          <a:lstStyle/>
          <a:p>
            <a:r>
              <a:rPr lang="en-US" sz="2700" dirty="0" err="1">
                <a:solidFill>
                  <a:prstClr val="black"/>
                </a:solidFill>
                <a:latin typeface="Times New Roman" panose="02020603050405020304" pitchFamily="18" charset="0"/>
                <a:cs typeface="Times New Roman" panose="02020603050405020304" pitchFamily="18" charset="0"/>
              </a:rPr>
              <a:t>Đánh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đuổi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thực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dân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Pháp</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thiết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lập</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dân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quyền</a:t>
            </a:r>
            <a:endParaRPr lang="en-VN" dirty="0"/>
          </a:p>
        </p:txBody>
      </p:sp>
      <p:pic>
        <p:nvPicPr>
          <p:cNvPr id="20482" name="Picture 2">
            <a:extLst>
              <a:ext uri="{FF2B5EF4-FFF2-40B4-BE49-F238E27FC236}">
                <a16:creationId xmlns:a16="http://schemas.microsoft.com/office/drawing/2014/main" id="{F9EE2A7A-6809-1F45-AFB2-A4ECAF42B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0" t="16009" r="4773" b="20487"/>
          <a:stretch/>
        </p:blipFill>
        <p:spPr bwMode="auto">
          <a:xfrm>
            <a:off x="-160421" y="4158940"/>
            <a:ext cx="3846949" cy="26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95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0" dur="1000" fill="hold"/>
                                        <p:tgtEl>
                                          <p:spTgt spid="3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8000" r="-3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474E9D-86BA-AF43-839E-AD2CA635B054}"/>
              </a:ext>
            </a:extLst>
          </p:cNvPr>
          <p:cNvSpPr/>
          <p:nvPr/>
        </p:nvSpPr>
        <p:spPr>
          <a:xfrm>
            <a:off x="297180" y="206936"/>
            <a:ext cx="11597640" cy="6124754"/>
          </a:xfrm>
          <a:prstGeom prst="rect">
            <a:avLst/>
          </a:prstGeom>
          <a:solidFill>
            <a:schemeClr val="accent6"/>
          </a:solidFill>
        </p:spPr>
        <p:txBody>
          <a:bodyPr wrap="square">
            <a:spAutoFit/>
          </a:bodyPr>
          <a:lstStyle/>
          <a:p>
            <a:pPr algn="ctr"/>
            <a:r>
              <a:rPr lang="vi-VN" sz="2800" b="1" dirty="0">
                <a:solidFill>
                  <a:srgbClr val="0070C0"/>
                </a:solidFill>
                <a:latin typeface="Times New Roman" panose="02020603050405020304" pitchFamily="18" charset="0"/>
                <a:cs typeface="Times New Roman" panose="02020603050405020304" pitchFamily="18" charset="0"/>
              </a:rPr>
              <a:t>HỊCH HIỆU TRIỆU CỦA NGUYỄN THÁI HỌC</a:t>
            </a:r>
          </a:p>
          <a:p>
            <a:pPr algn="ctr"/>
            <a:r>
              <a:rPr lang="vi-VN" sz="2800" b="1" dirty="0">
                <a:solidFill>
                  <a:srgbClr val="0070C0"/>
                </a:solidFill>
                <a:latin typeface="Times New Roman" panose="02020603050405020304" pitchFamily="18" charset="0"/>
                <a:cs typeface="Times New Roman" panose="02020603050405020304" pitchFamily="18" charset="0"/>
              </a:rPr>
              <a:t>Đại cáo: Trục xuất thực dân ra khỏi Đông Dương.</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Hỡi quốc dân đồng bào!</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Suốt hơn nửa thế kỷ, Dân tộc ta đã nằm trong ách thống trị của bọn thực dân Pháp. Biết bao thống khổ cơ hàn đã do bọn chúng gây nên trên giang sơn gấm vóc này.</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Trong khi ấy bọn vua quan và tay sai đã cam tâm làm tôi mọi cho thực dân Pháp, không thèm đếm xỉa đến những đau thương tủi nhục của hai chục triệu con dân Lạc Hồng đang ngày đêm âm thầm chịu đựng. Hỡi quốc dân đồng bào! Ai mà không bất bình? Ai mà không căm phẫn?</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Nay VNQD Đảng chúng tôi cùng với Quốc Dân toàn quốc vâng lệnh Tổ quốc cùng hợp lực đứng lên đánh đuổi bọn thực dân ra khỏi Đông Dương này. Giang sơn Việt Nam do người Việt Nam làm chủ!</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Nền Độc lập nước nhà phải do bàn tay người Việt Nam xây đắp.</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Tự Do, Bình Đẳng, Bác Ái phải có trên giang sơn gấm vóc này.</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Có như vậy thì chúng ta mới tiến kịp cùng văn minh thế giới.</a:t>
            </a:r>
          </a:p>
          <a:p>
            <a:pPr algn="just"/>
            <a:r>
              <a:rPr lang="vi-VN" sz="2400" dirty="0">
                <a:solidFill>
                  <a:schemeClr val="accent2">
                    <a:lumMod val="10000"/>
                  </a:schemeClr>
                </a:solidFill>
                <a:latin typeface="Times New Roman" panose="02020603050405020304" pitchFamily="18" charset="0"/>
                <a:cs typeface="Times New Roman" panose="02020603050405020304" pitchFamily="18" charset="0"/>
              </a:rPr>
              <a:t>Xin toàn thể quốc dân đồng bào cùng VNQD Đảng đồng tâm cứu nước. Lời hiệu triệu được viết bằng máu của những người ái quốc.</a:t>
            </a:r>
          </a:p>
        </p:txBody>
      </p:sp>
    </p:spTree>
    <p:extLst>
      <p:ext uri="{BB962C8B-B14F-4D97-AF65-F5344CB8AC3E}">
        <p14:creationId xmlns:p14="http://schemas.microsoft.com/office/powerpoint/2010/main" val="39227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3B7B0A1-864A-0842-B912-D466C7E0B459}"/>
              </a:ext>
            </a:extLst>
          </p:cNvPr>
          <p:cNvSpPr>
            <a:spLocks noChangeArrowheads="1"/>
          </p:cNvSpPr>
          <p:nvPr/>
        </p:nvSpPr>
        <p:spPr bwMode="auto">
          <a:xfrm>
            <a:off x="1847088" y="1781050"/>
            <a:ext cx="9710928" cy="4462760"/>
          </a:xfrm>
          <a:prstGeom prst="rect">
            <a:avLst/>
          </a:prstGeom>
          <a:noFill/>
          <a:ln>
            <a:noFill/>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2800" b="1" dirty="0">
                <a:solidFill>
                  <a:srgbClr val="0000CC"/>
                </a:solidFill>
                <a:latin typeface="Times New Roman" panose="02020603050405020304" pitchFamily="18" charset="0"/>
              </a:rPr>
              <a:t>"</a:t>
            </a:r>
            <a:r>
              <a:rPr lang="en-US" altLang="en-US" sz="2800" b="1" dirty="0" err="1">
                <a:solidFill>
                  <a:srgbClr val="0000CC"/>
                </a:solidFill>
                <a:latin typeface="Times New Roman" panose="02020603050405020304" pitchFamily="18" charset="0"/>
              </a:rPr>
              <a:t>Trước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giang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sơn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Tổ</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quốc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trước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các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anh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em</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đồng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chí</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tôi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tên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là</a:t>
            </a:r>
            <a:r>
              <a:rPr lang="en-US" altLang="en-US" sz="2800" b="1" dirty="0">
                <a:solidFill>
                  <a:srgbClr val="0000CC"/>
                </a:solidFill>
                <a:latin typeface="Times New Roman" panose="02020603050405020304" pitchFamily="18" charset="0"/>
              </a:rPr>
              <a:t>...</a:t>
            </a:r>
            <a:r>
              <a:rPr lang="en-US" altLang="en-US" sz="2800" b="1" dirty="0" err="1">
                <a:solidFill>
                  <a:srgbClr val="0000CC"/>
                </a:solidFill>
                <a:latin typeface="Times New Roman" panose="02020603050405020304" pitchFamily="18" charset="0"/>
              </a:rPr>
              <a:t>tuổi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nguyên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quán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Bí</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danh</a:t>
            </a:r>
            <a:r>
              <a:rPr lang="en-US" altLang="en-US" sz="2800" b="1" dirty="0">
                <a:solidFill>
                  <a:srgbClr val="0000CC"/>
                </a:solidFill>
                <a:latin typeface="Times New Roman" panose="02020603050405020304" pitchFamily="18" charset="0"/>
              </a:rPr>
              <a:t>...</a:t>
            </a:r>
            <a:r>
              <a:rPr lang="en-US" altLang="en-US" sz="2800" b="1" dirty="0" err="1">
                <a:solidFill>
                  <a:srgbClr val="0000CC"/>
                </a:solidFill>
                <a:latin typeface="Times New Roman" panose="02020603050405020304" pitchFamily="18" charset="0"/>
              </a:rPr>
              <a:t>hân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hạnh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được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gia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nhập</a:t>
            </a:r>
            <a:r>
              <a:rPr lang="en-US" altLang="en-US" sz="2800" b="1" dirty="0">
                <a:solidFill>
                  <a:srgbClr val="0000CC"/>
                </a:solidFill>
                <a:latin typeface="Times New Roman" panose="02020603050405020304" pitchFamily="18" charset="0"/>
              </a:rPr>
              <a:t> VIỆT NAM QUỐC DÂN ĐẢNG. </a:t>
            </a:r>
            <a:br>
              <a:rPr lang="en-US" altLang="en-US" sz="2800" b="1" dirty="0">
                <a:solidFill>
                  <a:srgbClr val="0000CC"/>
                </a:solidFill>
                <a:latin typeface="Times New Roman" panose="02020603050405020304" pitchFamily="18" charset="0"/>
              </a:rPr>
            </a:br>
            <a:r>
              <a:rPr lang="en-US" altLang="en-US" sz="2800" b="1" dirty="0" err="1">
                <a:solidFill>
                  <a:srgbClr val="0000CC"/>
                </a:solidFill>
                <a:latin typeface="Times New Roman" panose="02020603050405020304" pitchFamily="18" charset="0"/>
              </a:rPr>
              <a:t>Tôi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xin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thề</a:t>
            </a:r>
            <a:r>
              <a:rPr lang="en-US" altLang="en-US" sz="2800" b="1" dirty="0">
                <a:solidFill>
                  <a:srgbClr val="0000CC"/>
                </a:solidFill>
                <a:latin typeface="Times New Roman" panose="02020603050405020304" pitchFamily="18" charset="0"/>
              </a:rPr>
              <a:t>: </a:t>
            </a:r>
            <a:br>
              <a:rPr lang="en-US" altLang="en-US" sz="2800" b="1" dirty="0">
                <a:solidFill>
                  <a:srgbClr val="0000CC"/>
                </a:solidFill>
                <a:latin typeface="Times New Roman" panose="02020603050405020304" pitchFamily="18" charset="0"/>
              </a:rPr>
            </a:b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Tuyệt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đối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trung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thành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với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Đảng</a:t>
            </a:r>
            <a:r>
              <a:rPr lang="en-US" altLang="en-US" sz="2800" b="1" dirty="0">
                <a:solidFill>
                  <a:srgbClr val="0000CC"/>
                </a:solidFill>
                <a:latin typeface="Times New Roman" panose="02020603050405020304" pitchFamily="18" charset="0"/>
              </a:rPr>
              <a:t> </a:t>
            </a:r>
            <a:br>
              <a:rPr lang="en-US" altLang="en-US" sz="2800" b="1" dirty="0">
                <a:solidFill>
                  <a:srgbClr val="0000CC"/>
                </a:solidFill>
                <a:latin typeface="Times New Roman" panose="02020603050405020304" pitchFamily="18" charset="0"/>
              </a:rPr>
            </a:b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Tuyệt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đối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phục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tùng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mệnh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lệnh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của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Đảng</a:t>
            </a:r>
            <a:r>
              <a:rPr lang="en-US" altLang="en-US" sz="2800" b="1" dirty="0">
                <a:solidFill>
                  <a:srgbClr val="0000CC"/>
                </a:solidFill>
                <a:latin typeface="Times New Roman" panose="02020603050405020304" pitchFamily="18" charset="0"/>
              </a:rPr>
              <a:t> </a:t>
            </a:r>
            <a:br>
              <a:rPr lang="en-US" altLang="en-US" sz="2800" b="1" dirty="0">
                <a:solidFill>
                  <a:srgbClr val="0000CC"/>
                </a:solidFill>
                <a:latin typeface="Times New Roman" panose="02020603050405020304" pitchFamily="18" charset="0"/>
              </a:rPr>
            </a:b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Tuyệt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đối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giữ</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bí</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mật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công</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việc</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của</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Đảng</a:t>
            </a:r>
            <a:r>
              <a:rPr lang="en-US" altLang="en-US" sz="2800" b="1" dirty="0">
                <a:solidFill>
                  <a:srgbClr val="0000CC"/>
                </a:solidFill>
                <a:latin typeface="Times New Roman" panose="02020603050405020304" pitchFamily="18" charset="0"/>
              </a:rPr>
              <a:t> </a:t>
            </a:r>
            <a:br>
              <a:rPr lang="en-US" altLang="en-US" sz="2800" b="1" dirty="0">
                <a:solidFill>
                  <a:srgbClr val="0000CC"/>
                </a:solidFill>
                <a:latin typeface="Times New Roman" panose="02020603050405020304" pitchFamily="18" charset="0"/>
              </a:rPr>
            </a:b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Tuyệt</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đối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hy</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sinh</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cho</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Đảng</a:t>
            </a:r>
            <a:r>
              <a:rPr lang="en-US" altLang="en-US" sz="2800" b="1" dirty="0">
                <a:solidFill>
                  <a:srgbClr val="0000CC"/>
                </a:solidFill>
                <a:latin typeface="Times New Roman" panose="02020603050405020304" pitchFamily="18" charset="0"/>
              </a:rPr>
              <a:t> </a:t>
            </a:r>
            <a:br>
              <a:rPr lang="en-US" altLang="en-US" sz="2800" b="1" dirty="0">
                <a:solidFill>
                  <a:srgbClr val="0000CC"/>
                </a:solidFill>
                <a:latin typeface="Times New Roman" panose="02020603050405020304" pitchFamily="18" charset="0"/>
              </a:rPr>
            </a:br>
            <a:r>
              <a:rPr lang="en-US" altLang="en-US" sz="2800" b="1" dirty="0" err="1">
                <a:solidFill>
                  <a:srgbClr val="0000CC"/>
                </a:solidFill>
                <a:latin typeface="Times New Roman" panose="02020603050405020304" pitchFamily="18" charset="0"/>
              </a:rPr>
              <a:t>Nếu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trái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lời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thề</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tôi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xin</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chịu</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tội</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tử</a:t>
            </a:r>
            <a:r>
              <a:rPr lang="en-US" altLang="en-US" sz="2800" b="1" dirty="0">
                <a:solidFill>
                  <a:srgbClr val="0000CC"/>
                </a:solidFill>
                <a:latin typeface="Times New Roman" panose="02020603050405020304" pitchFamily="18" charset="0"/>
              </a:rPr>
              <a:t> </a:t>
            </a:r>
            <a:r>
              <a:rPr lang="en-US" altLang="en-US" sz="2800" b="1" dirty="0" err="1">
                <a:solidFill>
                  <a:srgbClr val="0000CC"/>
                </a:solidFill>
                <a:latin typeface="Times New Roman" panose="02020603050405020304" pitchFamily="18" charset="0"/>
              </a:rPr>
              <a:t>hình</a:t>
            </a:r>
            <a:r>
              <a:rPr lang="en-US" altLang="en-US" sz="2800" b="1" dirty="0">
                <a:solidFill>
                  <a:srgbClr val="0000CC"/>
                </a:solidFill>
                <a:latin typeface="Times New Roman" panose="02020603050405020304" pitchFamily="18" charset="0"/>
              </a:rPr>
              <a:t>. </a:t>
            </a:r>
            <a:r>
              <a:rPr lang="en-US" altLang="en-US" sz="2800" b="1" dirty="0">
                <a:solidFill>
                  <a:srgbClr val="000000"/>
                </a:solidFill>
                <a:latin typeface="Times New Roman" panose="02020603050405020304" pitchFamily="18" charset="0"/>
              </a:rPr>
              <a:t/>
            </a:r>
            <a:br>
              <a:rPr lang="en-US" altLang="en-US" sz="2800" b="1" dirty="0">
                <a:solidFill>
                  <a:srgbClr val="000000"/>
                </a:solidFill>
                <a:latin typeface="Times New Roman" panose="02020603050405020304" pitchFamily="18" charset="0"/>
              </a:rPr>
            </a:br>
            <a:r>
              <a:rPr lang="en-US" altLang="en-US" sz="3200" b="1" dirty="0">
                <a:solidFill>
                  <a:srgbClr val="FF3300"/>
                </a:solidFill>
                <a:latin typeface="Times New Roman" panose="02020603050405020304" pitchFamily="18" charset="0"/>
              </a:rPr>
              <a:t> </a:t>
            </a:r>
            <a:r>
              <a:rPr lang="vi-VN" altLang="en-US" sz="3200" b="1" i="1" dirty="0">
                <a:solidFill>
                  <a:srgbClr val="FF3300"/>
                </a:solidFill>
                <a:latin typeface="Times New Roman" panose="02020603050405020304" pitchFamily="18" charset="0"/>
              </a:rPr>
              <a:t>- Không thành công thì thành nhân!</a:t>
            </a:r>
            <a:endParaRPr lang="en-US" altLang="en-US" sz="3200" b="1" i="1" dirty="0">
              <a:solidFill>
                <a:srgbClr val="FF3300"/>
              </a:solidFill>
              <a:latin typeface="Times New Roman" panose="02020603050405020304" pitchFamily="18" charset="0"/>
            </a:endParaRPr>
          </a:p>
        </p:txBody>
      </p:sp>
      <p:sp>
        <p:nvSpPr>
          <p:cNvPr id="3" name="Rectangle 2">
            <a:extLst>
              <a:ext uri="{FF2B5EF4-FFF2-40B4-BE49-F238E27FC236}">
                <a16:creationId xmlns:a16="http://schemas.microsoft.com/office/drawing/2014/main" id="{54ECFE09-5C20-744A-AD7F-1B20353E8BC5}"/>
              </a:ext>
            </a:extLst>
          </p:cNvPr>
          <p:cNvSpPr/>
          <p:nvPr/>
        </p:nvSpPr>
        <p:spPr>
          <a:xfrm>
            <a:off x="1420368" y="968341"/>
            <a:ext cx="9710928" cy="523220"/>
          </a:xfrm>
          <a:prstGeom prst="rect">
            <a:avLst/>
          </a:prstGeom>
        </p:spPr>
        <p:txBody>
          <a:bodyPr wrap="square">
            <a:spAutoFit/>
          </a:bodyPr>
          <a:lstStyle/>
          <a:p>
            <a:pPr lvl="0" fontAlgn="base">
              <a:spcBef>
                <a:spcPct val="0"/>
              </a:spcBef>
              <a:spcAft>
                <a:spcPct val="0"/>
              </a:spcAft>
            </a:pPr>
            <a:r>
              <a:rPr lang="en-US" altLang="en-US" sz="2800" b="1" dirty="0">
                <a:solidFill>
                  <a:srgbClr val="C00000"/>
                </a:solidFill>
                <a:latin typeface="Times New Roman" panose="02020603050405020304" pitchFamily="18" charset="0"/>
              </a:rPr>
              <a:t>LỜI THỀ CỦA ĐẢNG VIÊN VIỆT NAM QUỐC DÂN ĐẢNG</a:t>
            </a:r>
          </a:p>
        </p:txBody>
      </p:sp>
      <p:pic>
        <p:nvPicPr>
          <p:cNvPr id="4" name="Picture 4" descr="Đảng kỳ của Việt Nam Quốc dân Đảng">
            <a:extLst>
              <a:ext uri="{FF2B5EF4-FFF2-40B4-BE49-F238E27FC236}">
                <a16:creationId xmlns:a16="http://schemas.microsoft.com/office/drawing/2014/main" id="{40A076A9-E8AD-6244-9814-FCC5D1594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77072" y="2871216"/>
            <a:ext cx="2926080" cy="3212791"/>
          </a:xfrm>
          <a:prstGeom prst="rect">
            <a:avLst/>
          </a:prstGeom>
          <a:noFill/>
        </p:spPr>
      </p:pic>
    </p:spTree>
    <p:extLst>
      <p:ext uri="{BB962C8B-B14F-4D97-AF65-F5344CB8AC3E}">
        <p14:creationId xmlns:p14="http://schemas.microsoft.com/office/powerpoint/2010/main" val="33911179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14:presetBounceEnd="5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14:presetBounceEnd="5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5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Up Arrow 4">
            <a:extLst>
              <a:ext uri="{FF2B5EF4-FFF2-40B4-BE49-F238E27FC236}">
                <a16:creationId xmlns:a16="http://schemas.microsoft.com/office/drawing/2014/main" id="{5FE1BBED-DB75-7C4A-9275-2ADA5678991E}"/>
              </a:ext>
            </a:extLst>
          </p:cNvPr>
          <p:cNvSpPr/>
          <p:nvPr/>
        </p:nvSpPr>
        <p:spPr>
          <a:xfrm rot="5400000">
            <a:off x="204467" y="990432"/>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E34A80A-4DA8-EE40-9BDC-40DBBE90EFC1}"/>
              </a:ext>
            </a:extLst>
          </p:cNvPr>
          <p:cNvSpPr/>
          <p:nvPr/>
        </p:nvSpPr>
        <p:spPr>
          <a:xfrm>
            <a:off x="-21405" y="45374"/>
            <a:ext cx="1790874"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dirty="0"/>
          </a:p>
        </p:txBody>
      </p:sp>
      <p:sp>
        <p:nvSpPr>
          <p:cNvPr id="7" name="Freeform 6">
            <a:extLst>
              <a:ext uri="{FF2B5EF4-FFF2-40B4-BE49-F238E27FC236}">
                <a16:creationId xmlns:a16="http://schemas.microsoft.com/office/drawing/2014/main" id="{AD411EA5-A3D6-B349-86E4-B456E10360C2}"/>
              </a:ext>
            </a:extLst>
          </p:cNvPr>
          <p:cNvSpPr/>
          <p:nvPr/>
        </p:nvSpPr>
        <p:spPr>
          <a:xfrm>
            <a:off x="1413772" y="141183"/>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8" name="Bent-Up Arrow 7">
            <a:extLst>
              <a:ext uri="{FF2B5EF4-FFF2-40B4-BE49-F238E27FC236}">
                <a16:creationId xmlns:a16="http://schemas.microsoft.com/office/drawing/2014/main" id="{7F717AB5-7023-8A48-8A32-0BC5E67EDEF0}"/>
              </a:ext>
            </a:extLst>
          </p:cNvPr>
          <p:cNvSpPr/>
          <p:nvPr/>
        </p:nvSpPr>
        <p:spPr>
          <a:xfrm rot="5400000">
            <a:off x="1394381" y="2118904"/>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2173300"/>
              <a:satOff val="-9790"/>
              <a:lumOff val="428"/>
              <a:alphaOff val="0"/>
            </a:schemeClr>
          </a:fillRef>
          <a:effectRef idx="2">
            <a:schemeClr val="accent2">
              <a:tint val="50000"/>
              <a:hueOff val="2173300"/>
              <a:satOff val="-9790"/>
              <a:lumOff val="428"/>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4C0808B8-D438-E349-BEB4-0D180F834EF3}"/>
              </a:ext>
            </a:extLst>
          </p:cNvPr>
          <p:cNvSpPr/>
          <p:nvPr/>
        </p:nvSpPr>
        <p:spPr>
          <a:xfrm>
            <a:off x="934947" y="1253599"/>
            <a:ext cx="1790873"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731758"/>
              <a:satOff val="-6762"/>
              <a:lumOff val="-3412"/>
              <a:alphaOff val="0"/>
            </a:schemeClr>
          </a:fillRef>
          <a:effectRef idx="2">
            <a:schemeClr val="accent2">
              <a:hueOff val="1731758"/>
              <a:satOff val="-6762"/>
              <a:lumOff val="-3412"/>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dirty="0"/>
          </a:p>
        </p:txBody>
      </p:sp>
      <p:sp>
        <p:nvSpPr>
          <p:cNvPr id="10" name="Rectangle 9">
            <a:extLst>
              <a:ext uri="{FF2B5EF4-FFF2-40B4-BE49-F238E27FC236}">
                <a16:creationId xmlns:a16="http://schemas.microsoft.com/office/drawing/2014/main" id="{DE6C8DA6-79A9-1742-92BF-0BA2A561D811}"/>
              </a:ext>
            </a:extLst>
          </p:cNvPr>
          <p:cNvSpPr/>
          <p:nvPr/>
        </p:nvSpPr>
        <p:spPr>
          <a:xfrm>
            <a:off x="2603686" y="1269655"/>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a:extLst>
              <a:ext uri="{FF2B5EF4-FFF2-40B4-BE49-F238E27FC236}">
                <a16:creationId xmlns:a16="http://schemas.microsoft.com/office/drawing/2014/main" id="{1B17C945-1D0E-9A4E-8393-92AB4BE94621}"/>
              </a:ext>
            </a:extLst>
          </p:cNvPr>
          <p:cNvSpPr/>
          <p:nvPr/>
        </p:nvSpPr>
        <p:spPr>
          <a:xfrm rot="5400000">
            <a:off x="2584295" y="3247376"/>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4346599"/>
              <a:satOff val="-19581"/>
              <a:lumOff val="857"/>
              <a:alphaOff val="0"/>
            </a:schemeClr>
          </a:fillRef>
          <a:effectRef idx="2">
            <a:schemeClr val="accent2">
              <a:tint val="50000"/>
              <a:hueOff val="4346599"/>
              <a:satOff val="-19581"/>
              <a:lumOff val="857"/>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43E3AB6-47CE-AA43-A75C-AA331CECB9F4}"/>
              </a:ext>
            </a:extLst>
          </p:cNvPr>
          <p:cNvSpPr/>
          <p:nvPr/>
        </p:nvSpPr>
        <p:spPr>
          <a:xfrm>
            <a:off x="2358423" y="2302317"/>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463516"/>
              <a:satOff val="-13523"/>
              <a:lumOff val="-6823"/>
              <a:alphaOff val="0"/>
            </a:schemeClr>
          </a:fillRef>
          <a:effectRef idx="2">
            <a:schemeClr val="accent2">
              <a:hueOff val="3463516"/>
              <a:satOff val="-13523"/>
              <a:lumOff val="-6823"/>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3" name="Freeform 12">
            <a:extLst>
              <a:ext uri="{FF2B5EF4-FFF2-40B4-BE49-F238E27FC236}">
                <a16:creationId xmlns:a16="http://schemas.microsoft.com/office/drawing/2014/main" id="{52836E50-B88A-EB4B-BA1A-441002F10FD6}"/>
              </a:ext>
            </a:extLst>
          </p:cNvPr>
          <p:cNvSpPr/>
          <p:nvPr/>
        </p:nvSpPr>
        <p:spPr>
          <a:xfrm>
            <a:off x="3793600" y="2398126"/>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4" name="Bent-Up Arrow 13">
            <a:extLst>
              <a:ext uri="{FF2B5EF4-FFF2-40B4-BE49-F238E27FC236}">
                <a16:creationId xmlns:a16="http://schemas.microsoft.com/office/drawing/2014/main" id="{ED1ADF04-9524-A04B-B581-972FCE1D8A88}"/>
              </a:ext>
            </a:extLst>
          </p:cNvPr>
          <p:cNvSpPr/>
          <p:nvPr/>
        </p:nvSpPr>
        <p:spPr>
          <a:xfrm rot="5400000">
            <a:off x="3774209" y="4375847"/>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6519899"/>
              <a:satOff val="-29372"/>
              <a:lumOff val="1285"/>
              <a:alphaOff val="0"/>
            </a:schemeClr>
          </a:fillRef>
          <a:effectRef idx="2">
            <a:schemeClr val="accent2">
              <a:tint val="50000"/>
              <a:hueOff val="6519899"/>
              <a:satOff val="-29372"/>
              <a:lumOff val="1285"/>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2C65F13C-E3D0-A74F-8A85-5BE89F4302E3}"/>
              </a:ext>
            </a:extLst>
          </p:cNvPr>
          <p:cNvSpPr/>
          <p:nvPr/>
        </p:nvSpPr>
        <p:spPr>
          <a:xfrm>
            <a:off x="3548337" y="3430789"/>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5195274"/>
              <a:satOff val="-20285"/>
              <a:lumOff val="-10235"/>
              <a:alphaOff val="0"/>
            </a:schemeClr>
          </a:fillRef>
          <a:effectRef idx="2">
            <a:schemeClr val="accent2">
              <a:hueOff val="5195274"/>
              <a:satOff val="-20285"/>
              <a:lumOff val="-10235"/>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6" name="Freeform 15">
            <a:extLst>
              <a:ext uri="{FF2B5EF4-FFF2-40B4-BE49-F238E27FC236}">
                <a16:creationId xmlns:a16="http://schemas.microsoft.com/office/drawing/2014/main" id="{E454333E-D501-904D-A52B-EB179A177E10}"/>
              </a:ext>
            </a:extLst>
          </p:cNvPr>
          <p:cNvSpPr/>
          <p:nvPr/>
        </p:nvSpPr>
        <p:spPr>
          <a:xfrm>
            <a:off x="4983514" y="3526598"/>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7" name="Bent-Up Arrow 16">
            <a:extLst>
              <a:ext uri="{FF2B5EF4-FFF2-40B4-BE49-F238E27FC236}">
                <a16:creationId xmlns:a16="http://schemas.microsoft.com/office/drawing/2014/main" id="{A638B77C-2B74-4F44-8CD9-DFE1359EF746}"/>
              </a:ext>
            </a:extLst>
          </p:cNvPr>
          <p:cNvSpPr/>
          <p:nvPr/>
        </p:nvSpPr>
        <p:spPr>
          <a:xfrm rot="5400000">
            <a:off x="4964123" y="5504319"/>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8693199"/>
              <a:satOff val="-39162"/>
              <a:lumOff val="1714"/>
              <a:alphaOff val="0"/>
            </a:schemeClr>
          </a:fillRef>
          <a:effectRef idx="2">
            <a:schemeClr val="accent2">
              <a:tint val="50000"/>
              <a:hueOff val="8693199"/>
              <a:satOff val="-39162"/>
              <a:lumOff val="1714"/>
              <a:alphaOff val="0"/>
            </a:schemeClr>
          </a:effectRef>
          <a:fontRef idx="minor">
            <a:schemeClr val="lt1">
              <a:hueOff val="0"/>
              <a:satOff val="0"/>
              <a:lumOff val="0"/>
              <a:alphaOff val="0"/>
            </a:schemeClr>
          </a:fontRef>
        </p:style>
      </p:sp>
      <p:sp>
        <p:nvSpPr>
          <p:cNvPr id="18" name="Freeform 17">
            <a:extLst>
              <a:ext uri="{FF2B5EF4-FFF2-40B4-BE49-F238E27FC236}">
                <a16:creationId xmlns:a16="http://schemas.microsoft.com/office/drawing/2014/main" id="{3D8BD592-660C-8E46-8E9F-8AC2285CD305}"/>
              </a:ext>
            </a:extLst>
          </p:cNvPr>
          <p:cNvSpPr/>
          <p:nvPr/>
        </p:nvSpPr>
        <p:spPr>
          <a:xfrm>
            <a:off x="4738251" y="4559260"/>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927031"/>
              <a:satOff val="-27046"/>
              <a:lumOff val="-13646"/>
              <a:alphaOff val="0"/>
            </a:schemeClr>
          </a:fillRef>
          <a:effectRef idx="2">
            <a:schemeClr val="accent2">
              <a:hueOff val="6927031"/>
              <a:satOff val="-27046"/>
              <a:lumOff val="-13646"/>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19" name="Rectangle 18">
            <a:extLst>
              <a:ext uri="{FF2B5EF4-FFF2-40B4-BE49-F238E27FC236}">
                <a16:creationId xmlns:a16="http://schemas.microsoft.com/office/drawing/2014/main" id="{877A04AC-6F58-E74D-9E05-78D5205B2EED}"/>
              </a:ext>
            </a:extLst>
          </p:cNvPr>
          <p:cNvSpPr/>
          <p:nvPr/>
        </p:nvSpPr>
        <p:spPr>
          <a:xfrm>
            <a:off x="6173428" y="4655070"/>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BFD6B41F-F797-1E44-BF51-4EB14891857D}"/>
              </a:ext>
            </a:extLst>
          </p:cNvPr>
          <p:cNvSpPr/>
          <p:nvPr/>
        </p:nvSpPr>
        <p:spPr>
          <a:xfrm>
            <a:off x="5928165" y="5687732"/>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58789"/>
              <a:satOff val="-33808"/>
              <a:lumOff val="-17058"/>
              <a:alphaOff val="0"/>
            </a:schemeClr>
          </a:fillRef>
          <a:effectRef idx="2">
            <a:schemeClr val="accent2">
              <a:hueOff val="8658789"/>
              <a:satOff val="-33808"/>
              <a:lumOff val="-17058"/>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21" name="Rectangle 20">
            <a:extLst>
              <a:ext uri="{FF2B5EF4-FFF2-40B4-BE49-F238E27FC236}">
                <a16:creationId xmlns:a16="http://schemas.microsoft.com/office/drawing/2014/main" id="{7E53235B-3F13-F74B-843D-A0C875A953FE}"/>
              </a:ext>
            </a:extLst>
          </p:cNvPr>
          <p:cNvSpPr/>
          <p:nvPr/>
        </p:nvSpPr>
        <p:spPr>
          <a:xfrm>
            <a:off x="-21405" y="225762"/>
            <a:ext cx="1851789"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endParaRPr lang="en-VN" sz="2800" dirty="0"/>
          </a:p>
        </p:txBody>
      </p:sp>
      <p:sp>
        <p:nvSpPr>
          <p:cNvPr id="23" name="Rectangle 22">
            <a:extLst>
              <a:ext uri="{FF2B5EF4-FFF2-40B4-BE49-F238E27FC236}">
                <a16:creationId xmlns:a16="http://schemas.microsoft.com/office/drawing/2014/main" id="{3B8E2BCF-2B7A-DC40-B2A7-BF6AE1CAB723}"/>
              </a:ext>
            </a:extLst>
          </p:cNvPr>
          <p:cNvSpPr/>
          <p:nvPr/>
        </p:nvSpPr>
        <p:spPr>
          <a:xfrm>
            <a:off x="939811" y="1253599"/>
            <a:ext cx="179087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lập</a:t>
            </a:r>
            <a:endParaRPr lang="en-VN" sz="2800" dirty="0"/>
          </a:p>
        </p:txBody>
      </p:sp>
      <p:sp>
        <p:nvSpPr>
          <p:cNvPr id="24" name="Rectangle 23">
            <a:extLst>
              <a:ext uri="{FF2B5EF4-FFF2-40B4-BE49-F238E27FC236}">
                <a16:creationId xmlns:a16="http://schemas.microsoft.com/office/drawing/2014/main" id="{43F0136B-FEC1-E24E-9274-754A3C43A6AF}"/>
              </a:ext>
            </a:extLst>
          </p:cNvPr>
          <p:cNvSpPr/>
          <p:nvPr/>
        </p:nvSpPr>
        <p:spPr>
          <a:xfrm>
            <a:off x="2497655" y="2329963"/>
            <a:ext cx="1189913" cy="954107"/>
          </a:xfrm>
          <a:prstGeom prst="rect">
            <a:avLst/>
          </a:prstGeom>
        </p:spPr>
        <p:txBody>
          <a:bodyPr wrap="square">
            <a:spAutoFit/>
          </a:bodyPr>
          <a:lstStyle/>
          <a:p>
            <a:pPr lvl="0" algn="ctr">
              <a:spcBef>
                <a:spcPct val="20000"/>
              </a:spcBef>
              <a:defRPr/>
            </a:pPr>
            <a:r>
              <a:rPr lang="en-US" sz="2800" b="1" dirty="0">
                <a:solidFill>
                  <a:prstClr val="black"/>
                </a:solidFill>
                <a:latin typeface="Times New Roman" panose="02020603050405020304" pitchFamily="18" charset="0"/>
                <a:cs typeface="Times New Roman" panose="02020603050405020304" pitchFamily="18" charset="0"/>
              </a:rPr>
              <a:t>Xu </a:t>
            </a:r>
            <a:r>
              <a:rPr lang="en-US" sz="2800" b="1" dirty="0" err="1">
                <a:solidFill>
                  <a:prstClr val="black"/>
                </a:solidFill>
                <a:latin typeface="Times New Roman" panose="02020603050405020304" pitchFamily="18" charset="0"/>
                <a:cs typeface="Times New Roman" panose="02020603050405020304" pitchFamily="18" charset="0"/>
              </a:rPr>
              <a:t>hướng</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4494BD5-0692-D541-8712-B0F711ABA6F0}"/>
              </a:ext>
            </a:extLst>
          </p:cNvPr>
          <p:cNvSpPr/>
          <p:nvPr/>
        </p:nvSpPr>
        <p:spPr>
          <a:xfrm>
            <a:off x="3687568" y="3467993"/>
            <a:ext cx="107554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endParaRPr lang="en-VN" sz="2800" dirty="0"/>
          </a:p>
        </p:txBody>
      </p:sp>
      <p:sp>
        <p:nvSpPr>
          <p:cNvPr id="26" name="Rectangle 25">
            <a:extLst>
              <a:ext uri="{FF2B5EF4-FFF2-40B4-BE49-F238E27FC236}">
                <a16:creationId xmlns:a16="http://schemas.microsoft.com/office/drawing/2014/main" id="{39B99A44-2BEA-E842-A635-9C9FA58971FA}"/>
              </a:ext>
            </a:extLst>
          </p:cNvPr>
          <p:cNvSpPr/>
          <p:nvPr/>
        </p:nvSpPr>
        <p:spPr>
          <a:xfrm>
            <a:off x="4837410" y="4587520"/>
            <a:ext cx="1336017"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endParaRPr lang="en-VN" sz="2800" dirty="0"/>
          </a:p>
        </p:txBody>
      </p:sp>
      <p:sp>
        <p:nvSpPr>
          <p:cNvPr id="27" name="Rectangle 26">
            <a:extLst>
              <a:ext uri="{FF2B5EF4-FFF2-40B4-BE49-F238E27FC236}">
                <a16:creationId xmlns:a16="http://schemas.microsoft.com/office/drawing/2014/main" id="{47F367D3-CD82-1643-93F3-D3AD4FDEEFFE}"/>
              </a:ext>
            </a:extLst>
          </p:cNvPr>
          <p:cNvSpPr/>
          <p:nvPr/>
        </p:nvSpPr>
        <p:spPr>
          <a:xfrm>
            <a:off x="5998668" y="5928410"/>
            <a:ext cx="1393330"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bàn</a:t>
            </a:r>
            <a:endParaRPr lang="en-VN" sz="2800" dirty="0"/>
          </a:p>
        </p:txBody>
      </p:sp>
      <p:sp>
        <p:nvSpPr>
          <p:cNvPr id="29" name="Rectangle 28">
            <a:extLst>
              <a:ext uri="{FF2B5EF4-FFF2-40B4-BE49-F238E27FC236}">
                <a16:creationId xmlns:a16="http://schemas.microsoft.com/office/drawing/2014/main" id="{E9E9A501-8161-AB4D-8F5C-FC0AD34839B9}"/>
              </a:ext>
            </a:extLst>
          </p:cNvPr>
          <p:cNvSpPr/>
          <p:nvPr/>
        </p:nvSpPr>
        <p:spPr>
          <a:xfrm>
            <a:off x="2497655" y="-68622"/>
            <a:ext cx="9601380" cy="1384995"/>
          </a:xfrm>
          <a:prstGeom prst="rect">
            <a:avLst/>
          </a:prstGeom>
          <a:ln w="3175">
            <a:solidFill>
              <a:schemeClr val="bg1"/>
            </a:solidFill>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sp>
        <p:nvSpPr>
          <p:cNvPr id="30" name="Rectangle 29">
            <a:extLst>
              <a:ext uri="{FF2B5EF4-FFF2-40B4-BE49-F238E27FC236}">
                <a16:creationId xmlns:a16="http://schemas.microsoft.com/office/drawing/2014/main" id="{D70CA2D1-F454-2C43-A741-2721516525C7}"/>
              </a:ext>
            </a:extLst>
          </p:cNvPr>
          <p:cNvSpPr/>
          <p:nvPr/>
        </p:nvSpPr>
        <p:spPr>
          <a:xfrm>
            <a:off x="2889536" y="1342279"/>
            <a:ext cx="9195596" cy="923330"/>
          </a:xfrm>
          <a:prstGeom prst="rect">
            <a:avLst/>
          </a:prstGeom>
          <a:ln w="3175">
            <a:solidFill>
              <a:schemeClr val="bg1"/>
            </a:solidFill>
          </a:ln>
        </p:spPr>
        <p:txBody>
          <a:bodyPr wrap="square">
            <a:spAutoFit/>
          </a:bodyPr>
          <a:lstStyle/>
          <a:p>
            <a:pPr lvl="0" algn="ctr">
              <a:spcBef>
                <a:spcPct val="20000"/>
              </a:spcBef>
              <a:defRPr/>
            </a:pPr>
            <a:r>
              <a:rPr lang="en-US" sz="2700" dirty="0" err="1">
                <a:solidFill>
                  <a:prstClr val="black"/>
                </a:solidFill>
                <a:latin typeface="Times New Roman" panose="02020603050405020304" pitchFamily="18" charset="0"/>
                <a:cs typeface="Times New Roman" panose="02020603050405020304" pitchFamily="18" charset="0"/>
              </a:rPr>
              <a:t>Nguyễn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Thái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Phạm</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Tuấn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Tài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Phó</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Đức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Chính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cơ</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sở</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hạt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nhân</a:t>
            </a:r>
            <a:r>
              <a:rPr lang="en-US" sz="2700" dirty="0">
                <a:solidFill>
                  <a:prstClr val="black"/>
                </a:solidFill>
                <a:latin typeface="Times New Roman" panose="02020603050405020304" pitchFamily="18" charset="0"/>
                <a:cs typeface="Times New Roman" panose="02020603050405020304" pitchFamily="18" charset="0"/>
              </a:rPr>
              <a:t> ban </a:t>
            </a:r>
            <a:r>
              <a:rPr lang="en-US" sz="2700" dirty="0" err="1">
                <a:solidFill>
                  <a:prstClr val="black"/>
                </a:solidFill>
                <a:latin typeface="Times New Roman" panose="02020603050405020304" pitchFamily="18" charset="0"/>
                <a:cs typeface="Times New Roman" panose="02020603050405020304" pitchFamily="18" charset="0"/>
              </a:rPr>
              <a:t>đầu</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là</a:t>
            </a:r>
            <a:r>
              <a:rPr lang="en-US" sz="2700" dirty="0">
                <a:solidFill>
                  <a:prstClr val="black"/>
                </a:solidFill>
                <a:latin typeface="Times New Roman" panose="02020603050405020304" pitchFamily="18" charset="0"/>
                <a:cs typeface="Times New Roman" panose="02020603050405020304" pitchFamily="18" charset="0"/>
              </a:rPr>
              <a:t> Nam </a:t>
            </a:r>
            <a:r>
              <a:rPr lang="en-US" sz="2700" dirty="0" err="1">
                <a:solidFill>
                  <a:prstClr val="black"/>
                </a:solidFill>
                <a:latin typeface="Times New Roman" panose="02020603050405020304" pitchFamily="18" charset="0"/>
                <a:cs typeface="Times New Roman" panose="02020603050405020304" pitchFamily="18" charset="0"/>
              </a:rPr>
              <a:t>Đồng</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thư</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xã</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6A054029-11DA-6B47-9882-D67809B0F28F}"/>
              </a:ext>
            </a:extLst>
          </p:cNvPr>
          <p:cNvSpPr/>
          <p:nvPr/>
        </p:nvSpPr>
        <p:spPr>
          <a:xfrm>
            <a:off x="4225340" y="2569990"/>
            <a:ext cx="5027338" cy="507831"/>
          </a:xfrm>
          <a:prstGeom prst="rect">
            <a:avLst/>
          </a:prstGeom>
          <a:ln w="3175">
            <a:solidFill>
              <a:schemeClr val="bg1"/>
            </a:solidFill>
          </a:ln>
        </p:spPr>
        <p:txBody>
          <a:bodyPr wrap="none">
            <a:spAutoFit/>
          </a:bodyPr>
          <a:lstStyle/>
          <a:p>
            <a:pPr lvl="0">
              <a:spcBef>
                <a:spcPct val="20000"/>
              </a:spcBef>
              <a:defRPr/>
            </a:pPr>
            <a:r>
              <a:rPr lang="en-US" sz="2700" dirty="0" err="1">
                <a:solidFill>
                  <a:srgbClr val="0070C0"/>
                </a:solidFill>
                <a:latin typeface="Times New Roman" panose="02020603050405020304" pitchFamily="18" charset="0"/>
                <a:cs typeface="Times New Roman" panose="02020603050405020304" pitchFamily="18" charset="0"/>
              </a:rPr>
              <a:t>Cách</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mạng</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tộc</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dân</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chủ</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tư</a:t>
            </a:r>
            <a:r>
              <a:rPr lang="en-US" sz="2700" dirty="0">
                <a:solidFill>
                  <a:srgbClr val="0070C0"/>
                </a:solidFill>
                <a:latin typeface="Times New Roman" panose="02020603050405020304" pitchFamily="18" charset="0"/>
                <a:cs typeface="Times New Roman" panose="02020603050405020304" pitchFamily="18" charset="0"/>
              </a:rPr>
              <a:t> </a:t>
            </a:r>
            <a:r>
              <a:rPr lang="en-US" sz="2700" dirty="0" err="1">
                <a:solidFill>
                  <a:srgbClr val="0070C0"/>
                </a:solidFill>
                <a:latin typeface="Times New Roman" panose="02020603050405020304" pitchFamily="18" charset="0"/>
                <a:cs typeface="Times New Roman" panose="02020603050405020304" pitchFamily="18" charset="0"/>
              </a:rPr>
              <a:t>sản</a:t>
            </a:r>
            <a:endParaRPr lang="en-US" sz="2700" dirty="0">
              <a:solidFill>
                <a:srgbClr val="0070C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8E2DFAEC-9376-BA46-AF3A-1AC81DF6D35C}"/>
              </a:ext>
            </a:extLst>
          </p:cNvPr>
          <p:cNvSpPr/>
          <p:nvPr/>
        </p:nvSpPr>
        <p:spPr>
          <a:xfrm>
            <a:off x="5272133" y="3659131"/>
            <a:ext cx="6518131" cy="507831"/>
          </a:xfrm>
          <a:prstGeom prst="rect">
            <a:avLst/>
          </a:prstGeom>
          <a:ln w="3175">
            <a:solidFill>
              <a:schemeClr val="bg1"/>
            </a:solidFill>
          </a:ln>
        </p:spPr>
        <p:txBody>
          <a:bodyPr wrap="none">
            <a:spAutoFit/>
          </a:bodyPr>
          <a:lstStyle/>
          <a:p>
            <a:r>
              <a:rPr lang="en-US" sz="2700" dirty="0" err="1">
                <a:solidFill>
                  <a:prstClr val="black"/>
                </a:solidFill>
                <a:latin typeface="Times New Roman" panose="02020603050405020304" pitchFamily="18" charset="0"/>
                <a:cs typeface="Times New Roman" panose="02020603050405020304" pitchFamily="18" charset="0"/>
              </a:rPr>
              <a:t>Đánh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đuổi</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thực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dân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Pháp</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thiết</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lập</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dân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quyền</a:t>
            </a:r>
            <a:endParaRPr lang="en-VN" dirty="0"/>
          </a:p>
        </p:txBody>
      </p:sp>
      <p:sp>
        <p:nvSpPr>
          <p:cNvPr id="33" name="Rectangle 32">
            <a:extLst>
              <a:ext uri="{FF2B5EF4-FFF2-40B4-BE49-F238E27FC236}">
                <a16:creationId xmlns:a16="http://schemas.microsoft.com/office/drawing/2014/main" id="{E1CCF512-182F-884B-8331-2C943078D5FB}"/>
              </a:ext>
            </a:extLst>
          </p:cNvPr>
          <p:cNvSpPr/>
          <p:nvPr/>
        </p:nvSpPr>
        <p:spPr>
          <a:xfrm>
            <a:off x="6481171" y="4777956"/>
            <a:ext cx="4382931" cy="507831"/>
          </a:xfrm>
          <a:prstGeom prst="rect">
            <a:avLst/>
          </a:prstGeom>
          <a:ln w="3175">
            <a:solidFill>
              <a:schemeClr val="bg1"/>
            </a:solidFill>
          </a:ln>
        </p:spPr>
        <p:txBody>
          <a:bodyPr wrap="none">
            <a:spAutoFit/>
          </a:bodyPr>
          <a:lstStyle/>
          <a:p>
            <a:pPr lvl="0">
              <a:spcBef>
                <a:spcPct val="20000"/>
              </a:spcBef>
              <a:defRPr/>
            </a:pPr>
            <a:r>
              <a:rPr lang="en-US" sz="2700" dirty="0" err="1">
                <a:solidFill>
                  <a:prstClr val="black"/>
                </a:solidFill>
                <a:latin typeface="Times New Roman" panose="02020603050405020304" pitchFamily="18" charset="0"/>
                <a:cs typeface="Times New Roman" panose="02020603050405020304" pitchFamily="18" charset="0"/>
              </a:rPr>
              <a:t>Học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sinh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sinh</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viên</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trí</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thức</a:t>
            </a:r>
            <a:r>
              <a:rPr lang="en-US" sz="2700" dirty="0">
                <a:solidFill>
                  <a:prstClr val="black"/>
                </a:solidFill>
                <a:latin typeface="Times New Roman" panose="02020603050405020304" pitchFamily="18" charset="0"/>
                <a:cs typeface="Times New Roman" panose="02020603050405020304" pitchFamily="18" charset="0"/>
              </a:rPr>
              <a:t>…</a:t>
            </a:r>
          </a:p>
        </p:txBody>
      </p:sp>
      <p:sp>
        <p:nvSpPr>
          <p:cNvPr id="34" name="Rectangle 33">
            <a:extLst>
              <a:ext uri="{FF2B5EF4-FFF2-40B4-BE49-F238E27FC236}">
                <a16:creationId xmlns:a16="http://schemas.microsoft.com/office/drawing/2014/main" id="{3E21E8AD-85BA-7D40-9558-7CAC6A21B08F}"/>
              </a:ext>
            </a:extLst>
          </p:cNvPr>
          <p:cNvSpPr/>
          <p:nvPr/>
        </p:nvSpPr>
        <p:spPr>
          <a:xfrm>
            <a:off x="7685124" y="5989612"/>
            <a:ext cx="1156086" cy="507831"/>
          </a:xfrm>
          <a:prstGeom prst="rect">
            <a:avLst/>
          </a:prstGeom>
          <a:ln w="3175">
            <a:solidFill>
              <a:schemeClr val="bg1"/>
            </a:solidFill>
          </a:ln>
        </p:spPr>
        <p:txBody>
          <a:bodyPr wrap="none">
            <a:spAutoFit/>
          </a:bodyPr>
          <a:lstStyle/>
          <a:p>
            <a:r>
              <a:rPr lang="en-US" sz="2700" dirty="0" err="1">
                <a:solidFill>
                  <a:prstClr val="black"/>
                </a:solidFill>
                <a:latin typeface="Times New Roman" panose="02020603050405020304" pitchFamily="18" charset="0"/>
                <a:cs typeface="Times New Roman" panose="02020603050405020304" pitchFamily="18" charset="0"/>
              </a:rPr>
              <a:t>Bắc</a:t>
            </a:r>
            <a:r>
              <a:rPr lang="en-US" sz="2700" dirty="0">
                <a:solidFill>
                  <a:prstClr val="black"/>
                </a:solidFill>
                <a:latin typeface="Times New Roman" panose="02020603050405020304" pitchFamily="18" charset="0"/>
                <a:cs typeface="Times New Roman" panose="02020603050405020304" pitchFamily="18" charset="0"/>
              </a:rPr>
              <a:t> </a:t>
            </a:r>
            <a:r>
              <a:rPr lang="en-US" sz="2700" dirty="0" err="1">
                <a:solidFill>
                  <a:prstClr val="black"/>
                </a:solidFill>
                <a:latin typeface="Times New Roman" panose="02020603050405020304" pitchFamily="18" charset="0"/>
                <a:cs typeface="Times New Roman" panose="02020603050405020304" pitchFamily="18" charset="0"/>
              </a:rPr>
              <a:t>kỳ</a:t>
            </a:r>
            <a:endParaRPr lang="en-VN" dirty="0"/>
          </a:p>
        </p:txBody>
      </p:sp>
      <p:pic>
        <p:nvPicPr>
          <p:cNvPr id="20482" name="Picture 2">
            <a:extLst>
              <a:ext uri="{FF2B5EF4-FFF2-40B4-BE49-F238E27FC236}">
                <a16:creationId xmlns:a16="http://schemas.microsoft.com/office/drawing/2014/main" id="{F9EE2A7A-6809-1F45-AFB2-A4ECAF42B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0" t="16009" r="4773" b="20487"/>
          <a:stretch/>
        </p:blipFill>
        <p:spPr bwMode="auto">
          <a:xfrm>
            <a:off x="-160421" y="4158940"/>
            <a:ext cx="3846949" cy="26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 dur="1000" fill="hold"/>
                                        <p:tgtEl>
                                          <p:spTgt spid="3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22" dur="1000" fill="hold"/>
                                        <p:tgtEl>
                                          <p:spTgt spid="3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940781" y="4268021"/>
            <a:ext cx="424005" cy="424005"/>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395671" y="2210863"/>
            <a:ext cx="424005" cy="424005"/>
          </a:xfrm>
          <a:prstGeom prst="rect">
            <a:avLst/>
          </a:prstGeom>
        </p:spPr>
      </p:pic>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632374" y="4588769"/>
            <a:ext cx="466407" cy="466407"/>
          </a:xfrm>
          <a:prstGeom prst="rect">
            <a:avLst/>
          </a:prstGeom>
        </p:spPr>
      </p:pic>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694699" y="4623232"/>
            <a:ext cx="620787" cy="620787"/>
          </a:xfrm>
          <a:prstGeom prst="rect">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611985" y="4780930"/>
            <a:ext cx="466407" cy="466407"/>
          </a:xfrm>
          <a:prstGeom prst="rect">
            <a:avLst/>
          </a:prstGeom>
        </p:spPr>
      </p:pic>
      <p:pic>
        <p:nvPicPr>
          <p:cNvPr id="17" name="Picture 16"/>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771346" y="4355566"/>
            <a:ext cx="466407" cy="466407"/>
          </a:xfrm>
          <a:prstGeom prst="rect">
            <a:avLst/>
          </a:prstGeom>
        </p:spPr>
      </p:pic>
      <p:sp>
        <p:nvSpPr>
          <p:cNvPr id="19" name="Oval 18"/>
          <p:cNvSpPr/>
          <p:nvPr/>
        </p:nvSpPr>
        <p:spPr>
          <a:xfrm>
            <a:off x="45235" y="0"/>
            <a:ext cx="5452222" cy="368364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r>
              <a:rPr lang="vi-VN" sz="4800" b="1" dirty="0">
                <a:solidFill>
                  <a:srgbClr val="C00000"/>
                </a:solidFill>
                <a:latin typeface="Times New Roman" panose="02020603050405020304" pitchFamily="18" charset="0"/>
              </a:rPr>
              <a:t>NỘI DUNG BÀI HỌC</a:t>
            </a:r>
            <a:endParaRPr lang="en-US" sz="4800" b="1" dirty="0">
              <a:solidFill>
                <a:srgbClr val="C00000"/>
              </a:solidFill>
              <a:latin typeface="Calibri"/>
            </a:endParaRPr>
          </a:p>
        </p:txBody>
      </p:sp>
      <p:sp>
        <p:nvSpPr>
          <p:cNvPr id="13" name="Line">
            <a:extLst>
              <a:ext uri="{FF2B5EF4-FFF2-40B4-BE49-F238E27FC236}">
                <a16:creationId xmlns:a16="http://schemas.microsoft.com/office/drawing/2014/main" id="{03960BCD-6778-40B0-9227-7CAD18291E62}"/>
              </a:ext>
            </a:extLst>
          </p:cNvPr>
          <p:cNvSpPr/>
          <p:nvPr/>
        </p:nvSpPr>
        <p:spPr>
          <a:xfrm>
            <a:off x="5944477" y="88083"/>
            <a:ext cx="4656184" cy="1421669"/>
          </a:xfrm>
          <a:custGeom>
            <a:avLst/>
            <a:gdLst/>
            <a:ahLst/>
            <a:cxnLst>
              <a:cxn ang="0">
                <a:pos x="wd2" y="hd2"/>
              </a:cxn>
              <a:cxn ang="5400000">
                <a:pos x="wd2" y="hd2"/>
              </a:cxn>
              <a:cxn ang="10800000">
                <a:pos x="wd2" y="hd2"/>
              </a:cxn>
              <a:cxn ang="16200000">
                <a:pos x="wd2" y="hd2"/>
              </a:cxn>
            </a:cxnLst>
            <a:rect l="0" t="0" r="r" b="b"/>
            <a:pathLst>
              <a:path w="21580" h="21600" extrusionOk="0">
                <a:moveTo>
                  <a:pt x="4164" y="17450"/>
                </a:moveTo>
                <a:lnTo>
                  <a:pt x="2973" y="17497"/>
                </a:lnTo>
                <a:lnTo>
                  <a:pt x="2917" y="0"/>
                </a:lnTo>
                <a:lnTo>
                  <a:pt x="1865" y="67"/>
                </a:lnTo>
                <a:lnTo>
                  <a:pt x="245" y="2060"/>
                </a:lnTo>
                <a:lnTo>
                  <a:pt x="222" y="5070"/>
                </a:lnTo>
                <a:lnTo>
                  <a:pt x="1461" y="5136"/>
                </a:lnTo>
                <a:lnTo>
                  <a:pt x="1416" y="17404"/>
                </a:lnTo>
                <a:lnTo>
                  <a:pt x="6" y="17412"/>
                </a:lnTo>
                <a:lnTo>
                  <a:pt x="0" y="21600"/>
                </a:lnTo>
                <a:lnTo>
                  <a:pt x="19569" y="21569"/>
                </a:lnTo>
                <a:cubicBezTo>
                  <a:pt x="20231" y="21098"/>
                  <a:pt x="20796" y="19753"/>
                  <a:pt x="21139" y="17888"/>
                </a:cubicBezTo>
                <a:cubicBezTo>
                  <a:pt x="21555" y="15627"/>
                  <a:pt x="21600" y="12883"/>
                  <a:pt x="21575" y="10181"/>
                </a:cubicBezTo>
                <a:cubicBezTo>
                  <a:pt x="21552" y="7749"/>
                  <a:pt x="21471" y="5297"/>
                  <a:pt x="21072" y="3320"/>
                </a:cubicBezTo>
                <a:cubicBezTo>
                  <a:pt x="20736" y="1658"/>
                  <a:pt x="20203" y="492"/>
                  <a:pt x="19588" y="141"/>
                </a:cubicBezTo>
                <a:lnTo>
                  <a:pt x="3450" y="21"/>
                </a:lnTo>
              </a:path>
            </a:pathLst>
          </a:custGeom>
          <a:ln w="53975">
            <a:gradFill flip="none" rotWithShape="1">
              <a:gsLst>
                <a:gs pos="89000">
                  <a:srgbClr val="FFC400"/>
                </a:gs>
                <a:gs pos="16000">
                  <a:srgbClr val="FF0157"/>
                </a:gs>
              </a:gsLst>
              <a:lin ang="10800000" scaled="1"/>
              <a:tileRect/>
            </a:gradFill>
            <a:miter/>
          </a:ln>
          <a:effectLst>
            <a:outerShdw blurRad="76200" dist="12700" dir="3480000" algn="tl" rotWithShape="0">
              <a:prstClr val="black">
                <a:alpha val="27000"/>
              </a:prstClr>
            </a:outerShdw>
          </a:effectLst>
        </p:spPr>
        <p:txBody>
          <a:bodyPr lIns="60959" rIns="60959"/>
          <a:lstStyle/>
          <a:p>
            <a:pPr defTabSz="1219170"/>
            <a:endParaRPr sz="2400">
              <a:solidFill>
                <a:prstClr val="black"/>
              </a:solidFill>
              <a:latin typeface="Calibri"/>
            </a:endParaRPr>
          </a:p>
        </p:txBody>
      </p:sp>
      <p:sp>
        <p:nvSpPr>
          <p:cNvPr id="14" name="Line">
            <a:extLst>
              <a:ext uri="{FF2B5EF4-FFF2-40B4-BE49-F238E27FC236}">
                <a16:creationId xmlns:a16="http://schemas.microsoft.com/office/drawing/2014/main" id="{D9722492-0CE8-4B74-B260-6C99FF9984A4}"/>
              </a:ext>
            </a:extLst>
          </p:cNvPr>
          <p:cNvSpPr/>
          <p:nvPr/>
        </p:nvSpPr>
        <p:spPr>
          <a:xfrm>
            <a:off x="5860329" y="1722375"/>
            <a:ext cx="4740332" cy="1464397"/>
          </a:xfrm>
          <a:custGeom>
            <a:avLst/>
            <a:gdLst/>
            <a:ahLst/>
            <a:cxnLst>
              <a:cxn ang="0">
                <a:pos x="wd2" y="hd2"/>
              </a:cxn>
              <a:cxn ang="5400000">
                <a:pos x="wd2" y="hd2"/>
              </a:cxn>
              <a:cxn ang="10800000">
                <a:pos x="wd2" y="hd2"/>
              </a:cxn>
              <a:cxn ang="16200000">
                <a:pos x="wd2" y="hd2"/>
              </a:cxn>
            </a:cxnLst>
            <a:rect l="0" t="0" r="r" b="b"/>
            <a:pathLst>
              <a:path w="21594" h="21519" extrusionOk="0">
                <a:moveTo>
                  <a:pt x="4546" y="17129"/>
                </a:moveTo>
                <a:lnTo>
                  <a:pt x="2303" y="17318"/>
                </a:lnTo>
                <a:cubicBezTo>
                  <a:pt x="2631" y="16260"/>
                  <a:pt x="2937" y="15203"/>
                  <a:pt x="3224" y="14134"/>
                </a:cubicBezTo>
                <a:cubicBezTo>
                  <a:pt x="3510" y="13066"/>
                  <a:pt x="3779" y="11973"/>
                  <a:pt x="3971" y="10738"/>
                </a:cubicBezTo>
                <a:cubicBezTo>
                  <a:pt x="4180" y="9395"/>
                  <a:pt x="4293" y="7864"/>
                  <a:pt x="4278" y="6388"/>
                </a:cubicBezTo>
                <a:cubicBezTo>
                  <a:pt x="4261" y="4820"/>
                  <a:pt x="4098" y="3311"/>
                  <a:pt x="3739" y="2068"/>
                </a:cubicBezTo>
                <a:cubicBezTo>
                  <a:pt x="3280" y="479"/>
                  <a:pt x="2643" y="-81"/>
                  <a:pt x="2034" y="9"/>
                </a:cubicBezTo>
                <a:cubicBezTo>
                  <a:pt x="1261" y="124"/>
                  <a:pt x="510" y="1278"/>
                  <a:pt x="0" y="3458"/>
                </a:cubicBezTo>
                <a:lnTo>
                  <a:pt x="817" y="6332"/>
                </a:lnTo>
                <a:cubicBezTo>
                  <a:pt x="1000" y="4791"/>
                  <a:pt x="1453" y="3951"/>
                  <a:pt x="1914" y="4026"/>
                </a:cubicBezTo>
                <a:cubicBezTo>
                  <a:pt x="2219" y="4075"/>
                  <a:pt x="2521" y="4538"/>
                  <a:pt x="2696" y="5478"/>
                </a:cubicBezTo>
                <a:cubicBezTo>
                  <a:pt x="2933" y="6755"/>
                  <a:pt x="2825" y="8070"/>
                  <a:pt x="2630" y="9340"/>
                </a:cubicBezTo>
                <a:cubicBezTo>
                  <a:pt x="2449" y="10515"/>
                  <a:pt x="2200" y="11778"/>
                  <a:pt x="1906" y="12842"/>
                </a:cubicBezTo>
                <a:cubicBezTo>
                  <a:pt x="1595" y="13971"/>
                  <a:pt x="1241" y="14966"/>
                  <a:pt x="900" y="15998"/>
                </a:cubicBezTo>
                <a:cubicBezTo>
                  <a:pt x="595" y="16918"/>
                  <a:pt x="299" y="17865"/>
                  <a:pt x="14" y="18847"/>
                </a:cubicBezTo>
                <a:lnTo>
                  <a:pt x="35" y="21519"/>
                </a:lnTo>
                <a:lnTo>
                  <a:pt x="19633" y="21511"/>
                </a:lnTo>
                <a:cubicBezTo>
                  <a:pt x="20212" y="21074"/>
                  <a:pt x="20714" y="19956"/>
                  <a:pt x="21046" y="18398"/>
                </a:cubicBezTo>
                <a:cubicBezTo>
                  <a:pt x="21491" y="16309"/>
                  <a:pt x="21585" y="13692"/>
                  <a:pt x="21593" y="11109"/>
                </a:cubicBezTo>
                <a:cubicBezTo>
                  <a:pt x="21600" y="8773"/>
                  <a:pt x="21538" y="6418"/>
                  <a:pt x="21185" y="4441"/>
                </a:cubicBezTo>
                <a:cubicBezTo>
                  <a:pt x="20843" y="2533"/>
                  <a:pt x="20261" y="1163"/>
                  <a:pt x="19578" y="721"/>
                </a:cubicBezTo>
                <a:lnTo>
                  <a:pt x="4368" y="816"/>
                </a:lnTo>
              </a:path>
            </a:pathLst>
          </a:custGeom>
          <a:ln w="53975">
            <a:gradFill flip="none" rotWithShape="1">
              <a:gsLst>
                <a:gs pos="17000">
                  <a:srgbClr val="00ABFF"/>
                </a:gs>
                <a:gs pos="85000">
                  <a:srgbClr val="FF0193"/>
                </a:gs>
              </a:gsLst>
              <a:lin ang="10800000" scaled="1"/>
              <a:tileRect/>
            </a:gradFill>
            <a:miter/>
          </a:ln>
          <a:effectLst>
            <a:outerShdw blurRad="76200" dist="12700" dir="3480000" algn="tl" rotWithShape="0">
              <a:prstClr val="black">
                <a:alpha val="27000"/>
              </a:prstClr>
            </a:outerShdw>
          </a:effectLst>
        </p:spPr>
        <p:txBody>
          <a:bodyPr lIns="60959" rIns="60959"/>
          <a:lstStyle/>
          <a:p>
            <a:pPr defTabSz="1219170"/>
            <a:endParaRPr sz="2400">
              <a:solidFill>
                <a:prstClr val="black"/>
              </a:solidFill>
              <a:latin typeface="Calibri"/>
            </a:endParaRPr>
          </a:p>
        </p:txBody>
      </p:sp>
      <p:sp>
        <p:nvSpPr>
          <p:cNvPr id="16" name="Line">
            <a:extLst>
              <a:ext uri="{FF2B5EF4-FFF2-40B4-BE49-F238E27FC236}">
                <a16:creationId xmlns:a16="http://schemas.microsoft.com/office/drawing/2014/main" id="{8E092652-E145-4FD9-94B2-CCE16FCDA7BD}"/>
              </a:ext>
            </a:extLst>
          </p:cNvPr>
          <p:cNvSpPr/>
          <p:nvPr/>
        </p:nvSpPr>
        <p:spPr>
          <a:xfrm>
            <a:off x="5829102" y="3574456"/>
            <a:ext cx="4761477" cy="1480720"/>
          </a:xfrm>
          <a:custGeom>
            <a:avLst/>
            <a:gdLst/>
            <a:ahLst/>
            <a:cxnLst>
              <a:cxn ang="0">
                <a:pos x="wd2" y="hd2"/>
              </a:cxn>
              <a:cxn ang="5400000">
                <a:pos x="wd2" y="hd2"/>
              </a:cxn>
              <a:cxn ang="10800000">
                <a:pos x="wd2" y="hd2"/>
              </a:cxn>
              <a:cxn ang="16200000">
                <a:pos x="wd2" y="hd2"/>
              </a:cxn>
            </a:cxnLst>
            <a:rect l="0" t="0" r="r" b="b"/>
            <a:pathLst>
              <a:path w="21589" h="21378" extrusionOk="0">
                <a:moveTo>
                  <a:pt x="4461" y="17710"/>
                </a:moveTo>
                <a:cubicBezTo>
                  <a:pt x="4668" y="16612"/>
                  <a:pt x="4730" y="15298"/>
                  <a:pt x="4635" y="14053"/>
                </a:cubicBezTo>
                <a:cubicBezTo>
                  <a:pt x="4482" y="12044"/>
                  <a:pt x="3959" y="10536"/>
                  <a:pt x="3316" y="10248"/>
                </a:cubicBezTo>
                <a:cubicBezTo>
                  <a:pt x="3742" y="9771"/>
                  <a:pt x="4072" y="8818"/>
                  <a:pt x="4271" y="7644"/>
                </a:cubicBezTo>
                <a:cubicBezTo>
                  <a:pt x="4488" y="6367"/>
                  <a:pt x="4555" y="4802"/>
                  <a:pt x="4356" y="3357"/>
                </a:cubicBezTo>
                <a:cubicBezTo>
                  <a:pt x="4000" y="772"/>
                  <a:pt x="3134" y="-57"/>
                  <a:pt x="2341" y="3"/>
                </a:cubicBezTo>
                <a:cubicBezTo>
                  <a:pt x="1582" y="61"/>
                  <a:pt x="826" y="872"/>
                  <a:pt x="176" y="2608"/>
                </a:cubicBezTo>
                <a:lnTo>
                  <a:pt x="940" y="5815"/>
                </a:lnTo>
                <a:cubicBezTo>
                  <a:pt x="1192" y="4854"/>
                  <a:pt x="1511" y="4254"/>
                  <a:pt x="1855" y="3973"/>
                </a:cubicBezTo>
                <a:cubicBezTo>
                  <a:pt x="2237" y="3662"/>
                  <a:pt x="2685" y="3815"/>
                  <a:pt x="2880" y="4978"/>
                </a:cubicBezTo>
                <a:cubicBezTo>
                  <a:pt x="3044" y="5961"/>
                  <a:pt x="2925" y="7062"/>
                  <a:pt x="2679" y="7745"/>
                </a:cubicBezTo>
                <a:cubicBezTo>
                  <a:pt x="2514" y="8202"/>
                  <a:pt x="2304" y="8439"/>
                  <a:pt x="2090" y="8579"/>
                </a:cubicBezTo>
                <a:cubicBezTo>
                  <a:pt x="1869" y="8723"/>
                  <a:pt x="1641" y="8769"/>
                  <a:pt x="1409" y="8711"/>
                </a:cubicBezTo>
                <a:lnTo>
                  <a:pt x="1385" y="12478"/>
                </a:lnTo>
                <a:cubicBezTo>
                  <a:pt x="1692" y="12377"/>
                  <a:pt x="1993" y="12444"/>
                  <a:pt x="2281" y="12656"/>
                </a:cubicBezTo>
                <a:cubicBezTo>
                  <a:pt x="2779" y="13024"/>
                  <a:pt x="3243" y="14144"/>
                  <a:pt x="3125" y="15630"/>
                </a:cubicBezTo>
                <a:cubicBezTo>
                  <a:pt x="3028" y="16865"/>
                  <a:pt x="2644" y="17256"/>
                  <a:pt x="2290" y="17321"/>
                </a:cubicBezTo>
                <a:cubicBezTo>
                  <a:pt x="1712" y="17425"/>
                  <a:pt x="1143" y="16791"/>
                  <a:pt x="709" y="15281"/>
                </a:cubicBezTo>
                <a:lnTo>
                  <a:pt x="0" y="18361"/>
                </a:lnTo>
                <a:cubicBezTo>
                  <a:pt x="381" y="19597"/>
                  <a:pt x="856" y="20500"/>
                  <a:pt x="1378" y="20981"/>
                </a:cubicBezTo>
                <a:cubicBezTo>
                  <a:pt x="1989" y="21543"/>
                  <a:pt x="2638" y="21509"/>
                  <a:pt x="3242" y="20883"/>
                </a:cubicBezTo>
                <a:lnTo>
                  <a:pt x="19412" y="20666"/>
                </a:lnTo>
                <a:cubicBezTo>
                  <a:pt x="20125" y="20387"/>
                  <a:pt x="20743" y="19108"/>
                  <a:pt x="21117" y="17249"/>
                </a:cubicBezTo>
                <a:cubicBezTo>
                  <a:pt x="21525" y="15217"/>
                  <a:pt x="21600" y="12708"/>
                  <a:pt x="21588" y="10207"/>
                </a:cubicBezTo>
                <a:cubicBezTo>
                  <a:pt x="21576" y="7704"/>
                  <a:pt x="21474" y="5177"/>
                  <a:pt x="21025" y="3197"/>
                </a:cubicBezTo>
                <a:cubicBezTo>
                  <a:pt x="20649" y="1543"/>
                  <a:pt x="20066" y="454"/>
                  <a:pt x="19415" y="244"/>
                </a:cubicBezTo>
                <a:lnTo>
                  <a:pt x="4475" y="109"/>
                </a:lnTo>
              </a:path>
            </a:pathLst>
          </a:custGeom>
          <a:ln w="53975">
            <a:gradFill flip="none" rotWithShape="1">
              <a:gsLst>
                <a:gs pos="89000">
                  <a:srgbClr val="00D7AB"/>
                </a:gs>
                <a:gs pos="11000">
                  <a:srgbClr val="FF00F5"/>
                </a:gs>
              </a:gsLst>
              <a:lin ang="10800000" scaled="1"/>
              <a:tileRect/>
            </a:gradFill>
            <a:miter/>
          </a:ln>
          <a:effectLst>
            <a:outerShdw blurRad="76200" dist="12700" dir="3480000" algn="tl" rotWithShape="0">
              <a:prstClr val="black">
                <a:alpha val="27000"/>
              </a:prstClr>
            </a:outerShdw>
          </a:effectLst>
        </p:spPr>
        <p:txBody>
          <a:bodyPr lIns="60959" rIns="60959"/>
          <a:lstStyle/>
          <a:p>
            <a:pPr defTabSz="1219170"/>
            <a:endParaRPr sz="2400">
              <a:solidFill>
                <a:prstClr val="black"/>
              </a:solidFill>
              <a:latin typeface="Calibri"/>
            </a:endParaRPr>
          </a:p>
        </p:txBody>
      </p:sp>
      <p:sp>
        <p:nvSpPr>
          <p:cNvPr id="23" name="TextBox 52">
            <a:extLst>
              <a:ext uri="{FF2B5EF4-FFF2-40B4-BE49-F238E27FC236}">
                <a16:creationId xmlns:a16="http://schemas.microsoft.com/office/drawing/2014/main" id="{AB52AE01-F5F9-409A-B630-826C04709E1C}"/>
              </a:ext>
            </a:extLst>
          </p:cNvPr>
          <p:cNvSpPr txBox="1"/>
          <p:nvPr/>
        </p:nvSpPr>
        <p:spPr>
          <a:xfrm>
            <a:off x="6738684" y="168787"/>
            <a:ext cx="3729733" cy="1323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spAutoFit/>
          </a:bodyPr>
          <a:lstStyle>
            <a:lvl1pPr>
              <a:defRPr sz="2100">
                <a:solidFill>
                  <a:srgbClr val="535353"/>
                </a:solidFill>
              </a:defRPr>
            </a:lvl1pPr>
          </a:lstStyle>
          <a:p>
            <a:pPr algn="ctr" defTabSz="1219170"/>
            <a:r>
              <a:rPr lang="en-US" sz="2667" dirty="0">
                <a:solidFill>
                  <a:prstClr val="black"/>
                </a:solidFill>
                <a:latin typeface="Times New Roman" panose="02020603050405020304" pitchFamily="18" charset="0"/>
                <a:cs typeface="Times New Roman" panose="02020603050405020304" pitchFamily="18" charset="0"/>
              </a:rPr>
              <a:t>I. </a:t>
            </a:r>
            <a:r>
              <a:rPr lang="en-US" sz="2667" dirty="0" err="1">
                <a:solidFill>
                  <a:prstClr val="black"/>
                </a:solidFill>
                <a:latin typeface="Times New Roman" panose="02020603050405020304" pitchFamily="18" charset="0"/>
                <a:cs typeface="Times New Roman" panose="02020603050405020304" pitchFamily="18" charset="0"/>
              </a:rPr>
              <a:t>Bước</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phát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triển</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mới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của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phong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trào</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cách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mạng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Việt</a:t>
            </a:r>
            <a:r>
              <a:rPr lang="en-US" sz="2667" dirty="0">
                <a:solidFill>
                  <a:prstClr val="black"/>
                </a:solidFill>
                <a:latin typeface="Times New Roman" panose="02020603050405020304" pitchFamily="18" charset="0"/>
                <a:cs typeface="Times New Roman" panose="02020603050405020304" pitchFamily="18" charset="0"/>
              </a:rPr>
              <a:t> Nam (</a:t>
            </a:r>
            <a:r>
              <a:rPr lang="en-US" sz="2667" dirty="0" err="1">
                <a:solidFill>
                  <a:prstClr val="black"/>
                </a:solidFill>
                <a:latin typeface="Times New Roman" panose="02020603050405020304" pitchFamily="18" charset="0"/>
                <a:cs typeface="Times New Roman" panose="02020603050405020304" pitchFamily="18" charset="0"/>
              </a:rPr>
              <a:t>hs</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tự</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học</a:t>
            </a:r>
            <a:r>
              <a:rPr lang="en-US" sz="2667" dirty="0">
                <a:solidFill>
                  <a:prstClr val="black"/>
                </a:solidFill>
                <a:latin typeface="Times New Roman" panose="02020603050405020304" pitchFamily="18" charset="0"/>
                <a:cs typeface="Times New Roman" panose="02020603050405020304" pitchFamily="18" charset="0"/>
              </a:rPr>
              <a:t>)</a:t>
            </a:r>
          </a:p>
        </p:txBody>
      </p:sp>
      <p:sp>
        <p:nvSpPr>
          <p:cNvPr id="26" name="TextBox 52">
            <a:extLst>
              <a:ext uri="{FF2B5EF4-FFF2-40B4-BE49-F238E27FC236}">
                <a16:creationId xmlns:a16="http://schemas.microsoft.com/office/drawing/2014/main" id="{66EF88F5-B1C6-4CAD-9A82-820C51DB06F8}"/>
              </a:ext>
            </a:extLst>
          </p:cNvPr>
          <p:cNvSpPr txBox="1"/>
          <p:nvPr/>
        </p:nvSpPr>
        <p:spPr>
          <a:xfrm>
            <a:off x="6860846" y="2002709"/>
            <a:ext cx="3684656"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spAutoFit/>
          </a:bodyPr>
          <a:lstStyle>
            <a:lvl1pPr>
              <a:defRPr sz="2100">
                <a:solidFill>
                  <a:srgbClr val="535353"/>
                </a:solidFill>
              </a:defRPr>
            </a:lvl1pPr>
          </a:lstStyle>
          <a:p>
            <a:pPr algn="ctr" defTabSz="1219170"/>
            <a:r>
              <a:rPr lang="en-US" sz="2800" dirty="0">
                <a:solidFill>
                  <a:prstClr val="black"/>
                </a:solidFill>
                <a:latin typeface="Times New Roman" panose="02020603050405020304" pitchFamily="18" charset="0"/>
                <a:cs typeface="Times New Roman" panose="02020603050405020304" pitchFamily="18" charset="0"/>
              </a:rPr>
              <a:t>II. </a:t>
            </a:r>
            <a:r>
              <a:rPr lang="en-US" sz="2800" dirty="0" err="1">
                <a:solidFill>
                  <a:prstClr val="black"/>
                </a:solidFill>
                <a:latin typeface="Times New Roman" panose="02020603050405020304" pitchFamily="18" charset="0"/>
                <a:cs typeface="Times New Roman" panose="02020603050405020304" pitchFamily="18" charset="0"/>
              </a:rPr>
              <a:t>Tân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Đảng</a:t>
            </a:r>
            <a:r>
              <a:rPr lang="en-US" sz="2800" dirty="0">
                <a:solidFill>
                  <a:prstClr val="black"/>
                </a:solidFill>
                <a:latin typeface="Times New Roman" panose="02020603050405020304" pitchFamily="18" charset="0"/>
                <a:cs typeface="Times New Roman" panose="02020603050405020304" pitchFamily="18" charset="0"/>
              </a:rPr>
              <a:t> (7/1928)</a:t>
            </a:r>
          </a:p>
        </p:txBody>
      </p:sp>
      <p:sp>
        <p:nvSpPr>
          <p:cNvPr id="29" name="TextBox 52">
            <a:extLst>
              <a:ext uri="{FF2B5EF4-FFF2-40B4-BE49-F238E27FC236}">
                <a16:creationId xmlns:a16="http://schemas.microsoft.com/office/drawing/2014/main" id="{1FFB7C43-1160-443D-ADBE-CD04F8DFFD09}"/>
              </a:ext>
            </a:extLst>
          </p:cNvPr>
          <p:cNvSpPr txBox="1"/>
          <p:nvPr/>
        </p:nvSpPr>
        <p:spPr>
          <a:xfrm>
            <a:off x="6880826" y="3633355"/>
            <a:ext cx="3623636"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spAutoFit/>
          </a:bodyPr>
          <a:lstStyle>
            <a:lvl1pPr>
              <a:defRPr sz="2100">
                <a:solidFill>
                  <a:srgbClr val="535353"/>
                </a:solidFill>
              </a:defRPr>
            </a:lvl1pPr>
          </a:lstStyle>
          <a:p>
            <a:pPr algn="ctr" defTabSz="1219170"/>
            <a:r>
              <a:rPr lang="en-US" sz="2800" dirty="0">
                <a:solidFill>
                  <a:prstClr val="black"/>
                </a:solidFill>
                <a:latin typeface="Times New Roman" panose="02020603050405020304" pitchFamily="18" charset="0"/>
                <a:cs typeface="Times New Roman" panose="02020603050405020304" pitchFamily="18" charset="0"/>
              </a:rPr>
              <a:t>III. </a:t>
            </a:r>
            <a:r>
              <a:rPr lang="en-US" sz="2800" dirty="0" err="1">
                <a:solidFill>
                  <a:prstClr val="black"/>
                </a:solidFill>
                <a:latin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cs typeface="Times New Roman" panose="02020603050405020304" pitchFamily="18" charset="0"/>
              </a:rPr>
              <a:t> Nam </a:t>
            </a:r>
            <a:r>
              <a:rPr lang="en-US" sz="2800" dirty="0" err="1">
                <a:solidFill>
                  <a:prstClr val="black"/>
                </a:solidFill>
                <a:latin typeface="Times New Roman" panose="02020603050405020304" pitchFamily="18" charset="0"/>
                <a:cs typeface="Times New Roman" panose="02020603050405020304" pitchFamily="18" charset="0"/>
              </a:rPr>
              <a:t>Quốc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khởi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Bái</a:t>
            </a:r>
            <a:r>
              <a:rPr lang="en-US" sz="2800" dirty="0">
                <a:solidFill>
                  <a:prstClr val="black"/>
                </a:solidFill>
                <a:latin typeface="Times New Roman" panose="02020603050405020304" pitchFamily="18" charset="0"/>
                <a:cs typeface="Times New Roman" panose="02020603050405020304" pitchFamily="18" charset="0"/>
              </a:rPr>
              <a:t>.</a:t>
            </a:r>
            <a:endParaRPr sz="2800" dirty="0">
              <a:solidFill>
                <a:prstClr val="black"/>
              </a:solidFill>
              <a:latin typeface="Times New Roman" panose="02020603050405020304" pitchFamily="18" charset="0"/>
              <a:cs typeface="Times New Roman" panose="02020603050405020304" pitchFamily="18" charset="0"/>
            </a:endParaRPr>
          </a:p>
        </p:txBody>
      </p:sp>
      <p:pic>
        <p:nvPicPr>
          <p:cNvPr id="31" name="Graphic 30" descr="Puzzle pieces">
            <a:extLst>
              <a:ext uri="{FF2B5EF4-FFF2-40B4-BE49-F238E27FC236}">
                <a16:creationId xmlns:a16="http://schemas.microsoft.com/office/drawing/2014/main" id="{7FE65FE6-7A13-445D-AFEF-C80BA2CC1A54}"/>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790758" y="4000024"/>
            <a:ext cx="960000" cy="960000"/>
          </a:xfrm>
          <a:prstGeom prst="rect">
            <a:avLst/>
          </a:prstGeom>
        </p:spPr>
      </p:pic>
      <p:pic>
        <p:nvPicPr>
          <p:cNvPr id="32" name="Graphic 31" descr="Group brainstorm">
            <a:extLst>
              <a:ext uri="{FF2B5EF4-FFF2-40B4-BE49-F238E27FC236}">
                <a16:creationId xmlns:a16="http://schemas.microsoft.com/office/drawing/2014/main" id="{6612CFF2-8D0C-41BD-9046-E56DD03C6DDD}"/>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721645" y="2146663"/>
            <a:ext cx="960000" cy="960000"/>
          </a:xfrm>
          <a:prstGeom prst="rect">
            <a:avLst/>
          </a:prstGeom>
        </p:spPr>
      </p:pic>
      <p:pic>
        <p:nvPicPr>
          <p:cNvPr id="33" name="Graphic 32" descr="Bubbles">
            <a:extLst>
              <a:ext uri="{FF2B5EF4-FFF2-40B4-BE49-F238E27FC236}">
                <a16:creationId xmlns:a16="http://schemas.microsoft.com/office/drawing/2014/main" id="{520054B6-C33D-4F1E-8BB5-628C9FFC5E8C}"/>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0721645" y="318918"/>
            <a:ext cx="960000" cy="960000"/>
          </a:xfrm>
          <a:prstGeom prst="rect">
            <a:avLst/>
          </a:prstGeom>
        </p:spPr>
      </p:pic>
      <p:grpSp>
        <p:nvGrpSpPr>
          <p:cNvPr id="20" name="Google Shape;6049;p25">
            <a:extLst>
              <a:ext uri="{FF2B5EF4-FFF2-40B4-BE49-F238E27FC236}">
                <a16:creationId xmlns:a16="http://schemas.microsoft.com/office/drawing/2014/main" id="{68C66168-F0FD-2D4F-911D-C4AD60B00264}"/>
              </a:ext>
            </a:extLst>
          </p:cNvPr>
          <p:cNvGrpSpPr/>
          <p:nvPr/>
        </p:nvGrpSpPr>
        <p:grpSpPr>
          <a:xfrm>
            <a:off x="5654078" y="5202696"/>
            <a:ext cx="5067569" cy="1880893"/>
            <a:chOff x="6267362" y="3030917"/>
            <a:chExt cx="2422991" cy="1372615"/>
          </a:xfrm>
        </p:grpSpPr>
        <p:sp>
          <p:nvSpPr>
            <p:cNvPr id="21" name="Google Shape;6050;p25">
              <a:extLst>
                <a:ext uri="{FF2B5EF4-FFF2-40B4-BE49-F238E27FC236}">
                  <a16:creationId xmlns:a16="http://schemas.microsoft.com/office/drawing/2014/main" id="{F86F034F-8703-CD45-A8C0-E45D9B204D8B}"/>
                </a:ext>
              </a:extLst>
            </p:cNvPr>
            <p:cNvSpPr/>
            <p:nvPr/>
          </p:nvSpPr>
          <p:spPr>
            <a:xfrm>
              <a:off x="6785953" y="3168525"/>
              <a:ext cx="1904400" cy="1097400"/>
            </a:xfrm>
            <a:prstGeom prst="roundRect">
              <a:avLst>
                <a:gd name="adj" fmla="val 16667"/>
              </a:avLst>
            </a:prstGeom>
            <a:solidFill>
              <a:schemeClr val="bg1"/>
            </a:solidFill>
            <a:ln w="57150">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Roboto"/>
                  <a:ea typeface="Roboto"/>
                  <a:cs typeface="Roboto"/>
                  <a:sym typeface="Roboto"/>
                </a:rPr>
                <a:t>Mercury is the closest to the Sun and also the smallest one</a:t>
              </a:r>
              <a:endParaRPr/>
            </a:p>
          </p:txBody>
        </p:sp>
        <p:sp>
          <p:nvSpPr>
            <p:cNvPr id="22" name="Google Shape;6051;p25">
              <a:extLst>
                <a:ext uri="{FF2B5EF4-FFF2-40B4-BE49-F238E27FC236}">
                  <a16:creationId xmlns:a16="http://schemas.microsoft.com/office/drawing/2014/main" id="{5A70D024-C47F-2A48-A65B-A7A705472249}"/>
                </a:ext>
              </a:extLst>
            </p:cNvPr>
            <p:cNvSpPr txBox="1"/>
            <p:nvPr/>
          </p:nvSpPr>
          <p:spPr>
            <a:xfrm>
              <a:off x="6267362" y="3030917"/>
              <a:ext cx="586554" cy="13726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300" b="1" dirty="0">
                  <a:solidFill>
                    <a:srgbClr val="7C0511"/>
                  </a:solidFill>
                  <a:latin typeface="Fira Sans Extra Condensed"/>
                  <a:ea typeface="Fira Sans Extra Condensed"/>
                  <a:cs typeface="Fira Sans Extra Condensed"/>
                  <a:sym typeface="Fira Sans Extra Condensed"/>
                </a:rPr>
                <a:t>4</a:t>
              </a:r>
              <a:endParaRPr sz="17300" b="1" dirty="0">
                <a:solidFill>
                  <a:srgbClr val="7C0511"/>
                </a:solidFill>
                <a:latin typeface="Fira Sans Extra Condensed"/>
                <a:ea typeface="Fira Sans Extra Condensed"/>
                <a:cs typeface="Fira Sans Extra Condensed"/>
                <a:sym typeface="Fira Sans Extra Condensed"/>
              </a:endParaRPr>
            </a:p>
          </p:txBody>
        </p:sp>
      </p:grpSp>
      <p:sp>
        <p:nvSpPr>
          <p:cNvPr id="24" name="TextBox 52">
            <a:extLst>
              <a:ext uri="{FF2B5EF4-FFF2-40B4-BE49-F238E27FC236}">
                <a16:creationId xmlns:a16="http://schemas.microsoft.com/office/drawing/2014/main" id="{A71A2876-3056-354A-931F-35B9F7A971D2}"/>
              </a:ext>
            </a:extLst>
          </p:cNvPr>
          <p:cNvSpPr txBox="1"/>
          <p:nvPr/>
        </p:nvSpPr>
        <p:spPr>
          <a:xfrm>
            <a:off x="6869397" y="5453329"/>
            <a:ext cx="3731264"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spAutoFit/>
          </a:bodyPr>
          <a:lstStyle>
            <a:lvl1pPr>
              <a:defRPr sz="2100">
                <a:solidFill>
                  <a:srgbClr val="535353"/>
                </a:solidFill>
              </a:defRPr>
            </a:lvl1pPr>
          </a:lstStyle>
          <a:p>
            <a:pPr algn="ctr" defTabSz="1219170"/>
            <a:r>
              <a:rPr lang="en-US" sz="2800" dirty="0">
                <a:solidFill>
                  <a:prstClr val="black"/>
                </a:solidFill>
                <a:latin typeface="Times New Roman" panose="02020603050405020304" pitchFamily="18" charset="0"/>
                <a:cs typeface="Times New Roman" panose="02020603050405020304" pitchFamily="18" charset="0"/>
              </a:rPr>
              <a:t>IV. Ba </a:t>
            </a:r>
            <a:r>
              <a:rPr lang="en-US" sz="2800" dirty="0" err="1">
                <a:solidFill>
                  <a:prstClr val="black"/>
                </a:solidFill>
                <a:latin typeface="Times New Roman" panose="02020603050405020304" pitchFamily="18" charset="0"/>
                <a:cs typeface="Times New Roman" panose="02020603050405020304" pitchFamily="18" charset="0"/>
              </a:rPr>
              <a:t>tổ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cs typeface="Times New Roman" panose="02020603050405020304" pitchFamily="18" charset="0"/>
              </a:rPr>
              <a:t> ra </a:t>
            </a:r>
            <a:r>
              <a:rPr lang="en-US" sz="2800" dirty="0" err="1">
                <a:solidFill>
                  <a:prstClr val="black"/>
                </a:solidFill>
                <a:latin typeface="Times New Roman" panose="02020603050405020304" pitchFamily="18" charset="0"/>
                <a:cs typeface="Times New Roman" panose="02020603050405020304" pitchFamily="18" charset="0"/>
              </a:rPr>
              <a:t>đời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năm</a:t>
            </a:r>
            <a:r>
              <a:rPr lang="en-US" sz="2800" dirty="0">
                <a:solidFill>
                  <a:prstClr val="black"/>
                </a:solidFill>
                <a:latin typeface="Times New Roman" panose="02020603050405020304" pitchFamily="18" charset="0"/>
                <a:cs typeface="Times New Roman" panose="02020603050405020304" pitchFamily="18" charset="0"/>
              </a:rPr>
              <a:t> 1929</a:t>
            </a:r>
            <a:endParaRPr sz="2800" dirty="0">
              <a:solidFill>
                <a:prstClr val="black"/>
              </a:solidFill>
              <a:latin typeface="Times New Roman" panose="02020603050405020304" pitchFamily="18" charset="0"/>
              <a:cs typeface="Times New Roman" panose="02020603050405020304" pitchFamily="18" charset="0"/>
            </a:endParaRPr>
          </a:p>
        </p:txBody>
      </p:sp>
      <p:pic>
        <p:nvPicPr>
          <p:cNvPr id="6" name="Graphic 5" descr="Podium">
            <a:extLst>
              <a:ext uri="{FF2B5EF4-FFF2-40B4-BE49-F238E27FC236}">
                <a16:creationId xmlns:a16="http://schemas.microsoft.com/office/drawing/2014/main" id="{2AD69CE8-3C1C-594A-B3A2-6DF54268AEF7}"/>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10852358" y="5897999"/>
            <a:ext cx="960001" cy="960001"/>
          </a:xfrm>
          <a:prstGeom prst="rect">
            <a:avLst/>
          </a:prstGeom>
        </p:spPr>
      </p:pic>
    </p:spTree>
    <p:extLst>
      <p:ext uri="{BB962C8B-B14F-4D97-AF65-F5344CB8AC3E}">
        <p14:creationId xmlns:p14="http://schemas.microsoft.com/office/powerpoint/2010/main" val="23043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p:tmAbs val="0"/>
                                  </p:iterate>
                                  <p:childTnLst>
                                    <p:set>
                                      <p:cBhvr>
                                        <p:cTn id="11" fill="hold"/>
                                        <p:tgtEl>
                                          <p:spTgt spid="13"/>
                                        </p:tgtEl>
                                        <p:attrNameLst>
                                          <p:attrName>style.visibility</p:attrName>
                                        </p:attrNameLst>
                                      </p:cBhvr>
                                      <p:to>
                                        <p:strVal val="visible"/>
                                      </p:to>
                                    </p:set>
                                    <p:anim calcmode="lin" valueType="num">
                                      <p:cBhvr>
                                        <p:cTn id="12" dur="700" fill="hold"/>
                                        <p:tgtEl>
                                          <p:spTgt spid="13"/>
                                        </p:tgtEl>
                                        <p:attrNameLst>
                                          <p:attrName>ppt_w</p:attrName>
                                        </p:attrNameLst>
                                      </p:cBhvr>
                                      <p:tavLst>
                                        <p:tav tm="0">
                                          <p:val>
                                            <p:fltVal val="0"/>
                                          </p:val>
                                        </p:tav>
                                        <p:tav tm="100000">
                                          <p:val>
                                            <p:strVal val="#ppt_w"/>
                                          </p:val>
                                        </p:tav>
                                      </p:tavLst>
                                    </p:anim>
                                    <p:anim calcmode="lin" valueType="num">
                                      <p:cBhvr>
                                        <p:cTn id="13" dur="700" fill="hold"/>
                                        <p:tgtEl>
                                          <p:spTgt spid="13"/>
                                        </p:tgtEl>
                                        <p:attrNameLst>
                                          <p:attrName>ppt_h</p:attrName>
                                        </p:attrNameLst>
                                      </p:cBhvr>
                                      <p:tavLst>
                                        <p:tav tm="0">
                                          <p:val>
                                            <p:fltVal val="0"/>
                                          </p:val>
                                        </p:tav>
                                        <p:tav tm="100000">
                                          <p:val>
                                            <p:strVal val="#ppt_h"/>
                                          </p:val>
                                        </p:tav>
                                      </p:tavLst>
                                    </p:anim>
                                  </p:childTnLst>
                                </p:cTn>
                              </p:par>
                            </p:childTnLst>
                          </p:cTn>
                        </p:par>
                        <p:par>
                          <p:cTn id="14" fill="hold">
                            <p:stCondLst>
                              <p:cond delay="700"/>
                            </p:stCondLst>
                            <p:childTnLst>
                              <p:par>
                                <p:cTn id="15" presetID="23" presetClass="entr" presetSubtype="16" fill="hold" grpId="0" nodeType="afterEffect">
                                  <p:stCondLst>
                                    <p:cond delay="0"/>
                                  </p:stCondLst>
                                  <p:iterate>
                                    <p:tmAbs val="0"/>
                                  </p:iterate>
                                  <p:childTnLst>
                                    <p:set>
                                      <p:cBhvr>
                                        <p:cTn id="16" fill="hold"/>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childTnLst>
                          </p:cTn>
                        </p:par>
                        <p:par>
                          <p:cTn id="19" fill="hold">
                            <p:stCondLst>
                              <p:cond delay="1200"/>
                            </p:stCondLst>
                            <p:childTnLst>
                              <p:par>
                                <p:cTn id="20" presetID="53" presetClass="entr" presetSubtype="16"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iterate>
                                    <p:tmAbs val="0"/>
                                  </p:iterate>
                                  <p:childTnLst>
                                    <p:set>
                                      <p:cBhvr>
                                        <p:cTn id="28" fill="hold"/>
                                        <p:tgtEl>
                                          <p:spTgt spid="14"/>
                                        </p:tgtEl>
                                        <p:attrNameLst>
                                          <p:attrName>style.visibility</p:attrName>
                                        </p:attrNameLst>
                                      </p:cBhvr>
                                      <p:to>
                                        <p:strVal val="visible"/>
                                      </p:to>
                                    </p:set>
                                    <p:anim calcmode="lin" valueType="num">
                                      <p:cBhvr>
                                        <p:cTn id="29" dur="700" fill="hold"/>
                                        <p:tgtEl>
                                          <p:spTgt spid="14"/>
                                        </p:tgtEl>
                                        <p:attrNameLst>
                                          <p:attrName>ppt_w</p:attrName>
                                        </p:attrNameLst>
                                      </p:cBhvr>
                                      <p:tavLst>
                                        <p:tav tm="0">
                                          <p:val>
                                            <p:fltVal val="0"/>
                                          </p:val>
                                        </p:tav>
                                        <p:tav tm="100000">
                                          <p:val>
                                            <p:strVal val="#ppt_w"/>
                                          </p:val>
                                        </p:tav>
                                      </p:tavLst>
                                    </p:anim>
                                    <p:anim calcmode="lin" valueType="num">
                                      <p:cBhvr>
                                        <p:cTn id="30" dur="700" fill="hold"/>
                                        <p:tgtEl>
                                          <p:spTgt spid="14"/>
                                        </p:tgtEl>
                                        <p:attrNameLst>
                                          <p:attrName>ppt_h</p:attrName>
                                        </p:attrNameLst>
                                      </p:cBhvr>
                                      <p:tavLst>
                                        <p:tav tm="0">
                                          <p:val>
                                            <p:fltVal val="0"/>
                                          </p:val>
                                        </p:tav>
                                        <p:tav tm="100000">
                                          <p:val>
                                            <p:strVal val="#ppt_h"/>
                                          </p:val>
                                        </p:tav>
                                      </p:tavLst>
                                    </p:anim>
                                  </p:childTnLst>
                                </p:cTn>
                              </p:par>
                            </p:childTnLst>
                          </p:cTn>
                        </p:par>
                        <p:par>
                          <p:cTn id="31" fill="hold">
                            <p:stCondLst>
                              <p:cond delay="700"/>
                            </p:stCondLst>
                            <p:childTnLst>
                              <p:par>
                                <p:cTn id="32" presetID="23" presetClass="entr" presetSubtype="16" fill="hold" grpId="0" nodeType="afterEffect">
                                  <p:stCondLst>
                                    <p:cond delay="0"/>
                                  </p:stCondLst>
                                  <p:iterate>
                                    <p:tmAbs val="0"/>
                                  </p:iterate>
                                  <p:childTnLst>
                                    <p:set>
                                      <p:cBhvr>
                                        <p:cTn id="33" fill="hold"/>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childTnLst>
                                </p:cTn>
                              </p:par>
                            </p:childTnLst>
                          </p:cTn>
                        </p:par>
                        <p:par>
                          <p:cTn id="36" fill="hold">
                            <p:stCondLst>
                              <p:cond delay="1200"/>
                            </p:stCondLst>
                            <p:childTnLst>
                              <p:par>
                                <p:cTn id="37" presetID="53" presetClass="entr" presetSubtype="16"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iterate>
                                    <p:tmAbs val="0"/>
                                  </p:iterate>
                                  <p:childTnLst>
                                    <p:set>
                                      <p:cBhvr>
                                        <p:cTn id="45" fill="hold"/>
                                        <p:tgtEl>
                                          <p:spTgt spid="16"/>
                                        </p:tgtEl>
                                        <p:attrNameLst>
                                          <p:attrName>style.visibility</p:attrName>
                                        </p:attrNameLst>
                                      </p:cBhvr>
                                      <p:to>
                                        <p:strVal val="visible"/>
                                      </p:to>
                                    </p:set>
                                    <p:anim calcmode="lin" valueType="num">
                                      <p:cBhvr>
                                        <p:cTn id="46" dur="700" fill="hold"/>
                                        <p:tgtEl>
                                          <p:spTgt spid="16"/>
                                        </p:tgtEl>
                                        <p:attrNameLst>
                                          <p:attrName>ppt_w</p:attrName>
                                        </p:attrNameLst>
                                      </p:cBhvr>
                                      <p:tavLst>
                                        <p:tav tm="0">
                                          <p:val>
                                            <p:fltVal val="0"/>
                                          </p:val>
                                        </p:tav>
                                        <p:tav tm="100000">
                                          <p:val>
                                            <p:strVal val="#ppt_w"/>
                                          </p:val>
                                        </p:tav>
                                      </p:tavLst>
                                    </p:anim>
                                    <p:anim calcmode="lin" valueType="num">
                                      <p:cBhvr>
                                        <p:cTn id="47" dur="700" fill="hold"/>
                                        <p:tgtEl>
                                          <p:spTgt spid="16"/>
                                        </p:tgtEl>
                                        <p:attrNameLst>
                                          <p:attrName>ppt_h</p:attrName>
                                        </p:attrNameLst>
                                      </p:cBhvr>
                                      <p:tavLst>
                                        <p:tav tm="0">
                                          <p:val>
                                            <p:fltVal val="0"/>
                                          </p:val>
                                        </p:tav>
                                        <p:tav tm="100000">
                                          <p:val>
                                            <p:strVal val="#ppt_h"/>
                                          </p:val>
                                        </p:tav>
                                      </p:tavLst>
                                    </p:anim>
                                  </p:childTnLst>
                                </p:cTn>
                              </p:par>
                            </p:childTnLst>
                          </p:cTn>
                        </p:par>
                        <p:par>
                          <p:cTn id="48" fill="hold">
                            <p:stCondLst>
                              <p:cond delay="700"/>
                            </p:stCondLst>
                            <p:childTnLst>
                              <p:par>
                                <p:cTn id="49" presetID="23" presetClass="entr" presetSubtype="16" fill="hold" grpId="0" nodeType="afterEffect">
                                  <p:stCondLst>
                                    <p:cond delay="0"/>
                                  </p:stCondLst>
                                  <p:iterate>
                                    <p:tmAbs val="0"/>
                                  </p:iterate>
                                  <p:childTnLst>
                                    <p:set>
                                      <p:cBhvr>
                                        <p:cTn id="50" fill="hold"/>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childTnLst>
                                </p:cTn>
                              </p:par>
                            </p:childTnLst>
                          </p:cTn>
                        </p:par>
                        <p:par>
                          <p:cTn id="53" fill="hold">
                            <p:stCondLst>
                              <p:cond delay="1200"/>
                            </p:stCondLst>
                            <p:childTnLst>
                              <p:par>
                                <p:cTn id="54" presetID="53" presetClass="entr" presetSubtype="16"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childTnLst>
                          </p:cTn>
                        </p:par>
                        <p:par>
                          <p:cTn id="59" fill="hold">
                            <p:stCondLst>
                              <p:cond delay="1700"/>
                            </p:stCondLst>
                            <p:childTnLst>
                              <p:par>
                                <p:cTn id="60" presetID="23" presetClass="entr" presetSubtype="16" fill="hold" grpId="0" nodeType="afterEffect">
                                  <p:stCondLst>
                                    <p:cond delay="0"/>
                                  </p:stCondLst>
                                  <p:iterate>
                                    <p:tmAbs val="0"/>
                                  </p:iterate>
                                  <p:childTnLst>
                                    <p:set>
                                      <p:cBhvr>
                                        <p:cTn id="61" fill="hold"/>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advAuto="0"/>
      <p:bldP spid="14" grpId="0" animBg="1" advAuto="0"/>
      <p:bldP spid="16" grpId="0" animBg="1" advAuto="0"/>
      <p:bldP spid="23" grpId="0" animBg="1" advAuto="0"/>
      <p:bldP spid="26" grpId="0" animBg="1" advAuto="0"/>
      <p:bldP spid="29" grpId="0" animBg="1" advAuto="0"/>
      <p:bldP spid="24"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r="-2000"/>
          </a:stretch>
        </a:blipFill>
        <a:effectLst/>
      </p:bgPr>
    </p:bg>
    <p:spTree>
      <p:nvGrpSpPr>
        <p:cNvPr id="1" name="Shape 2411"/>
        <p:cNvGrpSpPr/>
        <p:nvPr/>
      </p:nvGrpSpPr>
      <p:grpSpPr>
        <a:xfrm>
          <a:off x="0" y="0"/>
          <a:ext cx="0" cy="0"/>
          <a:chOff x="0" y="0"/>
          <a:chExt cx="0" cy="0"/>
        </a:xfrm>
      </p:grpSpPr>
      <p:sp>
        <p:nvSpPr>
          <p:cNvPr id="28" name="Rectangle 27">
            <a:extLst>
              <a:ext uri="{FF2B5EF4-FFF2-40B4-BE49-F238E27FC236}">
                <a16:creationId xmlns:a16="http://schemas.microsoft.com/office/drawing/2014/main" id="{E94D1D06-2725-4C4D-9B47-6C0397B02C85}"/>
              </a:ext>
            </a:extLst>
          </p:cNvPr>
          <p:cNvSpPr/>
          <p:nvPr/>
        </p:nvSpPr>
        <p:spPr>
          <a:xfrm>
            <a:off x="0" y="1724673"/>
            <a:ext cx="1168402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III. VIỆT NAM QUỐC DÂN ĐẢNG (1927) VÀ CUỘC KHỞI NGHĨA YÊN BÁI ( 1930</a:t>
            </a:r>
          </a:p>
        </p:txBody>
      </p:sp>
      <p:sp>
        <p:nvSpPr>
          <p:cNvPr id="29" name="Rectangle 28">
            <a:extLst>
              <a:ext uri="{FF2B5EF4-FFF2-40B4-BE49-F238E27FC236}">
                <a16:creationId xmlns:a16="http://schemas.microsoft.com/office/drawing/2014/main" id="{1E656983-D663-1143-BFD8-E420D7779D40}"/>
              </a:ext>
            </a:extLst>
          </p:cNvPr>
          <p:cNvSpPr/>
          <p:nvPr/>
        </p:nvSpPr>
        <p:spPr>
          <a:xfrm>
            <a:off x="379638" y="603266"/>
            <a:ext cx="1041132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err="1">
                <a:ln>
                  <a:noFill/>
                </a:ln>
                <a:solidFill>
                  <a:srgbClr val="C00000"/>
                </a:solidFill>
                <a:effectLst/>
                <a:uLnTx/>
                <a:uFillTx/>
                <a:latin typeface="Times New Roman" pitchFamily="18" charset="0"/>
                <a:ea typeface="+mn-ea"/>
                <a:cs typeface="+mn-cs"/>
              </a:rPr>
              <a:t>Bài</a:t>
            </a:r>
            <a:r>
              <a:rPr kumimoji="0" lang="en-US" altLang="en-US" sz="3200" b="1" i="0" u="none" strike="noStrike" kern="0" cap="none" spc="0" normalizeH="0" baseline="0" noProof="0" dirty="0">
                <a:ln>
                  <a:noFill/>
                </a:ln>
                <a:solidFill>
                  <a:srgbClr val="C00000"/>
                </a:solidFill>
                <a:effectLst/>
                <a:uLnTx/>
                <a:uFillTx/>
                <a:latin typeface="Times New Roman" pitchFamily="18" charset="0"/>
                <a:ea typeface="+mn-ea"/>
                <a:cs typeface="+mn-cs"/>
              </a:rPr>
              <a:t> 17: CÁCH MẠNG VIỆT NAM TRƯỚC KHI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C00000"/>
                </a:solidFill>
                <a:effectLst/>
                <a:uLnTx/>
                <a:uFillTx/>
                <a:latin typeface="Times New Roman" pitchFamily="18" charset="0"/>
                <a:ea typeface="+mn-ea"/>
                <a:cs typeface="+mn-cs"/>
              </a:rPr>
              <a:t>ĐẢNG CỘNG SẢN RA ĐỜI</a:t>
            </a:r>
          </a:p>
        </p:txBody>
      </p:sp>
      <p:sp>
        <p:nvSpPr>
          <p:cNvPr id="4" name="Rectangle 3">
            <a:extLst>
              <a:ext uri="{FF2B5EF4-FFF2-40B4-BE49-F238E27FC236}">
                <a16:creationId xmlns:a16="http://schemas.microsoft.com/office/drawing/2014/main" id="{963D0449-3F86-354C-AAFF-B8B00F901E5C}"/>
              </a:ext>
            </a:extLst>
          </p:cNvPr>
          <p:cNvSpPr/>
          <p:nvPr/>
        </p:nvSpPr>
        <p:spPr>
          <a:xfrm>
            <a:off x="188494" y="2846080"/>
            <a:ext cx="683794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1</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Việt</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Nam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Quốc</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Dân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Đảng</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(1927).</a:t>
            </a:r>
          </a:p>
        </p:txBody>
      </p:sp>
      <p:sp>
        <p:nvSpPr>
          <p:cNvPr id="5" name="Rectangle 4">
            <a:extLst>
              <a:ext uri="{FF2B5EF4-FFF2-40B4-BE49-F238E27FC236}">
                <a16:creationId xmlns:a16="http://schemas.microsoft.com/office/drawing/2014/main" id="{12B8D3E0-1834-2A4E-BB66-62CA43C5F213}"/>
              </a:ext>
            </a:extLst>
          </p:cNvPr>
          <p:cNvSpPr/>
          <p:nvPr/>
        </p:nvSpPr>
        <p:spPr>
          <a:xfrm>
            <a:off x="188494" y="3475044"/>
            <a:ext cx="683794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2</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Khởi</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nghĩa</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Yên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Bái</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3" name="Rectangle 2">
            <a:extLst>
              <a:ext uri="{FF2B5EF4-FFF2-40B4-BE49-F238E27FC236}">
                <a16:creationId xmlns:a16="http://schemas.microsoft.com/office/drawing/2014/main" id="{B15B5016-A8D8-2349-9CE8-C5CC084380B7}"/>
              </a:ext>
            </a:extLst>
          </p:cNvPr>
          <p:cNvSpPr/>
          <p:nvPr/>
        </p:nvSpPr>
        <p:spPr>
          <a:xfrm>
            <a:off x="603262" y="4741423"/>
            <a:ext cx="10477501" cy="954107"/>
          </a:xfrm>
          <a:prstGeom prst="rect">
            <a:avLst/>
          </a:prstGeom>
        </p:spPr>
        <p:txBody>
          <a:bodyPr wrap="square">
            <a:spAutoFit/>
          </a:bodyPr>
          <a:lstStyle/>
          <a:p>
            <a:pPr lvl="0" algn="just" fontAlgn="base">
              <a:spcBef>
                <a:spcPct val="0"/>
              </a:spcBef>
              <a:spcAft>
                <a:spcPct val="0"/>
              </a:spcAft>
              <a:defRPr/>
            </a:pPr>
            <a:r>
              <a:rPr lang="vi-VN" altLang="en-US" sz="2800" dirty="0">
                <a:solidFill>
                  <a:prstClr val="black"/>
                </a:solidFill>
                <a:latin typeface="Times New Roman" panose="02020603050405020304" pitchFamily="18" charset="0"/>
              </a:rPr>
              <a:t>- Việt Nam Quốc dân Đảng tổ chức ám sát tên trùm mộ phu đồn điền Badanh tại Hà Nội </a:t>
            </a:r>
            <a:r>
              <a:rPr lang="en-US" altLang="en-US" sz="2800" dirty="0">
                <a:solidFill>
                  <a:prstClr val="black"/>
                </a:solidFill>
                <a:latin typeface="Calibri"/>
                <a:sym typeface="Wingdings 3" pitchFamily="18" charset="2"/>
              </a:rPr>
              <a:t></a:t>
            </a:r>
            <a:r>
              <a:rPr lang="vi-VN" altLang="en-US" sz="2800" dirty="0">
                <a:solidFill>
                  <a:prstClr val="black"/>
                </a:solidFill>
                <a:latin typeface="Times New Roman" panose="02020603050405020304" pitchFamily="18" charset="0"/>
              </a:rPr>
              <a:t> Pháp tiến hành khủng bố dã man cách mạng.</a:t>
            </a:r>
            <a:endParaRPr lang="en-US" altLang="en-US" sz="2800" dirty="0">
              <a:solidFill>
                <a:prstClr val="black"/>
              </a:solidFill>
              <a:latin typeface="Calibri"/>
            </a:endParaRPr>
          </a:p>
        </p:txBody>
      </p:sp>
      <p:sp>
        <p:nvSpPr>
          <p:cNvPr id="8" name="Rectangle 7">
            <a:extLst>
              <a:ext uri="{FF2B5EF4-FFF2-40B4-BE49-F238E27FC236}">
                <a16:creationId xmlns:a16="http://schemas.microsoft.com/office/drawing/2014/main" id="{0559E4E0-2A16-6347-B61A-6FC570E74B27}"/>
              </a:ext>
            </a:extLst>
          </p:cNvPr>
          <p:cNvSpPr/>
          <p:nvPr/>
        </p:nvSpPr>
        <p:spPr>
          <a:xfrm>
            <a:off x="379639" y="4045444"/>
            <a:ext cx="27325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a</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Hoàn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cảnh</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2" name="Rounded Rectangle 1">
            <a:extLst>
              <a:ext uri="{FF2B5EF4-FFF2-40B4-BE49-F238E27FC236}">
                <a16:creationId xmlns:a16="http://schemas.microsoft.com/office/drawing/2014/main" id="{BC5E39E9-51BE-4A46-A1E1-8D280CCDFA75}"/>
              </a:ext>
            </a:extLst>
          </p:cNvPr>
          <p:cNvSpPr/>
          <p:nvPr/>
        </p:nvSpPr>
        <p:spPr>
          <a:xfrm>
            <a:off x="1887633" y="4530034"/>
            <a:ext cx="7908758" cy="1764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accent2">
                    <a:lumMod val="10000"/>
                  </a:schemeClr>
                </a:solidFill>
                <a:latin typeface="Times New Roman" panose="02020603050405020304" pitchFamily="18" charset="0"/>
                <a:cs typeface="Times New Roman" panose="02020603050405020304" pitchFamily="18" charset="0"/>
              </a:rPr>
              <a:t>Nguyên nhân nào dẫn tới cuộc khởi nghĩa Yên Bái?</a:t>
            </a:r>
          </a:p>
        </p:txBody>
      </p:sp>
    </p:spTree>
    <p:extLst>
      <p:ext uri="{BB962C8B-B14F-4D97-AF65-F5344CB8AC3E}">
        <p14:creationId xmlns:p14="http://schemas.microsoft.com/office/powerpoint/2010/main" val="17462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xit" presetSubtype="10" fill="hold" grpId="1" nodeType="clickEffect">
                                  <p:stCondLst>
                                    <p:cond delay="0"/>
                                  </p:stCondLst>
                                  <p:childTnLst>
                                    <p:animEffect transition="out" filter="checkerboard(across)">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 grpId="0"/>
      <p:bldP spid="5" grpId="0"/>
      <p:bldP spid="3" grpId="0"/>
      <p:bldP spid="8" grpId="0"/>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r="-2000"/>
          </a:stretch>
        </a:blipFill>
        <a:effectLst/>
      </p:bgPr>
    </p:bg>
    <p:spTree>
      <p:nvGrpSpPr>
        <p:cNvPr id="1" name="Shape 2411"/>
        <p:cNvGrpSpPr/>
        <p:nvPr/>
      </p:nvGrpSpPr>
      <p:grpSpPr>
        <a:xfrm>
          <a:off x="0" y="0"/>
          <a:ext cx="0" cy="0"/>
          <a:chOff x="0" y="0"/>
          <a:chExt cx="0" cy="0"/>
        </a:xfrm>
      </p:grpSpPr>
      <p:sp>
        <p:nvSpPr>
          <p:cNvPr id="28" name="Rectangle 27">
            <a:extLst>
              <a:ext uri="{FF2B5EF4-FFF2-40B4-BE49-F238E27FC236}">
                <a16:creationId xmlns:a16="http://schemas.microsoft.com/office/drawing/2014/main" id="{E94D1D06-2725-4C4D-9B47-6C0397B02C85}"/>
              </a:ext>
            </a:extLst>
          </p:cNvPr>
          <p:cNvSpPr/>
          <p:nvPr/>
        </p:nvSpPr>
        <p:spPr>
          <a:xfrm>
            <a:off x="-1" y="623861"/>
            <a:ext cx="1168402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III. VIỆT NAM QUỐC DÂN ĐẢNG (1927) VÀ CUỘC KHỞI NGHĨA YÊN BÁI ( 1930</a:t>
            </a:r>
          </a:p>
        </p:txBody>
      </p:sp>
      <p:sp>
        <p:nvSpPr>
          <p:cNvPr id="5" name="Rectangle 4">
            <a:extLst>
              <a:ext uri="{FF2B5EF4-FFF2-40B4-BE49-F238E27FC236}">
                <a16:creationId xmlns:a16="http://schemas.microsoft.com/office/drawing/2014/main" id="{12B8D3E0-1834-2A4E-BB66-62CA43C5F213}"/>
              </a:ext>
            </a:extLst>
          </p:cNvPr>
          <p:cNvSpPr/>
          <p:nvPr/>
        </p:nvSpPr>
        <p:spPr>
          <a:xfrm>
            <a:off x="236620" y="2146878"/>
            <a:ext cx="683794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2</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Khởi</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nghĩa</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Yên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Bái</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2" name="Rounded Rectangle 1">
            <a:extLst>
              <a:ext uri="{FF2B5EF4-FFF2-40B4-BE49-F238E27FC236}">
                <a16:creationId xmlns:a16="http://schemas.microsoft.com/office/drawing/2014/main" id="{BC5E39E9-51BE-4A46-A1E1-8D280CCDFA75}"/>
              </a:ext>
            </a:extLst>
          </p:cNvPr>
          <p:cNvSpPr/>
          <p:nvPr/>
        </p:nvSpPr>
        <p:spPr>
          <a:xfrm>
            <a:off x="1887633" y="4126348"/>
            <a:ext cx="7908758" cy="1764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accent2">
                    <a:lumMod val="10000"/>
                  </a:schemeClr>
                </a:solidFill>
                <a:latin typeface="Times New Roman" panose="02020603050405020304" pitchFamily="18" charset="0"/>
                <a:cs typeface="Times New Roman" panose="02020603050405020304" pitchFamily="18" charset="0"/>
              </a:rPr>
              <a:t>Em hãy trình bày diễn biến cuộc khởi nghĩa Yên Bái?</a:t>
            </a:r>
          </a:p>
        </p:txBody>
      </p:sp>
      <p:sp>
        <p:nvSpPr>
          <p:cNvPr id="8" name="Rectangle 7">
            <a:extLst>
              <a:ext uri="{FF2B5EF4-FFF2-40B4-BE49-F238E27FC236}">
                <a16:creationId xmlns:a16="http://schemas.microsoft.com/office/drawing/2014/main" id="{0559E4E0-2A16-6347-B61A-6FC570E74B27}"/>
              </a:ext>
            </a:extLst>
          </p:cNvPr>
          <p:cNvSpPr/>
          <p:nvPr/>
        </p:nvSpPr>
        <p:spPr>
          <a:xfrm>
            <a:off x="236620" y="2752016"/>
            <a:ext cx="27325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a</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Hoàn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cảnh</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9" name="Rectangle 8">
            <a:extLst>
              <a:ext uri="{FF2B5EF4-FFF2-40B4-BE49-F238E27FC236}">
                <a16:creationId xmlns:a16="http://schemas.microsoft.com/office/drawing/2014/main" id="{F3A9BD91-0B07-5349-BB5F-A833DC1C9F3C}"/>
              </a:ext>
            </a:extLst>
          </p:cNvPr>
          <p:cNvSpPr/>
          <p:nvPr/>
        </p:nvSpPr>
        <p:spPr>
          <a:xfrm>
            <a:off x="236620" y="1641772"/>
            <a:ext cx="683794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dirty="0">
                <a:solidFill>
                  <a:srgbClr val="0070C0"/>
                </a:solidFill>
                <a:latin typeface="Times New Roman" panose="02020603050405020304" pitchFamily="18" charset="0"/>
              </a:rPr>
              <a:t>1</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Việt</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Nam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Quốc</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Dân</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mn-cs"/>
              </a:rPr>
              <a:t>Đảng</a:t>
            </a:r>
            <a:r>
              <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 (1927).</a:t>
            </a:r>
          </a:p>
        </p:txBody>
      </p:sp>
      <p:sp>
        <p:nvSpPr>
          <p:cNvPr id="10" name="Rectangle 9">
            <a:extLst>
              <a:ext uri="{FF2B5EF4-FFF2-40B4-BE49-F238E27FC236}">
                <a16:creationId xmlns:a16="http://schemas.microsoft.com/office/drawing/2014/main" id="{7E792B6E-494A-C643-A1A1-0BF602E75911}"/>
              </a:ext>
            </a:extLst>
          </p:cNvPr>
          <p:cNvSpPr/>
          <p:nvPr/>
        </p:nvSpPr>
        <p:spPr>
          <a:xfrm>
            <a:off x="236620" y="3357154"/>
            <a:ext cx="27325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noProof="0" dirty="0">
                <a:solidFill>
                  <a:srgbClr val="0070C0"/>
                </a:solidFill>
                <a:latin typeface="Times New Roman" panose="02020603050405020304" pitchFamily="18" charset="0"/>
              </a:rPr>
              <a:t>b. </a:t>
            </a:r>
            <a:r>
              <a:rPr lang="en-US" altLang="en-US" sz="3200" b="1" noProof="0" dirty="0" err="1">
                <a:solidFill>
                  <a:srgbClr val="0070C0"/>
                </a:solidFill>
                <a:latin typeface="Times New Roman" panose="02020603050405020304" pitchFamily="18" charset="0"/>
              </a:rPr>
              <a:t>Diễn</a:t>
            </a:r>
            <a:r>
              <a:rPr lang="en-US" altLang="en-US" sz="3200" b="1" noProof="0" dirty="0">
                <a:solidFill>
                  <a:srgbClr val="0070C0"/>
                </a:solidFill>
                <a:latin typeface="Times New Roman" panose="02020603050405020304" pitchFamily="18" charset="0"/>
              </a:rPr>
              <a:t> </a:t>
            </a:r>
            <a:r>
              <a:rPr lang="en-US" altLang="en-US" sz="3200" b="1" noProof="0" dirty="0" err="1">
                <a:solidFill>
                  <a:srgbClr val="0070C0"/>
                </a:solidFill>
                <a:latin typeface="Times New Roman" panose="02020603050405020304" pitchFamily="18" charset="0"/>
              </a:rPr>
              <a:t>biến</a:t>
            </a:r>
            <a:endPar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9639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
                                        <p:tgtEl>
                                          <p:spTgt spid="2"/>
                                        </p:tgtEl>
                                      </p:cBhvr>
                                    </p:animEffect>
                                    <p:anim calcmode="lin" valueType="num">
                                      <p:cBhvr>
                                        <p:cTn id="35" dur="400" fill="hold"/>
                                        <p:tgtEl>
                                          <p:spTgt spid="2"/>
                                        </p:tgtEl>
                                        <p:attrNameLst>
                                          <p:attrName>ppt_x</p:attrName>
                                        </p:attrNameLst>
                                      </p:cBhvr>
                                      <p:tavLst>
                                        <p:tav tm="0">
                                          <p:val>
                                            <p:strVal val="#ppt_x"/>
                                          </p:val>
                                        </p:tav>
                                        <p:tav tm="100000">
                                          <p:val>
                                            <p:strVal val="#ppt_x"/>
                                          </p:val>
                                        </p:tav>
                                      </p:tavLst>
                                    </p:anim>
                                    <p:anim calcmode="lin" valueType="num">
                                      <p:cBhvr>
                                        <p:cTn id="36" dur="400" fill="hold"/>
                                        <p:tgtEl>
                                          <p:spTgt spid="2"/>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2" grpId="0" animBg="1"/>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80877-4D75-8047-A6B1-B243A4B2D1EC}"/>
              </a:ext>
            </a:extLst>
          </p:cNvPr>
          <p:cNvSpPr/>
          <p:nvPr/>
        </p:nvSpPr>
        <p:spPr>
          <a:xfrm>
            <a:off x="34772" y="707515"/>
            <a:ext cx="5227040" cy="2677656"/>
          </a:xfrm>
          <a:prstGeom prst="rect">
            <a:avLst/>
          </a:prstGeom>
        </p:spPr>
        <p:txBody>
          <a:bodyPr wrap="square">
            <a:spAutoFit/>
          </a:bodyPr>
          <a:lstStyle/>
          <a:p>
            <a:pPr algn="just"/>
            <a:r>
              <a:rPr lang="en-US" altLang="en-US" sz="2800" b="1" dirty="0">
                <a:solidFill>
                  <a:prstClr val="black"/>
                </a:solidFill>
                <a:latin typeface="Times New Roman" panose="02020603050405020304" pitchFamily="18" charset="0"/>
                <a:cs typeface="Times New Roman" panose="02020603050405020304" pitchFamily="18" charset="0"/>
              </a:rPr>
              <a:t>K</a:t>
            </a:r>
            <a:r>
              <a:rPr lang="vi-VN" altLang="en-US" sz="2800" b="1" dirty="0">
                <a:solidFill>
                  <a:prstClr val="black"/>
                </a:solidFill>
                <a:latin typeface="Times New Roman" panose="02020603050405020304" pitchFamily="18" charset="0"/>
                <a:cs typeface="Times New Roman" panose="02020603050405020304" pitchFamily="18" charset="0"/>
              </a:rPr>
              <a:t>hởi nghĩa Yên Bái </a:t>
            </a:r>
            <a:r>
              <a:rPr lang="vi-VN" altLang="en-US" sz="2800" dirty="0">
                <a:solidFill>
                  <a:prstClr val="black"/>
                </a:solidFill>
                <a:latin typeface="Times New Roman" panose="02020603050405020304" pitchFamily="18" charset="0"/>
                <a:cs typeface="Times New Roman" panose="02020603050405020304" pitchFamily="18" charset="0"/>
              </a:rPr>
              <a:t>(9/2/1930) </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Phú</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Thọ</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Nguyễn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cùng</a:t>
            </a:r>
            <a:r>
              <a:rPr lang="en-US" sz="2800" dirty="0">
                <a:solidFill>
                  <a:prstClr val="black"/>
                </a:solidFill>
                <a:latin typeface="Times New Roman" panose="02020603050405020304" pitchFamily="18" charset="0"/>
                <a:cs typeface="Times New Roman" panose="02020603050405020304" pitchFamily="18" charset="0"/>
              </a:rPr>
              <a:t> 12 </a:t>
            </a:r>
            <a:r>
              <a:rPr lang="en-US" sz="2800" dirty="0" err="1">
                <a:solidFill>
                  <a:prstClr val="black"/>
                </a:solidFill>
                <a:latin typeface="Times New Roman" panose="02020603050405020304" pitchFamily="18" charset="0"/>
                <a:cs typeface="Times New Roman" panose="02020603050405020304" pitchFamily="18" charset="0"/>
              </a:rPr>
              <a:t>đồng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chém</a:t>
            </a:r>
            <a:endParaRPr lang="en-VN"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1D720C5-8B97-624D-AC90-F8C263AE7402}"/>
              </a:ext>
            </a:extLst>
          </p:cNvPr>
          <p:cNvSpPr/>
          <p:nvPr/>
        </p:nvSpPr>
        <p:spPr>
          <a:xfrm>
            <a:off x="0" y="92242"/>
            <a:ext cx="273253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b="1" noProof="0" dirty="0">
                <a:solidFill>
                  <a:srgbClr val="0070C0"/>
                </a:solidFill>
                <a:latin typeface="Times New Roman" panose="02020603050405020304" pitchFamily="18" charset="0"/>
              </a:rPr>
              <a:t>b. </a:t>
            </a:r>
            <a:r>
              <a:rPr lang="en-US" altLang="en-US" sz="3200" b="1" noProof="0" dirty="0" err="1">
                <a:solidFill>
                  <a:srgbClr val="0070C0"/>
                </a:solidFill>
                <a:latin typeface="Times New Roman" panose="02020603050405020304" pitchFamily="18" charset="0"/>
              </a:rPr>
              <a:t>Diễn</a:t>
            </a:r>
            <a:r>
              <a:rPr lang="en-US" altLang="en-US" sz="3200" b="1" noProof="0" dirty="0">
                <a:solidFill>
                  <a:srgbClr val="0070C0"/>
                </a:solidFill>
                <a:latin typeface="Times New Roman" panose="02020603050405020304" pitchFamily="18" charset="0"/>
              </a:rPr>
              <a:t> </a:t>
            </a:r>
            <a:r>
              <a:rPr lang="en-US" altLang="en-US" sz="3200" b="1" noProof="0" dirty="0" err="1">
                <a:solidFill>
                  <a:srgbClr val="0070C0"/>
                </a:solidFill>
                <a:latin typeface="Times New Roman" panose="02020603050405020304" pitchFamily="18" charset="0"/>
              </a:rPr>
              <a:t>biến</a:t>
            </a:r>
            <a:endParaRPr kumimoji="0" lang="en-US" alt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17" name="Rectangle 16">
            <a:extLst>
              <a:ext uri="{FF2B5EF4-FFF2-40B4-BE49-F238E27FC236}">
                <a16:creationId xmlns:a16="http://schemas.microsoft.com/office/drawing/2014/main" id="{24BF023D-BA61-6D4B-ABD7-35E5276E5389}"/>
              </a:ext>
            </a:extLst>
          </p:cNvPr>
          <p:cNvSpPr/>
          <p:nvPr/>
        </p:nvSpPr>
        <p:spPr>
          <a:xfrm>
            <a:off x="48127" y="3565975"/>
            <a:ext cx="5104400" cy="1048403"/>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Tại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cuộc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khởi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Yên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chóng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bại</a:t>
            </a:r>
            <a:r>
              <a:rPr lang="en-US" sz="2800" b="1" dirty="0">
                <a:solidFill>
                  <a:schemeClr val="tx1"/>
                </a:solidFill>
                <a:latin typeface="Times New Roman" panose="02020603050405020304" pitchFamily="18" charset="0"/>
                <a:cs typeface="Times New Roman" panose="02020603050405020304" pitchFamily="18" charset="0"/>
              </a:rPr>
              <a:t> ?</a:t>
            </a:r>
          </a:p>
        </p:txBody>
      </p:sp>
      <p:sp>
        <p:nvSpPr>
          <p:cNvPr id="18" name="Rectangle 17">
            <a:extLst>
              <a:ext uri="{FF2B5EF4-FFF2-40B4-BE49-F238E27FC236}">
                <a16:creationId xmlns:a16="http://schemas.microsoft.com/office/drawing/2014/main" id="{ADAD46B0-0502-C248-9790-20B56F2620C3}"/>
              </a:ext>
            </a:extLst>
          </p:cNvPr>
          <p:cNvSpPr/>
          <p:nvPr/>
        </p:nvSpPr>
        <p:spPr>
          <a:xfrm>
            <a:off x="0" y="4614378"/>
            <a:ext cx="5104400" cy="2246769"/>
          </a:xfrm>
          <a:prstGeom prst="rect">
            <a:avLst/>
          </a:prstGeom>
        </p:spPr>
        <p:txBody>
          <a:bodyPr wrap="square">
            <a:spAutoFit/>
          </a:bodyPr>
          <a:lstStyle/>
          <a:p>
            <a:pPr algn="just">
              <a:defRPr/>
            </a:pPr>
            <a:r>
              <a:rPr lang="en-US" sz="2800" dirty="0">
                <a:solidFill>
                  <a:schemeClr val="accent2">
                    <a:lumMod val="10000"/>
                  </a:schemeClr>
                </a:solidFill>
                <a:latin typeface="Times New Roman" panose="02020603050405020304" pitchFamily="18" charset="0"/>
                <a:cs typeface="Times New Roman" panose="02020603050405020304" pitchFamily="18" charset="0"/>
              </a:rPr>
              <a:t>Do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thực</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dân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Pháp</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còn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mạnh</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bản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thân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Việt</a:t>
            </a:r>
            <a:r>
              <a:rPr lang="en-US" sz="2800" dirty="0">
                <a:solidFill>
                  <a:schemeClr val="accent2">
                    <a:lumMod val="10000"/>
                  </a:schemeClr>
                </a:solidFill>
                <a:latin typeface="Times New Roman" panose="02020603050405020304" pitchFamily="18" charset="0"/>
                <a:cs typeface="Times New Roman" panose="02020603050405020304" pitchFamily="18" charset="0"/>
              </a:rPr>
              <a:t> Nam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Quốc</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dân</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đảng</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còn</a:t>
            </a:r>
            <a:r>
              <a:rPr lang="en-US" sz="2800" dirty="0">
                <a:solidFill>
                  <a:schemeClr val="accent2">
                    <a:lumMod val="10000"/>
                  </a:schemeClr>
                </a:solidFill>
                <a:latin typeface="Times New Roman" panose="02020603050405020304" pitchFamily="18" charset="0"/>
                <a:cs typeface="Times New Roman" panose="02020603050405020304" pitchFamily="18" charset="0"/>
              </a:rPr>
              <a:t> non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kém</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về</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chính</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trị</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tổ</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chức</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cuộc</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khởi</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nghĩa</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lại</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nổ</a:t>
            </a:r>
            <a:r>
              <a:rPr lang="en-US" sz="2800" dirty="0">
                <a:solidFill>
                  <a:schemeClr val="accent2">
                    <a:lumMod val="10000"/>
                  </a:schemeClr>
                </a:solidFill>
                <a:latin typeface="Times New Roman" panose="02020603050405020304" pitchFamily="18" charset="0"/>
                <a:cs typeface="Times New Roman" panose="02020603050405020304" pitchFamily="18" charset="0"/>
              </a:rPr>
              <a:t> ra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trong</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tình</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thế</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bị</a:t>
            </a:r>
            <a:r>
              <a:rPr lang="en-US" sz="2800" dirty="0">
                <a:solidFill>
                  <a:schemeClr val="accent2">
                    <a:lumMod val="1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10000"/>
                  </a:schemeClr>
                </a:solidFill>
                <a:latin typeface="Times New Roman" panose="02020603050405020304" pitchFamily="18" charset="0"/>
                <a:cs typeface="Times New Roman" panose="02020603050405020304" pitchFamily="18" charset="0"/>
              </a:rPr>
              <a:t>động</a:t>
            </a:r>
            <a:r>
              <a:rPr lang="en-US" sz="2800" dirty="0">
                <a:solidFill>
                  <a:schemeClr val="accent2">
                    <a:lumMod val="10000"/>
                  </a:schemeClr>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64623962-C98B-F148-9677-1F9FCB411AE2}"/>
              </a:ext>
            </a:extLst>
          </p:cNvPr>
          <p:cNvSpPr/>
          <p:nvPr/>
        </p:nvSpPr>
        <p:spPr>
          <a:xfrm>
            <a:off x="48126" y="3477358"/>
            <a:ext cx="5152527" cy="12954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Cuộc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khởi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Yên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nhưng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ý </a:t>
            </a:r>
            <a:r>
              <a:rPr lang="en-US" sz="2400" b="1" dirty="0" err="1">
                <a:solidFill>
                  <a:schemeClr val="tx1"/>
                </a:solidFill>
                <a:latin typeface="Times New Roman" panose="02020603050405020304" pitchFamily="18" charset="0"/>
                <a:cs typeface="Times New Roman" panose="02020603050405020304" pitchFamily="18" charset="0"/>
              </a:rPr>
              <a:t>nghĩa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21" name="Text Box 3">
            <a:extLst>
              <a:ext uri="{FF2B5EF4-FFF2-40B4-BE49-F238E27FC236}">
                <a16:creationId xmlns:a16="http://schemas.microsoft.com/office/drawing/2014/main" id="{A442D838-9E2D-1842-AD41-7E95DCF1628D}"/>
              </a:ext>
            </a:extLst>
          </p:cNvPr>
          <p:cNvSpPr txBox="1">
            <a:spLocks noChangeArrowheads="1"/>
          </p:cNvSpPr>
          <p:nvPr/>
        </p:nvSpPr>
        <p:spPr bwMode="auto">
          <a:xfrm>
            <a:off x="0" y="5016450"/>
            <a:ext cx="5227040" cy="1292662"/>
          </a:xfrm>
          <a:prstGeom prst="rect">
            <a:avLst/>
          </a:prstGeom>
          <a:noFill/>
          <a:ln>
            <a:noFill/>
          </a:ln>
          <a:effectLst/>
        </p:spPr>
        <p:txBody>
          <a:bodyPr wrap="square" lIns="0" tIns="0" rIns="0" bIns="0">
            <a:spAutoFit/>
          </a:bodyPr>
          <a:lstStyle>
            <a:lvl1pPr marL="457200" indent="-457200" eaLnBrk="0" hangingPunct="0">
              <a:defRPr sz="2400" u="sng">
                <a:solidFill>
                  <a:schemeClr val="tx1"/>
                </a:solidFill>
                <a:latin typeface="Arial Unicode MS" pitchFamily="34" charset="-128"/>
                <a:cs typeface="Arial" charset="0"/>
              </a:defRPr>
            </a:lvl1pPr>
            <a:lvl2pPr marL="742950" indent="-285750" eaLnBrk="0" hangingPunct="0">
              <a:defRPr sz="2400" u="sng">
                <a:solidFill>
                  <a:schemeClr val="tx1"/>
                </a:solidFill>
                <a:latin typeface="Arial Unicode MS" pitchFamily="34" charset="-128"/>
                <a:cs typeface="Arial" charset="0"/>
              </a:defRPr>
            </a:lvl2pPr>
            <a:lvl3pPr marL="1143000" indent="-228600" eaLnBrk="0" hangingPunct="0">
              <a:defRPr sz="2400" u="sng">
                <a:solidFill>
                  <a:schemeClr val="tx1"/>
                </a:solidFill>
                <a:latin typeface="Arial Unicode MS" pitchFamily="34" charset="-128"/>
                <a:cs typeface="Arial" charset="0"/>
              </a:defRPr>
            </a:lvl3pPr>
            <a:lvl4pPr marL="1600200" indent="-228600" eaLnBrk="0" hangingPunct="0">
              <a:defRPr sz="2400" u="sng">
                <a:solidFill>
                  <a:schemeClr val="tx1"/>
                </a:solidFill>
                <a:latin typeface="Arial Unicode MS" pitchFamily="34" charset="-128"/>
                <a:cs typeface="Arial" charset="0"/>
              </a:defRPr>
            </a:lvl4pPr>
            <a:lvl5pPr marL="2057400" indent="-228600" eaLnBrk="0" hangingPunct="0">
              <a:defRPr sz="2400" u="sng">
                <a:solidFill>
                  <a:schemeClr val="tx1"/>
                </a:solidFill>
                <a:latin typeface="Arial Unicode MS" pitchFamily="34" charset="-128"/>
                <a:cs typeface="Arial" charset="0"/>
              </a:defRPr>
            </a:lvl5pPr>
            <a:lvl6pPr marL="2514600" indent="-228600" eaLnBrk="0" fontAlgn="base" hangingPunct="0">
              <a:spcBef>
                <a:spcPct val="0"/>
              </a:spcBef>
              <a:spcAft>
                <a:spcPct val="0"/>
              </a:spcAft>
              <a:defRPr sz="2400" u="sng">
                <a:solidFill>
                  <a:schemeClr val="tx1"/>
                </a:solidFill>
                <a:latin typeface="Arial Unicode MS" pitchFamily="34" charset="-128"/>
                <a:cs typeface="Arial" charset="0"/>
              </a:defRPr>
            </a:lvl6pPr>
            <a:lvl7pPr marL="2971800" indent="-228600" eaLnBrk="0" fontAlgn="base" hangingPunct="0">
              <a:spcBef>
                <a:spcPct val="0"/>
              </a:spcBef>
              <a:spcAft>
                <a:spcPct val="0"/>
              </a:spcAft>
              <a:defRPr sz="2400" u="sng">
                <a:solidFill>
                  <a:schemeClr val="tx1"/>
                </a:solidFill>
                <a:latin typeface="Arial Unicode MS" pitchFamily="34" charset="-128"/>
                <a:cs typeface="Arial" charset="0"/>
              </a:defRPr>
            </a:lvl7pPr>
            <a:lvl8pPr marL="3429000" indent="-228600" eaLnBrk="0" fontAlgn="base" hangingPunct="0">
              <a:spcBef>
                <a:spcPct val="0"/>
              </a:spcBef>
              <a:spcAft>
                <a:spcPct val="0"/>
              </a:spcAft>
              <a:defRPr sz="2400" u="sng">
                <a:solidFill>
                  <a:schemeClr val="tx1"/>
                </a:solidFill>
                <a:latin typeface="Arial Unicode MS" pitchFamily="34" charset="-128"/>
                <a:cs typeface="Arial" charset="0"/>
              </a:defRPr>
            </a:lvl8pPr>
            <a:lvl9pPr marL="3886200" indent="-228600" eaLnBrk="0" fontAlgn="base" hangingPunct="0">
              <a:spcBef>
                <a:spcPct val="0"/>
              </a:spcBef>
              <a:spcAft>
                <a:spcPct val="0"/>
              </a:spcAft>
              <a:defRPr sz="2400" u="sng">
                <a:solidFill>
                  <a:schemeClr val="tx1"/>
                </a:solidFill>
                <a:latin typeface="Arial Unicode MS" pitchFamily="34" charset="-128"/>
                <a:cs typeface="Arial" charset="0"/>
              </a:defRPr>
            </a:lvl9pPr>
          </a:lstStyle>
          <a:p>
            <a:pPr algn="just" eaLnBrk="1" fontAlgn="base" hangingPunct="1">
              <a:spcBef>
                <a:spcPct val="0"/>
              </a:spcBef>
              <a:spcAft>
                <a:spcPct val="0"/>
              </a:spcAft>
              <a:defRPr/>
            </a:pPr>
            <a:r>
              <a:rPr lang="en-US" sz="2800" b="1" u="none" dirty="0" err="1">
                <a:solidFill>
                  <a:prstClr val="black"/>
                </a:solidFill>
                <a:latin typeface="Times New Roman" panose="02020603050405020304" pitchFamily="18" charset="0"/>
                <a:cs typeface="Times New Roman" panose="02020603050405020304" pitchFamily="18" charset="0"/>
              </a:rPr>
              <a:t>Ý</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b="1" u="none" dirty="0" err="1">
                <a:solidFill>
                  <a:prstClr val="black"/>
                </a:solidFill>
                <a:latin typeface="Times New Roman" panose="02020603050405020304" pitchFamily="18" charset="0"/>
                <a:cs typeface="Times New Roman" panose="02020603050405020304" pitchFamily="18" charset="0"/>
              </a:rPr>
              <a:t>nghĩa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cổ</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vũ</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lòng</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yêu</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nước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và</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ý</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chí</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căm</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thù</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của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nhân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dân</a:t>
            </a:r>
            <a:r>
              <a:rPr lang="en-US" sz="2800" u="none" dirty="0">
                <a:solidFill>
                  <a:prstClr val="black"/>
                </a:solidFill>
                <a:latin typeface="Times New Roman" panose="02020603050405020304" pitchFamily="18" charset="0"/>
                <a:cs typeface="Times New Roman" panose="02020603050405020304" pitchFamily="18" charset="0"/>
              </a:rPr>
              <a:t> ta </a:t>
            </a:r>
            <a:r>
              <a:rPr lang="en-US" sz="2800" u="none" dirty="0" err="1">
                <a:solidFill>
                  <a:prstClr val="black"/>
                </a:solidFill>
                <a:latin typeface="Times New Roman" panose="02020603050405020304" pitchFamily="18" charset="0"/>
                <a:cs typeface="Times New Roman" panose="02020603050405020304" pitchFamily="18" charset="0"/>
              </a:rPr>
              <a:t>với</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bè</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lũ</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cướp</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nước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và</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tay</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sai</a:t>
            </a:r>
            <a:r>
              <a:rPr lang="en-US" sz="2800" u="none" dirty="0">
                <a:solidFill>
                  <a:prstClr val="black"/>
                </a:solidFill>
                <a:latin typeface="Times New Roman" panose="02020603050405020304" pitchFamily="18" charset="0"/>
                <a:cs typeface="Times New Roman" panose="02020603050405020304" pitchFamily="18" charset="0"/>
              </a:rPr>
              <a:t>... </a:t>
            </a:r>
          </a:p>
        </p:txBody>
      </p:sp>
      <p:pic>
        <p:nvPicPr>
          <p:cNvPr id="23" name="Picture 2" descr="luoc_do_khoi_nghia_yen_bai_1930_500_02">
            <a:extLst>
              <a:ext uri="{FF2B5EF4-FFF2-40B4-BE49-F238E27FC236}">
                <a16:creationId xmlns:a16="http://schemas.microsoft.com/office/drawing/2014/main" id="{D2B5F4AC-E7FC-1743-A0C1-AFFC3D5D11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64"/>
          <a:stretch/>
        </p:blipFill>
        <p:spPr bwMode="auto">
          <a:xfrm>
            <a:off x="5261813" y="0"/>
            <a:ext cx="688206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ag00355_.gif">
            <a:hlinkClick r:id="rId3" action="ppaction://hlinkfile"/>
            <a:extLst>
              <a:ext uri="{FF2B5EF4-FFF2-40B4-BE49-F238E27FC236}">
                <a16:creationId xmlns:a16="http://schemas.microsoft.com/office/drawing/2014/main" id="{8566E6C2-6B05-4445-8F69-1AC90853EC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30653" y="576453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descr="ag00355_.gif">
            <a:hlinkClick r:id="rId3" action="ppaction://hlinkfile"/>
            <a:extLst>
              <a:ext uri="{FF2B5EF4-FFF2-40B4-BE49-F238E27FC236}">
                <a16:creationId xmlns:a16="http://schemas.microsoft.com/office/drawing/2014/main" id="{B54F86CF-7C83-B74F-8E84-062308994F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81673" y="3658552"/>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ag00355_.gif">
            <a:hlinkClick r:id="rId3" action="ppaction://hlinkfile"/>
            <a:extLst>
              <a:ext uri="{FF2B5EF4-FFF2-40B4-BE49-F238E27FC236}">
                <a16:creationId xmlns:a16="http://schemas.microsoft.com/office/drawing/2014/main" id="{53766DB5-72F0-CE4D-88AF-6AD8D48DB1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76208" y="24193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descr="ag00355_.gif">
            <a:hlinkClick r:id="rId3" action="ppaction://hlinkfile"/>
            <a:extLst>
              <a:ext uri="{FF2B5EF4-FFF2-40B4-BE49-F238E27FC236}">
                <a16:creationId xmlns:a16="http://schemas.microsoft.com/office/drawing/2014/main" id="{0217516D-81E8-5148-9545-0E4D86632DB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67273" y="37147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ag00355_.gif">
            <a:hlinkClick r:id="rId3" action="ppaction://hlinkfile"/>
            <a:extLst>
              <a:ext uri="{FF2B5EF4-FFF2-40B4-BE49-F238E27FC236}">
                <a16:creationId xmlns:a16="http://schemas.microsoft.com/office/drawing/2014/main" id="{74329F29-BFC0-CE46-AD23-6C95742F775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62473" y="2939415"/>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descr="ag00355_.gif">
            <a:hlinkClick r:id="rId3" action="ppaction://hlinkfile"/>
            <a:extLst>
              <a:ext uri="{FF2B5EF4-FFF2-40B4-BE49-F238E27FC236}">
                <a16:creationId xmlns:a16="http://schemas.microsoft.com/office/drawing/2014/main" id="{FB3E34A2-03B6-E146-A44D-C468AF16C9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00673" y="31051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3" descr="ag00355_.gif">
            <a:hlinkClick r:id="rId3" action="ppaction://hlinkfile"/>
            <a:extLst>
              <a:ext uri="{FF2B5EF4-FFF2-40B4-BE49-F238E27FC236}">
                <a16:creationId xmlns:a16="http://schemas.microsoft.com/office/drawing/2014/main" id="{96B67351-4DB8-B245-8DD8-EB0DE6A354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43108" y="3976687"/>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ag00355_.gif">
            <a:hlinkClick r:id="rId3" action="ppaction://hlinkfile"/>
            <a:extLst>
              <a:ext uri="{FF2B5EF4-FFF2-40B4-BE49-F238E27FC236}">
                <a16:creationId xmlns:a16="http://schemas.microsoft.com/office/drawing/2014/main" id="{E01460A5-4A6A-9D4A-AFA3-0F3085BA412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261681" y="4257194"/>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ag00355_.gif">
            <a:hlinkClick r:id="rId3" action="ppaction://hlinkfile"/>
            <a:extLst>
              <a:ext uri="{FF2B5EF4-FFF2-40B4-BE49-F238E27FC236}">
                <a16:creationId xmlns:a16="http://schemas.microsoft.com/office/drawing/2014/main" id="{6603A9C8-7C20-E34D-A4E0-D7D647D5F16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2608" y="4891087"/>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12">
            <a:extLst>
              <a:ext uri="{FF2B5EF4-FFF2-40B4-BE49-F238E27FC236}">
                <a16:creationId xmlns:a16="http://schemas.microsoft.com/office/drawing/2014/main" id="{75962D6A-A0CD-F645-8022-EB1DBF66A6D0}"/>
              </a:ext>
            </a:extLst>
          </p:cNvPr>
          <p:cNvSpPr txBox="1">
            <a:spLocks noChangeArrowheads="1"/>
          </p:cNvSpPr>
          <p:nvPr/>
        </p:nvSpPr>
        <p:spPr bwMode="auto">
          <a:xfrm>
            <a:off x="5261812" y="6400800"/>
            <a:ext cx="6882061" cy="4572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2400" b="1" dirty="0" err="1">
                <a:solidFill>
                  <a:srgbClr val="0000CC"/>
                </a:solidFill>
                <a:latin typeface="Times New Roman" panose="02020603050405020304" pitchFamily="18" charset="0"/>
              </a:rPr>
              <a:t>Hình</a:t>
            </a:r>
            <a:r>
              <a:rPr lang="en-US" altLang="en-US" sz="2400" b="1" dirty="0">
                <a:solidFill>
                  <a:srgbClr val="0000CC"/>
                </a:solidFill>
                <a:latin typeface="Times New Roman" panose="02020603050405020304" pitchFamily="18" charset="0"/>
              </a:rPr>
              <a:t> 29. </a:t>
            </a:r>
            <a:r>
              <a:rPr lang="en-US" altLang="en-US" sz="2400" b="1" dirty="0" err="1">
                <a:solidFill>
                  <a:srgbClr val="0000CC"/>
                </a:solidFill>
                <a:latin typeface="Times New Roman" panose="02020603050405020304" pitchFamily="18" charset="0"/>
              </a:rPr>
              <a:t>Lược</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đồ</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khởi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nghĩa</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Yên</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Bái</a:t>
            </a:r>
            <a:endParaRPr lang="en-US" altLang="en-US" sz="2400" b="1" dirty="0">
              <a:solidFill>
                <a:srgbClr val="0000CC"/>
              </a:solidFill>
              <a:latin typeface="Times New Roman" panose="02020603050405020304" pitchFamily="18" charset="0"/>
            </a:endParaRPr>
          </a:p>
        </p:txBody>
      </p:sp>
      <p:pic>
        <p:nvPicPr>
          <p:cNvPr id="34" name="Picture 13" descr="ag00355_.gif">
            <a:hlinkClick r:id="rId3" action="ppaction://hlinkfile"/>
            <a:extLst>
              <a:ext uri="{FF2B5EF4-FFF2-40B4-BE49-F238E27FC236}">
                <a16:creationId xmlns:a16="http://schemas.microsoft.com/office/drawing/2014/main" id="{CCB257C2-A171-9C4C-8E0C-6CBBAF271A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1387" y="3799994"/>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3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1" nodeType="clickEffect">
                                  <p:stCondLst>
                                    <p:cond delay="0"/>
                                  </p:stCondLst>
                                  <p:childTnLst>
                                    <p:animEffect transition="out" filter="randombar(horizontal)">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6" presetClass="entr" presetSubtype="37"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out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outVertical)">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animBg="1"/>
      <p:bldP spid="17" grpId="1" animBg="1"/>
      <p:bldP spid="18" grpId="0"/>
      <p:bldP spid="18" grpId="1"/>
      <p:bldP spid="19"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8BDDE1-6644-B441-94F2-3B03A81FC4EE}"/>
              </a:ext>
            </a:extLst>
          </p:cNvPr>
          <p:cNvPicPr>
            <a:picLocks noChangeAspect="1"/>
          </p:cNvPicPr>
          <p:nvPr/>
        </p:nvPicPr>
        <p:blipFill>
          <a:blip r:embed="rId2"/>
          <a:stretch>
            <a:fill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A6626916-157E-3A49-AF5C-A3FEA56E1584}"/>
              </a:ext>
            </a:extLst>
          </p:cNvPr>
          <p:cNvPicPr>
            <a:picLocks noChangeAspect="1"/>
          </p:cNvPicPr>
          <p:nvPr/>
        </p:nvPicPr>
        <p:blipFill>
          <a:blip r:embed="rId3"/>
          <a:stretch>
            <a:fillRect/>
          </a:stretch>
        </p:blipFill>
        <p:spPr>
          <a:xfrm>
            <a:off x="6096001" y="0"/>
            <a:ext cx="6096000" cy="6858000"/>
          </a:xfrm>
          <a:prstGeom prst="rect">
            <a:avLst/>
          </a:prstGeom>
        </p:spPr>
      </p:pic>
      <p:pic>
        <p:nvPicPr>
          <p:cNvPr id="11" name="Picture 10">
            <a:extLst>
              <a:ext uri="{FF2B5EF4-FFF2-40B4-BE49-F238E27FC236}">
                <a16:creationId xmlns:a16="http://schemas.microsoft.com/office/drawing/2014/main" id="{2ACE56EB-C265-F746-8E37-7D3B64296F4C}"/>
              </a:ext>
            </a:extLst>
          </p:cNvPr>
          <p:cNvPicPr>
            <a:picLocks noChangeAspect="1"/>
          </p:cNvPicPr>
          <p:nvPr/>
        </p:nvPicPr>
        <p:blipFill>
          <a:blip r:embed="rId4"/>
          <a:stretch>
            <a:fillRect/>
          </a:stretch>
        </p:blipFill>
        <p:spPr>
          <a:xfrm>
            <a:off x="0" y="-1"/>
            <a:ext cx="12192000" cy="6865659"/>
          </a:xfrm>
          <a:prstGeom prst="rect">
            <a:avLst/>
          </a:prstGeom>
        </p:spPr>
      </p:pic>
      <p:grpSp>
        <p:nvGrpSpPr>
          <p:cNvPr id="7" name="Group 6">
            <a:extLst>
              <a:ext uri="{FF2B5EF4-FFF2-40B4-BE49-F238E27FC236}">
                <a16:creationId xmlns:a16="http://schemas.microsoft.com/office/drawing/2014/main" id="{308FDDBE-E238-7B4F-B196-A1B9A5485FDA}"/>
              </a:ext>
            </a:extLst>
          </p:cNvPr>
          <p:cNvGrpSpPr/>
          <p:nvPr/>
        </p:nvGrpSpPr>
        <p:grpSpPr>
          <a:xfrm>
            <a:off x="0" y="14001"/>
            <a:ext cx="12192000" cy="6829997"/>
            <a:chOff x="0" y="-1"/>
            <a:chExt cx="12192000" cy="6829997"/>
          </a:xfrm>
        </p:grpSpPr>
        <p:pic>
          <p:nvPicPr>
            <p:cNvPr id="8" name="Picture 6" descr="Vụ xử chém 13 chiến sĩ Yên Bái">
              <a:extLst>
                <a:ext uri="{FF2B5EF4-FFF2-40B4-BE49-F238E27FC236}">
                  <a16:creationId xmlns:a16="http://schemas.microsoft.com/office/drawing/2014/main" id="{671E06BA-946A-9C42-B0C7-72061E219D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299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1053C3C-484A-3C42-99F7-17746D9578EB}"/>
                </a:ext>
              </a:extLst>
            </p:cNvPr>
            <p:cNvSpPr/>
            <p:nvPr/>
          </p:nvSpPr>
          <p:spPr>
            <a:xfrm>
              <a:off x="2924370" y="6172634"/>
              <a:ext cx="6408036" cy="646331"/>
            </a:xfrm>
            <a:prstGeom prst="rect">
              <a:avLst/>
            </a:prstGeom>
            <a:solidFill>
              <a:schemeClr val="accent6"/>
            </a:solidFill>
          </p:spPr>
          <p:txBody>
            <a:bodyPr wrap="none">
              <a:spAutoFit/>
            </a:bodyPr>
            <a:lstStyle/>
            <a:p>
              <a:r>
                <a:rPr lang="en-US" sz="3600" b="1" dirty="0" err="1">
                  <a:latin typeface="Times New Roman" panose="02020603050405020304" pitchFamily="18" charset="0"/>
                  <a:cs typeface="Times New Roman" panose="02020603050405020304" pitchFamily="18" charset="0"/>
                </a:rPr>
                <a:t>Vụ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chém</a:t>
              </a:r>
              <a:r>
                <a:rPr lang="en-US" sz="3600" b="1" dirty="0">
                  <a:latin typeface="Times New Roman" panose="02020603050405020304" pitchFamily="18" charset="0"/>
                  <a:cs typeface="Times New Roman" panose="02020603050405020304" pitchFamily="18" charset="0"/>
                </a:rPr>
                <a:t> 13 </a:t>
              </a:r>
              <a:r>
                <a:rPr lang="en-US" sz="3600" b="1" dirty="0" err="1">
                  <a:latin typeface="Times New Roman" panose="02020603050405020304" pitchFamily="18" charset="0"/>
                  <a:cs typeface="Times New Roman" panose="02020603050405020304" pitchFamily="18" charset="0"/>
                </a:rPr>
                <a:t>chiến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Bái</a:t>
              </a:r>
              <a:endParaRPr lang="en-VN" sz="36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428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pic>
        <p:nvPicPr>
          <p:cNvPr id="53256" name="Picture 8" descr="Anh hùng chiến tranh Việt Nam Nguyễn Thái Học">
            <a:extLst>
              <a:ext uri="{FF2B5EF4-FFF2-40B4-BE49-F238E27FC236}">
                <a16:creationId xmlns:a16="http://schemas.microsoft.com/office/drawing/2014/main" id="{3C3CE0B0-75CD-BA48-B081-7B64FBF85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24" y="872998"/>
            <a:ext cx="4773168" cy="511937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14E852C0-41FA-7548-8F37-7E5DE5CB1809}"/>
              </a:ext>
            </a:extLst>
          </p:cNvPr>
          <p:cNvSpPr/>
          <p:nvPr/>
        </p:nvSpPr>
        <p:spPr>
          <a:xfrm>
            <a:off x="5943600" y="1097280"/>
            <a:ext cx="5047488" cy="4895088"/>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Rectangle 6">
            <a:extLst>
              <a:ext uri="{FF2B5EF4-FFF2-40B4-BE49-F238E27FC236}">
                <a16:creationId xmlns:a16="http://schemas.microsoft.com/office/drawing/2014/main" id="{FBB0A753-D5B0-6344-A897-52D92A43E849}"/>
              </a:ext>
            </a:extLst>
          </p:cNvPr>
          <p:cNvSpPr/>
          <p:nvPr/>
        </p:nvSpPr>
        <p:spPr>
          <a:xfrm>
            <a:off x="6364224" y="1413063"/>
            <a:ext cx="4224528" cy="4031873"/>
          </a:xfrm>
          <a:prstGeom prst="rect">
            <a:avLst/>
          </a:prstGeom>
        </p:spPr>
        <p:txBody>
          <a:bodyPr wrap="square">
            <a:spAutoFit/>
          </a:bodyPr>
          <a:lstStyle/>
          <a:p>
            <a:pPr algn="ctr"/>
            <a:r>
              <a:rPr lang="vi-VN" sz="3200" b="1" dirty="0">
                <a:solidFill>
                  <a:srgbClr val="0070C0"/>
                </a:solidFill>
                <a:latin typeface="Times New Roman" panose="02020603050405020304" pitchFamily="18" charset="0"/>
                <a:cs typeface="Times New Roman" panose="02020603050405020304" pitchFamily="18" charset="0"/>
              </a:rPr>
              <a:t>"Chết vì tổ quốc,</a:t>
            </a: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Cái chết vinh quang,</a:t>
            </a: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Lòng ta sung sướng</a:t>
            </a: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Trí ta nhẹ nhàng"</a:t>
            </a: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
            </a: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"Việt Nam vạn tuế!"</a:t>
            </a: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
            </a:r>
            <a:br>
              <a:rPr lang="vi-VN" sz="3200" b="1" dirty="0">
                <a:solidFill>
                  <a:srgbClr val="0070C0"/>
                </a:solidFill>
                <a:latin typeface="Times New Roman" panose="02020603050405020304" pitchFamily="18" charset="0"/>
                <a:cs typeface="Times New Roman" panose="02020603050405020304" pitchFamily="18" charset="0"/>
              </a:rPr>
            </a:br>
            <a:r>
              <a:rPr lang="vi-VN" sz="3200" b="1" dirty="0">
                <a:solidFill>
                  <a:srgbClr val="0070C0"/>
                </a:solidFill>
                <a:latin typeface="Times New Roman" panose="02020603050405020304" pitchFamily="18" charset="0"/>
                <a:cs typeface="Times New Roman" panose="02020603050405020304" pitchFamily="18" charset="0"/>
              </a:rPr>
              <a:t>— Nguyễn Thái Học</a:t>
            </a:r>
            <a:endParaRPr lang="en-VN"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strips(downLeft)">
                                      <p:cBhvr>
                                        <p:cTn id="7" dur="500"/>
                                        <p:tgtEl>
                                          <p:spTgt spid="5325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85 năm và 13 vị anh hùng Yên Bái(17/6/1930-17/6/2015) | ĐỒNG HƯƠNG KONTUM">
            <a:extLst>
              <a:ext uri="{FF2B5EF4-FFF2-40B4-BE49-F238E27FC236}">
                <a16:creationId xmlns:a16="http://schemas.microsoft.com/office/drawing/2014/main" id="{5B50A1C1-818D-6344-A844-626FD0779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9082"/>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Phan Bội Châu danh nhân đổi mới đầu thế kỷ XX | EMT Homestay">
            <a:extLst>
              <a:ext uri="{FF2B5EF4-FFF2-40B4-BE49-F238E27FC236}">
                <a16:creationId xmlns:a16="http://schemas.microsoft.com/office/drawing/2014/main" id="{25AF6ABF-3FDE-7C4D-A931-3915FC6435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11" r="43691"/>
          <a:stretch/>
        </p:blipFill>
        <p:spPr bwMode="auto">
          <a:xfrm>
            <a:off x="146304" y="256032"/>
            <a:ext cx="5065776" cy="267004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arn(outHorizontal)">
                                      <p:cBhvr>
                                        <p:cTn id="7" dur="500"/>
                                        <p:tgtEl>
                                          <p:spTgt spid="56322"/>
                                        </p:tgtEl>
                                      </p:cBhvr>
                                    </p:animEffect>
                                  </p:childTnLst>
                                </p:cTn>
                              </p:par>
                              <p:par>
                                <p:cTn id="8" presetID="16" presetClass="entr" presetSubtype="37" fill="hold" nodeType="withEffect">
                                  <p:stCondLst>
                                    <p:cond delay="0"/>
                                  </p:stCondLst>
                                  <p:childTnLst>
                                    <p:set>
                                      <p:cBhvr>
                                        <p:cTn id="9" dur="1" fill="hold">
                                          <p:stCondLst>
                                            <p:cond delay="0"/>
                                          </p:stCondLst>
                                        </p:cTn>
                                        <p:tgtEl>
                                          <p:spTgt spid="56324"/>
                                        </p:tgtEl>
                                        <p:attrNameLst>
                                          <p:attrName>style.visibility</p:attrName>
                                        </p:attrNameLst>
                                      </p:cBhvr>
                                      <p:to>
                                        <p:strVal val="visible"/>
                                      </p:to>
                                    </p:set>
                                    <p:animEffect transition="in" filter="barn(outVertical)">
                                      <p:cBhvr>
                                        <p:cTn id="10"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79104C9C-673E-534C-8511-E1F85D3876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31" r="25877"/>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Khu di tích mộ Nguyễn Thái Học | Mytour.vn">
            <a:extLst>
              <a:ext uri="{FF2B5EF4-FFF2-40B4-BE49-F238E27FC236}">
                <a16:creationId xmlns:a16="http://schemas.microsoft.com/office/drawing/2014/main" id="{39E0E929-5BA4-0F4B-A2C0-B61AB8FCF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
            <a:ext cx="6071616" cy="53998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3FAF40-F5B2-914A-BE21-F9BD7D2E7983}"/>
              </a:ext>
            </a:extLst>
          </p:cNvPr>
          <p:cNvSpPr/>
          <p:nvPr/>
        </p:nvSpPr>
        <p:spPr>
          <a:xfrm>
            <a:off x="6096000" y="5436429"/>
            <a:ext cx="6096000" cy="1384995"/>
          </a:xfrm>
          <a:prstGeom prst="rect">
            <a:avLst/>
          </a:prstGeom>
        </p:spPr>
        <p:txBody>
          <a:bodyPr>
            <a:spAutoFit/>
          </a:bodyPr>
          <a:lstStyle/>
          <a:p>
            <a:pPr algn="ct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di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Bái</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81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randombar(horizontal)">
                                      <p:cBhvr>
                                        <p:cTn id="7" dur="500"/>
                                        <p:tgtEl>
                                          <p:spTgt spid="55298"/>
                                        </p:tgtEl>
                                      </p:cBhvr>
                                    </p:animEffect>
                                  </p:childTnLst>
                                </p:cTn>
                              </p:par>
                              <p:par>
                                <p:cTn id="8" presetID="14" presetClass="entr" presetSubtype="10" fill="hold" nodeType="withEffect">
                                  <p:stCondLst>
                                    <p:cond delay="0"/>
                                  </p:stCondLst>
                                  <p:childTnLst>
                                    <p:set>
                                      <p:cBhvr>
                                        <p:cTn id="9" dur="1" fill="hold">
                                          <p:stCondLst>
                                            <p:cond delay="0"/>
                                          </p:stCondLst>
                                        </p:cTn>
                                        <p:tgtEl>
                                          <p:spTgt spid="55300"/>
                                        </p:tgtEl>
                                        <p:attrNameLst>
                                          <p:attrName>style.visibility</p:attrName>
                                        </p:attrNameLst>
                                      </p:cBhvr>
                                      <p:to>
                                        <p:strVal val="visible"/>
                                      </p:to>
                                    </p:set>
                                    <p:animEffect transition="in" filter="randombar(horizontal)">
                                      <p:cBhvr>
                                        <p:cTn id="10" dur="500"/>
                                        <p:tgtEl>
                                          <p:spTgt spid="5530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64D99-ACA0-AD44-9FD4-BFDEF7681E0E}"/>
              </a:ext>
            </a:extLst>
          </p:cNvPr>
          <p:cNvSpPr/>
          <p:nvPr/>
        </p:nvSpPr>
        <p:spPr>
          <a:xfrm>
            <a:off x="2732871" y="1982450"/>
            <a:ext cx="6653233" cy="1446550"/>
          </a:xfrm>
          <a:prstGeom prst="rect">
            <a:avLst/>
          </a:prstGeom>
          <a:noFill/>
        </p:spPr>
        <p:txBody>
          <a:bodyPr wrap="none" lIns="91440" tIns="45720" rIns="91440" bIns="45720">
            <a:spAutoFit/>
          </a:bodyPr>
          <a:lstStyle/>
          <a:p>
            <a:pPr algn="ctr"/>
            <a:r>
              <a:rPr lang="en-US" sz="88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40978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9" action="ppaction://hlinksldjump" tooltip="Nhấn Enter">
              <a:snd r:embed="rId10" name="push.wav"/>
            </a:hlinkClick>
            <a:extLst>
              <a:ext uri="{FF2B5EF4-FFF2-40B4-BE49-F238E27FC236}">
                <a16:creationId xmlns:a16="http://schemas.microsoft.com/office/drawing/2014/main" id="{724B56E4-4455-F44B-BB64-716FFB9163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82176" y="6521450"/>
            <a:ext cx="847725" cy="285750"/>
          </a:xfrm>
          <a:prstGeom prst="rect">
            <a:avLst/>
          </a:prstGeom>
          <a:noFill/>
          <a:extLst>
            <a:ext uri="{909E8E84-426E-40DD-AFC4-6F175D3DCCD1}">
              <a14:hiddenFill xmlns:a14="http://schemas.microsoft.com/office/drawing/2010/main">
                <a:solidFill>
                  <a:srgbClr val="FFFFFF"/>
                </a:solidFill>
              </a14:hiddenFill>
            </a:ext>
          </a:extLst>
        </p:spPr>
      </p:pic>
      <p:sp>
        <p:nvSpPr>
          <p:cNvPr id="2051" name="AutoShape 3">
            <a:extLst>
              <a:ext uri="{FF2B5EF4-FFF2-40B4-BE49-F238E27FC236}">
                <a16:creationId xmlns:a16="http://schemas.microsoft.com/office/drawing/2014/main" id="{9D6EAF63-96EB-B24E-BF38-EFFD07C286E1}"/>
              </a:ext>
            </a:extLst>
          </p:cNvPr>
          <p:cNvSpPr>
            <a:spLocks noChangeArrowheads="1"/>
          </p:cNvSpPr>
          <p:nvPr/>
        </p:nvSpPr>
        <p:spPr bwMode="auto">
          <a:xfrm>
            <a:off x="0" y="0"/>
            <a:ext cx="12192000" cy="68072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grpSp>
        <p:nvGrpSpPr>
          <p:cNvPr id="2052" name="Group 4">
            <a:extLst>
              <a:ext uri="{FF2B5EF4-FFF2-40B4-BE49-F238E27FC236}">
                <a16:creationId xmlns:a16="http://schemas.microsoft.com/office/drawing/2014/main" id="{C45AAED0-0FE0-524B-8454-688151DD5D58}"/>
              </a:ext>
            </a:extLst>
          </p:cNvPr>
          <p:cNvGrpSpPr>
            <a:grpSpLocks/>
          </p:cNvGrpSpPr>
          <p:nvPr/>
        </p:nvGrpSpPr>
        <p:grpSpPr bwMode="auto">
          <a:xfrm>
            <a:off x="2413000" y="5372100"/>
            <a:ext cx="7340600" cy="1028700"/>
            <a:chOff x="560" y="3384"/>
            <a:chExt cx="4624" cy="648"/>
          </a:xfrm>
        </p:grpSpPr>
        <p:pic>
          <p:nvPicPr>
            <p:cNvPr id="2053" name="Picture 5">
              <a:extLst>
                <a:ext uri="{FF2B5EF4-FFF2-40B4-BE49-F238E27FC236}">
                  <a16:creationId xmlns:a16="http://schemas.microsoft.com/office/drawing/2014/main" id="{0654A4B4-23A0-A643-995A-4BA9AA87ABA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648" y="3646"/>
              <a:ext cx="672" cy="2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D68FE02-288E-F944-BFC8-79C9A184C0FE}"/>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800" y="3568"/>
              <a:ext cx="384" cy="3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DE00E224-C808-5E47-90BC-BE8A0285B1D0}"/>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60" y="3384"/>
              <a:ext cx="768" cy="6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5619516-B3F8-9F4E-B763-8A26B792FFB1}"/>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2384" y="3591"/>
              <a:ext cx="640" cy="39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9C8CDFE6-736C-4447-BB1C-3EAD9E06E190}"/>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376" y="3384"/>
              <a:ext cx="365" cy="6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B432F699-CF07-C94A-AE6E-1AE063625AC9}"/>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3080" y="3520"/>
              <a:ext cx="512" cy="51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9F029D09-0301-7640-A6CE-6A1C1F800629}"/>
                </a:ext>
              </a:extLst>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416" y="3472"/>
              <a:ext cx="256" cy="5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00E4338-1F0A-474F-B53D-C101C85D547D}"/>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789" y="3386"/>
              <a:ext cx="691" cy="6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1" name="Group 13">
            <a:extLst>
              <a:ext uri="{FF2B5EF4-FFF2-40B4-BE49-F238E27FC236}">
                <a16:creationId xmlns:a16="http://schemas.microsoft.com/office/drawing/2014/main" id="{E990853E-2792-7C4A-8D94-F61F164E11DD}"/>
              </a:ext>
            </a:extLst>
          </p:cNvPr>
          <p:cNvGrpSpPr>
            <a:grpSpLocks/>
          </p:cNvGrpSpPr>
          <p:nvPr/>
        </p:nvGrpSpPr>
        <p:grpSpPr bwMode="auto">
          <a:xfrm>
            <a:off x="1866900" y="304800"/>
            <a:ext cx="8458200" cy="1905000"/>
            <a:chOff x="216" y="192"/>
            <a:chExt cx="5328" cy="1200"/>
          </a:xfrm>
        </p:grpSpPr>
        <p:pic>
          <p:nvPicPr>
            <p:cNvPr id="2062" name="Picture 14">
              <a:extLst>
                <a:ext uri="{FF2B5EF4-FFF2-40B4-BE49-F238E27FC236}">
                  <a16:creationId xmlns:a16="http://schemas.microsoft.com/office/drawing/2014/main" id="{CD67ACB6-2DD0-4742-9C39-31777B84A045}"/>
                </a:ext>
              </a:extLst>
            </p:cNvPr>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2112" y="192"/>
              <a:ext cx="1392" cy="12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a:extLst>
                <a:ext uri="{FF2B5EF4-FFF2-40B4-BE49-F238E27FC236}">
                  <a16:creationId xmlns:a16="http://schemas.microsoft.com/office/drawing/2014/main" id="{30C57523-1B4E-3C43-A30C-AF023C1E6644}"/>
                </a:ext>
              </a:extLst>
            </p:cNvPr>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216" y="1344"/>
              <a:ext cx="5328" cy="4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DC918F19-128F-A944-BBDD-E8DF96575CFC}"/>
                </a:ext>
              </a:extLst>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rot="720688">
              <a:off x="288" y="768"/>
              <a:ext cx="1872" cy="192"/>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a:extLst>
                <a:ext uri="{FF2B5EF4-FFF2-40B4-BE49-F238E27FC236}">
                  <a16:creationId xmlns:a16="http://schemas.microsoft.com/office/drawing/2014/main" id="{A3028CA1-8F40-2E4F-A19A-143D49876758}"/>
                </a:ext>
              </a:extLst>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rot="20830273" flipH="1">
              <a:off x="3696" y="768"/>
              <a:ext cx="1728" cy="192"/>
            </a:xfrm>
            <a:prstGeom prst="rect">
              <a:avLst/>
            </a:prstGeom>
            <a:noFill/>
            <a:extLst>
              <a:ext uri="{909E8E84-426E-40DD-AFC4-6F175D3DCCD1}">
                <a14:hiddenFill xmlns:a14="http://schemas.microsoft.com/office/drawing/2010/main">
                  <a:solidFill>
                    <a:srgbClr val="FFFFFF"/>
                  </a:solidFill>
                </a14:hiddenFill>
              </a:ext>
            </a:extLst>
          </p:spPr>
        </p:pic>
      </p:grpSp>
      <p:sp>
        <p:nvSpPr>
          <p:cNvPr id="2066" name="WordArt 18">
            <a:extLst>
              <a:ext uri="{FF2B5EF4-FFF2-40B4-BE49-F238E27FC236}">
                <a16:creationId xmlns:a16="http://schemas.microsoft.com/office/drawing/2014/main" id="{33734618-5BAF-9649-AD2A-11ACCFBD6A47}"/>
              </a:ext>
            </a:extLst>
          </p:cNvPr>
          <p:cNvSpPr>
            <a:spLocks noChangeArrowheads="1" noChangeShapeType="1" noTextEdit="1"/>
          </p:cNvSpPr>
          <p:nvPr/>
        </p:nvSpPr>
        <p:spPr bwMode="auto">
          <a:xfrm>
            <a:off x="2667000" y="3505200"/>
            <a:ext cx="7086600" cy="1219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BahamasBH"/>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BahamasBH"/>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BahamasBH"/>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BahamasBH"/>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BahamasBH"/>
            </a:endParaRPr>
          </a:p>
        </p:txBody>
      </p:sp>
      <p:sp>
        <p:nvSpPr>
          <p:cNvPr id="2067" name="Text Box 19">
            <a:extLst>
              <a:ext uri="{FF2B5EF4-FFF2-40B4-BE49-F238E27FC236}">
                <a16:creationId xmlns:a16="http://schemas.microsoft.com/office/drawing/2014/main" id="{92123602-1760-D04D-A3F6-0723AD18EBE0}"/>
              </a:ext>
            </a:extLst>
          </p:cNvPr>
          <p:cNvSpPr txBox="1">
            <a:spLocks noChangeArrowheads="1"/>
          </p:cNvSpPr>
          <p:nvPr/>
        </p:nvSpPr>
        <p:spPr bwMode="auto">
          <a:xfrm>
            <a:off x="2590800" y="23622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VN" sz="4400" b="1" dirty="0" err="1">
                <a:solidFill>
                  <a:srgbClr val="FF0000"/>
                </a:solidFill>
                <a:effectLst>
                  <a:outerShdw blurRad="38100" dist="38100" dir="2700000" algn="tl">
                    <a:srgbClr val="000000"/>
                  </a:outerShdw>
                </a:effectLst>
                <a:latin typeface=".VnBlackH" pitchFamily="34" charset="0"/>
              </a:rPr>
              <a:t>Trò</a:t>
            </a:r>
            <a:r>
              <a:rPr lang="en-US" altLang="en-VN" sz="4400" b="1" dirty="0">
                <a:solidFill>
                  <a:srgbClr val="FF0000"/>
                </a:solidFill>
                <a:effectLst>
                  <a:outerShdw blurRad="38100" dist="38100" dir="2700000" algn="tl">
                    <a:srgbClr val="000000"/>
                  </a:outerShdw>
                </a:effectLst>
                <a:latin typeface=".VnBlackH" pitchFamily="34" charset="0"/>
              </a:rPr>
              <a:t> </a:t>
            </a:r>
            <a:r>
              <a:rPr lang="en-US" altLang="en-VN" sz="4400" b="1" dirty="0" err="1">
                <a:solidFill>
                  <a:srgbClr val="FF0000"/>
                </a:solidFill>
                <a:effectLst>
                  <a:outerShdw blurRad="38100" dist="38100" dir="2700000" algn="tl">
                    <a:srgbClr val="000000"/>
                  </a:outerShdw>
                </a:effectLst>
                <a:latin typeface=".VnBlackH" pitchFamily="34" charset="0"/>
              </a:rPr>
              <a:t>chơi</a:t>
            </a:r>
            <a:endParaRPr lang="en-US" altLang="en-VN" sz="4400" b="1" dirty="0">
              <a:solidFill>
                <a:srgbClr val="FF0000"/>
              </a:solidFill>
              <a:effectLst>
                <a:outerShdw blurRad="38100" dist="38100" dir="2700000" algn="tl">
                  <a:srgbClr val="000000"/>
                </a:outerShdw>
              </a:effectLst>
              <a:latin typeface=".VnBlackH" pitchFamily="34" charset="0"/>
            </a:endParaRPr>
          </a:p>
        </p:txBody>
      </p:sp>
      <p:pic>
        <p:nvPicPr>
          <p:cNvPr id="2068" name="8. Ket thuc cau hoi.wav">
            <a:hlinkClick r:id="" action="ppaction://media"/>
            <a:extLst>
              <a:ext uri="{FF2B5EF4-FFF2-40B4-BE49-F238E27FC236}">
                <a16:creationId xmlns:a16="http://schemas.microsoft.com/office/drawing/2014/main" id="{55DAD231-0CFD-5244-9C4C-1806CBA2E0D2}"/>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23">
            <a:extLst>
              <a:ext uri="{28A0092B-C50C-407E-A947-70E740481C1C}">
                <a14:useLocalDpi xmlns:a14="http://schemas.microsoft.com/office/drawing/2010/main" val="0"/>
              </a:ext>
            </a:extLst>
          </a:blip>
          <a:srcRect/>
          <a:stretch>
            <a:fillRect/>
          </a:stretch>
        </p:blipFill>
        <p:spPr bwMode="auto">
          <a:xfrm>
            <a:off x="1676400" y="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a:hlinkClick r:id="" action="ppaction://media"/>
            <a:extLst>
              <a:ext uri="{FF2B5EF4-FFF2-40B4-BE49-F238E27FC236}">
                <a16:creationId xmlns:a16="http://schemas.microsoft.com/office/drawing/2014/main" id="{A8577D1E-0693-9445-B48B-66FA8CAF5CB6}"/>
              </a:ext>
            </a:extLst>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23">
            <a:extLst>
              <a:ext uri="{28A0092B-C50C-407E-A947-70E740481C1C}">
                <a14:useLocalDpi xmlns:a14="http://schemas.microsoft.com/office/drawing/2010/main" val="0"/>
              </a:ext>
            </a:extLst>
          </a:blip>
          <a:srcRect/>
          <a:stretch>
            <a:fillRect/>
          </a:stretch>
        </p:blipFill>
        <p:spPr bwMode="auto">
          <a:xfrm>
            <a:off x="1524000" y="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chaomung.wav">
            <a:hlinkClick r:id="" action="ppaction://media"/>
            <a:extLst>
              <a:ext uri="{FF2B5EF4-FFF2-40B4-BE49-F238E27FC236}">
                <a16:creationId xmlns:a16="http://schemas.microsoft.com/office/drawing/2014/main" id="{71CBA58E-2DF1-C448-B04F-300ADB7263B3}"/>
              </a:ext>
            </a:extLst>
          </p:cNvPr>
          <p:cNvPicPr>
            <a:picLocks noRot="1" noChangeAspect="1" noChangeArrowheads="1"/>
          </p:cNvPicPr>
          <p:nvPr>
            <a:audioFile r:link="rId6"/>
            <p:extLst>
              <p:ext uri="{DAA4B4D4-6D71-4841-9C94-3DE7FCFB9230}">
                <p14:media xmlns:p14="http://schemas.microsoft.com/office/powerpoint/2010/main" r:link="rId5"/>
              </p:ext>
            </p:extLst>
          </p:nvPr>
        </p:nvPicPr>
        <p:blipFill>
          <a:blip r:embed="rId23">
            <a:extLst>
              <a:ext uri="{28A0092B-C50C-407E-A947-70E740481C1C}">
                <a14:useLocalDpi xmlns:a14="http://schemas.microsoft.com/office/drawing/2010/main" val="0"/>
              </a:ext>
            </a:extLst>
          </a:blip>
          <a:srcRect/>
          <a:stretch>
            <a:fillRect/>
          </a:stretch>
        </p:blipFill>
        <p:spPr bwMode="auto">
          <a:xfrm>
            <a:off x="1524000" y="6172200"/>
            <a:ext cx="76200" cy="7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500" fill="hold"/>
                                        <p:tgtEl>
                                          <p:spTgt spid="2067"/>
                                        </p:tgtEl>
                                        <p:attrNameLst>
                                          <p:attrName>ppt_w</p:attrName>
                                        </p:attrNameLst>
                                      </p:cBhvr>
                                      <p:tavLst>
                                        <p:tav tm="0">
                                          <p:val>
                                            <p:fltVal val="0"/>
                                          </p:val>
                                        </p:tav>
                                        <p:tav tm="100000">
                                          <p:val>
                                            <p:strVal val="#ppt_w"/>
                                          </p:val>
                                        </p:tav>
                                      </p:tavLst>
                                    </p:anim>
                                    <p:anim calcmode="lin" valueType="num">
                                      <p:cBhvr>
                                        <p:cTn id="8" dur="5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8" name="khoi dong.wav"/>
                                        </p:tgtEl>
                                      </p:cMediaNode>
                                    </p:audio>
                                  </p:subTnLst>
                                </p:cTn>
                              </p:par>
                            </p:childTnLst>
                          </p:cTn>
                        </p:par>
                        <p:par>
                          <p:cTn id="9" fill="hold" nodeType="afterGroup">
                            <p:stCondLst>
                              <p:cond delay="500"/>
                            </p:stCondLst>
                            <p:childTnLst>
                              <p:par>
                                <p:cTn id="10" presetID="3" presetClass="entr" presetSubtype="0" fill="hold" nodeType="afterEffect">
                                  <p:stCondLst>
                                    <p:cond delay="2000"/>
                                  </p:stCondLst>
                                  <p:childTnLst>
                                    <p:set>
                                      <p:cBhvr>
                                        <p:cTn id="11" dur="1" fill="hold">
                                          <p:stCondLst>
                                            <p:cond delay="499"/>
                                          </p:stCondLst>
                                        </p:cTn>
                                        <p:tgtEl>
                                          <p:spTgt spid="2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068"/>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 fill="hold"/>
                                        <p:tgtEl>
                                          <p:spTgt spid="2068"/>
                                        </p:tgtEl>
                                      </p:cBhvr>
                                    </p:cmd>
                                  </p:childTnLst>
                                </p:cTn>
                              </p:par>
                            </p:childTnLst>
                          </p:cTn>
                        </p:par>
                      </p:childTnLst>
                    </p:cTn>
                  </p:par>
                </p:childTnLst>
              </p:cTn>
              <p:nextCondLst>
                <p:cond evt="onClick" delay="0">
                  <p:tgtEl>
                    <p:spTgt spid="2068"/>
                  </p:tgtEl>
                </p:cond>
              </p:nextCondLst>
            </p:seq>
            <p:audio>
              <p:cMediaNode vol="80000">
                <p:cTn id="17" fill="hold" display="0">
                  <p:stCondLst>
                    <p:cond delay="indefinite"/>
                  </p:stCondLst>
                  <p:endCondLst>
                    <p:cond evt="onStopAudio" delay="0">
                      <p:tgtEl>
                        <p:sldTgt/>
                      </p:tgtEl>
                    </p:cond>
                  </p:endCondLst>
                </p:cTn>
                <p:tgtEl>
                  <p:spTgt spid="2068"/>
                </p:tgtEl>
              </p:cMediaNode>
            </p:audio>
            <p:seq concurrent="1" nextAc="seek">
              <p:cTn id="18" restart="whenNotActive" fill="hold" evtFilter="cancelBubble" nodeType="interactiveSeq">
                <p:stCondLst>
                  <p:cond evt="onClick" delay="0">
                    <p:tgtEl>
                      <p:spTgt spid="206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1" fill="hold"/>
                                        <p:tgtEl>
                                          <p:spTgt spid="2069"/>
                                        </p:tgtEl>
                                      </p:cBhvr>
                                    </p:cmd>
                                  </p:childTnLst>
                                </p:cTn>
                              </p:par>
                            </p:childTnLst>
                          </p:cTn>
                        </p:par>
                      </p:childTnLst>
                    </p:cTn>
                  </p:par>
                </p:childTnLst>
              </p:cTn>
              <p:nextCondLst>
                <p:cond evt="onClick" delay="0">
                  <p:tgtEl>
                    <p:spTgt spid="2069"/>
                  </p:tgtEl>
                </p:cond>
              </p:nextCondLst>
            </p:seq>
            <p:audio>
              <p:cMediaNode vol="80000">
                <p:cTn id="23" fill="hold" display="0">
                  <p:stCondLst>
                    <p:cond delay="indefinite"/>
                  </p:stCondLst>
                  <p:endCondLst>
                    <p:cond evt="onStopAudio" delay="0">
                      <p:tgtEl>
                        <p:sldTgt/>
                      </p:tgtEl>
                    </p:cond>
                  </p:endCondLst>
                </p:cTn>
                <p:tgtEl>
                  <p:spTgt spid="2069"/>
                </p:tgtEl>
              </p:cMediaNode>
            </p:audio>
            <p:seq concurrent="1" nextAc="seek">
              <p:cTn id="24" restart="whenNotActive" fill="hold" evtFilter="cancelBubble" nodeType="interactiveSeq">
                <p:stCondLst>
                  <p:cond evt="onClick" delay="0">
                    <p:tgtEl>
                      <p:spTgt spid="207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mediacall" presetSubtype="0" fill="hold" nodeType="clickEffect">
                                  <p:stCondLst>
                                    <p:cond delay="0"/>
                                  </p:stCondLst>
                                  <p:childTnLst>
                                    <p:cmd type="call" cmd="playFrom(0.0)">
                                      <p:cBhvr>
                                        <p:cTn id="28" dur="1" fill="hold"/>
                                        <p:tgtEl>
                                          <p:spTgt spid="2071"/>
                                        </p:tgtEl>
                                      </p:cBhvr>
                                    </p:cmd>
                                  </p:childTnLst>
                                </p:cTn>
                              </p:par>
                            </p:childTnLst>
                          </p:cTn>
                        </p:par>
                      </p:childTnLst>
                    </p:cTn>
                  </p:par>
                </p:childTnLst>
              </p:cTn>
              <p:nextCondLst>
                <p:cond evt="onClick" delay="0">
                  <p:tgtEl>
                    <p:spTgt spid="2071"/>
                  </p:tgtEl>
                </p:cond>
              </p:nextCondLst>
            </p:seq>
            <p:audio>
              <p:cMediaNode vol="80000">
                <p:cTn id="29" fill="hold" display="0">
                  <p:stCondLst>
                    <p:cond delay="indefinite"/>
                  </p:stCondLst>
                  <p:endCondLst>
                    <p:cond evt="onStopAudio" delay="0">
                      <p:tgtEl>
                        <p:sldTgt/>
                      </p:tgtEl>
                    </p:cond>
                  </p:endCondLst>
                </p:cTn>
                <p:tgtEl>
                  <p:spTgt spid="2071"/>
                </p:tgtEl>
              </p:cMediaNode>
            </p:audio>
          </p:childTnLst>
        </p:cTn>
      </p:par>
    </p:tnLst>
    <p:bldLst>
      <p:bldP spid="206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B1030C14-729B-4346-B590-C8B60ED42EED}"/>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098" name="AutoShape 2">
            <a:extLst>
              <a:ext uri="{FF2B5EF4-FFF2-40B4-BE49-F238E27FC236}">
                <a16:creationId xmlns:a16="http://schemas.microsoft.com/office/drawing/2014/main" id="{288F09B0-53C1-9A44-A468-D797C8C5DD4A}"/>
              </a:ext>
            </a:extLst>
          </p:cNvPr>
          <p:cNvSpPr>
            <a:spLocks noChangeArrowheads="1"/>
          </p:cNvSpPr>
          <p:nvPr/>
        </p:nvSpPr>
        <p:spPr bwMode="auto">
          <a:xfrm>
            <a:off x="0" y="228600"/>
            <a:ext cx="121920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pic>
        <p:nvPicPr>
          <p:cNvPr id="4099" name="Picture 3">
            <a:extLst>
              <a:ext uri="{FF2B5EF4-FFF2-40B4-BE49-F238E27FC236}">
                <a16:creationId xmlns:a16="http://schemas.microsoft.com/office/drawing/2014/main" id="{FA37070B-076A-EF47-BB57-CAD955B89C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100AFEC-29A0-2247-89E1-412E2FCB9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88CF60AB-A6B3-664F-A084-D3F487C6B04D}"/>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A9F7CE63-3243-3D40-BE6B-8CBE378EE3EF}"/>
              </a:ext>
            </a:extLst>
          </p:cNvPr>
          <p:cNvSpPr>
            <a:spLocks noChangeArrowheads="1"/>
          </p:cNvSpPr>
          <p:nvPr/>
        </p:nvSpPr>
        <p:spPr bwMode="auto">
          <a:xfrm>
            <a:off x="4388063" y="1630210"/>
            <a:ext cx="3526345" cy="66881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9D14647F-947E-094F-A6BC-D188EE923254}"/>
              </a:ext>
            </a:extLst>
          </p:cNvPr>
          <p:cNvSpPr>
            <a:spLocks noChangeArrowheads="1"/>
          </p:cNvSpPr>
          <p:nvPr/>
        </p:nvSpPr>
        <p:spPr bwMode="auto">
          <a:xfrm>
            <a:off x="4539916" y="1675357"/>
            <a:ext cx="3232483" cy="519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F21B4A68-115F-594A-A9E9-8AB2AF11D68F}"/>
              </a:ext>
            </a:extLst>
          </p:cNvPr>
          <p:cNvSpPr txBox="1">
            <a:spLocks noChangeArrowheads="1"/>
          </p:cNvSpPr>
          <p:nvPr/>
        </p:nvSpPr>
        <p:spPr bwMode="auto">
          <a:xfrm>
            <a:off x="5006140" y="1637301"/>
            <a:ext cx="210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dirty="0" err="1">
                <a:solidFill>
                  <a:srgbClr val="000000"/>
                </a:solidFill>
                <a:latin typeface="Times New Roman" panose="02020603050405020304" pitchFamily="18" charset="0"/>
                <a:cs typeface="Times New Roman" panose="02020603050405020304" pitchFamily="18" charset="0"/>
              </a:rPr>
              <a:t>Câu</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hỏi</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số</a:t>
            </a:r>
            <a:r>
              <a:rPr lang="en-US" altLang="en-VN" sz="2800" dirty="0">
                <a:solidFill>
                  <a:srgbClr val="000000"/>
                </a:solidFill>
                <a:latin typeface="Times New Roman" panose="02020603050405020304" pitchFamily="18" charset="0"/>
                <a:cs typeface="Times New Roman" panose="02020603050405020304" pitchFamily="18" charset="0"/>
              </a:rPr>
              <a:t> 1</a:t>
            </a:r>
          </a:p>
        </p:txBody>
      </p:sp>
      <p:sp>
        <p:nvSpPr>
          <p:cNvPr id="4108" name="WordArt 12">
            <a:extLst>
              <a:ext uri="{FF2B5EF4-FFF2-40B4-BE49-F238E27FC236}">
                <a16:creationId xmlns:a16="http://schemas.microsoft.com/office/drawing/2014/main" id="{93636E9F-AD49-5348-A699-FC40DF60F701}"/>
              </a:ext>
            </a:extLst>
          </p:cNvPr>
          <p:cNvSpPr>
            <a:spLocks noChangeArrowheads="1" noChangeShapeType="1" noTextEdit="1"/>
          </p:cNvSpPr>
          <p:nvPr/>
        </p:nvSpPr>
        <p:spPr bwMode="auto">
          <a:xfrm>
            <a:off x="2557463" y="1701256"/>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a16="http://schemas.microsoft.com/office/drawing/2014/main" id="{C04B7E08-FACC-154E-8423-C131C19DAA05}"/>
              </a:ext>
            </a:extLst>
          </p:cNvPr>
          <p:cNvSpPr>
            <a:spLocks noChangeArrowheads="1" noChangeShapeType="1" noTextEdit="1"/>
          </p:cNvSpPr>
          <p:nvPr/>
        </p:nvSpPr>
        <p:spPr bwMode="auto">
          <a:xfrm>
            <a:off x="8339137" y="1751013"/>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4110" name="Picture 14">
            <a:extLst>
              <a:ext uri="{FF2B5EF4-FFF2-40B4-BE49-F238E27FC236}">
                <a16:creationId xmlns:a16="http://schemas.microsoft.com/office/drawing/2014/main" id="{948C65D3-4D15-B548-841C-5C865B8D083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6719A7CF-8B40-5243-B2CA-30ACD4B5FE3F}"/>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059732" y="4876801"/>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159A6D79-6BA8-F148-A02E-0C865D0095A1}"/>
              </a:ext>
            </a:extLst>
          </p:cNvPr>
          <p:cNvSpPr txBox="1">
            <a:spLocks noChangeArrowheads="1"/>
          </p:cNvSpPr>
          <p:nvPr/>
        </p:nvSpPr>
        <p:spPr bwMode="auto">
          <a:xfrm>
            <a:off x="1943100" y="2437788"/>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b="1" dirty="0" err="1">
                <a:solidFill>
                  <a:srgbClr val="FF0000"/>
                </a:solidFill>
                <a:latin typeface="Arial" panose="020B0604020202020204" pitchFamily="34" charset="0"/>
              </a:rPr>
              <a:t>Tên</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gọi</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Tân</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Việt</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Cách</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mạng</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đảng</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có</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từ</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khi</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nào</a:t>
            </a:r>
            <a:r>
              <a:rPr lang="en-US" altLang="en-VN" sz="2800" b="1" dirty="0">
                <a:solidFill>
                  <a:srgbClr val="FF0000"/>
                </a:solidFill>
                <a:latin typeface="Arial" panose="020B0604020202020204" pitchFamily="34" charset="0"/>
              </a:rPr>
              <a:t>?</a:t>
            </a:r>
          </a:p>
        </p:txBody>
      </p:sp>
      <p:sp>
        <p:nvSpPr>
          <p:cNvPr id="4114" name="Text Box 18">
            <a:extLst>
              <a:ext uri="{FF2B5EF4-FFF2-40B4-BE49-F238E27FC236}">
                <a16:creationId xmlns:a16="http://schemas.microsoft.com/office/drawing/2014/main" id="{550A9C86-96B5-AB4E-A1B8-BC20B9B62A5D}"/>
              </a:ext>
            </a:extLst>
          </p:cNvPr>
          <p:cNvSpPr txBox="1">
            <a:spLocks noChangeArrowheads="1"/>
          </p:cNvSpPr>
          <p:nvPr/>
        </p:nvSpPr>
        <p:spPr bwMode="auto">
          <a:xfrm>
            <a:off x="665209" y="6096000"/>
            <a:ext cx="1374094"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627E1618-7D7B-F947-87A4-CC6C8B6B45C4}"/>
              </a:ext>
            </a:extLst>
          </p:cNvPr>
          <p:cNvGrpSpPr>
            <a:grpSpLocks/>
          </p:cNvGrpSpPr>
          <p:nvPr/>
        </p:nvGrpSpPr>
        <p:grpSpPr bwMode="auto">
          <a:xfrm>
            <a:off x="10680917" y="5029200"/>
            <a:ext cx="1370012" cy="1295400"/>
            <a:chOff x="4574" y="3342"/>
            <a:chExt cx="960" cy="912"/>
          </a:xfrm>
        </p:grpSpPr>
        <p:sp>
          <p:nvSpPr>
            <p:cNvPr id="4116" name="AutoShape 20">
              <a:extLst>
                <a:ext uri="{FF2B5EF4-FFF2-40B4-BE49-F238E27FC236}">
                  <a16:creationId xmlns:a16="http://schemas.microsoft.com/office/drawing/2014/main" id="{60556B31-21A8-1E48-B62F-870F5A4773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CBD37338-88F0-8C44-85CE-5501651FE2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1</a:t>
              </a:r>
            </a:p>
          </p:txBody>
        </p:sp>
      </p:grpSp>
      <p:grpSp>
        <p:nvGrpSpPr>
          <p:cNvPr id="4118" name="Group 22">
            <a:extLst>
              <a:ext uri="{FF2B5EF4-FFF2-40B4-BE49-F238E27FC236}">
                <a16:creationId xmlns:a16="http://schemas.microsoft.com/office/drawing/2014/main" id="{C76CA883-2387-344A-9B1B-E79A3020451B}"/>
              </a:ext>
            </a:extLst>
          </p:cNvPr>
          <p:cNvGrpSpPr>
            <a:grpSpLocks/>
          </p:cNvGrpSpPr>
          <p:nvPr/>
        </p:nvGrpSpPr>
        <p:grpSpPr bwMode="auto">
          <a:xfrm>
            <a:off x="10680917" y="5029200"/>
            <a:ext cx="1370012" cy="1295400"/>
            <a:chOff x="4574" y="3342"/>
            <a:chExt cx="960" cy="912"/>
          </a:xfrm>
        </p:grpSpPr>
        <p:sp>
          <p:nvSpPr>
            <p:cNvPr id="4119" name="AutoShape 23">
              <a:extLst>
                <a:ext uri="{FF2B5EF4-FFF2-40B4-BE49-F238E27FC236}">
                  <a16:creationId xmlns:a16="http://schemas.microsoft.com/office/drawing/2014/main" id="{B44566B8-AAB4-FB48-8B7C-EAA45562FC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A4A84761-5936-A746-B93A-1D653C5694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2</a:t>
              </a:r>
            </a:p>
          </p:txBody>
        </p:sp>
      </p:grpSp>
      <p:grpSp>
        <p:nvGrpSpPr>
          <p:cNvPr id="4121" name="Group 25">
            <a:extLst>
              <a:ext uri="{FF2B5EF4-FFF2-40B4-BE49-F238E27FC236}">
                <a16:creationId xmlns:a16="http://schemas.microsoft.com/office/drawing/2014/main" id="{CC35D36C-13EE-CF42-80AC-DDC71AC35F42}"/>
              </a:ext>
            </a:extLst>
          </p:cNvPr>
          <p:cNvGrpSpPr>
            <a:grpSpLocks/>
          </p:cNvGrpSpPr>
          <p:nvPr/>
        </p:nvGrpSpPr>
        <p:grpSpPr bwMode="auto">
          <a:xfrm>
            <a:off x="10680917" y="5029200"/>
            <a:ext cx="1370012" cy="1295400"/>
            <a:chOff x="4574" y="3342"/>
            <a:chExt cx="960" cy="912"/>
          </a:xfrm>
        </p:grpSpPr>
        <p:sp>
          <p:nvSpPr>
            <p:cNvPr id="4122" name="AutoShape 26">
              <a:extLst>
                <a:ext uri="{FF2B5EF4-FFF2-40B4-BE49-F238E27FC236}">
                  <a16:creationId xmlns:a16="http://schemas.microsoft.com/office/drawing/2014/main" id="{05225936-B9C4-7E42-AEAC-810B439B49D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F3AD15A1-1F16-784B-9B87-24A209F15A9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3</a:t>
              </a:r>
            </a:p>
          </p:txBody>
        </p:sp>
      </p:grpSp>
      <p:grpSp>
        <p:nvGrpSpPr>
          <p:cNvPr id="4124" name="Group 28">
            <a:extLst>
              <a:ext uri="{FF2B5EF4-FFF2-40B4-BE49-F238E27FC236}">
                <a16:creationId xmlns:a16="http://schemas.microsoft.com/office/drawing/2014/main" id="{7CFD90C8-530F-0F4A-9071-71D9B77C0994}"/>
              </a:ext>
            </a:extLst>
          </p:cNvPr>
          <p:cNvGrpSpPr>
            <a:grpSpLocks/>
          </p:cNvGrpSpPr>
          <p:nvPr/>
        </p:nvGrpSpPr>
        <p:grpSpPr bwMode="auto">
          <a:xfrm>
            <a:off x="10680917" y="5029200"/>
            <a:ext cx="1370012" cy="1295400"/>
            <a:chOff x="4574" y="3342"/>
            <a:chExt cx="960" cy="912"/>
          </a:xfrm>
        </p:grpSpPr>
        <p:sp>
          <p:nvSpPr>
            <p:cNvPr id="4125" name="AutoShape 29">
              <a:extLst>
                <a:ext uri="{FF2B5EF4-FFF2-40B4-BE49-F238E27FC236}">
                  <a16:creationId xmlns:a16="http://schemas.microsoft.com/office/drawing/2014/main" id="{416C398D-E3EE-6E48-AD72-86AD967D969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85A10FF9-AB1F-8E4E-A0AC-F460BA1241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4</a:t>
              </a:r>
            </a:p>
          </p:txBody>
        </p:sp>
      </p:grpSp>
      <p:grpSp>
        <p:nvGrpSpPr>
          <p:cNvPr id="4127" name="Group 31">
            <a:extLst>
              <a:ext uri="{FF2B5EF4-FFF2-40B4-BE49-F238E27FC236}">
                <a16:creationId xmlns:a16="http://schemas.microsoft.com/office/drawing/2014/main" id="{9AED8034-F558-0745-97A1-1BF5856059E4}"/>
              </a:ext>
            </a:extLst>
          </p:cNvPr>
          <p:cNvGrpSpPr>
            <a:grpSpLocks/>
          </p:cNvGrpSpPr>
          <p:nvPr/>
        </p:nvGrpSpPr>
        <p:grpSpPr bwMode="auto">
          <a:xfrm>
            <a:off x="10680917" y="5029200"/>
            <a:ext cx="1370012" cy="1295400"/>
            <a:chOff x="4574" y="3342"/>
            <a:chExt cx="960" cy="912"/>
          </a:xfrm>
        </p:grpSpPr>
        <p:sp>
          <p:nvSpPr>
            <p:cNvPr id="4128" name="AutoShape 32">
              <a:extLst>
                <a:ext uri="{FF2B5EF4-FFF2-40B4-BE49-F238E27FC236}">
                  <a16:creationId xmlns:a16="http://schemas.microsoft.com/office/drawing/2014/main" id="{7FB346A1-9EFC-894F-9596-288E05CC4B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00D0D602-2972-4E41-BE40-2B41CDB880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5</a:t>
              </a:r>
            </a:p>
          </p:txBody>
        </p:sp>
      </p:grpSp>
      <p:grpSp>
        <p:nvGrpSpPr>
          <p:cNvPr id="4130" name="Group 34">
            <a:extLst>
              <a:ext uri="{FF2B5EF4-FFF2-40B4-BE49-F238E27FC236}">
                <a16:creationId xmlns:a16="http://schemas.microsoft.com/office/drawing/2014/main" id="{8AC4CF76-98AF-1F45-BB01-DE25A754687F}"/>
              </a:ext>
            </a:extLst>
          </p:cNvPr>
          <p:cNvGrpSpPr>
            <a:grpSpLocks/>
          </p:cNvGrpSpPr>
          <p:nvPr/>
        </p:nvGrpSpPr>
        <p:grpSpPr bwMode="auto">
          <a:xfrm>
            <a:off x="10680917" y="5029200"/>
            <a:ext cx="1370012" cy="1295400"/>
            <a:chOff x="4574" y="3342"/>
            <a:chExt cx="960" cy="912"/>
          </a:xfrm>
        </p:grpSpPr>
        <p:sp>
          <p:nvSpPr>
            <p:cNvPr id="4131" name="AutoShape 35">
              <a:extLst>
                <a:ext uri="{FF2B5EF4-FFF2-40B4-BE49-F238E27FC236}">
                  <a16:creationId xmlns:a16="http://schemas.microsoft.com/office/drawing/2014/main" id="{34BEC33A-C6B2-0645-A8AD-E655DE48E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33BF81F0-1B34-1542-87BA-647D8EF1735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6</a:t>
              </a:r>
            </a:p>
          </p:txBody>
        </p:sp>
      </p:grpSp>
      <p:grpSp>
        <p:nvGrpSpPr>
          <p:cNvPr id="4133" name="Group 37">
            <a:extLst>
              <a:ext uri="{FF2B5EF4-FFF2-40B4-BE49-F238E27FC236}">
                <a16:creationId xmlns:a16="http://schemas.microsoft.com/office/drawing/2014/main" id="{2B9A81E8-B857-D143-BA43-FBE4C92348C3}"/>
              </a:ext>
            </a:extLst>
          </p:cNvPr>
          <p:cNvGrpSpPr>
            <a:grpSpLocks/>
          </p:cNvGrpSpPr>
          <p:nvPr/>
        </p:nvGrpSpPr>
        <p:grpSpPr bwMode="auto">
          <a:xfrm>
            <a:off x="10680917" y="5029200"/>
            <a:ext cx="1370012" cy="1295400"/>
            <a:chOff x="4574" y="3342"/>
            <a:chExt cx="960" cy="912"/>
          </a:xfrm>
        </p:grpSpPr>
        <p:sp>
          <p:nvSpPr>
            <p:cNvPr id="4134" name="AutoShape 38">
              <a:extLst>
                <a:ext uri="{FF2B5EF4-FFF2-40B4-BE49-F238E27FC236}">
                  <a16:creationId xmlns:a16="http://schemas.microsoft.com/office/drawing/2014/main" id="{3A328B8B-1EB8-674B-B0AC-15D11C0CBB2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95DC84BF-0BE2-E448-A1C9-D4A250AE43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7</a:t>
              </a:r>
            </a:p>
          </p:txBody>
        </p:sp>
      </p:grpSp>
      <p:grpSp>
        <p:nvGrpSpPr>
          <p:cNvPr id="4136" name="Group 40">
            <a:extLst>
              <a:ext uri="{FF2B5EF4-FFF2-40B4-BE49-F238E27FC236}">
                <a16:creationId xmlns:a16="http://schemas.microsoft.com/office/drawing/2014/main" id="{9EC8F9C5-411B-A44E-AEEE-B6A0E52539B3}"/>
              </a:ext>
            </a:extLst>
          </p:cNvPr>
          <p:cNvGrpSpPr>
            <a:grpSpLocks/>
          </p:cNvGrpSpPr>
          <p:nvPr/>
        </p:nvGrpSpPr>
        <p:grpSpPr bwMode="auto">
          <a:xfrm>
            <a:off x="10680917" y="5029200"/>
            <a:ext cx="1370012" cy="1295400"/>
            <a:chOff x="4574" y="3342"/>
            <a:chExt cx="960" cy="912"/>
          </a:xfrm>
        </p:grpSpPr>
        <p:sp>
          <p:nvSpPr>
            <p:cNvPr id="4137" name="AutoShape 41">
              <a:extLst>
                <a:ext uri="{FF2B5EF4-FFF2-40B4-BE49-F238E27FC236}">
                  <a16:creationId xmlns:a16="http://schemas.microsoft.com/office/drawing/2014/main" id="{F4174C6C-4ABD-1C47-B6EF-A64B9854CB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4D50B0B1-5DEF-4441-96C9-6AA6BAE5C1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8</a:t>
              </a:r>
            </a:p>
          </p:txBody>
        </p:sp>
      </p:grpSp>
      <p:grpSp>
        <p:nvGrpSpPr>
          <p:cNvPr id="4139" name="Group 43">
            <a:extLst>
              <a:ext uri="{FF2B5EF4-FFF2-40B4-BE49-F238E27FC236}">
                <a16:creationId xmlns:a16="http://schemas.microsoft.com/office/drawing/2014/main" id="{EEEF3865-FF23-C046-A247-05040DE68178}"/>
              </a:ext>
            </a:extLst>
          </p:cNvPr>
          <p:cNvGrpSpPr>
            <a:grpSpLocks/>
          </p:cNvGrpSpPr>
          <p:nvPr/>
        </p:nvGrpSpPr>
        <p:grpSpPr bwMode="auto">
          <a:xfrm>
            <a:off x="10680917" y="5029200"/>
            <a:ext cx="1370012" cy="1295400"/>
            <a:chOff x="4574" y="3342"/>
            <a:chExt cx="960" cy="912"/>
          </a:xfrm>
        </p:grpSpPr>
        <p:sp>
          <p:nvSpPr>
            <p:cNvPr id="4140" name="AutoShape 44">
              <a:extLst>
                <a:ext uri="{FF2B5EF4-FFF2-40B4-BE49-F238E27FC236}">
                  <a16:creationId xmlns:a16="http://schemas.microsoft.com/office/drawing/2014/main" id="{FC6BAB65-9CF8-F84D-A9CE-C714B2AF6B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4823EB90-883D-754E-B0C1-4C9499DEC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9</a:t>
              </a:r>
            </a:p>
          </p:txBody>
        </p:sp>
      </p:grpSp>
      <p:grpSp>
        <p:nvGrpSpPr>
          <p:cNvPr id="4142" name="Group 46">
            <a:extLst>
              <a:ext uri="{FF2B5EF4-FFF2-40B4-BE49-F238E27FC236}">
                <a16:creationId xmlns:a16="http://schemas.microsoft.com/office/drawing/2014/main" id="{4E4F86E9-99D7-0045-90B0-79A9CD707FCD}"/>
              </a:ext>
            </a:extLst>
          </p:cNvPr>
          <p:cNvGrpSpPr>
            <a:grpSpLocks/>
          </p:cNvGrpSpPr>
          <p:nvPr/>
        </p:nvGrpSpPr>
        <p:grpSpPr bwMode="auto">
          <a:xfrm>
            <a:off x="10679329" y="5027613"/>
            <a:ext cx="1371600" cy="1295400"/>
            <a:chOff x="4574" y="3342"/>
            <a:chExt cx="960" cy="912"/>
          </a:xfrm>
        </p:grpSpPr>
        <p:sp>
          <p:nvSpPr>
            <p:cNvPr id="4143" name="AutoShape 47">
              <a:extLst>
                <a:ext uri="{FF2B5EF4-FFF2-40B4-BE49-F238E27FC236}">
                  <a16:creationId xmlns:a16="http://schemas.microsoft.com/office/drawing/2014/main" id="{0100C91E-9EDE-9B4F-ABB3-8924DBD0DD4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04A3EB56-92EC-834B-8B62-18A9844924F9}"/>
                </a:ext>
              </a:extLst>
            </p:cNvPr>
            <p:cNvSpPr txBox="1">
              <a:spLocks noChangeArrowheads="1"/>
            </p:cNvSpPr>
            <p:nvPr/>
          </p:nvSpPr>
          <p:spPr bwMode="auto">
            <a:xfrm>
              <a:off x="4828" y="359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2000" b="1" dirty="0" err="1">
                  <a:solidFill>
                    <a:srgbClr val="FFFFFF"/>
                  </a:solidFill>
                  <a:latin typeface=".VnTime" pitchFamily="34" charset="0"/>
                </a:rPr>
                <a:t>Hết</a:t>
              </a:r>
              <a:r>
                <a:rPr lang="en-US" altLang="en-VN" sz="2000" b="1" dirty="0">
                  <a:solidFill>
                    <a:srgbClr val="FFFFFF"/>
                  </a:solidFill>
                  <a:latin typeface=".VnTime" pitchFamily="34" charset="0"/>
                </a:rPr>
                <a:t> </a:t>
              </a:r>
              <a:r>
                <a:rPr lang="en-US" altLang="en-VN" sz="2000" b="1" dirty="0" err="1">
                  <a:solidFill>
                    <a:srgbClr val="FFFFFF"/>
                  </a:solidFill>
                  <a:latin typeface=".VnTime" pitchFamily="34" charset="0"/>
                </a:rPr>
                <a:t>giờ</a:t>
              </a:r>
              <a:endParaRPr lang="en-US" altLang="en-VN" sz="2000" b="1" dirty="0">
                <a:solidFill>
                  <a:srgbClr val="FFFFFF"/>
                </a:solidFill>
                <a:latin typeface=".VnTime" pitchFamily="34" charset="0"/>
              </a:endParaRPr>
            </a:p>
          </p:txBody>
        </p:sp>
      </p:grpSp>
      <p:sp>
        <p:nvSpPr>
          <p:cNvPr id="4148" name="AutoShape 52">
            <a:extLst>
              <a:ext uri="{FF2B5EF4-FFF2-40B4-BE49-F238E27FC236}">
                <a16:creationId xmlns:a16="http://schemas.microsoft.com/office/drawing/2014/main" id="{99195ABA-BF45-2F4F-A833-95808E5A9F04}"/>
              </a:ext>
            </a:extLst>
          </p:cNvPr>
          <p:cNvSpPr>
            <a:spLocks noChangeArrowheads="1"/>
          </p:cNvSpPr>
          <p:nvPr/>
        </p:nvSpPr>
        <p:spPr bwMode="auto">
          <a:xfrm>
            <a:off x="4572000" y="3849009"/>
            <a:ext cx="2197768"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146" name="Text Box 50">
            <a:extLst>
              <a:ext uri="{FF2B5EF4-FFF2-40B4-BE49-F238E27FC236}">
                <a16:creationId xmlns:a16="http://schemas.microsoft.com/office/drawing/2014/main" id="{44E367EB-13B9-714E-AEB3-843E5F5FA06D}"/>
              </a:ext>
            </a:extLst>
          </p:cNvPr>
          <p:cNvSpPr txBox="1">
            <a:spLocks noChangeArrowheads="1"/>
          </p:cNvSpPr>
          <p:nvPr/>
        </p:nvSpPr>
        <p:spPr bwMode="auto">
          <a:xfrm>
            <a:off x="4610100" y="3213100"/>
            <a:ext cx="29718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indent="0" eaLnBrk="1" fontAlgn="base" hangingPunct="1">
              <a:spcBef>
                <a:spcPct val="50000"/>
              </a:spcBef>
              <a:spcAft>
                <a:spcPct val="0"/>
              </a:spcAft>
            </a:pPr>
            <a:r>
              <a:rPr lang="en-US" altLang="en-VN" sz="2800" b="1" dirty="0">
                <a:solidFill>
                  <a:srgbClr val="000000"/>
                </a:solidFill>
                <a:latin typeface="Times New Roman" panose="02020603050405020304" pitchFamily="18" charset="0"/>
                <a:cs typeface="Times New Roman" panose="02020603050405020304" pitchFamily="18" charset="0"/>
              </a:rPr>
              <a:t>a. </a:t>
            </a:r>
            <a:r>
              <a:rPr lang="en-US" altLang="en-VN" sz="2800" b="1" dirty="0" err="1">
                <a:solidFill>
                  <a:srgbClr val="000000"/>
                </a:solidFill>
                <a:latin typeface="Times New Roman" panose="02020603050405020304" pitchFamily="18" charset="0"/>
                <a:cs typeface="Times New Roman" panose="02020603050405020304" pitchFamily="18" charset="0"/>
              </a:rPr>
              <a:t>Năm</a:t>
            </a:r>
            <a:r>
              <a:rPr lang="en-US" altLang="en-VN" sz="2800" b="1" dirty="0">
                <a:solidFill>
                  <a:srgbClr val="000000"/>
                </a:solidFill>
                <a:latin typeface="Times New Roman" panose="02020603050405020304" pitchFamily="18" charset="0"/>
                <a:cs typeface="Times New Roman" panose="02020603050405020304" pitchFamily="18" charset="0"/>
              </a:rPr>
              <a:t> 1922</a:t>
            </a:r>
          </a:p>
          <a:p>
            <a:pPr marL="0" indent="0" eaLnBrk="1" fontAlgn="base" hangingPunct="1">
              <a:spcBef>
                <a:spcPct val="50000"/>
              </a:spcBef>
              <a:spcAft>
                <a:spcPct val="0"/>
              </a:spcAft>
            </a:pPr>
            <a:r>
              <a:rPr lang="en-US" altLang="en-VN" sz="2800" b="1" dirty="0">
                <a:solidFill>
                  <a:srgbClr val="000000"/>
                </a:solidFill>
                <a:latin typeface="Times New Roman" panose="02020603050405020304" pitchFamily="18" charset="0"/>
                <a:cs typeface="Times New Roman" panose="02020603050405020304" pitchFamily="18" charset="0"/>
              </a:rPr>
              <a:t>b. </a:t>
            </a:r>
            <a:r>
              <a:rPr lang="en-US" altLang="en-VN" sz="2800" b="1" dirty="0" err="1">
                <a:solidFill>
                  <a:srgbClr val="000000"/>
                </a:solidFill>
                <a:latin typeface="Times New Roman" panose="02020603050405020304" pitchFamily="18" charset="0"/>
                <a:cs typeface="Times New Roman" panose="02020603050405020304" pitchFamily="18" charset="0"/>
              </a:rPr>
              <a:t>Năm</a:t>
            </a:r>
            <a:r>
              <a:rPr lang="en-US" altLang="en-VN" sz="2800" b="1" dirty="0">
                <a:solidFill>
                  <a:srgbClr val="000000"/>
                </a:solidFill>
                <a:latin typeface="Times New Roman" panose="02020603050405020304" pitchFamily="18" charset="0"/>
                <a:cs typeface="Times New Roman" panose="02020603050405020304" pitchFamily="18" charset="0"/>
              </a:rPr>
              <a:t> 1925</a:t>
            </a:r>
          </a:p>
          <a:p>
            <a:pPr eaLnBrk="1" fontAlgn="base" hangingPunct="1">
              <a:spcBef>
                <a:spcPct val="50000"/>
              </a:spcBef>
              <a:spcAft>
                <a:spcPct val="0"/>
              </a:spcAft>
            </a:pPr>
            <a:r>
              <a:rPr lang="en-US" altLang="en-VN" sz="2800" b="1" dirty="0">
                <a:solidFill>
                  <a:srgbClr val="000000"/>
                </a:solidFill>
                <a:latin typeface="Times New Roman" panose="02020603050405020304" pitchFamily="18" charset="0"/>
                <a:cs typeface="Times New Roman" panose="02020603050405020304" pitchFamily="18" charset="0"/>
              </a:rPr>
              <a:t>c. </a:t>
            </a:r>
            <a:r>
              <a:rPr lang="en-US" altLang="en-VN" sz="2800" b="1" dirty="0" err="1">
                <a:solidFill>
                  <a:srgbClr val="000000"/>
                </a:solidFill>
                <a:latin typeface="Times New Roman" panose="02020603050405020304" pitchFamily="18" charset="0"/>
                <a:cs typeface="Times New Roman" panose="02020603050405020304" pitchFamily="18" charset="0"/>
              </a:rPr>
              <a:t>Năm</a:t>
            </a:r>
            <a:r>
              <a:rPr lang="en-US" altLang="en-VN" sz="2800" b="1" dirty="0">
                <a:solidFill>
                  <a:srgbClr val="000000"/>
                </a:solidFill>
                <a:latin typeface="Times New Roman" panose="02020603050405020304" pitchFamily="18" charset="0"/>
                <a:cs typeface="Times New Roman" panose="02020603050405020304" pitchFamily="18" charset="0"/>
              </a:rPr>
              <a:t> 1928</a:t>
            </a:r>
          </a:p>
          <a:p>
            <a:pPr eaLnBrk="1" fontAlgn="base" hangingPunct="1">
              <a:spcBef>
                <a:spcPct val="50000"/>
              </a:spcBef>
              <a:spcAft>
                <a:spcPct val="0"/>
              </a:spcAft>
            </a:pPr>
            <a:r>
              <a:rPr lang="en-US" altLang="en-VN" sz="2800" b="1" dirty="0">
                <a:solidFill>
                  <a:srgbClr val="000000"/>
                </a:solidFill>
                <a:latin typeface="Times New Roman" panose="02020603050405020304" pitchFamily="18" charset="0"/>
                <a:cs typeface="Times New Roman" panose="02020603050405020304" pitchFamily="18" charset="0"/>
              </a:rPr>
              <a:t>d. </a:t>
            </a:r>
            <a:r>
              <a:rPr lang="en-US" altLang="en-VN" sz="2800" b="1" dirty="0" err="1">
                <a:solidFill>
                  <a:srgbClr val="000000"/>
                </a:solidFill>
                <a:latin typeface="Times New Roman" panose="02020603050405020304" pitchFamily="18" charset="0"/>
                <a:cs typeface="Times New Roman" panose="02020603050405020304" pitchFamily="18" charset="0"/>
              </a:rPr>
              <a:t>Năm</a:t>
            </a:r>
            <a:r>
              <a:rPr lang="en-US" altLang="en-VN" sz="2800" b="1" dirty="0">
                <a:solidFill>
                  <a:srgbClr val="000000"/>
                </a:solidFill>
                <a:latin typeface="Times New Roman" panose="02020603050405020304" pitchFamily="18" charset="0"/>
                <a:cs typeface="Times New Roman" panose="02020603050405020304" pitchFamily="18" charset="0"/>
              </a:rPr>
              <a:t> 1929</a:t>
            </a:r>
          </a:p>
        </p:txBody>
      </p:sp>
      <p:sp>
        <p:nvSpPr>
          <p:cNvPr id="3" name="Rounded Rectangle 2">
            <a:extLst>
              <a:ext uri="{FF2B5EF4-FFF2-40B4-BE49-F238E27FC236}">
                <a16:creationId xmlns:a16="http://schemas.microsoft.com/office/drawing/2014/main" id="{341A9382-D79A-DA4B-B2FE-0ED40505D693}"/>
              </a:ext>
            </a:extLst>
          </p:cNvPr>
          <p:cNvSpPr/>
          <p:nvPr/>
        </p:nvSpPr>
        <p:spPr bwMode="auto">
          <a:xfrm>
            <a:off x="10668000" y="3855621"/>
            <a:ext cx="1371600" cy="878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VN" sz="1800" b="1" i="0" u="none" strike="noStrike" cap="none" normalizeH="0" baseline="0">
              <a:ln>
                <a:noFill/>
              </a:ln>
              <a:solidFill>
                <a:schemeClr val="tx1"/>
              </a:solidFill>
              <a:effectLst/>
              <a:latin typeface="Arial" panose="020B0604020202020204" pitchFamily="34" charset="0"/>
            </a:endParaRPr>
          </a:p>
        </p:txBody>
      </p:sp>
      <p:sp>
        <p:nvSpPr>
          <p:cNvPr id="4145" name="Text Box 49">
            <a:extLst>
              <a:ext uri="{FF2B5EF4-FFF2-40B4-BE49-F238E27FC236}">
                <a16:creationId xmlns:a16="http://schemas.microsoft.com/office/drawing/2014/main" id="{4AB3F5E2-2117-9740-BF07-18C691C024A7}"/>
              </a:ext>
            </a:extLst>
          </p:cNvPr>
          <p:cNvSpPr txBox="1">
            <a:spLocks noChangeArrowheads="1"/>
          </p:cNvSpPr>
          <p:nvPr/>
        </p:nvSpPr>
        <p:spPr bwMode="auto">
          <a:xfrm>
            <a:off x="10850479" y="3940830"/>
            <a:ext cx="10066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VN" sz="4000" b="1" dirty="0">
                <a:solidFill>
                  <a:srgbClr val="000000"/>
                </a:solidFill>
                <a:latin typeface="Times New Roman" panose="02020603050405020304" pitchFamily="18" charset="0"/>
                <a:cs typeface="Times New Roman" panose="02020603050405020304" pitchFamily="18" charset="0"/>
              </a:rPr>
              <a:t>10s</a:t>
            </a:r>
          </a:p>
        </p:txBody>
      </p:sp>
      <p:sp>
        <p:nvSpPr>
          <p:cNvPr id="4" name="Rectangle 3">
            <a:extLst>
              <a:ext uri="{FF2B5EF4-FFF2-40B4-BE49-F238E27FC236}">
                <a16:creationId xmlns:a16="http://schemas.microsoft.com/office/drawing/2014/main" id="{A8F9ABEA-41B9-004D-9394-731E6DF07EF6}"/>
              </a:ext>
            </a:extLst>
          </p:cNvPr>
          <p:cNvSpPr/>
          <p:nvPr/>
        </p:nvSpPr>
        <p:spPr>
          <a:xfrm>
            <a:off x="10652771" y="3046551"/>
            <a:ext cx="146302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112"/>
                                        </p:tgtEl>
                                        <p:attrNameLst>
                                          <p:attrName>style.visibility</p:attrName>
                                        </p:attrNameLst>
                                      </p:cBhvr>
                                      <p:to>
                                        <p:strVal val="visible"/>
                                      </p:to>
                                    </p:set>
                                    <p:anim calcmode="discrete" valueType="clr">
                                      <p:cBhvr override="childStyle">
                                        <p:cTn id="15"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12"/>
                                        </p:tgtEl>
                                        <p:attrNameLst>
                                          <p:attrName>fillcolor</p:attrName>
                                        </p:attrNameLst>
                                      </p:cBhvr>
                                      <p:tavLst>
                                        <p:tav tm="0">
                                          <p:val>
                                            <p:clrVal>
                                              <a:schemeClr val="accent2"/>
                                            </p:clrVal>
                                          </p:val>
                                        </p:tav>
                                        <p:tav tm="50000">
                                          <p:val>
                                            <p:clrVal>
                                              <a:schemeClr val="hlink"/>
                                            </p:clrVal>
                                          </p:val>
                                        </p:tav>
                                      </p:tavLst>
                                    </p:anim>
                                    <p:set>
                                      <p:cBhvr>
                                        <p:cTn id="17" dur="80"/>
                                        <p:tgtEl>
                                          <p:spTgt spid="4112"/>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4146"/>
                                        </p:tgtEl>
                                        <p:attrNameLst>
                                          <p:attrName>style.visibility</p:attrName>
                                        </p:attrNameLst>
                                      </p:cBhvr>
                                      <p:to>
                                        <p:strVal val="visible"/>
                                      </p:to>
                                    </p:set>
                                    <p:anim calcmode="discrete" valueType="clr">
                                      <p:cBhvr override="childStyle">
                                        <p:cTn id="20"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4146"/>
                                        </p:tgtEl>
                                        <p:attrNameLst>
                                          <p:attrName>fillcolor</p:attrName>
                                        </p:attrNameLst>
                                      </p:cBhvr>
                                      <p:tavLst>
                                        <p:tav tm="0">
                                          <p:val>
                                            <p:clrVal>
                                              <a:schemeClr val="accent2"/>
                                            </p:clrVal>
                                          </p:val>
                                        </p:tav>
                                        <p:tav tm="50000">
                                          <p:val>
                                            <p:clrVal>
                                              <a:schemeClr val="hlink"/>
                                            </p:clrVal>
                                          </p:val>
                                        </p:tav>
                                      </p:tavLst>
                                    </p:anim>
                                    <p:set>
                                      <p:cBhvr>
                                        <p:cTn id="22"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14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55" restart="whenNotActive" fill="hold" evtFilter="cancelBubble" nodeType="interactiveSeq">
                <p:stCondLst>
                  <p:cond evt="onClick" delay="0">
                    <p:tgtEl>
                      <p:spTgt spid="411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0" presetID="3" presetClass="entr" presetSubtype="10" fill="hold" nodeType="withEffect">
                                  <p:stCondLst>
                                    <p:cond delay="0"/>
                                  </p:stCondLst>
                                  <p:childTnLst>
                                    <p:set>
                                      <p:cBhvr>
                                        <p:cTn id="61" dur="1" fill="hold">
                                          <p:stCondLst>
                                            <p:cond delay="0"/>
                                          </p:stCondLst>
                                        </p:cTn>
                                        <p:tgtEl>
                                          <p:spTgt spid="4148"/>
                                        </p:tgtEl>
                                        <p:attrNameLst>
                                          <p:attrName>style.visibility</p:attrName>
                                        </p:attrNameLst>
                                      </p:cBhvr>
                                      <p:to>
                                        <p:strVal val="visible"/>
                                      </p:to>
                                    </p:set>
                                    <p:animEffect transition="in" filter="blinds(horizontal)">
                                      <p:cBhvr>
                                        <p:cTn id="62" dur="500"/>
                                        <p:tgtEl>
                                          <p:spTgt spid="4148"/>
                                        </p:tgtEl>
                                      </p:cBhvr>
                                    </p:animEffect>
                                  </p:childTnLst>
                                </p:cTn>
                              </p:par>
                              <p:par>
                                <p:cTn id="63" presetID="22" presetClass="emph" presetSubtype="0" repeatCount="10000" fill="remove" nodeType="withEffect">
                                  <p:stCondLst>
                                    <p:cond delay="0"/>
                                  </p:stCondLst>
                                  <p:childTnLst>
                                    <p:animClr clrSpc="hsl" dir="cw">
                                      <p:cBhvr override="childStyle">
                                        <p:cTn id="64" dur="500" fill="hold"/>
                                        <p:tgtEl>
                                          <p:spTgt spid="4148"/>
                                        </p:tgtEl>
                                        <p:attrNameLst>
                                          <p:attrName>style.color</p:attrName>
                                        </p:attrNameLst>
                                      </p:cBhvr>
                                      <p:by>
                                        <p:hsl h="-7200000" s="0" l="0"/>
                                      </p:by>
                                    </p:animClr>
                                    <p:animClr clrSpc="hsl" dir="cw">
                                      <p:cBhvr>
                                        <p:cTn id="65" dur="500" fill="hold"/>
                                        <p:tgtEl>
                                          <p:spTgt spid="4148"/>
                                        </p:tgtEl>
                                        <p:attrNameLst>
                                          <p:attrName>fillcolor</p:attrName>
                                        </p:attrNameLst>
                                      </p:cBhvr>
                                      <p:by>
                                        <p:hsl h="-7200000" s="0" l="0"/>
                                      </p:by>
                                    </p:animClr>
                                    <p:animClr clrSpc="hsl" dir="cw">
                                      <p:cBhvr>
                                        <p:cTn id="66" dur="500" fill="hold"/>
                                        <p:tgtEl>
                                          <p:spTgt spid="4148"/>
                                        </p:tgtEl>
                                        <p:attrNameLst>
                                          <p:attrName>stroke.color</p:attrName>
                                        </p:attrNameLst>
                                      </p:cBhvr>
                                      <p:by>
                                        <p:hsl h="-7200000" s="0" l="0"/>
                                      </p:by>
                                    </p:animClr>
                                    <p:set>
                                      <p:cBhvr>
                                        <p:cTn id="67" dur="500" fill="hold"/>
                                        <p:tgtEl>
                                          <p:spTgt spid="4148"/>
                                        </p:tgtEl>
                                        <p:attrNameLst>
                                          <p:attrName>fill.type</p:attrName>
                                        </p:attrNameLst>
                                      </p:cBhvr>
                                      <p:to>
                                        <p:strVal val="solid"/>
                                      </p:to>
                                    </p:set>
                                  </p:childTnLst>
                                </p:cTn>
                              </p:par>
                              <p:par>
                                <p:cTn id="68" presetID="22" presetClass="emph" presetSubtype="0" repeatCount="10000" fill="remove" nodeType="withEffect">
                                  <p:stCondLst>
                                    <p:cond delay="0"/>
                                  </p:stCondLst>
                                  <p:childTnLst>
                                    <p:animClr clrSpc="hsl" dir="cw">
                                      <p:cBhvr override="childStyle">
                                        <p:cTn id="69" dur="500" fill="hold"/>
                                        <p:tgtEl>
                                          <p:spTgt spid="4147"/>
                                        </p:tgtEl>
                                        <p:attrNameLst>
                                          <p:attrName>style.color</p:attrName>
                                        </p:attrNameLst>
                                      </p:cBhvr>
                                      <p:by>
                                        <p:hsl h="-7200000" s="0" l="0"/>
                                      </p:by>
                                    </p:animClr>
                                    <p:animClr clrSpc="hsl" dir="cw">
                                      <p:cBhvr>
                                        <p:cTn id="70" dur="500" fill="hold"/>
                                        <p:tgtEl>
                                          <p:spTgt spid="4147"/>
                                        </p:tgtEl>
                                        <p:attrNameLst>
                                          <p:attrName>fillcolor</p:attrName>
                                        </p:attrNameLst>
                                      </p:cBhvr>
                                      <p:by>
                                        <p:hsl h="-7200000" s="0" l="0"/>
                                      </p:by>
                                    </p:animClr>
                                    <p:animClr clrSpc="hsl" dir="cw">
                                      <p:cBhvr>
                                        <p:cTn id="71" dur="500" fill="hold"/>
                                        <p:tgtEl>
                                          <p:spTgt spid="4147"/>
                                        </p:tgtEl>
                                        <p:attrNameLst>
                                          <p:attrName>stroke.color</p:attrName>
                                        </p:attrNameLst>
                                      </p:cBhvr>
                                      <p:by>
                                        <p:hsl h="-7200000" s="0" l="0"/>
                                      </p:by>
                                    </p:animClr>
                                    <p:set>
                                      <p:cBhvr>
                                        <p:cTn id="72"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r="-2000"/>
          </a:stretch>
        </a:blipFill>
        <a:effectLst/>
      </p:bgPr>
    </p:bg>
    <p:spTree>
      <p:nvGrpSpPr>
        <p:cNvPr id="1" name="Shape 2411"/>
        <p:cNvGrpSpPr/>
        <p:nvPr/>
      </p:nvGrpSpPr>
      <p:grpSpPr>
        <a:xfrm>
          <a:off x="0" y="0"/>
          <a:ext cx="0" cy="0"/>
          <a:chOff x="0" y="0"/>
          <a:chExt cx="0" cy="0"/>
        </a:xfrm>
      </p:grpSpPr>
      <p:sp>
        <p:nvSpPr>
          <p:cNvPr id="28" name="Rectangle 27">
            <a:extLst>
              <a:ext uri="{FF2B5EF4-FFF2-40B4-BE49-F238E27FC236}">
                <a16:creationId xmlns:a16="http://schemas.microsoft.com/office/drawing/2014/main" id="{E94D1D06-2725-4C4D-9B47-6C0397B02C85}"/>
              </a:ext>
            </a:extLst>
          </p:cNvPr>
          <p:cNvSpPr/>
          <p:nvPr/>
        </p:nvSpPr>
        <p:spPr>
          <a:xfrm>
            <a:off x="251301" y="1680484"/>
            <a:ext cx="7197612" cy="523220"/>
          </a:xfrm>
          <a:prstGeom prst="rect">
            <a:avLst/>
          </a:prstGeom>
        </p:spPr>
        <p:txBody>
          <a:bodyPr wrap="none">
            <a:spAutoFit/>
          </a:bodyPr>
          <a:lstStyle/>
          <a:p>
            <a:pPr algn="ctr"/>
            <a:r>
              <a:rPr lang="en-US" altLang="en-US" sz="2800" b="1" dirty="0">
                <a:solidFill>
                  <a:srgbClr val="0070C0"/>
                </a:solidFill>
                <a:latin typeface="Times New Roman" panose="02020603050405020304" pitchFamily="18" charset="0"/>
              </a:rPr>
              <a:t>II. TÂN VIỆT CÁCH MẠNG ĐẢNG (7/1928)</a:t>
            </a:r>
          </a:p>
        </p:txBody>
      </p:sp>
      <p:sp>
        <p:nvSpPr>
          <p:cNvPr id="29" name="Rectangle 28">
            <a:extLst>
              <a:ext uri="{FF2B5EF4-FFF2-40B4-BE49-F238E27FC236}">
                <a16:creationId xmlns:a16="http://schemas.microsoft.com/office/drawing/2014/main" id="{1E656983-D663-1143-BFD8-E420D7779D40}"/>
              </a:ext>
            </a:extLst>
          </p:cNvPr>
          <p:cNvSpPr/>
          <p:nvPr/>
        </p:nvSpPr>
        <p:spPr>
          <a:xfrm>
            <a:off x="379638" y="603266"/>
            <a:ext cx="10411327" cy="1077218"/>
          </a:xfrm>
          <a:prstGeom prst="rect">
            <a:avLst/>
          </a:prstGeom>
        </p:spPr>
        <p:txBody>
          <a:bodyPr wrap="square">
            <a:spAutoFit/>
          </a:bodyPr>
          <a:lstStyle/>
          <a:p>
            <a:pPr lvl="0" algn="ctr">
              <a:defRPr/>
            </a:pPr>
            <a:r>
              <a:rPr lang="en-US" altLang="en-US" sz="3200" b="1" kern="0" dirty="0" err="1">
                <a:solidFill>
                  <a:srgbClr val="C00000"/>
                </a:solidFill>
                <a:latin typeface="Times New Roman" pitchFamily="18" charset="0"/>
              </a:rPr>
              <a:t>Bài</a:t>
            </a:r>
            <a:r>
              <a:rPr lang="en-US" altLang="en-US" sz="3200" b="1" kern="0" dirty="0">
                <a:solidFill>
                  <a:srgbClr val="C00000"/>
                </a:solidFill>
                <a:latin typeface="Times New Roman" pitchFamily="18" charset="0"/>
              </a:rPr>
              <a:t> 17: CÁCH MẠNG VIỆT NAM TRƯỚC KHI </a:t>
            </a:r>
          </a:p>
          <a:p>
            <a:pPr lvl="0" algn="ctr">
              <a:defRPr/>
            </a:pPr>
            <a:r>
              <a:rPr lang="en-US" altLang="en-US" sz="3200" b="1" kern="0" dirty="0">
                <a:solidFill>
                  <a:srgbClr val="C00000"/>
                </a:solidFill>
                <a:latin typeface="Times New Roman" pitchFamily="18" charset="0"/>
              </a:rPr>
              <a:t>ĐẢNG CỘNG SẢN RA ĐỜI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B1030C14-729B-4346-B590-C8B60ED42EED}"/>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098" name="AutoShape 2">
            <a:extLst>
              <a:ext uri="{FF2B5EF4-FFF2-40B4-BE49-F238E27FC236}">
                <a16:creationId xmlns:a16="http://schemas.microsoft.com/office/drawing/2014/main" id="{288F09B0-53C1-9A44-A468-D797C8C5DD4A}"/>
              </a:ext>
            </a:extLst>
          </p:cNvPr>
          <p:cNvSpPr>
            <a:spLocks noChangeArrowheads="1"/>
          </p:cNvSpPr>
          <p:nvPr/>
        </p:nvSpPr>
        <p:spPr bwMode="auto">
          <a:xfrm>
            <a:off x="0" y="228600"/>
            <a:ext cx="121920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pic>
        <p:nvPicPr>
          <p:cNvPr id="4099" name="Picture 3">
            <a:extLst>
              <a:ext uri="{FF2B5EF4-FFF2-40B4-BE49-F238E27FC236}">
                <a16:creationId xmlns:a16="http://schemas.microsoft.com/office/drawing/2014/main" id="{FA37070B-076A-EF47-BB57-CAD955B89C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100AFEC-29A0-2247-89E1-412E2FCB9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88CF60AB-A6B3-664F-A084-D3F487C6B04D}"/>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A9F7CE63-3243-3D40-BE6B-8CBE378EE3EF}"/>
              </a:ext>
            </a:extLst>
          </p:cNvPr>
          <p:cNvSpPr>
            <a:spLocks noChangeArrowheads="1"/>
          </p:cNvSpPr>
          <p:nvPr/>
        </p:nvSpPr>
        <p:spPr bwMode="auto">
          <a:xfrm>
            <a:off x="4388063" y="1630210"/>
            <a:ext cx="3526345" cy="66881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9D14647F-947E-094F-A6BC-D188EE923254}"/>
              </a:ext>
            </a:extLst>
          </p:cNvPr>
          <p:cNvSpPr>
            <a:spLocks noChangeArrowheads="1"/>
          </p:cNvSpPr>
          <p:nvPr/>
        </p:nvSpPr>
        <p:spPr bwMode="auto">
          <a:xfrm>
            <a:off x="4539916" y="1675357"/>
            <a:ext cx="3232483" cy="519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F21B4A68-115F-594A-A9E9-8AB2AF11D68F}"/>
              </a:ext>
            </a:extLst>
          </p:cNvPr>
          <p:cNvSpPr txBox="1">
            <a:spLocks noChangeArrowheads="1"/>
          </p:cNvSpPr>
          <p:nvPr/>
        </p:nvSpPr>
        <p:spPr bwMode="auto">
          <a:xfrm>
            <a:off x="5006140" y="1637301"/>
            <a:ext cx="210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dirty="0" err="1">
                <a:solidFill>
                  <a:srgbClr val="000000"/>
                </a:solidFill>
                <a:latin typeface="Times New Roman" panose="02020603050405020304" pitchFamily="18" charset="0"/>
                <a:cs typeface="Times New Roman" panose="02020603050405020304" pitchFamily="18" charset="0"/>
              </a:rPr>
              <a:t>Câu</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hỏi</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số</a:t>
            </a:r>
            <a:r>
              <a:rPr lang="en-US" altLang="en-VN" sz="2800" dirty="0">
                <a:solidFill>
                  <a:srgbClr val="000000"/>
                </a:solidFill>
                <a:latin typeface="Times New Roman" panose="02020603050405020304" pitchFamily="18" charset="0"/>
                <a:cs typeface="Times New Roman" panose="02020603050405020304" pitchFamily="18" charset="0"/>
              </a:rPr>
              <a:t> 2</a:t>
            </a:r>
          </a:p>
        </p:txBody>
      </p:sp>
      <p:sp>
        <p:nvSpPr>
          <p:cNvPr id="4108" name="WordArt 12">
            <a:extLst>
              <a:ext uri="{FF2B5EF4-FFF2-40B4-BE49-F238E27FC236}">
                <a16:creationId xmlns:a16="http://schemas.microsoft.com/office/drawing/2014/main" id="{93636E9F-AD49-5348-A699-FC40DF60F701}"/>
              </a:ext>
            </a:extLst>
          </p:cNvPr>
          <p:cNvSpPr>
            <a:spLocks noChangeArrowheads="1" noChangeShapeType="1" noTextEdit="1"/>
          </p:cNvSpPr>
          <p:nvPr/>
        </p:nvSpPr>
        <p:spPr bwMode="auto">
          <a:xfrm>
            <a:off x="2557463" y="1701256"/>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a16="http://schemas.microsoft.com/office/drawing/2014/main" id="{C04B7E08-FACC-154E-8423-C131C19DAA05}"/>
              </a:ext>
            </a:extLst>
          </p:cNvPr>
          <p:cNvSpPr>
            <a:spLocks noChangeArrowheads="1" noChangeShapeType="1" noTextEdit="1"/>
          </p:cNvSpPr>
          <p:nvPr/>
        </p:nvSpPr>
        <p:spPr bwMode="auto">
          <a:xfrm>
            <a:off x="8339137" y="1751013"/>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4110" name="Picture 14">
            <a:extLst>
              <a:ext uri="{FF2B5EF4-FFF2-40B4-BE49-F238E27FC236}">
                <a16:creationId xmlns:a16="http://schemas.microsoft.com/office/drawing/2014/main" id="{948C65D3-4D15-B548-841C-5C865B8D083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6719A7CF-8B40-5243-B2CA-30ACD4B5FE3F}"/>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059732" y="4876801"/>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159A6D79-6BA8-F148-A02E-0C865D0095A1}"/>
              </a:ext>
            </a:extLst>
          </p:cNvPr>
          <p:cNvSpPr txBox="1">
            <a:spLocks noChangeArrowheads="1"/>
          </p:cNvSpPr>
          <p:nvPr/>
        </p:nvSpPr>
        <p:spPr bwMode="auto">
          <a:xfrm>
            <a:off x="1545507" y="2567295"/>
            <a:ext cx="90991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b="1" dirty="0" err="1">
                <a:solidFill>
                  <a:srgbClr val="FF0000"/>
                </a:solidFill>
                <a:latin typeface="Arial" panose="020B0604020202020204" pitchFamily="34" charset="0"/>
              </a:rPr>
              <a:t>Thành</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phần</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của</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Tân</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Việt</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Cách</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mạng</a:t>
            </a:r>
            <a:r>
              <a:rPr lang="en-US" altLang="en-VN" sz="2800" b="1" dirty="0">
                <a:solidFill>
                  <a:srgbClr val="FF0000"/>
                </a:solidFill>
                <a:latin typeface="Arial" panose="020B0604020202020204" pitchFamily="34" charset="0"/>
              </a:rPr>
              <a:t> </a:t>
            </a:r>
            <a:r>
              <a:rPr lang="en-US" altLang="en-VN" sz="2800" b="1" dirty="0" err="1">
                <a:solidFill>
                  <a:srgbClr val="FF0000"/>
                </a:solidFill>
                <a:latin typeface="Arial" panose="020B0604020202020204" pitchFamily="34" charset="0"/>
              </a:rPr>
              <a:t>đảng</a:t>
            </a:r>
            <a:r>
              <a:rPr lang="en-US" altLang="en-VN" sz="2800" b="1" dirty="0">
                <a:solidFill>
                  <a:srgbClr val="FF0000"/>
                </a:solidFill>
                <a:latin typeface="Arial" panose="020B0604020202020204" pitchFamily="34" charset="0"/>
              </a:rPr>
              <a:t> bao </a:t>
            </a:r>
            <a:r>
              <a:rPr lang="en-US" altLang="en-VN" sz="2800" b="1" dirty="0" err="1">
                <a:solidFill>
                  <a:srgbClr val="FF0000"/>
                </a:solidFill>
                <a:latin typeface="Arial" panose="020B0604020202020204" pitchFamily="34" charset="0"/>
              </a:rPr>
              <a:t>gồm</a:t>
            </a:r>
            <a:r>
              <a:rPr lang="en-US" altLang="en-VN" sz="2800" b="1" dirty="0">
                <a:solidFill>
                  <a:srgbClr val="FF0000"/>
                </a:solidFill>
                <a:latin typeface="Arial" panose="020B0604020202020204" pitchFamily="34" charset="0"/>
              </a:rPr>
              <a:t>:</a:t>
            </a:r>
          </a:p>
        </p:txBody>
      </p:sp>
      <p:sp>
        <p:nvSpPr>
          <p:cNvPr id="4114" name="Text Box 18">
            <a:extLst>
              <a:ext uri="{FF2B5EF4-FFF2-40B4-BE49-F238E27FC236}">
                <a16:creationId xmlns:a16="http://schemas.microsoft.com/office/drawing/2014/main" id="{550A9C86-96B5-AB4E-A1B8-BC20B9B62A5D}"/>
              </a:ext>
            </a:extLst>
          </p:cNvPr>
          <p:cNvSpPr txBox="1">
            <a:spLocks noChangeArrowheads="1"/>
          </p:cNvSpPr>
          <p:nvPr/>
        </p:nvSpPr>
        <p:spPr bwMode="auto">
          <a:xfrm>
            <a:off x="665209" y="6096000"/>
            <a:ext cx="1374094"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627E1618-7D7B-F947-87A4-CC6C8B6B45C4}"/>
              </a:ext>
            </a:extLst>
          </p:cNvPr>
          <p:cNvGrpSpPr>
            <a:grpSpLocks/>
          </p:cNvGrpSpPr>
          <p:nvPr/>
        </p:nvGrpSpPr>
        <p:grpSpPr bwMode="auto">
          <a:xfrm>
            <a:off x="10680917" y="5029200"/>
            <a:ext cx="1370012" cy="1295400"/>
            <a:chOff x="4574" y="3342"/>
            <a:chExt cx="960" cy="912"/>
          </a:xfrm>
        </p:grpSpPr>
        <p:sp>
          <p:nvSpPr>
            <p:cNvPr id="4116" name="AutoShape 20">
              <a:extLst>
                <a:ext uri="{FF2B5EF4-FFF2-40B4-BE49-F238E27FC236}">
                  <a16:creationId xmlns:a16="http://schemas.microsoft.com/office/drawing/2014/main" id="{60556B31-21A8-1E48-B62F-870F5A4773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CBD37338-88F0-8C44-85CE-5501651FE2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1</a:t>
              </a:r>
            </a:p>
          </p:txBody>
        </p:sp>
      </p:grpSp>
      <p:grpSp>
        <p:nvGrpSpPr>
          <p:cNvPr id="4118" name="Group 22">
            <a:extLst>
              <a:ext uri="{FF2B5EF4-FFF2-40B4-BE49-F238E27FC236}">
                <a16:creationId xmlns:a16="http://schemas.microsoft.com/office/drawing/2014/main" id="{C76CA883-2387-344A-9B1B-E79A3020451B}"/>
              </a:ext>
            </a:extLst>
          </p:cNvPr>
          <p:cNvGrpSpPr>
            <a:grpSpLocks/>
          </p:cNvGrpSpPr>
          <p:nvPr/>
        </p:nvGrpSpPr>
        <p:grpSpPr bwMode="auto">
          <a:xfrm>
            <a:off x="10680917" y="5029200"/>
            <a:ext cx="1370012" cy="1295400"/>
            <a:chOff x="4574" y="3342"/>
            <a:chExt cx="960" cy="912"/>
          </a:xfrm>
        </p:grpSpPr>
        <p:sp>
          <p:nvSpPr>
            <p:cNvPr id="4119" name="AutoShape 23">
              <a:extLst>
                <a:ext uri="{FF2B5EF4-FFF2-40B4-BE49-F238E27FC236}">
                  <a16:creationId xmlns:a16="http://schemas.microsoft.com/office/drawing/2014/main" id="{B44566B8-AAB4-FB48-8B7C-EAA45562FC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A4A84761-5936-A746-B93A-1D653C5694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2</a:t>
              </a:r>
            </a:p>
          </p:txBody>
        </p:sp>
      </p:grpSp>
      <p:grpSp>
        <p:nvGrpSpPr>
          <p:cNvPr id="4121" name="Group 25">
            <a:extLst>
              <a:ext uri="{FF2B5EF4-FFF2-40B4-BE49-F238E27FC236}">
                <a16:creationId xmlns:a16="http://schemas.microsoft.com/office/drawing/2014/main" id="{CC35D36C-13EE-CF42-80AC-DDC71AC35F42}"/>
              </a:ext>
            </a:extLst>
          </p:cNvPr>
          <p:cNvGrpSpPr>
            <a:grpSpLocks/>
          </p:cNvGrpSpPr>
          <p:nvPr/>
        </p:nvGrpSpPr>
        <p:grpSpPr bwMode="auto">
          <a:xfrm>
            <a:off x="10680917" y="5029200"/>
            <a:ext cx="1370012" cy="1295400"/>
            <a:chOff x="4574" y="3342"/>
            <a:chExt cx="960" cy="912"/>
          </a:xfrm>
        </p:grpSpPr>
        <p:sp>
          <p:nvSpPr>
            <p:cNvPr id="4122" name="AutoShape 26">
              <a:extLst>
                <a:ext uri="{FF2B5EF4-FFF2-40B4-BE49-F238E27FC236}">
                  <a16:creationId xmlns:a16="http://schemas.microsoft.com/office/drawing/2014/main" id="{05225936-B9C4-7E42-AEAC-810B439B49D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F3AD15A1-1F16-784B-9B87-24A209F15A9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3</a:t>
              </a:r>
            </a:p>
          </p:txBody>
        </p:sp>
      </p:grpSp>
      <p:grpSp>
        <p:nvGrpSpPr>
          <p:cNvPr id="4124" name="Group 28">
            <a:extLst>
              <a:ext uri="{FF2B5EF4-FFF2-40B4-BE49-F238E27FC236}">
                <a16:creationId xmlns:a16="http://schemas.microsoft.com/office/drawing/2014/main" id="{7CFD90C8-530F-0F4A-9071-71D9B77C0994}"/>
              </a:ext>
            </a:extLst>
          </p:cNvPr>
          <p:cNvGrpSpPr>
            <a:grpSpLocks/>
          </p:cNvGrpSpPr>
          <p:nvPr/>
        </p:nvGrpSpPr>
        <p:grpSpPr bwMode="auto">
          <a:xfrm>
            <a:off x="10680917" y="5029200"/>
            <a:ext cx="1370012" cy="1295400"/>
            <a:chOff x="4574" y="3342"/>
            <a:chExt cx="960" cy="912"/>
          </a:xfrm>
        </p:grpSpPr>
        <p:sp>
          <p:nvSpPr>
            <p:cNvPr id="4125" name="AutoShape 29">
              <a:extLst>
                <a:ext uri="{FF2B5EF4-FFF2-40B4-BE49-F238E27FC236}">
                  <a16:creationId xmlns:a16="http://schemas.microsoft.com/office/drawing/2014/main" id="{416C398D-E3EE-6E48-AD72-86AD967D969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85A10FF9-AB1F-8E4E-A0AC-F460BA1241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4</a:t>
              </a:r>
            </a:p>
          </p:txBody>
        </p:sp>
      </p:grpSp>
      <p:grpSp>
        <p:nvGrpSpPr>
          <p:cNvPr id="4127" name="Group 31">
            <a:extLst>
              <a:ext uri="{FF2B5EF4-FFF2-40B4-BE49-F238E27FC236}">
                <a16:creationId xmlns:a16="http://schemas.microsoft.com/office/drawing/2014/main" id="{9AED8034-F558-0745-97A1-1BF5856059E4}"/>
              </a:ext>
            </a:extLst>
          </p:cNvPr>
          <p:cNvGrpSpPr>
            <a:grpSpLocks/>
          </p:cNvGrpSpPr>
          <p:nvPr/>
        </p:nvGrpSpPr>
        <p:grpSpPr bwMode="auto">
          <a:xfrm>
            <a:off x="10680917" y="5029200"/>
            <a:ext cx="1370012" cy="1295400"/>
            <a:chOff x="4574" y="3342"/>
            <a:chExt cx="960" cy="912"/>
          </a:xfrm>
        </p:grpSpPr>
        <p:sp>
          <p:nvSpPr>
            <p:cNvPr id="4128" name="AutoShape 32">
              <a:extLst>
                <a:ext uri="{FF2B5EF4-FFF2-40B4-BE49-F238E27FC236}">
                  <a16:creationId xmlns:a16="http://schemas.microsoft.com/office/drawing/2014/main" id="{7FB346A1-9EFC-894F-9596-288E05CC4B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00D0D602-2972-4E41-BE40-2B41CDB880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5</a:t>
              </a:r>
            </a:p>
          </p:txBody>
        </p:sp>
      </p:grpSp>
      <p:grpSp>
        <p:nvGrpSpPr>
          <p:cNvPr id="4130" name="Group 34">
            <a:extLst>
              <a:ext uri="{FF2B5EF4-FFF2-40B4-BE49-F238E27FC236}">
                <a16:creationId xmlns:a16="http://schemas.microsoft.com/office/drawing/2014/main" id="{8AC4CF76-98AF-1F45-BB01-DE25A754687F}"/>
              </a:ext>
            </a:extLst>
          </p:cNvPr>
          <p:cNvGrpSpPr>
            <a:grpSpLocks/>
          </p:cNvGrpSpPr>
          <p:nvPr/>
        </p:nvGrpSpPr>
        <p:grpSpPr bwMode="auto">
          <a:xfrm>
            <a:off x="10680917" y="5029200"/>
            <a:ext cx="1370012" cy="1295400"/>
            <a:chOff x="4574" y="3342"/>
            <a:chExt cx="960" cy="912"/>
          </a:xfrm>
        </p:grpSpPr>
        <p:sp>
          <p:nvSpPr>
            <p:cNvPr id="4131" name="AutoShape 35">
              <a:extLst>
                <a:ext uri="{FF2B5EF4-FFF2-40B4-BE49-F238E27FC236}">
                  <a16:creationId xmlns:a16="http://schemas.microsoft.com/office/drawing/2014/main" id="{34BEC33A-C6B2-0645-A8AD-E655DE48E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33BF81F0-1B34-1542-87BA-647D8EF1735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6</a:t>
              </a:r>
            </a:p>
          </p:txBody>
        </p:sp>
      </p:grpSp>
      <p:grpSp>
        <p:nvGrpSpPr>
          <p:cNvPr id="4133" name="Group 37">
            <a:extLst>
              <a:ext uri="{FF2B5EF4-FFF2-40B4-BE49-F238E27FC236}">
                <a16:creationId xmlns:a16="http://schemas.microsoft.com/office/drawing/2014/main" id="{2B9A81E8-B857-D143-BA43-FBE4C92348C3}"/>
              </a:ext>
            </a:extLst>
          </p:cNvPr>
          <p:cNvGrpSpPr>
            <a:grpSpLocks/>
          </p:cNvGrpSpPr>
          <p:nvPr/>
        </p:nvGrpSpPr>
        <p:grpSpPr bwMode="auto">
          <a:xfrm>
            <a:off x="10680917" y="5029200"/>
            <a:ext cx="1370012" cy="1295400"/>
            <a:chOff x="4574" y="3342"/>
            <a:chExt cx="960" cy="912"/>
          </a:xfrm>
        </p:grpSpPr>
        <p:sp>
          <p:nvSpPr>
            <p:cNvPr id="4134" name="AutoShape 38">
              <a:extLst>
                <a:ext uri="{FF2B5EF4-FFF2-40B4-BE49-F238E27FC236}">
                  <a16:creationId xmlns:a16="http://schemas.microsoft.com/office/drawing/2014/main" id="{3A328B8B-1EB8-674B-B0AC-15D11C0CBB2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95DC84BF-0BE2-E448-A1C9-D4A250AE43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7</a:t>
              </a:r>
            </a:p>
          </p:txBody>
        </p:sp>
      </p:grpSp>
      <p:grpSp>
        <p:nvGrpSpPr>
          <p:cNvPr id="4136" name="Group 40">
            <a:extLst>
              <a:ext uri="{FF2B5EF4-FFF2-40B4-BE49-F238E27FC236}">
                <a16:creationId xmlns:a16="http://schemas.microsoft.com/office/drawing/2014/main" id="{9EC8F9C5-411B-A44E-AEEE-B6A0E52539B3}"/>
              </a:ext>
            </a:extLst>
          </p:cNvPr>
          <p:cNvGrpSpPr>
            <a:grpSpLocks/>
          </p:cNvGrpSpPr>
          <p:nvPr/>
        </p:nvGrpSpPr>
        <p:grpSpPr bwMode="auto">
          <a:xfrm>
            <a:off x="10680917" y="5029200"/>
            <a:ext cx="1370012" cy="1295400"/>
            <a:chOff x="4574" y="3342"/>
            <a:chExt cx="960" cy="912"/>
          </a:xfrm>
        </p:grpSpPr>
        <p:sp>
          <p:nvSpPr>
            <p:cNvPr id="4137" name="AutoShape 41">
              <a:extLst>
                <a:ext uri="{FF2B5EF4-FFF2-40B4-BE49-F238E27FC236}">
                  <a16:creationId xmlns:a16="http://schemas.microsoft.com/office/drawing/2014/main" id="{F4174C6C-4ABD-1C47-B6EF-A64B9854CB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4D50B0B1-5DEF-4441-96C9-6AA6BAE5C1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8</a:t>
              </a:r>
            </a:p>
          </p:txBody>
        </p:sp>
      </p:grpSp>
      <p:grpSp>
        <p:nvGrpSpPr>
          <p:cNvPr id="4139" name="Group 43">
            <a:extLst>
              <a:ext uri="{FF2B5EF4-FFF2-40B4-BE49-F238E27FC236}">
                <a16:creationId xmlns:a16="http://schemas.microsoft.com/office/drawing/2014/main" id="{EEEF3865-FF23-C046-A247-05040DE68178}"/>
              </a:ext>
            </a:extLst>
          </p:cNvPr>
          <p:cNvGrpSpPr>
            <a:grpSpLocks/>
          </p:cNvGrpSpPr>
          <p:nvPr/>
        </p:nvGrpSpPr>
        <p:grpSpPr bwMode="auto">
          <a:xfrm>
            <a:off x="10680917" y="5029200"/>
            <a:ext cx="1370012" cy="1295400"/>
            <a:chOff x="4574" y="3342"/>
            <a:chExt cx="960" cy="912"/>
          </a:xfrm>
        </p:grpSpPr>
        <p:sp>
          <p:nvSpPr>
            <p:cNvPr id="4140" name="AutoShape 44">
              <a:extLst>
                <a:ext uri="{FF2B5EF4-FFF2-40B4-BE49-F238E27FC236}">
                  <a16:creationId xmlns:a16="http://schemas.microsoft.com/office/drawing/2014/main" id="{FC6BAB65-9CF8-F84D-A9CE-C714B2AF6B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4823EB90-883D-754E-B0C1-4C9499DEC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9</a:t>
              </a:r>
            </a:p>
          </p:txBody>
        </p:sp>
      </p:grpSp>
      <p:grpSp>
        <p:nvGrpSpPr>
          <p:cNvPr id="4142" name="Group 46">
            <a:extLst>
              <a:ext uri="{FF2B5EF4-FFF2-40B4-BE49-F238E27FC236}">
                <a16:creationId xmlns:a16="http://schemas.microsoft.com/office/drawing/2014/main" id="{4E4F86E9-99D7-0045-90B0-79A9CD707FCD}"/>
              </a:ext>
            </a:extLst>
          </p:cNvPr>
          <p:cNvGrpSpPr>
            <a:grpSpLocks/>
          </p:cNvGrpSpPr>
          <p:nvPr/>
        </p:nvGrpSpPr>
        <p:grpSpPr bwMode="auto">
          <a:xfrm>
            <a:off x="10679329" y="5027613"/>
            <a:ext cx="1371600" cy="1295400"/>
            <a:chOff x="4574" y="3342"/>
            <a:chExt cx="960" cy="912"/>
          </a:xfrm>
        </p:grpSpPr>
        <p:sp>
          <p:nvSpPr>
            <p:cNvPr id="4143" name="AutoShape 47">
              <a:extLst>
                <a:ext uri="{FF2B5EF4-FFF2-40B4-BE49-F238E27FC236}">
                  <a16:creationId xmlns:a16="http://schemas.microsoft.com/office/drawing/2014/main" id="{0100C91E-9EDE-9B4F-ABB3-8924DBD0DD4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04A3EB56-92EC-834B-8B62-18A9844924F9}"/>
                </a:ext>
              </a:extLst>
            </p:cNvPr>
            <p:cNvSpPr txBox="1">
              <a:spLocks noChangeArrowheads="1"/>
            </p:cNvSpPr>
            <p:nvPr/>
          </p:nvSpPr>
          <p:spPr bwMode="auto">
            <a:xfrm>
              <a:off x="4828" y="359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2000" b="1" dirty="0" err="1">
                  <a:solidFill>
                    <a:srgbClr val="FFFFFF"/>
                  </a:solidFill>
                  <a:latin typeface=".VnTime" pitchFamily="34" charset="0"/>
                </a:rPr>
                <a:t>Hết</a:t>
              </a:r>
              <a:r>
                <a:rPr lang="en-US" altLang="en-VN" sz="2000" b="1" dirty="0">
                  <a:solidFill>
                    <a:srgbClr val="FFFFFF"/>
                  </a:solidFill>
                  <a:latin typeface=".VnTime" pitchFamily="34" charset="0"/>
                </a:rPr>
                <a:t> </a:t>
              </a:r>
              <a:r>
                <a:rPr lang="en-US" altLang="en-VN" sz="2000" b="1" dirty="0" err="1">
                  <a:solidFill>
                    <a:srgbClr val="FFFFFF"/>
                  </a:solidFill>
                  <a:latin typeface=".VnTime" pitchFamily="34" charset="0"/>
                </a:rPr>
                <a:t>giờ</a:t>
              </a:r>
              <a:endParaRPr lang="en-US" altLang="en-VN" sz="2000" b="1" dirty="0">
                <a:solidFill>
                  <a:srgbClr val="FFFFFF"/>
                </a:solidFill>
                <a:latin typeface=".VnTime" pitchFamily="34" charset="0"/>
              </a:endParaRPr>
            </a:p>
          </p:txBody>
        </p:sp>
      </p:grpSp>
      <p:sp>
        <p:nvSpPr>
          <p:cNvPr id="4148" name="AutoShape 52">
            <a:extLst>
              <a:ext uri="{FF2B5EF4-FFF2-40B4-BE49-F238E27FC236}">
                <a16:creationId xmlns:a16="http://schemas.microsoft.com/office/drawing/2014/main" id="{99195ABA-BF45-2F4F-A833-95808E5A9F04}"/>
              </a:ext>
            </a:extLst>
          </p:cNvPr>
          <p:cNvSpPr>
            <a:spLocks noChangeArrowheads="1"/>
          </p:cNvSpPr>
          <p:nvPr/>
        </p:nvSpPr>
        <p:spPr bwMode="auto">
          <a:xfrm>
            <a:off x="3467100" y="5567948"/>
            <a:ext cx="5853362"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146" name="Text Box 50">
            <a:extLst>
              <a:ext uri="{FF2B5EF4-FFF2-40B4-BE49-F238E27FC236}">
                <a16:creationId xmlns:a16="http://schemas.microsoft.com/office/drawing/2014/main" id="{44E367EB-13B9-714E-AEB3-843E5F5FA06D}"/>
              </a:ext>
            </a:extLst>
          </p:cNvPr>
          <p:cNvSpPr txBox="1">
            <a:spLocks noChangeArrowheads="1"/>
          </p:cNvSpPr>
          <p:nvPr/>
        </p:nvSpPr>
        <p:spPr bwMode="auto">
          <a:xfrm>
            <a:off x="3467099" y="3645812"/>
            <a:ext cx="58533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A. Tiểu tư sản trí thức.</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B. Học sinh, sinh viên.</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C. Trí thức và tư sản dân tộc.</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D. Trí thức và thanh niên tiểu tư sản.</a:t>
            </a:r>
          </a:p>
        </p:txBody>
      </p:sp>
      <p:sp>
        <p:nvSpPr>
          <p:cNvPr id="3" name="Rounded Rectangle 2">
            <a:extLst>
              <a:ext uri="{FF2B5EF4-FFF2-40B4-BE49-F238E27FC236}">
                <a16:creationId xmlns:a16="http://schemas.microsoft.com/office/drawing/2014/main" id="{341A9382-D79A-DA4B-B2FE-0ED40505D693}"/>
              </a:ext>
            </a:extLst>
          </p:cNvPr>
          <p:cNvSpPr/>
          <p:nvPr/>
        </p:nvSpPr>
        <p:spPr bwMode="auto">
          <a:xfrm>
            <a:off x="10668000" y="3855621"/>
            <a:ext cx="1371600" cy="878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VN" sz="1800" b="1" i="0" u="none" strike="noStrike" cap="none" normalizeH="0" baseline="0">
              <a:ln>
                <a:noFill/>
              </a:ln>
              <a:solidFill>
                <a:schemeClr val="tx1"/>
              </a:solidFill>
              <a:effectLst/>
              <a:latin typeface="Arial" panose="020B0604020202020204" pitchFamily="34" charset="0"/>
            </a:endParaRPr>
          </a:p>
        </p:txBody>
      </p:sp>
      <p:sp>
        <p:nvSpPr>
          <p:cNvPr id="4145" name="Text Box 49">
            <a:extLst>
              <a:ext uri="{FF2B5EF4-FFF2-40B4-BE49-F238E27FC236}">
                <a16:creationId xmlns:a16="http://schemas.microsoft.com/office/drawing/2014/main" id="{4AB3F5E2-2117-9740-BF07-18C691C024A7}"/>
              </a:ext>
            </a:extLst>
          </p:cNvPr>
          <p:cNvSpPr txBox="1">
            <a:spLocks noChangeArrowheads="1"/>
          </p:cNvSpPr>
          <p:nvPr/>
        </p:nvSpPr>
        <p:spPr bwMode="auto">
          <a:xfrm>
            <a:off x="10850479" y="3940830"/>
            <a:ext cx="10066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VN" sz="4000" b="1" dirty="0">
                <a:solidFill>
                  <a:srgbClr val="000000"/>
                </a:solidFill>
                <a:latin typeface="Times New Roman" panose="02020603050405020304" pitchFamily="18" charset="0"/>
                <a:cs typeface="Times New Roman" panose="02020603050405020304" pitchFamily="18" charset="0"/>
              </a:rPr>
              <a:t>10s</a:t>
            </a:r>
          </a:p>
        </p:txBody>
      </p:sp>
      <p:sp>
        <p:nvSpPr>
          <p:cNvPr id="4" name="Rectangle 3">
            <a:extLst>
              <a:ext uri="{FF2B5EF4-FFF2-40B4-BE49-F238E27FC236}">
                <a16:creationId xmlns:a16="http://schemas.microsoft.com/office/drawing/2014/main" id="{A8F9ABEA-41B9-004D-9394-731E6DF07EF6}"/>
              </a:ext>
            </a:extLst>
          </p:cNvPr>
          <p:cNvSpPr/>
          <p:nvPr/>
        </p:nvSpPr>
        <p:spPr>
          <a:xfrm>
            <a:off x="10652771" y="3046551"/>
            <a:ext cx="146302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3173915999"/>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112"/>
                                        </p:tgtEl>
                                        <p:attrNameLst>
                                          <p:attrName>style.visibility</p:attrName>
                                        </p:attrNameLst>
                                      </p:cBhvr>
                                      <p:to>
                                        <p:strVal val="visible"/>
                                      </p:to>
                                    </p:set>
                                    <p:anim calcmode="discrete" valueType="clr">
                                      <p:cBhvr override="childStyle">
                                        <p:cTn id="15"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12"/>
                                        </p:tgtEl>
                                        <p:attrNameLst>
                                          <p:attrName>fillcolor</p:attrName>
                                        </p:attrNameLst>
                                      </p:cBhvr>
                                      <p:tavLst>
                                        <p:tav tm="0">
                                          <p:val>
                                            <p:clrVal>
                                              <a:schemeClr val="accent2"/>
                                            </p:clrVal>
                                          </p:val>
                                        </p:tav>
                                        <p:tav tm="50000">
                                          <p:val>
                                            <p:clrVal>
                                              <a:schemeClr val="hlink"/>
                                            </p:clrVal>
                                          </p:val>
                                        </p:tav>
                                      </p:tavLst>
                                    </p:anim>
                                    <p:set>
                                      <p:cBhvr>
                                        <p:cTn id="17" dur="80"/>
                                        <p:tgtEl>
                                          <p:spTgt spid="4112"/>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4146"/>
                                        </p:tgtEl>
                                        <p:attrNameLst>
                                          <p:attrName>style.visibility</p:attrName>
                                        </p:attrNameLst>
                                      </p:cBhvr>
                                      <p:to>
                                        <p:strVal val="visible"/>
                                      </p:to>
                                    </p:set>
                                    <p:anim calcmode="discrete" valueType="clr">
                                      <p:cBhvr override="childStyle">
                                        <p:cTn id="20"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4146"/>
                                        </p:tgtEl>
                                        <p:attrNameLst>
                                          <p:attrName>fillcolor</p:attrName>
                                        </p:attrNameLst>
                                      </p:cBhvr>
                                      <p:tavLst>
                                        <p:tav tm="0">
                                          <p:val>
                                            <p:clrVal>
                                              <a:schemeClr val="accent2"/>
                                            </p:clrVal>
                                          </p:val>
                                        </p:tav>
                                        <p:tav tm="50000">
                                          <p:val>
                                            <p:clrVal>
                                              <a:schemeClr val="hlink"/>
                                            </p:clrVal>
                                          </p:val>
                                        </p:tav>
                                      </p:tavLst>
                                    </p:anim>
                                    <p:set>
                                      <p:cBhvr>
                                        <p:cTn id="22"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14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55" restart="whenNotActive" fill="hold" evtFilter="cancelBubble" nodeType="interactiveSeq">
                <p:stCondLst>
                  <p:cond evt="onClick" delay="0">
                    <p:tgtEl>
                      <p:spTgt spid="411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0" presetID="3" presetClass="entr" presetSubtype="10" fill="hold" nodeType="withEffect">
                                  <p:stCondLst>
                                    <p:cond delay="0"/>
                                  </p:stCondLst>
                                  <p:childTnLst>
                                    <p:set>
                                      <p:cBhvr>
                                        <p:cTn id="61" dur="1" fill="hold">
                                          <p:stCondLst>
                                            <p:cond delay="0"/>
                                          </p:stCondLst>
                                        </p:cTn>
                                        <p:tgtEl>
                                          <p:spTgt spid="4148"/>
                                        </p:tgtEl>
                                        <p:attrNameLst>
                                          <p:attrName>style.visibility</p:attrName>
                                        </p:attrNameLst>
                                      </p:cBhvr>
                                      <p:to>
                                        <p:strVal val="visible"/>
                                      </p:to>
                                    </p:set>
                                    <p:animEffect transition="in" filter="blinds(horizontal)">
                                      <p:cBhvr>
                                        <p:cTn id="62" dur="500"/>
                                        <p:tgtEl>
                                          <p:spTgt spid="4148"/>
                                        </p:tgtEl>
                                      </p:cBhvr>
                                    </p:animEffect>
                                  </p:childTnLst>
                                </p:cTn>
                              </p:par>
                              <p:par>
                                <p:cTn id="63" presetID="22" presetClass="emph" presetSubtype="0" repeatCount="10000" fill="remove" nodeType="withEffect">
                                  <p:stCondLst>
                                    <p:cond delay="0"/>
                                  </p:stCondLst>
                                  <p:childTnLst>
                                    <p:animClr clrSpc="hsl" dir="cw">
                                      <p:cBhvr override="childStyle">
                                        <p:cTn id="64" dur="500" fill="hold"/>
                                        <p:tgtEl>
                                          <p:spTgt spid="4148"/>
                                        </p:tgtEl>
                                        <p:attrNameLst>
                                          <p:attrName>style.color</p:attrName>
                                        </p:attrNameLst>
                                      </p:cBhvr>
                                      <p:by>
                                        <p:hsl h="-7200000" s="0" l="0"/>
                                      </p:by>
                                    </p:animClr>
                                    <p:animClr clrSpc="hsl" dir="cw">
                                      <p:cBhvr>
                                        <p:cTn id="65" dur="500" fill="hold"/>
                                        <p:tgtEl>
                                          <p:spTgt spid="4148"/>
                                        </p:tgtEl>
                                        <p:attrNameLst>
                                          <p:attrName>fillcolor</p:attrName>
                                        </p:attrNameLst>
                                      </p:cBhvr>
                                      <p:by>
                                        <p:hsl h="-7200000" s="0" l="0"/>
                                      </p:by>
                                    </p:animClr>
                                    <p:animClr clrSpc="hsl" dir="cw">
                                      <p:cBhvr>
                                        <p:cTn id="66" dur="500" fill="hold"/>
                                        <p:tgtEl>
                                          <p:spTgt spid="4148"/>
                                        </p:tgtEl>
                                        <p:attrNameLst>
                                          <p:attrName>stroke.color</p:attrName>
                                        </p:attrNameLst>
                                      </p:cBhvr>
                                      <p:by>
                                        <p:hsl h="-7200000" s="0" l="0"/>
                                      </p:by>
                                    </p:animClr>
                                    <p:set>
                                      <p:cBhvr>
                                        <p:cTn id="67" dur="500" fill="hold"/>
                                        <p:tgtEl>
                                          <p:spTgt spid="4148"/>
                                        </p:tgtEl>
                                        <p:attrNameLst>
                                          <p:attrName>fill.type</p:attrName>
                                        </p:attrNameLst>
                                      </p:cBhvr>
                                      <p:to>
                                        <p:strVal val="solid"/>
                                      </p:to>
                                    </p:set>
                                  </p:childTnLst>
                                </p:cTn>
                              </p:par>
                              <p:par>
                                <p:cTn id="68" presetID="22" presetClass="emph" presetSubtype="0" repeatCount="10000" fill="remove" nodeType="withEffect">
                                  <p:stCondLst>
                                    <p:cond delay="0"/>
                                  </p:stCondLst>
                                  <p:childTnLst>
                                    <p:animClr clrSpc="hsl" dir="cw">
                                      <p:cBhvr override="childStyle">
                                        <p:cTn id="69" dur="500" fill="hold"/>
                                        <p:tgtEl>
                                          <p:spTgt spid="4147"/>
                                        </p:tgtEl>
                                        <p:attrNameLst>
                                          <p:attrName>style.color</p:attrName>
                                        </p:attrNameLst>
                                      </p:cBhvr>
                                      <p:by>
                                        <p:hsl h="-7200000" s="0" l="0"/>
                                      </p:by>
                                    </p:animClr>
                                    <p:animClr clrSpc="hsl" dir="cw">
                                      <p:cBhvr>
                                        <p:cTn id="70" dur="500" fill="hold"/>
                                        <p:tgtEl>
                                          <p:spTgt spid="4147"/>
                                        </p:tgtEl>
                                        <p:attrNameLst>
                                          <p:attrName>fillcolor</p:attrName>
                                        </p:attrNameLst>
                                      </p:cBhvr>
                                      <p:by>
                                        <p:hsl h="-7200000" s="0" l="0"/>
                                      </p:by>
                                    </p:animClr>
                                    <p:animClr clrSpc="hsl" dir="cw">
                                      <p:cBhvr>
                                        <p:cTn id="71" dur="500" fill="hold"/>
                                        <p:tgtEl>
                                          <p:spTgt spid="4147"/>
                                        </p:tgtEl>
                                        <p:attrNameLst>
                                          <p:attrName>stroke.color</p:attrName>
                                        </p:attrNameLst>
                                      </p:cBhvr>
                                      <p:by>
                                        <p:hsl h="-7200000" s="0" l="0"/>
                                      </p:by>
                                    </p:animClr>
                                    <p:set>
                                      <p:cBhvr>
                                        <p:cTn id="72"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B1030C14-729B-4346-B590-C8B60ED42EED}"/>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098" name="AutoShape 2">
            <a:extLst>
              <a:ext uri="{FF2B5EF4-FFF2-40B4-BE49-F238E27FC236}">
                <a16:creationId xmlns:a16="http://schemas.microsoft.com/office/drawing/2014/main" id="{288F09B0-53C1-9A44-A468-D797C8C5DD4A}"/>
              </a:ext>
            </a:extLst>
          </p:cNvPr>
          <p:cNvSpPr>
            <a:spLocks noChangeArrowheads="1"/>
          </p:cNvSpPr>
          <p:nvPr/>
        </p:nvSpPr>
        <p:spPr bwMode="auto">
          <a:xfrm>
            <a:off x="0" y="228600"/>
            <a:ext cx="121920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pic>
        <p:nvPicPr>
          <p:cNvPr id="4099" name="Picture 3">
            <a:extLst>
              <a:ext uri="{FF2B5EF4-FFF2-40B4-BE49-F238E27FC236}">
                <a16:creationId xmlns:a16="http://schemas.microsoft.com/office/drawing/2014/main" id="{FA37070B-076A-EF47-BB57-CAD955B89C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100AFEC-29A0-2247-89E1-412E2FCB9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88CF60AB-A6B3-664F-A084-D3F487C6B04D}"/>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A9F7CE63-3243-3D40-BE6B-8CBE378EE3EF}"/>
              </a:ext>
            </a:extLst>
          </p:cNvPr>
          <p:cNvSpPr>
            <a:spLocks noChangeArrowheads="1"/>
          </p:cNvSpPr>
          <p:nvPr/>
        </p:nvSpPr>
        <p:spPr bwMode="auto">
          <a:xfrm>
            <a:off x="4388063" y="1630210"/>
            <a:ext cx="3526345" cy="66881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9D14647F-947E-094F-A6BC-D188EE923254}"/>
              </a:ext>
            </a:extLst>
          </p:cNvPr>
          <p:cNvSpPr>
            <a:spLocks noChangeArrowheads="1"/>
          </p:cNvSpPr>
          <p:nvPr/>
        </p:nvSpPr>
        <p:spPr bwMode="auto">
          <a:xfrm>
            <a:off x="4539916" y="1675357"/>
            <a:ext cx="3232483" cy="519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F21B4A68-115F-594A-A9E9-8AB2AF11D68F}"/>
              </a:ext>
            </a:extLst>
          </p:cNvPr>
          <p:cNvSpPr txBox="1">
            <a:spLocks noChangeArrowheads="1"/>
          </p:cNvSpPr>
          <p:nvPr/>
        </p:nvSpPr>
        <p:spPr bwMode="auto">
          <a:xfrm>
            <a:off x="5006140" y="1637301"/>
            <a:ext cx="210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dirty="0" err="1">
                <a:solidFill>
                  <a:srgbClr val="000000"/>
                </a:solidFill>
                <a:latin typeface="Times New Roman" panose="02020603050405020304" pitchFamily="18" charset="0"/>
                <a:cs typeface="Times New Roman" panose="02020603050405020304" pitchFamily="18" charset="0"/>
              </a:rPr>
              <a:t>Câu</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hỏi</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số</a:t>
            </a:r>
            <a:r>
              <a:rPr lang="en-US" altLang="en-VN" sz="2800" dirty="0">
                <a:solidFill>
                  <a:srgbClr val="000000"/>
                </a:solidFill>
                <a:latin typeface="Times New Roman" panose="02020603050405020304" pitchFamily="18" charset="0"/>
                <a:cs typeface="Times New Roman" panose="02020603050405020304" pitchFamily="18" charset="0"/>
              </a:rPr>
              <a:t> 3</a:t>
            </a:r>
          </a:p>
        </p:txBody>
      </p:sp>
      <p:sp>
        <p:nvSpPr>
          <p:cNvPr id="4108" name="WordArt 12">
            <a:extLst>
              <a:ext uri="{FF2B5EF4-FFF2-40B4-BE49-F238E27FC236}">
                <a16:creationId xmlns:a16="http://schemas.microsoft.com/office/drawing/2014/main" id="{93636E9F-AD49-5348-A699-FC40DF60F701}"/>
              </a:ext>
            </a:extLst>
          </p:cNvPr>
          <p:cNvSpPr>
            <a:spLocks noChangeArrowheads="1" noChangeShapeType="1" noTextEdit="1"/>
          </p:cNvSpPr>
          <p:nvPr/>
        </p:nvSpPr>
        <p:spPr bwMode="auto">
          <a:xfrm>
            <a:off x="2557463" y="1701256"/>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a16="http://schemas.microsoft.com/office/drawing/2014/main" id="{C04B7E08-FACC-154E-8423-C131C19DAA05}"/>
              </a:ext>
            </a:extLst>
          </p:cNvPr>
          <p:cNvSpPr>
            <a:spLocks noChangeArrowheads="1" noChangeShapeType="1" noTextEdit="1"/>
          </p:cNvSpPr>
          <p:nvPr/>
        </p:nvSpPr>
        <p:spPr bwMode="auto">
          <a:xfrm>
            <a:off x="8339137" y="1751013"/>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4110" name="Picture 14">
            <a:extLst>
              <a:ext uri="{FF2B5EF4-FFF2-40B4-BE49-F238E27FC236}">
                <a16:creationId xmlns:a16="http://schemas.microsoft.com/office/drawing/2014/main" id="{948C65D3-4D15-B548-841C-5C865B8D083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6719A7CF-8B40-5243-B2CA-30ACD4B5FE3F}"/>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059732" y="4876801"/>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159A6D79-6BA8-F148-A02E-0C865D0095A1}"/>
              </a:ext>
            </a:extLst>
          </p:cNvPr>
          <p:cNvSpPr txBox="1">
            <a:spLocks noChangeArrowheads="1"/>
          </p:cNvSpPr>
          <p:nvPr/>
        </p:nvSpPr>
        <p:spPr bwMode="auto">
          <a:xfrm>
            <a:off x="1943100" y="2437788"/>
            <a:ext cx="75819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vi-VN" altLang="en-VN" sz="2800" b="1" dirty="0">
                <a:solidFill>
                  <a:srgbClr val="FF0000"/>
                </a:solidFill>
                <a:latin typeface="Arial" panose="020B0604020202020204" pitchFamily="34" charset="0"/>
              </a:rPr>
              <a:t>Cơ sở hạt nhân đầu tiên của Việt Nam Quốc dân đảng là:</a:t>
            </a:r>
            <a:endParaRPr lang="en-US" altLang="en-VN" sz="2800" b="1" dirty="0">
              <a:solidFill>
                <a:srgbClr val="FF0000"/>
              </a:solidFill>
              <a:latin typeface="Arial" panose="020B0604020202020204" pitchFamily="34" charset="0"/>
            </a:endParaRPr>
          </a:p>
        </p:txBody>
      </p:sp>
      <p:sp>
        <p:nvSpPr>
          <p:cNvPr id="4114" name="Text Box 18">
            <a:extLst>
              <a:ext uri="{FF2B5EF4-FFF2-40B4-BE49-F238E27FC236}">
                <a16:creationId xmlns:a16="http://schemas.microsoft.com/office/drawing/2014/main" id="{550A9C86-96B5-AB4E-A1B8-BC20B9B62A5D}"/>
              </a:ext>
            </a:extLst>
          </p:cNvPr>
          <p:cNvSpPr txBox="1">
            <a:spLocks noChangeArrowheads="1"/>
          </p:cNvSpPr>
          <p:nvPr/>
        </p:nvSpPr>
        <p:spPr bwMode="auto">
          <a:xfrm>
            <a:off x="665209" y="6096000"/>
            <a:ext cx="1374094"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627E1618-7D7B-F947-87A4-CC6C8B6B45C4}"/>
              </a:ext>
            </a:extLst>
          </p:cNvPr>
          <p:cNvGrpSpPr>
            <a:grpSpLocks/>
          </p:cNvGrpSpPr>
          <p:nvPr/>
        </p:nvGrpSpPr>
        <p:grpSpPr bwMode="auto">
          <a:xfrm>
            <a:off x="10680917" y="5029200"/>
            <a:ext cx="1370012" cy="1295400"/>
            <a:chOff x="4574" y="3342"/>
            <a:chExt cx="960" cy="912"/>
          </a:xfrm>
        </p:grpSpPr>
        <p:sp>
          <p:nvSpPr>
            <p:cNvPr id="4116" name="AutoShape 20">
              <a:extLst>
                <a:ext uri="{FF2B5EF4-FFF2-40B4-BE49-F238E27FC236}">
                  <a16:creationId xmlns:a16="http://schemas.microsoft.com/office/drawing/2014/main" id="{60556B31-21A8-1E48-B62F-870F5A4773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CBD37338-88F0-8C44-85CE-5501651FE2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1</a:t>
              </a:r>
            </a:p>
          </p:txBody>
        </p:sp>
      </p:grpSp>
      <p:grpSp>
        <p:nvGrpSpPr>
          <p:cNvPr id="4118" name="Group 22">
            <a:extLst>
              <a:ext uri="{FF2B5EF4-FFF2-40B4-BE49-F238E27FC236}">
                <a16:creationId xmlns:a16="http://schemas.microsoft.com/office/drawing/2014/main" id="{C76CA883-2387-344A-9B1B-E79A3020451B}"/>
              </a:ext>
            </a:extLst>
          </p:cNvPr>
          <p:cNvGrpSpPr>
            <a:grpSpLocks/>
          </p:cNvGrpSpPr>
          <p:nvPr/>
        </p:nvGrpSpPr>
        <p:grpSpPr bwMode="auto">
          <a:xfrm>
            <a:off x="10680917" y="5029200"/>
            <a:ext cx="1370012" cy="1295400"/>
            <a:chOff x="4574" y="3342"/>
            <a:chExt cx="960" cy="912"/>
          </a:xfrm>
        </p:grpSpPr>
        <p:sp>
          <p:nvSpPr>
            <p:cNvPr id="4119" name="AutoShape 23">
              <a:extLst>
                <a:ext uri="{FF2B5EF4-FFF2-40B4-BE49-F238E27FC236}">
                  <a16:creationId xmlns:a16="http://schemas.microsoft.com/office/drawing/2014/main" id="{B44566B8-AAB4-FB48-8B7C-EAA45562FC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A4A84761-5936-A746-B93A-1D653C5694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2</a:t>
              </a:r>
            </a:p>
          </p:txBody>
        </p:sp>
      </p:grpSp>
      <p:grpSp>
        <p:nvGrpSpPr>
          <p:cNvPr id="4121" name="Group 25">
            <a:extLst>
              <a:ext uri="{FF2B5EF4-FFF2-40B4-BE49-F238E27FC236}">
                <a16:creationId xmlns:a16="http://schemas.microsoft.com/office/drawing/2014/main" id="{CC35D36C-13EE-CF42-80AC-DDC71AC35F42}"/>
              </a:ext>
            </a:extLst>
          </p:cNvPr>
          <p:cNvGrpSpPr>
            <a:grpSpLocks/>
          </p:cNvGrpSpPr>
          <p:nvPr/>
        </p:nvGrpSpPr>
        <p:grpSpPr bwMode="auto">
          <a:xfrm>
            <a:off x="10680917" y="5029200"/>
            <a:ext cx="1370012" cy="1295400"/>
            <a:chOff x="4574" y="3342"/>
            <a:chExt cx="960" cy="912"/>
          </a:xfrm>
        </p:grpSpPr>
        <p:sp>
          <p:nvSpPr>
            <p:cNvPr id="4122" name="AutoShape 26">
              <a:extLst>
                <a:ext uri="{FF2B5EF4-FFF2-40B4-BE49-F238E27FC236}">
                  <a16:creationId xmlns:a16="http://schemas.microsoft.com/office/drawing/2014/main" id="{05225936-B9C4-7E42-AEAC-810B439B49D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F3AD15A1-1F16-784B-9B87-24A209F15A9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3</a:t>
              </a:r>
            </a:p>
          </p:txBody>
        </p:sp>
      </p:grpSp>
      <p:grpSp>
        <p:nvGrpSpPr>
          <p:cNvPr id="4124" name="Group 28">
            <a:extLst>
              <a:ext uri="{FF2B5EF4-FFF2-40B4-BE49-F238E27FC236}">
                <a16:creationId xmlns:a16="http://schemas.microsoft.com/office/drawing/2014/main" id="{7CFD90C8-530F-0F4A-9071-71D9B77C0994}"/>
              </a:ext>
            </a:extLst>
          </p:cNvPr>
          <p:cNvGrpSpPr>
            <a:grpSpLocks/>
          </p:cNvGrpSpPr>
          <p:nvPr/>
        </p:nvGrpSpPr>
        <p:grpSpPr bwMode="auto">
          <a:xfrm>
            <a:off x="10680917" y="5029200"/>
            <a:ext cx="1370012" cy="1295400"/>
            <a:chOff x="4574" y="3342"/>
            <a:chExt cx="960" cy="912"/>
          </a:xfrm>
        </p:grpSpPr>
        <p:sp>
          <p:nvSpPr>
            <p:cNvPr id="4125" name="AutoShape 29">
              <a:extLst>
                <a:ext uri="{FF2B5EF4-FFF2-40B4-BE49-F238E27FC236}">
                  <a16:creationId xmlns:a16="http://schemas.microsoft.com/office/drawing/2014/main" id="{416C398D-E3EE-6E48-AD72-86AD967D969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85A10FF9-AB1F-8E4E-A0AC-F460BA1241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4</a:t>
              </a:r>
            </a:p>
          </p:txBody>
        </p:sp>
      </p:grpSp>
      <p:grpSp>
        <p:nvGrpSpPr>
          <p:cNvPr id="4127" name="Group 31">
            <a:extLst>
              <a:ext uri="{FF2B5EF4-FFF2-40B4-BE49-F238E27FC236}">
                <a16:creationId xmlns:a16="http://schemas.microsoft.com/office/drawing/2014/main" id="{9AED8034-F558-0745-97A1-1BF5856059E4}"/>
              </a:ext>
            </a:extLst>
          </p:cNvPr>
          <p:cNvGrpSpPr>
            <a:grpSpLocks/>
          </p:cNvGrpSpPr>
          <p:nvPr/>
        </p:nvGrpSpPr>
        <p:grpSpPr bwMode="auto">
          <a:xfrm>
            <a:off x="10680917" y="5029200"/>
            <a:ext cx="1370012" cy="1295400"/>
            <a:chOff x="4574" y="3342"/>
            <a:chExt cx="960" cy="912"/>
          </a:xfrm>
        </p:grpSpPr>
        <p:sp>
          <p:nvSpPr>
            <p:cNvPr id="4128" name="AutoShape 32">
              <a:extLst>
                <a:ext uri="{FF2B5EF4-FFF2-40B4-BE49-F238E27FC236}">
                  <a16:creationId xmlns:a16="http://schemas.microsoft.com/office/drawing/2014/main" id="{7FB346A1-9EFC-894F-9596-288E05CC4B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00D0D602-2972-4E41-BE40-2B41CDB880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5</a:t>
              </a:r>
            </a:p>
          </p:txBody>
        </p:sp>
      </p:grpSp>
      <p:grpSp>
        <p:nvGrpSpPr>
          <p:cNvPr id="4130" name="Group 34">
            <a:extLst>
              <a:ext uri="{FF2B5EF4-FFF2-40B4-BE49-F238E27FC236}">
                <a16:creationId xmlns:a16="http://schemas.microsoft.com/office/drawing/2014/main" id="{8AC4CF76-98AF-1F45-BB01-DE25A754687F}"/>
              </a:ext>
            </a:extLst>
          </p:cNvPr>
          <p:cNvGrpSpPr>
            <a:grpSpLocks/>
          </p:cNvGrpSpPr>
          <p:nvPr/>
        </p:nvGrpSpPr>
        <p:grpSpPr bwMode="auto">
          <a:xfrm>
            <a:off x="10680917" y="5029200"/>
            <a:ext cx="1370012" cy="1295400"/>
            <a:chOff x="4574" y="3342"/>
            <a:chExt cx="960" cy="912"/>
          </a:xfrm>
        </p:grpSpPr>
        <p:sp>
          <p:nvSpPr>
            <p:cNvPr id="4131" name="AutoShape 35">
              <a:extLst>
                <a:ext uri="{FF2B5EF4-FFF2-40B4-BE49-F238E27FC236}">
                  <a16:creationId xmlns:a16="http://schemas.microsoft.com/office/drawing/2014/main" id="{34BEC33A-C6B2-0645-A8AD-E655DE48E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33BF81F0-1B34-1542-87BA-647D8EF1735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6</a:t>
              </a:r>
            </a:p>
          </p:txBody>
        </p:sp>
      </p:grpSp>
      <p:grpSp>
        <p:nvGrpSpPr>
          <p:cNvPr id="4133" name="Group 37">
            <a:extLst>
              <a:ext uri="{FF2B5EF4-FFF2-40B4-BE49-F238E27FC236}">
                <a16:creationId xmlns:a16="http://schemas.microsoft.com/office/drawing/2014/main" id="{2B9A81E8-B857-D143-BA43-FBE4C92348C3}"/>
              </a:ext>
            </a:extLst>
          </p:cNvPr>
          <p:cNvGrpSpPr>
            <a:grpSpLocks/>
          </p:cNvGrpSpPr>
          <p:nvPr/>
        </p:nvGrpSpPr>
        <p:grpSpPr bwMode="auto">
          <a:xfrm>
            <a:off x="10680917" y="5029200"/>
            <a:ext cx="1370012" cy="1295400"/>
            <a:chOff x="4574" y="3342"/>
            <a:chExt cx="960" cy="912"/>
          </a:xfrm>
        </p:grpSpPr>
        <p:sp>
          <p:nvSpPr>
            <p:cNvPr id="4134" name="AutoShape 38">
              <a:extLst>
                <a:ext uri="{FF2B5EF4-FFF2-40B4-BE49-F238E27FC236}">
                  <a16:creationId xmlns:a16="http://schemas.microsoft.com/office/drawing/2014/main" id="{3A328B8B-1EB8-674B-B0AC-15D11C0CBB2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95DC84BF-0BE2-E448-A1C9-D4A250AE43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7</a:t>
              </a:r>
            </a:p>
          </p:txBody>
        </p:sp>
      </p:grpSp>
      <p:grpSp>
        <p:nvGrpSpPr>
          <p:cNvPr id="4136" name="Group 40">
            <a:extLst>
              <a:ext uri="{FF2B5EF4-FFF2-40B4-BE49-F238E27FC236}">
                <a16:creationId xmlns:a16="http://schemas.microsoft.com/office/drawing/2014/main" id="{9EC8F9C5-411B-A44E-AEEE-B6A0E52539B3}"/>
              </a:ext>
            </a:extLst>
          </p:cNvPr>
          <p:cNvGrpSpPr>
            <a:grpSpLocks/>
          </p:cNvGrpSpPr>
          <p:nvPr/>
        </p:nvGrpSpPr>
        <p:grpSpPr bwMode="auto">
          <a:xfrm>
            <a:off x="10680917" y="5029200"/>
            <a:ext cx="1370012" cy="1295400"/>
            <a:chOff x="4574" y="3342"/>
            <a:chExt cx="960" cy="912"/>
          </a:xfrm>
        </p:grpSpPr>
        <p:sp>
          <p:nvSpPr>
            <p:cNvPr id="4137" name="AutoShape 41">
              <a:extLst>
                <a:ext uri="{FF2B5EF4-FFF2-40B4-BE49-F238E27FC236}">
                  <a16:creationId xmlns:a16="http://schemas.microsoft.com/office/drawing/2014/main" id="{F4174C6C-4ABD-1C47-B6EF-A64B9854CB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4D50B0B1-5DEF-4441-96C9-6AA6BAE5C1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8</a:t>
              </a:r>
            </a:p>
          </p:txBody>
        </p:sp>
      </p:grpSp>
      <p:grpSp>
        <p:nvGrpSpPr>
          <p:cNvPr id="4139" name="Group 43">
            <a:extLst>
              <a:ext uri="{FF2B5EF4-FFF2-40B4-BE49-F238E27FC236}">
                <a16:creationId xmlns:a16="http://schemas.microsoft.com/office/drawing/2014/main" id="{EEEF3865-FF23-C046-A247-05040DE68178}"/>
              </a:ext>
            </a:extLst>
          </p:cNvPr>
          <p:cNvGrpSpPr>
            <a:grpSpLocks/>
          </p:cNvGrpSpPr>
          <p:nvPr/>
        </p:nvGrpSpPr>
        <p:grpSpPr bwMode="auto">
          <a:xfrm>
            <a:off x="10680917" y="5029200"/>
            <a:ext cx="1370012" cy="1295400"/>
            <a:chOff x="4574" y="3342"/>
            <a:chExt cx="960" cy="912"/>
          </a:xfrm>
        </p:grpSpPr>
        <p:sp>
          <p:nvSpPr>
            <p:cNvPr id="4140" name="AutoShape 44">
              <a:extLst>
                <a:ext uri="{FF2B5EF4-FFF2-40B4-BE49-F238E27FC236}">
                  <a16:creationId xmlns:a16="http://schemas.microsoft.com/office/drawing/2014/main" id="{FC6BAB65-9CF8-F84D-A9CE-C714B2AF6B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4823EB90-883D-754E-B0C1-4C9499DEC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9</a:t>
              </a:r>
            </a:p>
          </p:txBody>
        </p:sp>
      </p:grpSp>
      <p:grpSp>
        <p:nvGrpSpPr>
          <p:cNvPr id="4142" name="Group 46">
            <a:extLst>
              <a:ext uri="{FF2B5EF4-FFF2-40B4-BE49-F238E27FC236}">
                <a16:creationId xmlns:a16="http://schemas.microsoft.com/office/drawing/2014/main" id="{4E4F86E9-99D7-0045-90B0-79A9CD707FCD}"/>
              </a:ext>
            </a:extLst>
          </p:cNvPr>
          <p:cNvGrpSpPr>
            <a:grpSpLocks/>
          </p:cNvGrpSpPr>
          <p:nvPr/>
        </p:nvGrpSpPr>
        <p:grpSpPr bwMode="auto">
          <a:xfrm>
            <a:off x="10679329" y="5027613"/>
            <a:ext cx="1371600" cy="1295400"/>
            <a:chOff x="4574" y="3342"/>
            <a:chExt cx="960" cy="912"/>
          </a:xfrm>
        </p:grpSpPr>
        <p:sp>
          <p:nvSpPr>
            <p:cNvPr id="4143" name="AutoShape 47">
              <a:extLst>
                <a:ext uri="{FF2B5EF4-FFF2-40B4-BE49-F238E27FC236}">
                  <a16:creationId xmlns:a16="http://schemas.microsoft.com/office/drawing/2014/main" id="{0100C91E-9EDE-9B4F-ABB3-8924DBD0DD4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04A3EB56-92EC-834B-8B62-18A9844924F9}"/>
                </a:ext>
              </a:extLst>
            </p:cNvPr>
            <p:cNvSpPr txBox="1">
              <a:spLocks noChangeArrowheads="1"/>
            </p:cNvSpPr>
            <p:nvPr/>
          </p:nvSpPr>
          <p:spPr bwMode="auto">
            <a:xfrm>
              <a:off x="4828" y="359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2000" b="1" dirty="0" err="1">
                  <a:solidFill>
                    <a:srgbClr val="FFFFFF"/>
                  </a:solidFill>
                  <a:latin typeface=".VnTime" pitchFamily="34" charset="0"/>
                </a:rPr>
                <a:t>Hết</a:t>
              </a:r>
              <a:r>
                <a:rPr lang="en-US" altLang="en-VN" sz="2000" b="1" dirty="0">
                  <a:solidFill>
                    <a:srgbClr val="FFFFFF"/>
                  </a:solidFill>
                  <a:latin typeface=".VnTime" pitchFamily="34" charset="0"/>
                </a:rPr>
                <a:t> </a:t>
              </a:r>
              <a:r>
                <a:rPr lang="en-US" altLang="en-VN" sz="2000" b="1" dirty="0" err="1">
                  <a:solidFill>
                    <a:srgbClr val="FFFFFF"/>
                  </a:solidFill>
                  <a:latin typeface=".VnTime" pitchFamily="34" charset="0"/>
                </a:rPr>
                <a:t>giờ</a:t>
              </a:r>
              <a:endParaRPr lang="en-US" altLang="en-VN" sz="2000" b="1" dirty="0">
                <a:solidFill>
                  <a:srgbClr val="FFFFFF"/>
                </a:solidFill>
                <a:latin typeface=".VnTime" pitchFamily="34" charset="0"/>
              </a:endParaRPr>
            </a:p>
          </p:txBody>
        </p:sp>
      </p:grpSp>
      <p:sp>
        <p:nvSpPr>
          <p:cNvPr id="4148" name="AutoShape 52">
            <a:extLst>
              <a:ext uri="{FF2B5EF4-FFF2-40B4-BE49-F238E27FC236}">
                <a16:creationId xmlns:a16="http://schemas.microsoft.com/office/drawing/2014/main" id="{99195ABA-BF45-2F4F-A833-95808E5A9F04}"/>
              </a:ext>
            </a:extLst>
          </p:cNvPr>
          <p:cNvSpPr>
            <a:spLocks noChangeArrowheads="1"/>
          </p:cNvSpPr>
          <p:nvPr/>
        </p:nvSpPr>
        <p:spPr bwMode="auto">
          <a:xfrm>
            <a:off x="3844842" y="4388366"/>
            <a:ext cx="3422232"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146" name="Text Box 50">
            <a:extLst>
              <a:ext uri="{FF2B5EF4-FFF2-40B4-BE49-F238E27FC236}">
                <a16:creationId xmlns:a16="http://schemas.microsoft.com/office/drawing/2014/main" id="{44E367EB-13B9-714E-AEB3-843E5F5FA06D}"/>
              </a:ext>
            </a:extLst>
          </p:cNvPr>
          <p:cNvSpPr txBox="1">
            <a:spLocks noChangeArrowheads="1"/>
          </p:cNvSpPr>
          <p:nvPr/>
        </p:nvSpPr>
        <p:spPr bwMode="auto">
          <a:xfrm>
            <a:off x="3852863" y="3687392"/>
            <a:ext cx="431933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A. Cường học thư xá</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B. Nam đồng thư xá</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C. Hải quan tùng thư</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D. Cộng sản đoàn</a:t>
            </a:r>
          </a:p>
        </p:txBody>
      </p:sp>
      <p:sp>
        <p:nvSpPr>
          <p:cNvPr id="3" name="Rounded Rectangle 2">
            <a:extLst>
              <a:ext uri="{FF2B5EF4-FFF2-40B4-BE49-F238E27FC236}">
                <a16:creationId xmlns:a16="http://schemas.microsoft.com/office/drawing/2014/main" id="{341A9382-D79A-DA4B-B2FE-0ED40505D693}"/>
              </a:ext>
            </a:extLst>
          </p:cNvPr>
          <p:cNvSpPr/>
          <p:nvPr/>
        </p:nvSpPr>
        <p:spPr bwMode="auto">
          <a:xfrm>
            <a:off x="10668000" y="3855621"/>
            <a:ext cx="1371600" cy="878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VN" sz="1800" b="1" i="0" u="none" strike="noStrike" cap="none" normalizeH="0" baseline="0">
              <a:ln>
                <a:noFill/>
              </a:ln>
              <a:solidFill>
                <a:schemeClr val="tx1"/>
              </a:solidFill>
              <a:effectLst/>
              <a:latin typeface="Arial" panose="020B0604020202020204" pitchFamily="34" charset="0"/>
            </a:endParaRPr>
          </a:p>
        </p:txBody>
      </p:sp>
      <p:sp>
        <p:nvSpPr>
          <p:cNvPr id="4145" name="Text Box 49">
            <a:extLst>
              <a:ext uri="{FF2B5EF4-FFF2-40B4-BE49-F238E27FC236}">
                <a16:creationId xmlns:a16="http://schemas.microsoft.com/office/drawing/2014/main" id="{4AB3F5E2-2117-9740-BF07-18C691C024A7}"/>
              </a:ext>
            </a:extLst>
          </p:cNvPr>
          <p:cNvSpPr txBox="1">
            <a:spLocks noChangeArrowheads="1"/>
          </p:cNvSpPr>
          <p:nvPr/>
        </p:nvSpPr>
        <p:spPr bwMode="auto">
          <a:xfrm>
            <a:off x="10850479" y="3940830"/>
            <a:ext cx="10066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VN" sz="4000" b="1" dirty="0">
                <a:solidFill>
                  <a:srgbClr val="000000"/>
                </a:solidFill>
                <a:latin typeface="Times New Roman" panose="02020603050405020304" pitchFamily="18" charset="0"/>
                <a:cs typeface="Times New Roman" panose="02020603050405020304" pitchFamily="18" charset="0"/>
              </a:rPr>
              <a:t>10s</a:t>
            </a:r>
          </a:p>
        </p:txBody>
      </p:sp>
      <p:sp>
        <p:nvSpPr>
          <p:cNvPr id="4" name="Rectangle 3">
            <a:extLst>
              <a:ext uri="{FF2B5EF4-FFF2-40B4-BE49-F238E27FC236}">
                <a16:creationId xmlns:a16="http://schemas.microsoft.com/office/drawing/2014/main" id="{A8F9ABEA-41B9-004D-9394-731E6DF07EF6}"/>
              </a:ext>
            </a:extLst>
          </p:cNvPr>
          <p:cNvSpPr/>
          <p:nvPr/>
        </p:nvSpPr>
        <p:spPr>
          <a:xfrm>
            <a:off x="10652771" y="3046551"/>
            <a:ext cx="146302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1403433380"/>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112"/>
                                        </p:tgtEl>
                                        <p:attrNameLst>
                                          <p:attrName>style.visibility</p:attrName>
                                        </p:attrNameLst>
                                      </p:cBhvr>
                                      <p:to>
                                        <p:strVal val="visible"/>
                                      </p:to>
                                    </p:set>
                                    <p:anim calcmode="discrete" valueType="clr">
                                      <p:cBhvr override="childStyle">
                                        <p:cTn id="15"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12"/>
                                        </p:tgtEl>
                                        <p:attrNameLst>
                                          <p:attrName>fillcolor</p:attrName>
                                        </p:attrNameLst>
                                      </p:cBhvr>
                                      <p:tavLst>
                                        <p:tav tm="0">
                                          <p:val>
                                            <p:clrVal>
                                              <a:schemeClr val="accent2"/>
                                            </p:clrVal>
                                          </p:val>
                                        </p:tav>
                                        <p:tav tm="50000">
                                          <p:val>
                                            <p:clrVal>
                                              <a:schemeClr val="hlink"/>
                                            </p:clrVal>
                                          </p:val>
                                        </p:tav>
                                      </p:tavLst>
                                    </p:anim>
                                    <p:set>
                                      <p:cBhvr>
                                        <p:cTn id="17" dur="80"/>
                                        <p:tgtEl>
                                          <p:spTgt spid="4112"/>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4146"/>
                                        </p:tgtEl>
                                        <p:attrNameLst>
                                          <p:attrName>style.visibility</p:attrName>
                                        </p:attrNameLst>
                                      </p:cBhvr>
                                      <p:to>
                                        <p:strVal val="visible"/>
                                      </p:to>
                                    </p:set>
                                    <p:anim calcmode="discrete" valueType="clr">
                                      <p:cBhvr override="childStyle">
                                        <p:cTn id="20"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4146"/>
                                        </p:tgtEl>
                                        <p:attrNameLst>
                                          <p:attrName>fillcolor</p:attrName>
                                        </p:attrNameLst>
                                      </p:cBhvr>
                                      <p:tavLst>
                                        <p:tav tm="0">
                                          <p:val>
                                            <p:clrVal>
                                              <a:schemeClr val="accent2"/>
                                            </p:clrVal>
                                          </p:val>
                                        </p:tav>
                                        <p:tav tm="50000">
                                          <p:val>
                                            <p:clrVal>
                                              <a:schemeClr val="hlink"/>
                                            </p:clrVal>
                                          </p:val>
                                        </p:tav>
                                      </p:tavLst>
                                    </p:anim>
                                    <p:set>
                                      <p:cBhvr>
                                        <p:cTn id="22"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14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55" restart="whenNotActive" fill="hold" evtFilter="cancelBubble" nodeType="interactiveSeq">
                <p:stCondLst>
                  <p:cond evt="onClick" delay="0">
                    <p:tgtEl>
                      <p:spTgt spid="411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0" presetID="3" presetClass="entr" presetSubtype="10" fill="hold" nodeType="withEffect">
                                  <p:stCondLst>
                                    <p:cond delay="0"/>
                                  </p:stCondLst>
                                  <p:childTnLst>
                                    <p:set>
                                      <p:cBhvr>
                                        <p:cTn id="61" dur="1" fill="hold">
                                          <p:stCondLst>
                                            <p:cond delay="0"/>
                                          </p:stCondLst>
                                        </p:cTn>
                                        <p:tgtEl>
                                          <p:spTgt spid="4148"/>
                                        </p:tgtEl>
                                        <p:attrNameLst>
                                          <p:attrName>style.visibility</p:attrName>
                                        </p:attrNameLst>
                                      </p:cBhvr>
                                      <p:to>
                                        <p:strVal val="visible"/>
                                      </p:to>
                                    </p:set>
                                    <p:animEffect transition="in" filter="blinds(horizontal)">
                                      <p:cBhvr>
                                        <p:cTn id="62" dur="500"/>
                                        <p:tgtEl>
                                          <p:spTgt spid="4148"/>
                                        </p:tgtEl>
                                      </p:cBhvr>
                                    </p:animEffect>
                                  </p:childTnLst>
                                </p:cTn>
                              </p:par>
                              <p:par>
                                <p:cTn id="63" presetID="22" presetClass="emph" presetSubtype="0" repeatCount="10000" fill="remove" nodeType="withEffect">
                                  <p:stCondLst>
                                    <p:cond delay="0"/>
                                  </p:stCondLst>
                                  <p:childTnLst>
                                    <p:animClr clrSpc="hsl" dir="cw">
                                      <p:cBhvr override="childStyle">
                                        <p:cTn id="64" dur="500" fill="hold"/>
                                        <p:tgtEl>
                                          <p:spTgt spid="4148"/>
                                        </p:tgtEl>
                                        <p:attrNameLst>
                                          <p:attrName>style.color</p:attrName>
                                        </p:attrNameLst>
                                      </p:cBhvr>
                                      <p:by>
                                        <p:hsl h="-7200000" s="0" l="0"/>
                                      </p:by>
                                    </p:animClr>
                                    <p:animClr clrSpc="hsl" dir="cw">
                                      <p:cBhvr>
                                        <p:cTn id="65" dur="500" fill="hold"/>
                                        <p:tgtEl>
                                          <p:spTgt spid="4148"/>
                                        </p:tgtEl>
                                        <p:attrNameLst>
                                          <p:attrName>fillcolor</p:attrName>
                                        </p:attrNameLst>
                                      </p:cBhvr>
                                      <p:by>
                                        <p:hsl h="-7200000" s="0" l="0"/>
                                      </p:by>
                                    </p:animClr>
                                    <p:animClr clrSpc="hsl" dir="cw">
                                      <p:cBhvr>
                                        <p:cTn id="66" dur="500" fill="hold"/>
                                        <p:tgtEl>
                                          <p:spTgt spid="4148"/>
                                        </p:tgtEl>
                                        <p:attrNameLst>
                                          <p:attrName>stroke.color</p:attrName>
                                        </p:attrNameLst>
                                      </p:cBhvr>
                                      <p:by>
                                        <p:hsl h="-7200000" s="0" l="0"/>
                                      </p:by>
                                    </p:animClr>
                                    <p:set>
                                      <p:cBhvr>
                                        <p:cTn id="67" dur="500" fill="hold"/>
                                        <p:tgtEl>
                                          <p:spTgt spid="4148"/>
                                        </p:tgtEl>
                                        <p:attrNameLst>
                                          <p:attrName>fill.type</p:attrName>
                                        </p:attrNameLst>
                                      </p:cBhvr>
                                      <p:to>
                                        <p:strVal val="solid"/>
                                      </p:to>
                                    </p:set>
                                  </p:childTnLst>
                                </p:cTn>
                              </p:par>
                              <p:par>
                                <p:cTn id="68" presetID="22" presetClass="emph" presetSubtype="0" repeatCount="10000" fill="remove" nodeType="withEffect">
                                  <p:stCondLst>
                                    <p:cond delay="0"/>
                                  </p:stCondLst>
                                  <p:childTnLst>
                                    <p:animClr clrSpc="hsl" dir="cw">
                                      <p:cBhvr override="childStyle">
                                        <p:cTn id="69" dur="500" fill="hold"/>
                                        <p:tgtEl>
                                          <p:spTgt spid="4147"/>
                                        </p:tgtEl>
                                        <p:attrNameLst>
                                          <p:attrName>style.color</p:attrName>
                                        </p:attrNameLst>
                                      </p:cBhvr>
                                      <p:by>
                                        <p:hsl h="-7200000" s="0" l="0"/>
                                      </p:by>
                                    </p:animClr>
                                    <p:animClr clrSpc="hsl" dir="cw">
                                      <p:cBhvr>
                                        <p:cTn id="70" dur="500" fill="hold"/>
                                        <p:tgtEl>
                                          <p:spTgt spid="4147"/>
                                        </p:tgtEl>
                                        <p:attrNameLst>
                                          <p:attrName>fillcolor</p:attrName>
                                        </p:attrNameLst>
                                      </p:cBhvr>
                                      <p:by>
                                        <p:hsl h="-7200000" s="0" l="0"/>
                                      </p:by>
                                    </p:animClr>
                                    <p:animClr clrSpc="hsl" dir="cw">
                                      <p:cBhvr>
                                        <p:cTn id="71" dur="500" fill="hold"/>
                                        <p:tgtEl>
                                          <p:spTgt spid="4147"/>
                                        </p:tgtEl>
                                        <p:attrNameLst>
                                          <p:attrName>stroke.color</p:attrName>
                                        </p:attrNameLst>
                                      </p:cBhvr>
                                      <p:by>
                                        <p:hsl h="-7200000" s="0" l="0"/>
                                      </p:by>
                                    </p:animClr>
                                    <p:set>
                                      <p:cBhvr>
                                        <p:cTn id="72"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B1030C14-729B-4346-B590-C8B60ED42EED}"/>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098" name="AutoShape 2">
            <a:extLst>
              <a:ext uri="{FF2B5EF4-FFF2-40B4-BE49-F238E27FC236}">
                <a16:creationId xmlns:a16="http://schemas.microsoft.com/office/drawing/2014/main" id="{288F09B0-53C1-9A44-A468-D797C8C5DD4A}"/>
              </a:ext>
            </a:extLst>
          </p:cNvPr>
          <p:cNvSpPr>
            <a:spLocks noChangeArrowheads="1"/>
          </p:cNvSpPr>
          <p:nvPr/>
        </p:nvSpPr>
        <p:spPr bwMode="auto">
          <a:xfrm>
            <a:off x="0" y="228600"/>
            <a:ext cx="121920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pic>
        <p:nvPicPr>
          <p:cNvPr id="4099" name="Picture 3">
            <a:extLst>
              <a:ext uri="{FF2B5EF4-FFF2-40B4-BE49-F238E27FC236}">
                <a16:creationId xmlns:a16="http://schemas.microsoft.com/office/drawing/2014/main" id="{FA37070B-076A-EF47-BB57-CAD955B89C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100AFEC-29A0-2247-89E1-412E2FCB9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88CF60AB-A6B3-664F-A084-D3F487C6B04D}"/>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A9F7CE63-3243-3D40-BE6B-8CBE378EE3EF}"/>
              </a:ext>
            </a:extLst>
          </p:cNvPr>
          <p:cNvSpPr>
            <a:spLocks noChangeArrowheads="1"/>
          </p:cNvSpPr>
          <p:nvPr/>
        </p:nvSpPr>
        <p:spPr bwMode="auto">
          <a:xfrm>
            <a:off x="4388063" y="1630210"/>
            <a:ext cx="3526345" cy="66881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9D14647F-947E-094F-A6BC-D188EE923254}"/>
              </a:ext>
            </a:extLst>
          </p:cNvPr>
          <p:cNvSpPr>
            <a:spLocks noChangeArrowheads="1"/>
          </p:cNvSpPr>
          <p:nvPr/>
        </p:nvSpPr>
        <p:spPr bwMode="auto">
          <a:xfrm>
            <a:off x="4539916" y="1675357"/>
            <a:ext cx="3232483" cy="519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F21B4A68-115F-594A-A9E9-8AB2AF11D68F}"/>
              </a:ext>
            </a:extLst>
          </p:cNvPr>
          <p:cNvSpPr txBox="1">
            <a:spLocks noChangeArrowheads="1"/>
          </p:cNvSpPr>
          <p:nvPr/>
        </p:nvSpPr>
        <p:spPr bwMode="auto">
          <a:xfrm>
            <a:off x="5006140" y="1637301"/>
            <a:ext cx="210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dirty="0" err="1">
                <a:solidFill>
                  <a:srgbClr val="000000"/>
                </a:solidFill>
                <a:latin typeface="Times New Roman" panose="02020603050405020304" pitchFamily="18" charset="0"/>
                <a:cs typeface="Times New Roman" panose="02020603050405020304" pitchFamily="18" charset="0"/>
              </a:rPr>
              <a:t>Câu</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hỏi</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số</a:t>
            </a:r>
            <a:r>
              <a:rPr lang="en-US" altLang="en-VN" sz="2800" dirty="0">
                <a:solidFill>
                  <a:srgbClr val="000000"/>
                </a:solidFill>
                <a:latin typeface="Times New Roman" panose="02020603050405020304" pitchFamily="18" charset="0"/>
                <a:cs typeface="Times New Roman" panose="02020603050405020304" pitchFamily="18" charset="0"/>
              </a:rPr>
              <a:t> 4</a:t>
            </a:r>
          </a:p>
        </p:txBody>
      </p:sp>
      <p:sp>
        <p:nvSpPr>
          <p:cNvPr id="4108" name="WordArt 12">
            <a:extLst>
              <a:ext uri="{FF2B5EF4-FFF2-40B4-BE49-F238E27FC236}">
                <a16:creationId xmlns:a16="http://schemas.microsoft.com/office/drawing/2014/main" id="{93636E9F-AD49-5348-A699-FC40DF60F701}"/>
              </a:ext>
            </a:extLst>
          </p:cNvPr>
          <p:cNvSpPr>
            <a:spLocks noChangeArrowheads="1" noChangeShapeType="1" noTextEdit="1"/>
          </p:cNvSpPr>
          <p:nvPr/>
        </p:nvSpPr>
        <p:spPr bwMode="auto">
          <a:xfrm>
            <a:off x="2557463" y="1701256"/>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a16="http://schemas.microsoft.com/office/drawing/2014/main" id="{C04B7E08-FACC-154E-8423-C131C19DAA05}"/>
              </a:ext>
            </a:extLst>
          </p:cNvPr>
          <p:cNvSpPr>
            <a:spLocks noChangeArrowheads="1" noChangeShapeType="1" noTextEdit="1"/>
          </p:cNvSpPr>
          <p:nvPr/>
        </p:nvSpPr>
        <p:spPr bwMode="auto">
          <a:xfrm>
            <a:off x="8339137" y="1751013"/>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4110" name="Picture 14">
            <a:extLst>
              <a:ext uri="{FF2B5EF4-FFF2-40B4-BE49-F238E27FC236}">
                <a16:creationId xmlns:a16="http://schemas.microsoft.com/office/drawing/2014/main" id="{948C65D3-4D15-B548-841C-5C865B8D083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6719A7CF-8B40-5243-B2CA-30ACD4B5FE3F}"/>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059732" y="4876801"/>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159A6D79-6BA8-F148-A02E-0C865D0095A1}"/>
              </a:ext>
            </a:extLst>
          </p:cNvPr>
          <p:cNvSpPr txBox="1">
            <a:spLocks noChangeArrowheads="1"/>
          </p:cNvSpPr>
          <p:nvPr/>
        </p:nvSpPr>
        <p:spPr bwMode="auto">
          <a:xfrm>
            <a:off x="1943100" y="2437788"/>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vi-VN" altLang="en-VN" sz="2800" b="1" dirty="0">
                <a:solidFill>
                  <a:srgbClr val="FF0000"/>
                </a:solidFill>
                <a:latin typeface="Arial" panose="020B0604020202020204" pitchFamily="34" charset="0"/>
              </a:rPr>
              <a:t>Khuynh hướng chính trị của Việt Nam Quốc dân đảng là:</a:t>
            </a:r>
            <a:endParaRPr lang="en-US" altLang="en-VN" sz="2800" b="1" dirty="0">
              <a:solidFill>
                <a:srgbClr val="FF0000"/>
              </a:solidFill>
              <a:latin typeface="Arial" panose="020B0604020202020204" pitchFamily="34" charset="0"/>
            </a:endParaRPr>
          </a:p>
        </p:txBody>
      </p:sp>
      <p:sp>
        <p:nvSpPr>
          <p:cNvPr id="4114" name="Text Box 18">
            <a:extLst>
              <a:ext uri="{FF2B5EF4-FFF2-40B4-BE49-F238E27FC236}">
                <a16:creationId xmlns:a16="http://schemas.microsoft.com/office/drawing/2014/main" id="{550A9C86-96B5-AB4E-A1B8-BC20B9B62A5D}"/>
              </a:ext>
            </a:extLst>
          </p:cNvPr>
          <p:cNvSpPr txBox="1">
            <a:spLocks noChangeArrowheads="1"/>
          </p:cNvSpPr>
          <p:nvPr/>
        </p:nvSpPr>
        <p:spPr bwMode="auto">
          <a:xfrm>
            <a:off x="665209" y="6096000"/>
            <a:ext cx="1374094"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627E1618-7D7B-F947-87A4-CC6C8B6B45C4}"/>
              </a:ext>
            </a:extLst>
          </p:cNvPr>
          <p:cNvGrpSpPr>
            <a:grpSpLocks/>
          </p:cNvGrpSpPr>
          <p:nvPr/>
        </p:nvGrpSpPr>
        <p:grpSpPr bwMode="auto">
          <a:xfrm>
            <a:off x="10680917" y="5029200"/>
            <a:ext cx="1370012" cy="1295400"/>
            <a:chOff x="4574" y="3342"/>
            <a:chExt cx="960" cy="912"/>
          </a:xfrm>
        </p:grpSpPr>
        <p:sp>
          <p:nvSpPr>
            <p:cNvPr id="4116" name="AutoShape 20">
              <a:extLst>
                <a:ext uri="{FF2B5EF4-FFF2-40B4-BE49-F238E27FC236}">
                  <a16:creationId xmlns:a16="http://schemas.microsoft.com/office/drawing/2014/main" id="{60556B31-21A8-1E48-B62F-870F5A4773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CBD37338-88F0-8C44-85CE-5501651FE2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1</a:t>
              </a:r>
            </a:p>
          </p:txBody>
        </p:sp>
      </p:grpSp>
      <p:grpSp>
        <p:nvGrpSpPr>
          <p:cNvPr id="4118" name="Group 22">
            <a:extLst>
              <a:ext uri="{FF2B5EF4-FFF2-40B4-BE49-F238E27FC236}">
                <a16:creationId xmlns:a16="http://schemas.microsoft.com/office/drawing/2014/main" id="{C76CA883-2387-344A-9B1B-E79A3020451B}"/>
              </a:ext>
            </a:extLst>
          </p:cNvPr>
          <p:cNvGrpSpPr>
            <a:grpSpLocks/>
          </p:cNvGrpSpPr>
          <p:nvPr/>
        </p:nvGrpSpPr>
        <p:grpSpPr bwMode="auto">
          <a:xfrm>
            <a:off x="10680917" y="5029200"/>
            <a:ext cx="1370012" cy="1295400"/>
            <a:chOff x="4574" y="3342"/>
            <a:chExt cx="960" cy="912"/>
          </a:xfrm>
        </p:grpSpPr>
        <p:sp>
          <p:nvSpPr>
            <p:cNvPr id="4119" name="AutoShape 23">
              <a:extLst>
                <a:ext uri="{FF2B5EF4-FFF2-40B4-BE49-F238E27FC236}">
                  <a16:creationId xmlns:a16="http://schemas.microsoft.com/office/drawing/2014/main" id="{B44566B8-AAB4-FB48-8B7C-EAA45562FC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A4A84761-5936-A746-B93A-1D653C5694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2</a:t>
              </a:r>
            </a:p>
          </p:txBody>
        </p:sp>
      </p:grpSp>
      <p:grpSp>
        <p:nvGrpSpPr>
          <p:cNvPr id="4121" name="Group 25">
            <a:extLst>
              <a:ext uri="{FF2B5EF4-FFF2-40B4-BE49-F238E27FC236}">
                <a16:creationId xmlns:a16="http://schemas.microsoft.com/office/drawing/2014/main" id="{CC35D36C-13EE-CF42-80AC-DDC71AC35F42}"/>
              </a:ext>
            </a:extLst>
          </p:cNvPr>
          <p:cNvGrpSpPr>
            <a:grpSpLocks/>
          </p:cNvGrpSpPr>
          <p:nvPr/>
        </p:nvGrpSpPr>
        <p:grpSpPr bwMode="auto">
          <a:xfrm>
            <a:off x="10680917" y="5029200"/>
            <a:ext cx="1370012" cy="1295400"/>
            <a:chOff x="4574" y="3342"/>
            <a:chExt cx="960" cy="912"/>
          </a:xfrm>
        </p:grpSpPr>
        <p:sp>
          <p:nvSpPr>
            <p:cNvPr id="4122" name="AutoShape 26">
              <a:extLst>
                <a:ext uri="{FF2B5EF4-FFF2-40B4-BE49-F238E27FC236}">
                  <a16:creationId xmlns:a16="http://schemas.microsoft.com/office/drawing/2014/main" id="{05225936-B9C4-7E42-AEAC-810B439B49D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F3AD15A1-1F16-784B-9B87-24A209F15A9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3</a:t>
              </a:r>
            </a:p>
          </p:txBody>
        </p:sp>
      </p:grpSp>
      <p:grpSp>
        <p:nvGrpSpPr>
          <p:cNvPr id="4124" name="Group 28">
            <a:extLst>
              <a:ext uri="{FF2B5EF4-FFF2-40B4-BE49-F238E27FC236}">
                <a16:creationId xmlns:a16="http://schemas.microsoft.com/office/drawing/2014/main" id="{7CFD90C8-530F-0F4A-9071-71D9B77C0994}"/>
              </a:ext>
            </a:extLst>
          </p:cNvPr>
          <p:cNvGrpSpPr>
            <a:grpSpLocks/>
          </p:cNvGrpSpPr>
          <p:nvPr/>
        </p:nvGrpSpPr>
        <p:grpSpPr bwMode="auto">
          <a:xfrm>
            <a:off x="10680917" y="5029200"/>
            <a:ext cx="1370012" cy="1295400"/>
            <a:chOff x="4574" y="3342"/>
            <a:chExt cx="960" cy="912"/>
          </a:xfrm>
        </p:grpSpPr>
        <p:sp>
          <p:nvSpPr>
            <p:cNvPr id="4125" name="AutoShape 29">
              <a:extLst>
                <a:ext uri="{FF2B5EF4-FFF2-40B4-BE49-F238E27FC236}">
                  <a16:creationId xmlns:a16="http://schemas.microsoft.com/office/drawing/2014/main" id="{416C398D-E3EE-6E48-AD72-86AD967D969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85A10FF9-AB1F-8E4E-A0AC-F460BA1241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4</a:t>
              </a:r>
            </a:p>
          </p:txBody>
        </p:sp>
      </p:grpSp>
      <p:grpSp>
        <p:nvGrpSpPr>
          <p:cNvPr id="4127" name="Group 31">
            <a:extLst>
              <a:ext uri="{FF2B5EF4-FFF2-40B4-BE49-F238E27FC236}">
                <a16:creationId xmlns:a16="http://schemas.microsoft.com/office/drawing/2014/main" id="{9AED8034-F558-0745-97A1-1BF5856059E4}"/>
              </a:ext>
            </a:extLst>
          </p:cNvPr>
          <p:cNvGrpSpPr>
            <a:grpSpLocks/>
          </p:cNvGrpSpPr>
          <p:nvPr/>
        </p:nvGrpSpPr>
        <p:grpSpPr bwMode="auto">
          <a:xfrm>
            <a:off x="10680917" y="5029200"/>
            <a:ext cx="1370012" cy="1295400"/>
            <a:chOff x="4574" y="3342"/>
            <a:chExt cx="960" cy="912"/>
          </a:xfrm>
        </p:grpSpPr>
        <p:sp>
          <p:nvSpPr>
            <p:cNvPr id="4128" name="AutoShape 32">
              <a:extLst>
                <a:ext uri="{FF2B5EF4-FFF2-40B4-BE49-F238E27FC236}">
                  <a16:creationId xmlns:a16="http://schemas.microsoft.com/office/drawing/2014/main" id="{7FB346A1-9EFC-894F-9596-288E05CC4B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00D0D602-2972-4E41-BE40-2B41CDB880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5</a:t>
              </a:r>
            </a:p>
          </p:txBody>
        </p:sp>
      </p:grpSp>
      <p:grpSp>
        <p:nvGrpSpPr>
          <p:cNvPr id="4130" name="Group 34">
            <a:extLst>
              <a:ext uri="{FF2B5EF4-FFF2-40B4-BE49-F238E27FC236}">
                <a16:creationId xmlns:a16="http://schemas.microsoft.com/office/drawing/2014/main" id="{8AC4CF76-98AF-1F45-BB01-DE25A754687F}"/>
              </a:ext>
            </a:extLst>
          </p:cNvPr>
          <p:cNvGrpSpPr>
            <a:grpSpLocks/>
          </p:cNvGrpSpPr>
          <p:nvPr/>
        </p:nvGrpSpPr>
        <p:grpSpPr bwMode="auto">
          <a:xfrm>
            <a:off x="10680917" y="5029200"/>
            <a:ext cx="1370012" cy="1295400"/>
            <a:chOff x="4574" y="3342"/>
            <a:chExt cx="960" cy="912"/>
          </a:xfrm>
        </p:grpSpPr>
        <p:sp>
          <p:nvSpPr>
            <p:cNvPr id="4131" name="AutoShape 35">
              <a:extLst>
                <a:ext uri="{FF2B5EF4-FFF2-40B4-BE49-F238E27FC236}">
                  <a16:creationId xmlns:a16="http://schemas.microsoft.com/office/drawing/2014/main" id="{34BEC33A-C6B2-0645-A8AD-E655DE48E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33BF81F0-1B34-1542-87BA-647D8EF1735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6</a:t>
              </a:r>
            </a:p>
          </p:txBody>
        </p:sp>
      </p:grpSp>
      <p:grpSp>
        <p:nvGrpSpPr>
          <p:cNvPr id="4133" name="Group 37">
            <a:extLst>
              <a:ext uri="{FF2B5EF4-FFF2-40B4-BE49-F238E27FC236}">
                <a16:creationId xmlns:a16="http://schemas.microsoft.com/office/drawing/2014/main" id="{2B9A81E8-B857-D143-BA43-FBE4C92348C3}"/>
              </a:ext>
            </a:extLst>
          </p:cNvPr>
          <p:cNvGrpSpPr>
            <a:grpSpLocks/>
          </p:cNvGrpSpPr>
          <p:nvPr/>
        </p:nvGrpSpPr>
        <p:grpSpPr bwMode="auto">
          <a:xfrm>
            <a:off x="10680917" y="5029200"/>
            <a:ext cx="1370012" cy="1295400"/>
            <a:chOff x="4574" y="3342"/>
            <a:chExt cx="960" cy="912"/>
          </a:xfrm>
        </p:grpSpPr>
        <p:sp>
          <p:nvSpPr>
            <p:cNvPr id="4134" name="AutoShape 38">
              <a:extLst>
                <a:ext uri="{FF2B5EF4-FFF2-40B4-BE49-F238E27FC236}">
                  <a16:creationId xmlns:a16="http://schemas.microsoft.com/office/drawing/2014/main" id="{3A328B8B-1EB8-674B-B0AC-15D11C0CBB2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95DC84BF-0BE2-E448-A1C9-D4A250AE43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7</a:t>
              </a:r>
            </a:p>
          </p:txBody>
        </p:sp>
      </p:grpSp>
      <p:grpSp>
        <p:nvGrpSpPr>
          <p:cNvPr id="4136" name="Group 40">
            <a:extLst>
              <a:ext uri="{FF2B5EF4-FFF2-40B4-BE49-F238E27FC236}">
                <a16:creationId xmlns:a16="http://schemas.microsoft.com/office/drawing/2014/main" id="{9EC8F9C5-411B-A44E-AEEE-B6A0E52539B3}"/>
              </a:ext>
            </a:extLst>
          </p:cNvPr>
          <p:cNvGrpSpPr>
            <a:grpSpLocks/>
          </p:cNvGrpSpPr>
          <p:nvPr/>
        </p:nvGrpSpPr>
        <p:grpSpPr bwMode="auto">
          <a:xfrm>
            <a:off x="10680917" y="5029200"/>
            <a:ext cx="1370012" cy="1295400"/>
            <a:chOff x="4574" y="3342"/>
            <a:chExt cx="960" cy="912"/>
          </a:xfrm>
        </p:grpSpPr>
        <p:sp>
          <p:nvSpPr>
            <p:cNvPr id="4137" name="AutoShape 41">
              <a:extLst>
                <a:ext uri="{FF2B5EF4-FFF2-40B4-BE49-F238E27FC236}">
                  <a16:creationId xmlns:a16="http://schemas.microsoft.com/office/drawing/2014/main" id="{F4174C6C-4ABD-1C47-B6EF-A64B9854CB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4D50B0B1-5DEF-4441-96C9-6AA6BAE5C1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8</a:t>
              </a:r>
            </a:p>
          </p:txBody>
        </p:sp>
      </p:grpSp>
      <p:grpSp>
        <p:nvGrpSpPr>
          <p:cNvPr id="4139" name="Group 43">
            <a:extLst>
              <a:ext uri="{FF2B5EF4-FFF2-40B4-BE49-F238E27FC236}">
                <a16:creationId xmlns:a16="http://schemas.microsoft.com/office/drawing/2014/main" id="{EEEF3865-FF23-C046-A247-05040DE68178}"/>
              </a:ext>
            </a:extLst>
          </p:cNvPr>
          <p:cNvGrpSpPr>
            <a:grpSpLocks/>
          </p:cNvGrpSpPr>
          <p:nvPr/>
        </p:nvGrpSpPr>
        <p:grpSpPr bwMode="auto">
          <a:xfrm>
            <a:off x="10680917" y="5029200"/>
            <a:ext cx="1370012" cy="1295400"/>
            <a:chOff x="4574" y="3342"/>
            <a:chExt cx="960" cy="912"/>
          </a:xfrm>
        </p:grpSpPr>
        <p:sp>
          <p:nvSpPr>
            <p:cNvPr id="4140" name="AutoShape 44">
              <a:extLst>
                <a:ext uri="{FF2B5EF4-FFF2-40B4-BE49-F238E27FC236}">
                  <a16:creationId xmlns:a16="http://schemas.microsoft.com/office/drawing/2014/main" id="{FC6BAB65-9CF8-F84D-A9CE-C714B2AF6B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4823EB90-883D-754E-B0C1-4C9499DEC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9</a:t>
              </a:r>
            </a:p>
          </p:txBody>
        </p:sp>
      </p:grpSp>
      <p:grpSp>
        <p:nvGrpSpPr>
          <p:cNvPr id="4142" name="Group 46">
            <a:extLst>
              <a:ext uri="{FF2B5EF4-FFF2-40B4-BE49-F238E27FC236}">
                <a16:creationId xmlns:a16="http://schemas.microsoft.com/office/drawing/2014/main" id="{4E4F86E9-99D7-0045-90B0-79A9CD707FCD}"/>
              </a:ext>
            </a:extLst>
          </p:cNvPr>
          <p:cNvGrpSpPr>
            <a:grpSpLocks/>
          </p:cNvGrpSpPr>
          <p:nvPr/>
        </p:nvGrpSpPr>
        <p:grpSpPr bwMode="auto">
          <a:xfrm>
            <a:off x="10679329" y="5027613"/>
            <a:ext cx="1371600" cy="1295400"/>
            <a:chOff x="4574" y="3342"/>
            <a:chExt cx="960" cy="912"/>
          </a:xfrm>
        </p:grpSpPr>
        <p:sp>
          <p:nvSpPr>
            <p:cNvPr id="4143" name="AutoShape 47">
              <a:extLst>
                <a:ext uri="{FF2B5EF4-FFF2-40B4-BE49-F238E27FC236}">
                  <a16:creationId xmlns:a16="http://schemas.microsoft.com/office/drawing/2014/main" id="{0100C91E-9EDE-9B4F-ABB3-8924DBD0DD4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04A3EB56-92EC-834B-8B62-18A9844924F9}"/>
                </a:ext>
              </a:extLst>
            </p:cNvPr>
            <p:cNvSpPr txBox="1">
              <a:spLocks noChangeArrowheads="1"/>
            </p:cNvSpPr>
            <p:nvPr/>
          </p:nvSpPr>
          <p:spPr bwMode="auto">
            <a:xfrm>
              <a:off x="4828" y="359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2000" b="1" dirty="0" err="1">
                  <a:solidFill>
                    <a:srgbClr val="FFFFFF"/>
                  </a:solidFill>
                  <a:latin typeface=".VnTime" pitchFamily="34" charset="0"/>
                </a:rPr>
                <a:t>Hết</a:t>
              </a:r>
              <a:r>
                <a:rPr lang="en-US" altLang="en-VN" sz="2000" b="1" dirty="0">
                  <a:solidFill>
                    <a:srgbClr val="FFFFFF"/>
                  </a:solidFill>
                  <a:latin typeface=".VnTime" pitchFamily="34" charset="0"/>
                </a:rPr>
                <a:t> </a:t>
              </a:r>
              <a:r>
                <a:rPr lang="en-US" altLang="en-VN" sz="2000" b="1" dirty="0" err="1">
                  <a:solidFill>
                    <a:srgbClr val="FFFFFF"/>
                  </a:solidFill>
                  <a:latin typeface=".VnTime" pitchFamily="34" charset="0"/>
                </a:rPr>
                <a:t>giờ</a:t>
              </a:r>
              <a:endParaRPr lang="en-US" altLang="en-VN" sz="2000" b="1" dirty="0">
                <a:solidFill>
                  <a:srgbClr val="FFFFFF"/>
                </a:solidFill>
                <a:latin typeface=".VnTime" pitchFamily="34" charset="0"/>
              </a:endParaRPr>
            </a:p>
          </p:txBody>
        </p:sp>
      </p:grpSp>
      <p:sp>
        <p:nvSpPr>
          <p:cNvPr id="4148" name="AutoShape 52">
            <a:extLst>
              <a:ext uri="{FF2B5EF4-FFF2-40B4-BE49-F238E27FC236}">
                <a16:creationId xmlns:a16="http://schemas.microsoft.com/office/drawing/2014/main" id="{99195ABA-BF45-2F4F-A833-95808E5A9F04}"/>
              </a:ext>
            </a:extLst>
          </p:cNvPr>
          <p:cNvSpPr>
            <a:spLocks noChangeArrowheads="1"/>
          </p:cNvSpPr>
          <p:nvPr/>
        </p:nvSpPr>
        <p:spPr bwMode="auto">
          <a:xfrm>
            <a:off x="4103384" y="4899146"/>
            <a:ext cx="4735815"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146" name="Text Box 50">
            <a:extLst>
              <a:ext uri="{FF2B5EF4-FFF2-40B4-BE49-F238E27FC236}">
                <a16:creationId xmlns:a16="http://schemas.microsoft.com/office/drawing/2014/main" id="{44E367EB-13B9-714E-AEB3-843E5F5FA06D}"/>
              </a:ext>
            </a:extLst>
          </p:cNvPr>
          <p:cNvSpPr txBox="1">
            <a:spLocks noChangeArrowheads="1"/>
          </p:cNvSpPr>
          <p:nvPr/>
        </p:nvSpPr>
        <p:spPr bwMode="auto">
          <a:xfrm>
            <a:off x="4104439" y="3665834"/>
            <a:ext cx="498508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A. Quân chủ chuyên chế</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B. Quân chủ lập hiến</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C. Cách mạng dân chủ tư sản</a:t>
            </a:r>
          </a:p>
          <a:p>
            <a:pPr eaLnBrk="1" fontAlgn="base" hangingPunct="1">
              <a:spcBef>
                <a:spcPct val="50000"/>
              </a:spcBef>
              <a:spcAft>
                <a:spcPct val="0"/>
              </a:spcAft>
            </a:pPr>
            <a:r>
              <a:rPr lang="vi-VN" altLang="en-VN" sz="2800" b="1" dirty="0">
                <a:solidFill>
                  <a:srgbClr val="000000"/>
                </a:solidFill>
                <a:latin typeface="Times New Roman" panose="02020603050405020304" pitchFamily="18" charset="0"/>
                <a:cs typeface="Times New Roman" panose="02020603050405020304" pitchFamily="18" charset="0"/>
              </a:rPr>
              <a:t>D. Vô sản</a:t>
            </a:r>
          </a:p>
        </p:txBody>
      </p:sp>
      <p:sp>
        <p:nvSpPr>
          <p:cNvPr id="3" name="Rounded Rectangle 2">
            <a:extLst>
              <a:ext uri="{FF2B5EF4-FFF2-40B4-BE49-F238E27FC236}">
                <a16:creationId xmlns:a16="http://schemas.microsoft.com/office/drawing/2014/main" id="{341A9382-D79A-DA4B-B2FE-0ED40505D693}"/>
              </a:ext>
            </a:extLst>
          </p:cNvPr>
          <p:cNvSpPr/>
          <p:nvPr/>
        </p:nvSpPr>
        <p:spPr bwMode="auto">
          <a:xfrm>
            <a:off x="10668000" y="3855621"/>
            <a:ext cx="1371600" cy="878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VN" sz="1800" b="1" i="0" u="none" strike="noStrike" cap="none" normalizeH="0" baseline="0">
              <a:ln>
                <a:noFill/>
              </a:ln>
              <a:solidFill>
                <a:schemeClr val="tx1"/>
              </a:solidFill>
              <a:effectLst/>
              <a:latin typeface="Arial" panose="020B0604020202020204" pitchFamily="34" charset="0"/>
            </a:endParaRPr>
          </a:p>
        </p:txBody>
      </p:sp>
      <p:sp>
        <p:nvSpPr>
          <p:cNvPr id="4145" name="Text Box 49">
            <a:extLst>
              <a:ext uri="{FF2B5EF4-FFF2-40B4-BE49-F238E27FC236}">
                <a16:creationId xmlns:a16="http://schemas.microsoft.com/office/drawing/2014/main" id="{4AB3F5E2-2117-9740-BF07-18C691C024A7}"/>
              </a:ext>
            </a:extLst>
          </p:cNvPr>
          <p:cNvSpPr txBox="1">
            <a:spLocks noChangeArrowheads="1"/>
          </p:cNvSpPr>
          <p:nvPr/>
        </p:nvSpPr>
        <p:spPr bwMode="auto">
          <a:xfrm>
            <a:off x="10850479" y="3940830"/>
            <a:ext cx="10066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VN" sz="4000" b="1" dirty="0">
                <a:solidFill>
                  <a:srgbClr val="000000"/>
                </a:solidFill>
                <a:latin typeface="Times New Roman" panose="02020603050405020304" pitchFamily="18" charset="0"/>
                <a:cs typeface="Times New Roman" panose="02020603050405020304" pitchFamily="18" charset="0"/>
              </a:rPr>
              <a:t>10s</a:t>
            </a:r>
          </a:p>
        </p:txBody>
      </p:sp>
      <p:sp>
        <p:nvSpPr>
          <p:cNvPr id="4" name="Rectangle 3">
            <a:extLst>
              <a:ext uri="{FF2B5EF4-FFF2-40B4-BE49-F238E27FC236}">
                <a16:creationId xmlns:a16="http://schemas.microsoft.com/office/drawing/2014/main" id="{A8F9ABEA-41B9-004D-9394-731E6DF07EF6}"/>
              </a:ext>
            </a:extLst>
          </p:cNvPr>
          <p:cNvSpPr/>
          <p:nvPr/>
        </p:nvSpPr>
        <p:spPr>
          <a:xfrm>
            <a:off x="10652771" y="3046551"/>
            <a:ext cx="146302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1292981651"/>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112"/>
                                        </p:tgtEl>
                                        <p:attrNameLst>
                                          <p:attrName>style.visibility</p:attrName>
                                        </p:attrNameLst>
                                      </p:cBhvr>
                                      <p:to>
                                        <p:strVal val="visible"/>
                                      </p:to>
                                    </p:set>
                                    <p:anim calcmode="discrete" valueType="clr">
                                      <p:cBhvr override="childStyle">
                                        <p:cTn id="15"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12"/>
                                        </p:tgtEl>
                                        <p:attrNameLst>
                                          <p:attrName>fillcolor</p:attrName>
                                        </p:attrNameLst>
                                      </p:cBhvr>
                                      <p:tavLst>
                                        <p:tav tm="0">
                                          <p:val>
                                            <p:clrVal>
                                              <a:schemeClr val="accent2"/>
                                            </p:clrVal>
                                          </p:val>
                                        </p:tav>
                                        <p:tav tm="50000">
                                          <p:val>
                                            <p:clrVal>
                                              <a:schemeClr val="hlink"/>
                                            </p:clrVal>
                                          </p:val>
                                        </p:tav>
                                      </p:tavLst>
                                    </p:anim>
                                    <p:set>
                                      <p:cBhvr>
                                        <p:cTn id="17" dur="80"/>
                                        <p:tgtEl>
                                          <p:spTgt spid="4112"/>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4146"/>
                                        </p:tgtEl>
                                        <p:attrNameLst>
                                          <p:attrName>style.visibility</p:attrName>
                                        </p:attrNameLst>
                                      </p:cBhvr>
                                      <p:to>
                                        <p:strVal val="visible"/>
                                      </p:to>
                                    </p:set>
                                    <p:anim calcmode="discrete" valueType="clr">
                                      <p:cBhvr override="childStyle">
                                        <p:cTn id="20"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4146"/>
                                        </p:tgtEl>
                                        <p:attrNameLst>
                                          <p:attrName>fillcolor</p:attrName>
                                        </p:attrNameLst>
                                      </p:cBhvr>
                                      <p:tavLst>
                                        <p:tav tm="0">
                                          <p:val>
                                            <p:clrVal>
                                              <a:schemeClr val="accent2"/>
                                            </p:clrVal>
                                          </p:val>
                                        </p:tav>
                                        <p:tav tm="50000">
                                          <p:val>
                                            <p:clrVal>
                                              <a:schemeClr val="hlink"/>
                                            </p:clrVal>
                                          </p:val>
                                        </p:tav>
                                      </p:tavLst>
                                    </p:anim>
                                    <p:set>
                                      <p:cBhvr>
                                        <p:cTn id="22"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14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55" restart="whenNotActive" fill="hold" evtFilter="cancelBubble" nodeType="interactiveSeq">
                <p:stCondLst>
                  <p:cond evt="onClick" delay="0">
                    <p:tgtEl>
                      <p:spTgt spid="411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0" presetID="3" presetClass="entr" presetSubtype="10" fill="hold" nodeType="withEffect">
                                  <p:stCondLst>
                                    <p:cond delay="0"/>
                                  </p:stCondLst>
                                  <p:childTnLst>
                                    <p:set>
                                      <p:cBhvr>
                                        <p:cTn id="61" dur="1" fill="hold">
                                          <p:stCondLst>
                                            <p:cond delay="0"/>
                                          </p:stCondLst>
                                        </p:cTn>
                                        <p:tgtEl>
                                          <p:spTgt spid="4148"/>
                                        </p:tgtEl>
                                        <p:attrNameLst>
                                          <p:attrName>style.visibility</p:attrName>
                                        </p:attrNameLst>
                                      </p:cBhvr>
                                      <p:to>
                                        <p:strVal val="visible"/>
                                      </p:to>
                                    </p:set>
                                    <p:animEffect transition="in" filter="blinds(horizontal)">
                                      <p:cBhvr>
                                        <p:cTn id="62" dur="500"/>
                                        <p:tgtEl>
                                          <p:spTgt spid="4148"/>
                                        </p:tgtEl>
                                      </p:cBhvr>
                                    </p:animEffect>
                                  </p:childTnLst>
                                </p:cTn>
                              </p:par>
                              <p:par>
                                <p:cTn id="63" presetID="22" presetClass="emph" presetSubtype="0" repeatCount="10000" fill="remove" nodeType="withEffect">
                                  <p:stCondLst>
                                    <p:cond delay="0"/>
                                  </p:stCondLst>
                                  <p:childTnLst>
                                    <p:animClr clrSpc="hsl" dir="cw">
                                      <p:cBhvr override="childStyle">
                                        <p:cTn id="64" dur="500" fill="hold"/>
                                        <p:tgtEl>
                                          <p:spTgt spid="4148"/>
                                        </p:tgtEl>
                                        <p:attrNameLst>
                                          <p:attrName>style.color</p:attrName>
                                        </p:attrNameLst>
                                      </p:cBhvr>
                                      <p:by>
                                        <p:hsl h="-7200000" s="0" l="0"/>
                                      </p:by>
                                    </p:animClr>
                                    <p:animClr clrSpc="hsl" dir="cw">
                                      <p:cBhvr>
                                        <p:cTn id="65" dur="500" fill="hold"/>
                                        <p:tgtEl>
                                          <p:spTgt spid="4148"/>
                                        </p:tgtEl>
                                        <p:attrNameLst>
                                          <p:attrName>fillcolor</p:attrName>
                                        </p:attrNameLst>
                                      </p:cBhvr>
                                      <p:by>
                                        <p:hsl h="-7200000" s="0" l="0"/>
                                      </p:by>
                                    </p:animClr>
                                    <p:animClr clrSpc="hsl" dir="cw">
                                      <p:cBhvr>
                                        <p:cTn id="66" dur="500" fill="hold"/>
                                        <p:tgtEl>
                                          <p:spTgt spid="4148"/>
                                        </p:tgtEl>
                                        <p:attrNameLst>
                                          <p:attrName>stroke.color</p:attrName>
                                        </p:attrNameLst>
                                      </p:cBhvr>
                                      <p:by>
                                        <p:hsl h="-7200000" s="0" l="0"/>
                                      </p:by>
                                    </p:animClr>
                                    <p:set>
                                      <p:cBhvr>
                                        <p:cTn id="67" dur="500" fill="hold"/>
                                        <p:tgtEl>
                                          <p:spTgt spid="4148"/>
                                        </p:tgtEl>
                                        <p:attrNameLst>
                                          <p:attrName>fill.type</p:attrName>
                                        </p:attrNameLst>
                                      </p:cBhvr>
                                      <p:to>
                                        <p:strVal val="solid"/>
                                      </p:to>
                                    </p:set>
                                  </p:childTnLst>
                                </p:cTn>
                              </p:par>
                              <p:par>
                                <p:cTn id="68" presetID="22" presetClass="emph" presetSubtype="0" repeatCount="10000" fill="remove" nodeType="withEffect">
                                  <p:stCondLst>
                                    <p:cond delay="0"/>
                                  </p:stCondLst>
                                  <p:childTnLst>
                                    <p:animClr clrSpc="hsl" dir="cw">
                                      <p:cBhvr override="childStyle">
                                        <p:cTn id="69" dur="500" fill="hold"/>
                                        <p:tgtEl>
                                          <p:spTgt spid="4147"/>
                                        </p:tgtEl>
                                        <p:attrNameLst>
                                          <p:attrName>style.color</p:attrName>
                                        </p:attrNameLst>
                                      </p:cBhvr>
                                      <p:by>
                                        <p:hsl h="-7200000" s="0" l="0"/>
                                      </p:by>
                                    </p:animClr>
                                    <p:animClr clrSpc="hsl" dir="cw">
                                      <p:cBhvr>
                                        <p:cTn id="70" dur="500" fill="hold"/>
                                        <p:tgtEl>
                                          <p:spTgt spid="4147"/>
                                        </p:tgtEl>
                                        <p:attrNameLst>
                                          <p:attrName>fillcolor</p:attrName>
                                        </p:attrNameLst>
                                      </p:cBhvr>
                                      <p:by>
                                        <p:hsl h="-7200000" s="0" l="0"/>
                                      </p:by>
                                    </p:animClr>
                                    <p:animClr clrSpc="hsl" dir="cw">
                                      <p:cBhvr>
                                        <p:cTn id="71" dur="500" fill="hold"/>
                                        <p:tgtEl>
                                          <p:spTgt spid="4147"/>
                                        </p:tgtEl>
                                        <p:attrNameLst>
                                          <p:attrName>stroke.color</p:attrName>
                                        </p:attrNameLst>
                                      </p:cBhvr>
                                      <p:by>
                                        <p:hsl h="-7200000" s="0" l="0"/>
                                      </p:by>
                                    </p:animClr>
                                    <p:set>
                                      <p:cBhvr>
                                        <p:cTn id="72"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a16="http://schemas.microsoft.com/office/drawing/2014/main" id="{B1030C14-729B-4346-B590-C8B60ED42EED}"/>
              </a:ext>
            </a:extLst>
          </p:cNvPr>
          <p:cNvSpPr>
            <a:spLocks noChangeArrowheads="1"/>
          </p:cNvSpPr>
          <p:nvPr/>
        </p:nvSpPr>
        <p:spPr bwMode="auto">
          <a:xfrm>
            <a:off x="4343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098" name="AutoShape 2">
            <a:extLst>
              <a:ext uri="{FF2B5EF4-FFF2-40B4-BE49-F238E27FC236}">
                <a16:creationId xmlns:a16="http://schemas.microsoft.com/office/drawing/2014/main" id="{288F09B0-53C1-9A44-A468-D797C8C5DD4A}"/>
              </a:ext>
            </a:extLst>
          </p:cNvPr>
          <p:cNvSpPr>
            <a:spLocks noChangeArrowheads="1"/>
          </p:cNvSpPr>
          <p:nvPr/>
        </p:nvSpPr>
        <p:spPr bwMode="auto">
          <a:xfrm>
            <a:off x="0" y="228600"/>
            <a:ext cx="12192000" cy="638810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en-VN">
              <a:solidFill>
                <a:srgbClr val="000000"/>
              </a:solidFill>
              <a:latin typeface="Arial" panose="020B0604020202020204" pitchFamily="34" charset="0"/>
            </a:endParaRPr>
          </a:p>
        </p:txBody>
      </p:sp>
      <p:pic>
        <p:nvPicPr>
          <p:cNvPr id="4099" name="Picture 3">
            <a:extLst>
              <a:ext uri="{FF2B5EF4-FFF2-40B4-BE49-F238E27FC236}">
                <a16:creationId xmlns:a16="http://schemas.microsoft.com/office/drawing/2014/main" id="{FA37070B-076A-EF47-BB57-CAD955B89C0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319088"/>
            <a:ext cx="1447800" cy="12811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100AFEC-29A0-2247-89E1-412E2FCB98F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extLst>
            <a:ext uri="{909E8E84-426E-40DD-AFC4-6F175D3DCCD1}">
              <a14:hiddenFill xmlns:a14="http://schemas.microsoft.com/office/drawing/2010/main">
                <a:solidFill>
                  <a:srgbClr val="FFFFFF"/>
                </a:solidFill>
              </a14:hiddenFill>
            </a:ext>
          </a:extLst>
        </p:spPr>
      </p:pic>
      <p:sp>
        <p:nvSpPr>
          <p:cNvPr id="4101" name="WordArt 5">
            <a:extLst>
              <a:ext uri="{FF2B5EF4-FFF2-40B4-BE49-F238E27FC236}">
                <a16:creationId xmlns:a16="http://schemas.microsoft.com/office/drawing/2014/main" id="{88CF60AB-A6B3-664F-A084-D3F487C6B04D}"/>
              </a:ext>
            </a:extLst>
          </p:cNvPr>
          <p:cNvSpPr>
            <a:spLocks noChangeArrowheads="1" noChangeShapeType="1" noTextEdit="1"/>
          </p:cNvSpPr>
          <p:nvPr/>
        </p:nvSpPr>
        <p:spPr bwMode="auto">
          <a:xfrm>
            <a:off x="4343400" y="547688"/>
            <a:ext cx="5181600" cy="609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Rung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chuông</a:t>
            </a: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vàng</a:t>
            </a:r>
            <a:endParaRPr lang="en-VN"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
        <p:nvSpPr>
          <p:cNvPr id="4102" name="AutoShape 6">
            <a:extLst>
              <a:ext uri="{FF2B5EF4-FFF2-40B4-BE49-F238E27FC236}">
                <a16:creationId xmlns:a16="http://schemas.microsoft.com/office/drawing/2014/main" id="{A9F7CE63-3243-3D40-BE6B-8CBE378EE3EF}"/>
              </a:ext>
            </a:extLst>
          </p:cNvPr>
          <p:cNvSpPr>
            <a:spLocks noChangeArrowheads="1"/>
          </p:cNvSpPr>
          <p:nvPr/>
        </p:nvSpPr>
        <p:spPr bwMode="auto">
          <a:xfrm>
            <a:off x="4388063" y="1630210"/>
            <a:ext cx="3526345" cy="668810"/>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3" name="AutoShape 7">
            <a:extLst>
              <a:ext uri="{FF2B5EF4-FFF2-40B4-BE49-F238E27FC236}">
                <a16:creationId xmlns:a16="http://schemas.microsoft.com/office/drawing/2014/main" id="{9D14647F-947E-094F-A6BC-D188EE923254}"/>
              </a:ext>
            </a:extLst>
          </p:cNvPr>
          <p:cNvSpPr>
            <a:spLocks noChangeArrowheads="1"/>
          </p:cNvSpPr>
          <p:nvPr/>
        </p:nvSpPr>
        <p:spPr bwMode="auto">
          <a:xfrm>
            <a:off x="4539916" y="1675357"/>
            <a:ext cx="3232483" cy="519113"/>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04" name="Text Box 8">
            <a:extLst>
              <a:ext uri="{FF2B5EF4-FFF2-40B4-BE49-F238E27FC236}">
                <a16:creationId xmlns:a16="http://schemas.microsoft.com/office/drawing/2014/main" id="{F21B4A68-115F-594A-A9E9-8AB2AF11D68F}"/>
              </a:ext>
            </a:extLst>
          </p:cNvPr>
          <p:cNvSpPr txBox="1">
            <a:spLocks noChangeArrowheads="1"/>
          </p:cNvSpPr>
          <p:nvPr/>
        </p:nvSpPr>
        <p:spPr bwMode="auto">
          <a:xfrm>
            <a:off x="5006140" y="1637301"/>
            <a:ext cx="2106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VN" sz="2800" dirty="0" err="1">
                <a:solidFill>
                  <a:srgbClr val="000000"/>
                </a:solidFill>
                <a:latin typeface="Times New Roman" panose="02020603050405020304" pitchFamily="18" charset="0"/>
                <a:cs typeface="Times New Roman" panose="02020603050405020304" pitchFamily="18" charset="0"/>
              </a:rPr>
              <a:t>Câu</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hỏi</a:t>
            </a:r>
            <a:r>
              <a:rPr lang="en-US" altLang="en-VN" sz="2800" dirty="0">
                <a:solidFill>
                  <a:srgbClr val="000000"/>
                </a:solidFill>
                <a:latin typeface="Times New Roman" panose="02020603050405020304" pitchFamily="18" charset="0"/>
                <a:cs typeface="Times New Roman" panose="02020603050405020304" pitchFamily="18" charset="0"/>
              </a:rPr>
              <a:t> </a:t>
            </a:r>
            <a:r>
              <a:rPr lang="en-US" altLang="en-VN" sz="2800" dirty="0" err="1">
                <a:solidFill>
                  <a:srgbClr val="000000"/>
                </a:solidFill>
                <a:latin typeface="Times New Roman" panose="02020603050405020304" pitchFamily="18" charset="0"/>
                <a:cs typeface="Times New Roman" panose="02020603050405020304" pitchFamily="18" charset="0"/>
              </a:rPr>
              <a:t>số</a:t>
            </a:r>
            <a:r>
              <a:rPr lang="en-US" altLang="en-VN" sz="2800" dirty="0">
                <a:solidFill>
                  <a:srgbClr val="000000"/>
                </a:solidFill>
                <a:latin typeface="Times New Roman" panose="02020603050405020304" pitchFamily="18" charset="0"/>
                <a:cs typeface="Times New Roman" panose="02020603050405020304" pitchFamily="18" charset="0"/>
              </a:rPr>
              <a:t> 5</a:t>
            </a:r>
          </a:p>
        </p:txBody>
      </p:sp>
      <p:sp>
        <p:nvSpPr>
          <p:cNvPr id="4108" name="WordArt 12">
            <a:extLst>
              <a:ext uri="{FF2B5EF4-FFF2-40B4-BE49-F238E27FC236}">
                <a16:creationId xmlns:a16="http://schemas.microsoft.com/office/drawing/2014/main" id="{93636E9F-AD49-5348-A699-FC40DF60F701}"/>
              </a:ext>
            </a:extLst>
          </p:cNvPr>
          <p:cNvSpPr>
            <a:spLocks noChangeArrowheads="1" noChangeShapeType="1" noTextEdit="1"/>
          </p:cNvSpPr>
          <p:nvPr/>
        </p:nvSpPr>
        <p:spPr bwMode="auto">
          <a:xfrm>
            <a:off x="2557463" y="1701256"/>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a16="http://schemas.microsoft.com/office/drawing/2014/main" id="{C04B7E08-FACC-154E-8423-C131C19DAA05}"/>
              </a:ext>
            </a:extLst>
          </p:cNvPr>
          <p:cNvSpPr>
            <a:spLocks noChangeArrowheads="1" noChangeShapeType="1" noTextEdit="1"/>
          </p:cNvSpPr>
          <p:nvPr/>
        </p:nvSpPr>
        <p:spPr bwMode="auto">
          <a:xfrm>
            <a:off x="8339137" y="1751013"/>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Lịch</a:t>
            </a:r>
            <a:r>
              <a:rPr lang="en-US"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3600" b="1" kern="10" dirty="0" err="1">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Sử</a:t>
            </a:r>
            <a:endParaRPr lang="en-VN" sz="36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4110" name="Picture 14">
            <a:extLst>
              <a:ext uri="{FF2B5EF4-FFF2-40B4-BE49-F238E27FC236}">
                <a16:creationId xmlns:a16="http://schemas.microsoft.com/office/drawing/2014/main" id="{948C65D3-4D15-B548-841C-5C865B8D083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01200" y="838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a:extLst>
              <a:ext uri="{FF2B5EF4-FFF2-40B4-BE49-F238E27FC236}">
                <a16:creationId xmlns:a16="http://schemas.microsoft.com/office/drawing/2014/main" id="{6719A7CF-8B40-5243-B2CA-30ACD4B5FE3F}"/>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059732" y="4876801"/>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112" name="Text Box 16">
            <a:extLst>
              <a:ext uri="{FF2B5EF4-FFF2-40B4-BE49-F238E27FC236}">
                <a16:creationId xmlns:a16="http://schemas.microsoft.com/office/drawing/2014/main" id="{159A6D79-6BA8-F148-A02E-0C865D0095A1}"/>
              </a:ext>
            </a:extLst>
          </p:cNvPr>
          <p:cNvSpPr txBox="1">
            <a:spLocks noChangeArrowheads="1"/>
          </p:cNvSpPr>
          <p:nvPr/>
        </p:nvSpPr>
        <p:spPr bwMode="auto">
          <a:xfrm>
            <a:off x="1943100" y="2437788"/>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vi-VN" altLang="en-VN" sz="2800" b="1" dirty="0">
                <a:solidFill>
                  <a:srgbClr val="FF0000"/>
                </a:solidFill>
                <a:latin typeface="Arial" panose="020B0604020202020204" pitchFamily="34" charset="0"/>
              </a:rPr>
              <a:t>Hoạt động nổi bật nhất của Việt Nam Quốc dân đảng là:</a:t>
            </a:r>
            <a:endParaRPr lang="en-US" altLang="en-VN" sz="2800" b="1" dirty="0">
              <a:solidFill>
                <a:srgbClr val="FF0000"/>
              </a:solidFill>
              <a:latin typeface="Arial" panose="020B0604020202020204" pitchFamily="34" charset="0"/>
            </a:endParaRPr>
          </a:p>
        </p:txBody>
      </p:sp>
      <p:sp>
        <p:nvSpPr>
          <p:cNvPr id="4114" name="Text Box 18">
            <a:extLst>
              <a:ext uri="{FF2B5EF4-FFF2-40B4-BE49-F238E27FC236}">
                <a16:creationId xmlns:a16="http://schemas.microsoft.com/office/drawing/2014/main" id="{550A9C86-96B5-AB4E-A1B8-BC20B9B62A5D}"/>
              </a:ext>
            </a:extLst>
          </p:cNvPr>
          <p:cNvSpPr txBox="1">
            <a:spLocks noChangeArrowheads="1"/>
          </p:cNvSpPr>
          <p:nvPr/>
        </p:nvSpPr>
        <p:spPr bwMode="auto">
          <a:xfrm>
            <a:off x="665209" y="6096000"/>
            <a:ext cx="1374094" cy="52322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contourClr>
              <a:srgbClr val="FFCC66"/>
            </a:contour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fontAlgn="base">
              <a:spcBef>
                <a:spcPct val="0"/>
              </a:spcBef>
              <a:spcAft>
                <a:spcPct val="0"/>
              </a:spcAft>
            </a:pP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Đáp</a:t>
            </a:r>
            <a:r>
              <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en-VN" sz="28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Án</a:t>
            </a:r>
            <a:endParaRPr lang="en-US" altLang="en-VN"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nvGrpSpPr>
          <p:cNvPr id="4115" name="Group 19">
            <a:extLst>
              <a:ext uri="{FF2B5EF4-FFF2-40B4-BE49-F238E27FC236}">
                <a16:creationId xmlns:a16="http://schemas.microsoft.com/office/drawing/2014/main" id="{627E1618-7D7B-F947-87A4-CC6C8B6B45C4}"/>
              </a:ext>
            </a:extLst>
          </p:cNvPr>
          <p:cNvGrpSpPr>
            <a:grpSpLocks/>
          </p:cNvGrpSpPr>
          <p:nvPr/>
        </p:nvGrpSpPr>
        <p:grpSpPr bwMode="auto">
          <a:xfrm>
            <a:off x="10680917" y="5029200"/>
            <a:ext cx="1370012" cy="1295400"/>
            <a:chOff x="4574" y="3342"/>
            <a:chExt cx="960" cy="912"/>
          </a:xfrm>
        </p:grpSpPr>
        <p:sp>
          <p:nvSpPr>
            <p:cNvPr id="4116" name="AutoShape 20">
              <a:extLst>
                <a:ext uri="{FF2B5EF4-FFF2-40B4-BE49-F238E27FC236}">
                  <a16:creationId xmlns:a16="http://schemas.microsoft.com/office/drawing/2014/main" id="{60556B31-21A8-1E48-B62F-870F5A4773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17" name="Text Box 21">
              <a:extLst>
                <a:ext uri="{FF2B5EF4-FFF2-40B4-BE49-F238E27FC236}">
                  <a16:creationId xmlns:a16="http://schemas.microsoft.com/office/drawing/2014/main" id="{CBD37338-88F0-8C44-85CE-5501651FE2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1</a:t>
              </a:r>
            </a:p>
          </p:txBody>
        </p:sp>
      </p:grpSp>
      <p:grpSp>
        <p:nvGrpSpPr>
          <p:cNvPr id="4118" name="Group 22">
            <a:extLst>
              <a:ext uri="{FF2B5EF4-FFF2-40B4-BE49-F238E27FC236}">
                <a16:creationId xmlns:a16="http://schemas.microsoft.com/office/drawing/2014/main" id="{C76CA883-2387-344A-9B1B-E79A3020451B}"/>
              </a:ext>
            </a:extLst>
          </p:cNvPr>
          <p:cNvGrpSpPr>
            <a:grpSpLocks/>
          </p:cNvGrpSpPr>
          <p:nvPr/>
        </p:nvGrpSpPr>
        <p:grpSpPr bwMode="auto">
          <a:xfrm>
            <a:off x="10680917" y="5029200"/>
            <a:ext cx="1370012" cy="1295400"/>
            <a:chOff x="4574" y="3342"/>
            <a:chExt cx="960" cy="912"/>
          </a:xfrm>
        </p:grpSpPr>
        <p:sp>
          <p:nvSpPr>
            <p:cNvPr id="4119" name="AutoShape 23">
              <a:extLst>
                <a:ext uri="{FF2B5EF4-FFF2-40B4-BE49-F238E27FC236}">
                  <a16:creationId xmlns:a16="http://schemas.microsoft.com/office/drawing/2014/main" id="{B44566B8-AAB4-FB48-8B7C-EAA45562FC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0" name="Text Box 24">
              <a:extLst>
                <a:ext uri="{FF2B5EF4-FFF2-40B4-BE49-F238E27FC236}">
                  <a16:creationId xmlns:a16="http://schemas.microsoft.com/office/drawing/2014/main" id="{A4A84761-5936-A746-B93A-1D653C5694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2</a:t>
              </a:r>
            </a:p>
          </p:txBody>
        </p:sp>
      </p:grpSp>
      <p:grpSp>
        <p:nvGrpSpPr>
          <p:cNvPr id="4121" name="Group 25">
            <a:extLst>
              <a:ext uri="{FF2B5EF4-FFF2-40B4-BE49-F238E27FC236}">
                <a16:creationId xmlns:a16="http://schemas.microsoft.com/office/drawing/2014/main" id="{CC35D36C-13EE-CF42-80AC-DDC71AC35F42}"/>
              </a:ext>
            </a:extLst>
          </p:cNvPr>
          <p:cNvGrpSpPr>
            <a:grpSpLocks/>
          </p:cNvGrpSpPr>
          <p:nvPr/>
        </p:nvGrpSpPr>
        <p:grpSpPr bwMode="auto">
          <a:xfrm>
            <a:off x="10680917" y="5029200"/>
            <a:ext cx="1370012" cy="1295400"/>
            <a:chOff x="4574" y="3342"/>
            <a:chExt cx="960" cy="912"/>
          </a:xfrm>
        </p:grpSpPr>
        <p:sp>
          <p:nvSpPr>
            <p:cNvPr id="4122" name="AutoShape 26">
              <a:extLst>
                <a:ext uri="{FF2B5EF4-FFF2-40B4-BE49-F238E27FC236}">
                  <a16:creationId xmlns:a16="http://schemas.microsoft.com/office/drawing/2014/main" id="{05225936-B9C4-7E42-AEAC-810B439B49D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3" name="Text Box 27">
              <a:extLst>
                <a:ext uri="{FF2B5EF4-FFF2-40B4-BE49-F238E27FC236}">
                  <a16:creationId xmlns:a16="http://schemas.microsoft.com/office/drawing/2014/main" id="{F3AD15A1-1F16-784B-9B87-24A209F15A9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3</a:t>
              </a:r>
            </a:p>
          </p:txBody>
        </p:sp>
      </p:grpSp>
      <p:grpSp>
        <p:nvGrpSpPr>
          <p:cNvPr id="4124" name="Group 28">
            <a:extLst>
              <a:ext uri="{FF2B5EF4-FFF2-40B4-BE49-F238E27FC236}">
                <a16:creationId xmlns:a16="http://schemas.microsoft.com/office/drawing/2014/main" id="{7CFD90C8-530F-0F4A-9071-71D9B77C0994}"/>
              </a:ext>
            </a:extLst>
          </p:cNvPr>
          <p:cNvGrpSpPr>
            <a:grpSpLocks/>
          </p:cNvGrpSpPr>
          <p:nvPr/>
        </p:nvGrpSpPr>
        <p:grpSpPr bwMode="auto">
          <a:xfrm>
            <a:off x="10680917" y="5029200"/>
            <a:ext cx="1370012" cy="1295400"/>
            <a:chOff x="4574" y="3342"/>
            <a:chExt cx="960" cy="912"/>
          </a:xfrm>
        </p:grpSpPr>
        <p:sp>
          <p:nvSpPr>
            <p:cNvPr id="4125" name="AutoShape 29">
              <a:extLst>
                <a:ext uri="{FF2B5EF4-FFF2-40B4-BE49-F238E27FC236}">
                  <a16:creationId xmlns:a16="http://schemas.microsoft.com/office/drawing/2014/main" id="{416C398D-E3EE-6E48-AD72-86AD967D969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6" name="Text Box 30">
              <a:extLst>
                <a:ext uri="{FF2B5EF4-FFF2-40B4-BE49-F238E27FC236}">
                  <a16:creationId xmlns:a16="http://schemas.microsoft.com/office/drawing/2014/main" id="{85A10FF9-AB1F-8E4E-A0AC-F460BA1241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4</a:t>
              </a:r>
            </a:p>
          </p:txBody>
        </p:sp>
      </p:grpSp>
      <p:grpSp>
        <p:nvGrpSpPr>
          <p:cNvPr id="4127" name="Group 31">
            <a:extLst>
              <a:ext uri="{FF2B5EF4-FFF2-40B4-BE49-F238E27FC236}">
                <a16:creationId xmlns:a16="http://schemas.microsoft.com/office/drawing/2014/main" id="{9AED8034-F558-0745-97A1-1BF5856059E4}"/>
              </a:ext>
            </a:extLst>
          </p:cNvPr>
          <p:cNvGrpSpPr>
            <a:grpSpLocks/>
          </p:cNvGrpSpPr>
          <p:nvPr/>
        </p:nvGrpSpPr>
        <p:grpSpPr bwMode="auto">
          <a:xfrm>
            <a:off x="10680917" y="5029200"/>
            <a:ext cx="1370012" cy="1295400"/>
            <a:chOff x="4574" y="3342"/>
            <a:chExt cx="960" cy="912"/>
          </a:xfrm>
        </p:grpSpPr>
        <p:sp>
          <p:nvSpPr>
            <p:cNvPr id="4128" name="AutoShape 32">
              <a:extLst>
                <a:ext uri="{FF2B5EF4-FFF2-40B4-BE49-F238E27FC236}">
                  <a16:creationId xmlns:a16="http://schemas.microsoft.com/office/drawing/2014/main" id="{7FB346A1-9EFC-894F-9596-288E05CC4B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29" name="Text Box 33">
              <a:extLst>
                <a:ext uri="{FF2B5EF4-FFF2-40B4-BE49-F238E27FC236}">
                  <a16:creationId xmlns:a16="http://schemas.microsoft.com/office/drawing/2014/main" id="{00D0D602-2972-4E41-BE40-2B41CDB880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5</a:t>
              </a:r>
            </a:p>
          </p:txBody>
        </p:sp>
      </p:grpSp>
      <p:grpSp>
        <p:nvGrpSpPr>
          <p:cNvPr id="4130" name="Group 34">
            <a:extLst>
              <a:ext uri="{FF2B5EF4-FFF2-40B4-BE49-F238E27FC236}">
                <a16:creationId xmlns:a16="http://schemas.microsoft.com/office/drawing/2014/main" id="{8AC4CF76-98AF-1F45-BB01-DE25A754687F}"/>
              </a:ext>
            </a:extLst>
          </p:cNvPr>
          <p:cNvGrpSpPr>
            <a:grpSpLocks/>
          </p:cNvGrpSpPr>
          <p:nvPr/>
        </p:nvGrpSpPr>
        <p:grpSpPr bwMode="auto">
          <a:xfrm>
            <a:off x="10680917" y="5029200"/>
            <a:ext cx="1370012" cy="1295400"/>
            <a:chOff x="4574" y="3342"/>
            <a:chExt cx="960" cy="912"/>
          </a:xfrm>
        </p:grpSpPr>
        <p:sp>
          <p:nvSpPr>
            <p:cNvPr id="4131" name="AutoShape 35">
              <a:extLst>
                <a:ext uri="{FF2B5EF4-FFF2-40B4-BE49-F238E27FC236}">
                  <a16:creationId xmlns:a16="http://schemas.microsoft.com/office/drawing/2014/main" id="{34BEC33A-C6B2-0645-A8AD-E655DE48E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2" name="Text Box 36">
              <a:extLst>
                <a:ext uri="{FF2B5EF4-FFF2-40B4-BE49-F238E27FC236}">
                  <a16:creationId xmlns:a16="http://schemas.microsoft.com/office/drawing/2014/main" id="{33BF81F0-1B34-1542-87BA-647D8EF1735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6</a:t>
              </a:r>
            </a:p>
          </p:txBody>
        </p:sp>
      </p:grpSp>
      <p:grpSp>
        <p:nvGrpSpPr>
          <p:cNvPr id="4133" name="Group 37">
            <a:extLst>
              <a:ext uri="{FF2B5EF4-FFF2-40B4-BE49-F238E27FC236}">
                <a16:creationId xmlns:a16="http://schemas.microsoft.com/office/drawing/2014/main" id="{2B9A81E8-B857-D143-BA43-FBE4C92348C3}"/>
              </a:ext>
            </a:extLst>
          </p:cNvPr>
          <p:cNvGrpSpPr>
            <a:grpSpLocks/>
          </p:cNvGrpSpPr>
          <p:nvPr/>
        </p:nvGrpSpPr>
        <p:grpSpPr bwMode="auto">
          <a:xfrm>
            <a:off x="10680917" y="5029200"/>
            <a:ext cx="1370012" cy="1295400"/>
            <a:chOff x="4574" y="3342"/>
            <a:chExt cx="960" cy="912"/>
          </a:xfrm>
        </p:grpSpPr>
        <p:sp>
          <p:nvSpPr>
            <p:cNvPr id="4134" name="AutoShape 38">
              <a:extLst>
                <a:ext uri="{FF2B5EF4-FFF2-40B4-BE49-F238E27FC236}">
                  <a16:creationId xmlns:a16="http://schemas.microsoft.com/office/drawing/2014/main" id="{3A328B8B-1EB8-674B-B0AC-15D11C0CBB2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5" name="Text Box 39">
              <a:extLst>
                <a:ext uri="{FF2B5EF4-FFF2-40B4-BE49-F238E27FC236}">
                  <a16:creationId xmlns:a16="http://schemas.microsoft.com/office/drawing/2014/main" id="{95DC84BF-0BE2-E448-A1C9-D4A250AE43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7</a:t>
              </a:r>
            </a:p>
          </p:txBody>
        </p:sp>
      </p:grpSp>
      <p:grpSp>
        <p:nvGrpSpPr>
          <p:cNvPr id="4136" name="Group 40">
            <a:extLst>
              <a:ext uri="{FF2B5EF4-FFF2-40B4-BE49-F238E27FC236}">
                <a16:creationId xmlns:a16="http://schemas.microsoft.com/office/drawing/2014/main" id="{9EC8F9C5-411B-A44E-AEEE-B6A0E52539B3}"/>
              </a:ext>
            </a:extLst>
          </p:cNvPr>
          <p:cNvGrpSpPr>
            <a:grpSpLocks/>
          </p:cNvGrpSpPr>
          <p:nvPr/>
        </p:nvGrpSpPr>
        <p:grpSpPr bwMode="auto">
          <a:xfrm>
            <a:off x="10680917" y="5029200"/>
            <a:ext cx="1370012" cy="1295400"/>
            <a:chOff x="4574" y="3342"/>
            <a:chExt cx="960" cy="912"/>
          </a:xfrm>
        </p:grpSpPr>
        <p:sp>
          <p:nvSpPr>
            <p:cNvPr id="4137" name="AutoShape 41">
              <a:extLst>
                <a:ext uri="{FF2B5EF4-FFF2-40B4-BE49-F238E27FC236}">
                  <a16:creationId xmlns:a16="http://schemas.microsoft.com/office/drawing/2014/main" id="{F4174C6C-4ABD-1C47-B6EF-A64B9854CB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38" name="Text Box 42">
              <a:extLst>
                <a:ext uri="{FF2B5EF4-FFF2-40B4-BE49-F238E27FC236}">
                  <a16:creationId xmlns:a16="http://schemas.microsoft.com/office/drawing/2014/main" id="{4D50B0B1-5DEF-4441-96C9-6AA6BAE5C1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8</a:t>
              </a:r>
            </a:p>
          </p:txBody>
        </p:sp>
      </p:grpSp>
      <p:grpSp>
        <p:nvGrpSpPr>
          <p:cNvPr id="4139" name="Group 43">
            <a:extLst>
              <a:ext uri="{FF2B5EF4-FFF2-40B4-BE49-F238E27FC236}">
                <a16:creationId xmlns:a16="http://schemas.microsoft.com/office/drawing/2014/main" id="{EEEF3865-FF23-C046-A247-05040DE68178}"/>
              </a:ext>
            </a:extLst>
          </p:cNvPr>
          <p:cNvGrpSpPr>
            <a:grpSpLocks/>
          </p:cNvGrpSpPr>
          <p:nvPr/>
        </p:nvGrpSpPr>
        <p:grpSpPr bwMode="auto">
          <a:xfrm>
            <a:off x="10680917" y="5029200"/>
            <a:ext cx="1370012" cy="1295400"/>
            <a:chOff x="4574" y="3342"/>
            <a:chExt cx="960" cy="912"/>
          </a:xfrm>
        </p:grpSpPr>
        <p:sp>
          <p:nvSpPr>
            <p:cNvPr id="4140" name="AutoShape 44">
              <a:extLst>
                <a:ext uri="{FF2B5EF4-FFF2-40B4-BE49-F238E27FC236}">
                  <a16:creationId xmlns:a16="http://schemas.microsoft.com/office/drawing/2014/main" id="{FC6BAB65-9CF8-F84D-A9CE-C714B2AF6B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1" name="Text Box 45">
              <a:extLst>
                <a:ext uri="{FF2B5EF4-FFF2-40B4-BE49-F238E27FC236}">
                  <a16:creationId xmlns:a16="http://schemas.microsoft.com/office/drawing/2014/main" id="{4823EB90-883D-754E-B0C1-4C9499DEC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3600" b="1">
                  <a:solidFill>
                    <a:srgbClr val="FFFFFF"/>
                  </a:solidFill>
                  <a:latin typeface=".VnTime" pitchFamily="34" charset="0"/>
                </a:rPr>
                <a:t>9</a:t>
              </a:r>
            </a:p>
          </p:txBody>
        </p:sp>
      </p:grpSp>
      <p:grpSp>
        <p:nvGrpSpPr>
          <p:cNvPr id="4142" name="Group 46">
            <a:extLst>
              <a:ext uri="{FF2B5EF4-FFF2-40B4-BE49-F238E27FC236}">
                <a16:creationId xmlns:a16="http://schemas.microsoft.com/office/drawing/2014/main" id="{4E4F86E9-99D7-0045-90B0-79A9CD707FCD}"/>
              </a:ext>
            </a:extLst>
          </p:cNvPr>
          <p:cNvGrpSpPr>
            <a:grpSpLocks/>
          </p:cNvGrpSpPr>
          <p:nvPr/>
        </p:nvGrpSpPr>
        <p:grpSpPr bwMode="auto">
          <a:xfrm>
            <a:off x="10679329" y="5027613"/>
            <a:ext cx="1371600" cy="1295400"/>
            <a:chOff x="4574" y="3342"/>
            <a:chExt cx="960" cy="912"/>
          </a:xfrm>
        </p:grpSpPr>
        <p:sp>
          <p:nvSpPr>
            <p:cNvPr id="4143" name="AutoShape 47">
              <a:extLst>
                <a:ext uri="{FF2B5EF4-FFF2-40B4-BE49-F238E27FC236}">
                  <a16:creationId xmlns:a16="http://schemas.microsoft.com/office/drawing/2014/main" id="{0100C91E-9EDE-9B4F-ABB3-8924DBD0DD4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b="1">
                <a:solidFill>
                  <a:srgbClr val="000000"/>
                </a:solidFill>
                <a:latin typeface="Arial" panose="020B0604020202020204" pitchFamily="34" charset="0"/>
              </a:endParaRPr>
            </a:p>
          </p:txBody>
        </p:sp>
        <p:sp>
          <p:nvSpPr>
            <p:cNvPr id="4144" name="Text Box 48">
              <a:extLst>
                <a:ext uri="{FF2B5EF4-FFF2-40B4-BE49-F238E27FC236}">
                  <a16:creationId xmlns:a16="http://schemas.microsoft.com/office/drawing/2014/main" id="{04A3EB56-92EC-834B-8B62-18A9844924F9}"/>
                </a:ext>
              </a:extLst>
            </p:cNvPr>
            <p:cNvSpPr txBox="1">
              <a:spLocks noChangeArrowheads="1"/>
            </p:cNvSpPr>
            <p:nvPr/>
          </p:nvSpPr>
          <p:spPr bwMode="auto">
            <a:xfrm>
              <a:off x="4828" y="3591"/>
              <a:ext cx="480" cy="49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VN" sz="2000" b="1" dirty="0" err="1">
                  <a:solidFill>
                    <a:srgbClr val="FFFFFF"/>
                  </a:solidFill>
                  <a:latin typeface=".VnTime" pitchFamily="34" charset="0"/>
                </a:rPr>
                <a:t>Hết</a:t>
              </a:r>
              <a:r>
                <a:rPr lang="en-US" altLang="en-VN" sz="2000" b="1" dirty="0">
                  <a:solidFill>
                    <a:srgbClr val="FFFFFF"/>
                  </a:solidFill>
                  <a:latin typeface=".VnTime" pitchFamily="34" charset="0"/>
                </a:rPr>
                <a:t> </a:t>
              </a:r>
              <a:r>
                <a:rPr lang="en-US" altLang="en-VN" sz="2000" b="1" dirty="0" err="1">
                  <a:solidFill>
                    <a:srgbClr val="FFFFFF"/>
                  </a:solidFill>
                  <a:latin typeface=".VnTime" pitchFamily="34" charset="0"/>
                </a:rPr>
                <a:t>giờ</a:t>
              </a:r>
              <a:endParaRPr lang="en-US" altLang="en-VN" sz="2000" b="1" dirty="0">
                <a:solidFill>
                  <a:srgbClr val="FFFFFF"/>
                </a:solidFill>
                <a:latin typeface=".VnTime" pitchFamily="34" charset="0"/>
              </a:endParaRPr>
            </a:p>
          </p:txBody>
        </p:sp>
      </p:grpSp>
      <p:sp>
        <p:nvSpPr>
          <p:cNvPr id="4148" name="AutoShape 52">
            <a:extLst>
              <a:ext uri="{FF2B5EF4-FFF2-40B4-BE49-F238E27FC236}">
                <a16:creationId xmlns:a16="http://schemas.microsoft.com/office/drawing/2014/main" id="{99195ABA-BF45-2F4F-A833-95808E5A9F04}"/>
              </a:ext>
            </a:extLst>
          </p:cNvPr>
          <p:cNvSpPr>
            <a:spLocks noChangeArrowheads="1"/>
          </p:cNvSpPr>
          <p:nvPr/>
        </p:nvSpPr>
        <p:spPr bwMode="auto">
          <a:xfrm>
            <a:off x="2767539" y="4969601"/>
            <a:ext cx="5146869"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VN" sz="2800" b="1">
              <a:solidFill>
                <a:srgbClr val="000000"/>
              </a:solidFill>
              <a:latin typeface="Times New Roman" panose="02020603050405020304" pitchFamily="18" charset="0"/>
              <a:cs typeface="Times New Roman" panose="02020603050405020304" pitchFamily="18" charset="0"/>
            </a:endParaRPr>
          </a:p>
        </p:txBody>
      </p:sp>
      <p:sp>
        <p:nvSpPr>
          <p:cNvPr id="4146" name="Text Box 50">
            <a:extLst>
              <a:ext uri="{FF2B5EF4-FFF2-40B4-BE49-F238E27FC236}">
                <a16:creationId xmlns:a16="http://schemas.microsoft.com/office/drawing/2014/main" id="{44E367EB-13B9-714E-AEB3-843E5F5FA06D}"/>
              </a:ext>
            </a:extLst>
          </p:cNvPr>
          <p:cNvSpPr txBox="1">
            <a:spLocks noChangeArrowheads="1"/>
          </p:cNvSpPr>
          <p:nvPr/>
        </p:nvSpPr>
        <p:spPr bwMode="auto">
          <a:xfrm>
            <a:off x="2768593" y="3299804"/>
            <a:ext cx="722822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vi-VN" altLang="en-VN" sz="2800" dirty="0">
                <a:solidFill>
                  <a:srgbClr val="000000"/>
                </a:solidFill>
                <a:latin typeface="Times New Roman" panose="02020603050405020304" pitchFamily="18" charset="0"/>
                <a:cs typeface="Times New Roman" panose="02020603050405020304" pitchFamily="18" charset="0"/>
              </a:rPr>
              <a:t>A. Tổ chức các cuộc mít tinh, biểu tình.</a:t>
            </a:r>
          </a:p>
          <a:p>
            <a:pPr eaLnBrk="1" fontAlgn="base" hangingPunct="1">
              <a:spcBef>
                <a:spcPct val="50000"/>
              </a:spcBef>
              <a:spcAft>
                <a:spcPct val="0"/>
              </a:spcAft>
            </a:pPr>
            <a:r>
              <a:rPr lang="vi-VN" altLang="en-VN" sz="2800" dirty="0">
                <a:solidFill>
                  <a:srgbClr val="000000"/>
                </a:solidFill>
                <a:latin typeface="Times New Roman" panose="02020603050405020304" pitchFamily="18" charset="0"/>
                <a:cs typeface="Times New Roman" panose="02020603050405020304" pitchFamily="18" charset="0"/>
              </a:rPr>
              <a:t>B. Thành lập Công hội (bí mật) ở Sài Gòn – chợ lớn năm 1929.</a:t>
            </a:r>
          </a:p>
          <a:p>
            <a:pPr eaLnBrk="1" fontAlgn="base" hangingPunct="1">
              <a:spcBef>
                <a:spcPct val="50000"/>
              </a:spcBef>
              <a:spcAft>
                <a:spcPct val="0"/>
              </a:spcAft>
            </a:pPr>
            <a:r>
              <a:rPr lang="vi-VN" altLang="en-VN" sz="2800" dirty="0">
                <a:solidFill>
                  <a:srgbClr val="000000"/>
                </a:solidFill>
                <a:latin typeface="Times New Roman" panose="02020603050405020304" pitchFamily="18" charset="0"/>
                <a:cs typeface="Times New Roman" panose="02020603050405020304" pitchFamily="18" charset="0"/>
              </a:rPr>
              <a:t>C. Khởi nghĩa Yên Bái (9/2/1930).</a:t>
            </a:r>
          </a:p>
          <a:p>
            <a:pPr eaLnBrk="1" fontAlgn="base" hangingPunct="1">
              <a:spcBef>
                <a:spcPct val="50000"/>
              </a:spcBef>
              <a:spcAft>
                <a:spcPct val="0"/>
              </a:spcAft>
            </a:pPr>
            <a:r>
              <a:rPr lang="vi-VN" altLang="en-VN" sz="2800" dirty="0">
                <a:solidFill>
                  <a:srgbClr val="000000"/>
                </a:solidFill>
                <a:latin typeface="Times New Roman" panose="02020603050405020304" pitchFamily="18" charset="0"/>
                <a:cs typeface="Times New Roman" panose="02020603050405020304" pitchFamily="18" charset="0"/>
              </a:rPr>
              <a:t>D. Tổ chức ám sát tên trùm mộ phu Ba-danh (9/2/1930).</a:t>
            </a:r>
          </a:p>
        </p:txBody>
      </p:sp>
      <p:sp>
        <p:nvSpPr>
          <p:cNvPr id="3" name="Rounded Rectangle 2">
            <a:extLst>
              <a:ext uri="{FF2B5EF4-FFF2-40B4-BE49-F238E27FC236}">
                <a16:creationId xmlns:a16="http://schemas.microsoft.com/office/drawing/2014/main" id="{341A9382-D79A-DA4B-B2FE-0ED40505D693}"/>
              </a:ext>
            </a:extLst>
          </p:cNvPr>
          <p:cNvSpPr/>
          <p:nvPr/>
        </p:nvSpPr>
        <p:spPr bwMode="auto">
          <a:xfrm>
            <a:off x="10668000" y="3855621"/>
            <a:ext cx="1371600" cy="87830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VN" sz="1800" b="1" i="0" u="none" strike="noStrike" cap="none" normalizeH="0" baseline="0">
              <a:ln>
                <a:noFill/>
              </a:ln>
              <a:solidFill>
                <a:schemeClr val="tx1"/>
              </a:solidFill>
              <a:effectLst/>
              <a:latin typeface="Arial" panose="020B0604020202020204" pitchFamily="34" charset="0"/>
            </a:endParaRPr>
          </a:p>
        </p:txBody>
      </p:sp>
      <p:sp>
        <p:nvSpPr>
          <p:cNvPr id="4145" name="Text Box 49">
            <a:extLst>
              <a:ext uri="{FF2B5EF4-FFF2-40B4-BE49-F238E27FC236}">
                <a16:creationId xmlns:a16="http://schemas.microsoft.com/office/drawing/2014/main" id="{4AB3F5E2-2117-9740-BF07-18C691C024A7}"/>
              </a:ext>
            </a:extLst>
          </p:cNvPr>
          <p:cNvSpPr txBox="1">
            <a:spLocks noChangeArrowheads="1"/>
          </p:cNvSpPr>
          <p:nvPr/>
        </p:nvSpPr>
        <p:spPr bwMode="auto">
          <a:xfrm>
            <a:off x="10850479" y="3940830"/>
            <a:ext cx="10066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VN" sz="4000" b="1" dirty="0">
                <a:solidFill>
                  <a:srgbClr val="000000"/>
                </a:solidFill>
                <a:latin typeface="Times New Roman" panose="02020603050405020304" pitchFamily="18" charset="0"/>
                <a:cs typeface="Times New Roman" panose="02020603050405020304" pitchFamily="18" charset="0"/>
              </a:rPr>
              <a:t>10s</a:t>
            </a:r>
          </a:p>
        </p:txBody>
      </p:sp>
      <p:sp>
        <p:nvSpPr>
          <p:cNvPr id="4" name="Rectangle 3">
            <a:extLst>
              <a:ext uri="{FF2B5EF4-FFF2-40B4-BE49-F238E27FC236}">
                <a16:creationId xmlns:a16="http://schemas.microsoft.com/office/drawing/2014/main" id="{A8F9ABEA-41B9-004D-9394-731E6DF07EF6}"/>
              </a:ext>
            </a:extLst>
          </p:cNvPr>
          <p:cNvSpPr/>
          <p:nvPr/>
        </p:nvSpPr>
        <p:spPr>
          <a:xfrm>
            <a:off x="10652771" y="3046551"/>
            <a:ext cx="146302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4052829145"/>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112"/>
                                        </p:tgtEl>
                                        <p:attrNameLst>
                                          <p:attrName>style.visibility</p:attrName>
                                        </p:attrNameLst>
                                      </p:cBhvr>
                                      <p:to>
                                        <p:strVal val="visible"/>
                                      </p:to>
                                    </p:set>
                                    <p:anim calcmode="discrete" valueType="clr">
                                      <p:cBhvr override="childStyle">
                                        <p:cTn id="15"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12"/>
                                        </p:tgtEl>
                                        <p:attrNameLst>
                                          <p:attrName>fillcolor</p:attrName>
                                        </p:attrNameLst>
                                      </p:cBhvr>
                                      <p:tavLst>
                                        <p:tav tm="0">
                                          <p:val>
                                            <p:clrVal>
                                              <a:schemeClr val="accent2"/>
                                            </p:clrVal>
                                          </p:val>
                                        </p:tav>
                                        <p:tav tm="50000">
                                          <p:val>
                                            <p:clrVal>
                                              <a:schemeClr val="hlink"/>
                                            </p:clrVal>
                                          </p:val>
                                        </p:tav>
                                      </p:tavLst>
                                    </p:anim>
                                    <p:set>
                                      <p:cBhvr>
                                        <p:cTn id="17" dur="80"/>
                                        <p:tgtEl>
                                          <p:spTgt spid="4112"/>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4146"/>
                                        </p:tgtEl>
                                        <p:attrNameLst>
                                          <p:attrName>style.visibility</p:attrName>
                                        </p:attrNameLst>
                                      </p:cBhvr>
                                      <p:to>
                                        <p:strVal val="visible"/>
                                      </p:to>
                                    </p:set>
                                    <p:anim calcmode="discrete" valueType="clr">
                                      <p:cBhvr override="childStyle">
                                        <p:cTn id="20"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4146"/>
                                        </p:tgtEl>
                                        <p:attrNameLst>
                                          <p:attrName>fillcolor</p:attrName>
                                        </p:attrNameLst>
                                      </p:cBhvr>
                                      <p:tavLst>
                                        <p:tav tm="0">
                                          <p:val>
                                            <p:clrVal>
                                              <a:schemeClr val="accent2"/>
                                            </p:clrVal>
                                          </p:val>
                                        </p:tav>
                                        <p:tav tm="50000">
                                          <p:val>
                                            <p:clrVal>
                                              <a:schemeClr val="hlink"/>
                                            </p:clrVal>
                                          </p:val>
                                        </p:tav>
                                      </p:tavLst>
                                    </p:anim>
                                    <p:set>
                                      <p:cBhvr>
                                        <p:cTn id="22"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14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55" restart="whenNotActive" fill="hold" evtFilter="cancelBubble" nodeType="interactiveSeq">
                <p:stCondLst>
                  <p:cond evt="onClick" delay="0">
                    <p:tgtEl>
                      <p:spTgt spid="411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0" presetID="3" presetClass="entr" presetSubtype="10" fill="hold" nodeType="withEffect">
                                  <p:stCondLst>
                                    <p:cond delay="0"/>
                                  </p:stCondLst>
                                  <p:childTnLst>
                                    <p:set>
                                      <p:cBhvr>
                                        <p:cTn id="61" dur="1" fill="hold">
                                          <p:stCondLst>
                                            <p:cond delay="0"/>
                                          </p:stCondLst>
                                        </p:cTn>
                                        <p:tgtEl>
                                          <p:spTgt spid="4148"/>
                                        </p:tgtEl>
                                        <p:attrNameLst>
                                          <p:attrName>style.visibility</p:attrName>
                                        </p:attrNameLst>
                                      </p:cBhvr>
                                      <p:to>
                                        <p:strVal val="visible"/>
                                      </p:to>
                                    </p:set>
                                    <p:animEffect transition="in" filter="blinds(horizontal)">
                                      <p:cBhvr>
                                        <p:cTn id="62" dur="500"/>
                                        <p:tgtEl>
                                          <p:spTgt spid="4148"/>
                                        </p:tgtEl>
                                      </p:cBhvr>
                                    </p:animEffect>
                                  </p:childTnLst>
                                </p:cTn>
                              </p:par>
                              <p:par>
                                <p:cTn id="63" presetID="22" presetClass="emph" presetSubtype="0" repeatCount="10000" fill="remove" nodeType="withEffect">
                                  <p:stCondLst>
                                    <p:cond delay="0"/>
                                  </p:stCondLst>
                                  <p:childTnLst>
                                    <p:animClr clrSpc="hsl" dir="cw">
                                      <p:cBhvr override="childStyle">
                                        <p:cTn id="64" dur="500" fill="hold"/>
                                        <p:tgtEl>
                                          <p:spTgt spid="4148"/>
                                        </p:tgtEl>
                                        <p:attrNameLst>
                                          <p:attrName>style.color</p:attrName>
                                        </p:attrNameLst>
                                      </p:cBhvr>
                                      <p:by>
                                        <p:hsl h="-7200000" s="0" l="0"/>
                                      </p:by>
                                    </p:animClr>
                                    <p:animClr clrSpc="hsl" dir="cw">
                                      <p:cBhvr>
                                        <p:cTn id="65" dur="500" fill="hold"/>
                                        <p:tgtEl>
                                          <p:spTgt spid="4148"/>
                                        </p:tgtEl>
                                        <p:attrNameLst>
                                          <p:attrName>fillcolor</p:attrName>
                                        </p:attrNameLst>
                                      </p:cBhvr>
                                      <p:by>
                                        <p:hsl h="-7200000" s="0" l="0"/>
                                      </p:by>
                                    </p:animClr>
                                    <p:animClr clrSpc="hsl" dir="cw">
                                      <p:cBhvr>
                                        <p:cTn id="66" dur="500" fill="hold"/>
                                        <p:tgtEl>
                                          <p:spTgt spid="4148"/>
                                        </p:tgtEl>
                                        <p:attrNameLst>
                                          <p:attrName>stroke.color</p:attrName>
                                        </p:attrNameLst>
                                      </p:cBhvr>
                                      <p:by>
                                        <p:hsl h="-7200000" s="0" l="0"/>
                                      </p:by>
                                    </p:animClr>
                                    <p:set>
                                      <p:cBhvr>
                                        <p:cTn id="67" dur="500" fill="hold"/>
                                        <p:tgtEl>
                                          <p:spTgt spid="4148"/>
                                        </p:tgtEl>
                                        <p:attrNameLst>
                                          <p:attrName>fill.type</p:attrName>
                                        </p:attrNameLst>
                                      </p:cBhvr>
                                      <p:to>
                                        <p:strVal val="solid"/>
                                      </p:to>
                                    </p:set>
                                  </p:childTnLst>
                                </p:cTn>
                              </p:par>
                              <p:par>
                                <p:cTn id="68" presetID="22" presetClass="emph" presetSubtype="0" repeatCount="10000" fill="remove" nodeType="withEffect">
                                  <p:stCondLst>
                                    <p:cond delay="0"/>
                                  </p:stCondLst>
                                  <p:childTnLst>
                                    <p:animClr clrSpc="hsl" dir="cw">
                                      <p:cBhvr override="childStyle">
                                        <p:cTn id="69" dur="500" fill="hold"/>
                                        <p:tgtEl>
                                          <p:spTgt spid="4147"/>
                                        </p:tgtEl>
                                        <p:attrNameLst>
                                          <p:attrName>style.color</p:attrName>
                                        </p:attrNameLst>
                                      </p:cBhvr>
                                      <p:by>
                                        <p:hsl h="-7200000" s="0" l="0"/>
                                      </p:by>
                                    </p:animClr>
                                    <p:animClr clrSpc="hsl" dir="cw">
                                      <p:cBhvr>
                                        <p:cTn id="70" dur="500" fill="hold"/>
                                        <p:tgtEl>
                                          <p:spTgt spid="4147"/>
                                        </p:tgtEl>
                                        <p:attrNameLst>
                                          <p:attrName>fillcolor</p:attrName>
                                        </p:attrNameLst>
                                      </p:cBhvr>
                                      <p:by>
                                        <p:hsl h="-7200000" s="0" l="0"/>
                                      </p:by>
                                    </p:animClr>
                                    <p:animClr clrSpc="hsl" dir="cw">
                                      <p:cBhvr>
                                        <p:cTn id="71" dur="500" fill="hold"/>
                                        <p:tgtEl>
                                          <p:spTgt spid="4147"/>
                                        </p:tgtEl>
                                        <p:attrNameLst>
                                          <p:attrName>stroke.color</p:attrName>
                                        </p:attrNameLst>
                                      </p:cBhvr>
                                      <p:by>
                                        <p:hsl h="-7200000" s="0" l="0"/>
                                      </p:by>
                                    </p:animClr>
                                    <p:set>
                                      <p:cBhvr>
                                        <p:cTn id="72"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64D99-ACA0-AD44-9FD4-BFDEF7681E0E}"/>
              </a:ext>
            </a:extLst>
          </p:cNvPr>
          <p:cNvSpPr/>
          <p:nvPr/>
        </p:nvSpPr>
        <p:spPr>
          <a:xfrm>
            <a:off x="4226293" y="731166"/>
            <a:ext cx="3666389" cy="1446550"/>
          </a:xfrm>
          <a:prstGeom prst="rect">
            <a:avLst/>
          </a:prstGeom>
          <a:noFill/>
        </p:spPr>
        <p:txBody>
          <a:bodyPr wrap="none" lIns="91440" tIns="45720" rIns="91440" bIns="45720">
            <a:spAutoFit/>
          </a:bodyPr>
          <a:lstStyle/>
          <a:p>
            <a:pPr algn="ctr"/>
            <a:r>
              <a:rPr lang="en-US" sz="8800" b="1" cap="none" spc="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Dặn</a:t>
            </a:r>
            <a:r>
              <a:rPr lang="en-US" sz="88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800" b="1" cap="none" spc="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dò</a:t>
            </a:r>
            <a:endParaRPr lang="en-US" sz="88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822C0C2-F426-1D4C-AF77-35EDBCF7B135}"/>
              </a:ext>
            </a:extLst>
          </p:cNvPr>
          <p:cNvSpPr/>
          <p:nvPr/>
        </p:nvSpPr>
        <p:spPr>
          <a:xfrm>
            <a:off x="1760620" y="2433516"/>
            <a:ext cx="8670759" cy="2246769"/>
          </a:xfrm>
          <a:prstGeom prst="rect">
            <a:avLst/>
          </a:prstGeom>
        </p:spPr>
        <p:txBody>
          <a:bodyPr wrap="square">
            <a:spAutoFit/>
          </a:bodyPr>
          <a:lstStyle/>
          <a:p>
            <a:pPr marL="457200" indent="-457200" algn="just">
              <a:buFont typeface="Wingdings" pitchFamily="2" charset="2"/>
              <a:buChar char="v"/>
            </a:pPr>
            <a:r>
              <a:rPr lang="vi-VN" sz="2800" dirty="0">
                <a:solidFill>
                  <a:schemeClr val="accent4">
                    <a:lumMod val="10000"/>
                  </a:schemeClr>
                </a:solidFill>
                <a:latin typeface="Times New Roman" panose="02020603050405020304" pitchFamily="18" charset="0"/>
                <a:cs typeface="Times New Roman" panose="02020603050405020304" pitchFamily="18" charset="0"/>
              </a:rPr>
              <a:t>Lập niên biểu về sự ra đời của 3 tổ chức cộng sản ở Việt Nam (1929) </a:t>
            </a:r>
          </a:p>
          <a:p>
            <a:pPr marL="457200" indent="-457200" algn="just">
              <a:buFont typeface="Wingdings" pitchFamily="2" charset="2"/>
              <a:buChar char="v"/>
            </a:pPr>
            <a:r>
              <a:rPr lang="vi-VN" sz="2800" dirty="0">
                <a:solidFill>
                  <a:schemeClr val="accent4">
                    <a:lumMod val="10000"/>
                  </a:schemeClr>
                </a:solidFill>
                <a:latin typeface="Times New Roman" panose="02020603050405020304" pitchFamily="18" charset="0"/>
                <a:cs typeface="Times New Roman" panose="02020603050405020304" pitchFamily="18" charset="0"/>
              </a:rPr>
              <a:t>Học sinh học và làm bài tập ở nhà .</a:t>
            </a:r>
          </a:p>
          <a:p>
            <a:pPr marL="457200" indent="-457200" algn="just">
              <a:buFont typeface="Wingdings" pitchFamily="2" charset="2"/>
              <a:buChar char="v"/>
            </a:pPr>
            <a:r>
              <a:rPr lang="vi-VN" sz="2800" dirty="0">
                <a:solidFill>
                  <a:schemeClr val="accent4">
                    <a:lumMod val="10000"/>
                  </a:schemeClr>
                </a:solidFill>
                <a:latin typeface="Times New Roman" panose="02020603050405020304" pitchFamily="18" charset="0"/>
                <a:cs typeface="Times New Roman" panose="02020603050405020304" pitchFamily="18" charset="0"/>
              </a:rPr>
              <a:t>Về học thuộc bài SGK kết hợp với vở ghi .</a:t>
            </a:r>
          </a:p>
          <a:p>
            <a:pPr marL="457200" indent="-457200" algn="just">
              <a:buFont typeface="Wingdings" pitchFamily="2" charset="2"/>
              <a:buChar char="v"/>
            </a:pPr>
            <a:r>
              <a:rPr lang="vi-VN" sz="2800" dirty="0">
                <a:solidFill>
                  <a:schemeClr val="accent4">
                    <a:lumMod val="10000"/>
                  </a:schemeClr>
                </a:solidFill>
                <a:latin typeface="Times New Roman" panose="02020603050405020304" pitchFamily="18" charset="0"/>
                <a:cs typeface="Times New Roman" panose="02020603050405020304" pitchFamily="18" charset="0"/>
              </a:rPr>
              <a:t>Chuẩn bị trước bài 18 : Đảng cộng sản Việt nam ra đời </a:t>
            </a:r>
            <a:endParaRPr lang="en-VN" sz="2800" dirty="0">
              <a:solidFill>
                <a:schemeClr val="accent4">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282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4000" r="-2000" b="-3000"/>
          </a:stretch>
        </a:blip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77D2E33-7BBB-394A-968D-E6BF9442A1C9}"/>
              </a:ext>
            </a:extLst>
          </p:cNvPr>
          <p:cNvSpPr/>
          <p:nvPr/>
        </p:nvSpPr>
        <p:spPr>
          <a:xfrm>
            <a:off x="7459579" y="4663439"/>
            <a:ext cx="4572000" cy="2194560"/>
          </a:xfrm>
          <a:custGeom>
            <a:avLst/>
            <a:gdLst>
              <a:gd name="connsiteX0" fmla="*/ 0 w 3387852"/>
              <a:gd name="connsiteY0" fmla="*/ 219456 h 2194560"/>
              <a:gd name="connsiteX1" fmla="*/ 219456 w 3387852"/>
              <a:gd name="connsiteY1" fmla="*/ 0 h 2194560"/>
              <a:gd name="connsiteX2" fmla="*/ 3168396 w 3387852"/>
              <a:gd name="connsiteY2" fmla="*/ 0 h 2194560"/>
              <a:gd name="connsiteX3" fmla="*/ 3387852 w 3387852"/>
              <a:gd name="connsiteY3" fmla="*/ 219456 h 2194560"/>
              <a:gd name="connsiteX4" fmla="*/ 3387852 w 3387852"/>
              <a:gd name="connsiteY4" fmla="*/ 1975104 h 2194560"/>
              <a:gd name="connsiteX5" fmla="*/ 3168396 w 3387852"/>
              <a:gd name="connsiteY5" fmla="*/ 2194560 h 2194560"/>
              <a:gd name="connsiteX6" fmla="*/ 219456 w 3387852"/>
              <a:gd name="connsiteY6" fmla="*/ 2194560 h 2194560"/>
              <a:gd name="connsiteX7" fmla="*/ 0 w 3387852"/>
              <a:gd name="connsiteY7" fmla="*/ 1975104 h 2194560"/>
              <a:gd name="connsiteX8" fmla="*/ 0 w 3387852"/>
              <a:gd name="connsiteY8" fmla="*/ 219456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52" h="2194560">
                <a:moveTo>
                  <a:pt x="0" y="219456"/>
                </a:moveTo>
                <a:cubicBezTo>
                  <a:pt x="0" y="98254"/>
                  <a:pt x="98254" y="0"/>
                  <a:pt x="219456" y="0"/>
                </a:cubicBezTo>
                <a:lnTo>
                  <a:pt x="3168396" y="0"/>
                </a:lnTo>
                <a:cubicBezTo>
                  <a:pt x="3289598" y="0"/>
                  <a:pt x="3387852" y="98254"/>
                  <a:pt x="3387852" y="219456"/>
                </a:cubicBezTo>
                <a:lnTo>
                  <a:pt x="3387852" y="1975104"/>
                </a:lnTo>
                <a:cubicBezTo>
                  <a:pt x="3387852" y="2096306"/>
                  <a:pt x="3289598" y="2194560"/>
                  <a:pt x="3168396" y="2194560"/>
                </a:cubicBezTo>
                <a:lnTo>
                  <a:pt x="219456" y="2194560"/>
                </a:lnTo>
                <a:cubicBezTo>
                  <a:pt x="98254" y="2194560"/>
                  <a:pt x="0" y="2096306"/>
                  <a:pt x="0" y="1975104"/>
                </a:cubicBezTo>
                <a:lnTo>
                  <a:pt x="0" y="219456"/>
                </a:lnTo>
                <a:close/>
              </a:path>
            </a:pathLst>
          </a:custGeom>
          <a:ln w="28575">
            <a:solidFill>
              <a:schemeClr val="accent3">
                <a:lumMod val="75000"/>
              </a:schemeClr>
            </a:solidFill>
          </a:ln>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4592" tIns="836877" rIns="288238" bIns="288237" numCol="1" spcCol="1270" anchor="t" anchorCtr="0">
            <a:noAutofit/>
          </a:bodyPr>
          <a:lstStyle/>
          <a:p>
            <a:pPr marL="285750" lvl="1" indent="-285750" algn="l" defTabSz="2178050">
              <a:lnSpc>
                <a:spcPct val="90000"/>
              </a:lnSpc>
              <a:spcBef>
                <a:spcPct val="0"/>
              </a:spcBef>
              <a:spcAft>
                <a:spcPct val="15000"/>
              </a:spcAft>
              <a:buChar char="•"/>
            </a:pPr>
            <a:endParaRPr lang="en-US" sz="2800" kern="1200" dirty="0"/>
          </a:p>
        </p:txBody>
      </p:sp>
      <p:sp>
        <p:nvSpPr>
          <p:cNvPr id="5" name="Freeform 4">
            <a:extLst>
              <a:ext uri="{FF2B5EF4-FFF2-40B4-BE49-F238E27FC236}">
                <a16:creationId xmlns:a16="http://schemas.microsoft.com/office/drawing/2014/main" id="{62B770C9-0529-E044-ABCD-3F3342B6A176}"/>
              </a:ext>
            </a:extLst>
          </p:cNvPr>
          <p:cNvSpPr/>
          <p:nvPr/>
        </p:nvSpPr>
        <p:spPr>
          <a:xfrm>
            <a:off x="0" y="4180343"/>
            <a:ext cx="4572000" cy="2677656"/>
          </a:xfrm>
          <a:custGeom>
            <a:avLst/>
            <a:gdLst>
              <a:gd name="connsiteX0" fmla="*/ 0 w 3387852"/>
              <a:gd name="connsiteY0" fmla="*/ 219456 h 2194560"/>
              <a:gd name="connsiteX1" fmla="*/ 219456 w 3387852"/>
              <a:gd name="connsiteY1" fmla="*/ 0 h 2194560"/>
              <a:gd name="connsiteX2" fmla="*/ 3168396 w 3387852"/>
              <a:gd name="connsiteY2" fmla="*/ 0 h 2194560"/>
              <a:gd name="connsiteX3" fmla="*/ 3387852 w 3387852"/>
              <a:gd name="connsiteY3" fmla="*/ 219456 h 2194560"/>
              <a:gd name="connsiteX4" fmla="*/ 3387852 w 3387852"/>
              <a:gd name="connsiteY4" fmla="*/ 1975104 h 2194560"/>
              <a:gd name="connsiteX5" fmla="*/ 3168396 w 3387852"/>
              <a:gd name="connsiteY5" fmla="*/ 2194560 h 2194560"/>
              <a:gd name="connsiteX6" fmla="*/ 219456 w 3387852"/>
              <a:gd name="connsiteY6" fmla="*/ 2194560 h 2194560"/>
              <a:gd name="connsiteX7" fmla="*/ 0 w 3387852"/>
              <a:gd name="connsiteY7" fmla="*/ 1975104 h 2194560"/>
              <a:gd name="connsiteX8" fmla="*/ 0 w 3387852"/>
              <a:gd name="connsiteY8" fmla="*/ 219456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52" h="2194560">
                <a:moveTo>
                  <a:pt x="0" y="219456"/>
                </a:moveTo>
                <a:cubicBezTo>
                  <a:pt x="0" y="98254"/>
                  <a:pt x="98254" y="0"/>
                  <a:pt x="219456" y="0"/>
                </a:cubicBezTo>
                <a:lnTo>
                  <a:pt x="3168396" y="0"/>
                </a:lnTo>
                <a:cubicBezTo>
                  <a:pt x="3289598" y="0"/>
                  <a:pt x="3387852" y="98254"/>
                  <a:pt x="3387852" y="219456"/>
                </a:cubicBezTo>
                <a:lnTo>
                  <a:pt x="3387852" y="1975104"/>
                </a:lnTo>
                <a:cubicBezTo>
                  <a:pt x="3387852" y="2096306"/>
                  <a:pt x="3289598" y="2194560"/>
                  <a:pt x="3168396" y="2194560"/>
                </a:cubicBezTo>
                <a:lnTo>
                  <a:pt x="219456" y="2194560"/>
                </a:lnTo>
                <a:cubicBezTo>
                  <a:pt x="98254" y="2194560"/>
                  <a:pt x="0" y="2096306"/>
                  <a:pt x="0" y="1975104"/>
                </a:cubicBezTo>
                <a:lnTo>
                  <a:pt x="0" y="219456"/>
                </a:lnTo>
                <a:close/>
              </a:path>
            </a:pathLst>
          </a:custGeom>
          <a:ln w="28575">
            <a:solidFill>
              <a:schemeClr val="accent3">
                <a:lumMod val="75000"/>
              </a:schemeClr>
            </a:solidFill>
          </a:ln>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8237" tIns="836877" rIns="1304593" bIns="288237" numCol="1" spcCol="1270" anchor="t" anchorCtr="0">
            <a:noAutofit/>
          </a:bodyPr>
          <a:lstStyle/>
          <a:p>
            <a:pPr marL="285750" lvl="1" indent="-285750" algn="l" defTabSz="2178050">
              <a:lnSpc>
                <a:spcPct val="90000"/>
              </a:lnSpc>
              <a:spcBef>
                <a:spcPct val="0"/>
              </a:spcBef>
              <a:spcAft>
                <a:spcPct val="15000"/>
              </a:spcAft>
              <a:buChar char="•"/>
            </a:pPr>
            <a:endParaRPr lang="en-US" sz="2800" kern="1200" dirty="0"/>
          </a:p>
        </p:txBody>
      </p:sp>
      <p:sp>
        <p:nvSpPr>
          <p:cNvPr id="6" name="Freeform 5">
            <a:extLst>
              <a:ext uri="{FF2B5EF4-FFF2-40B4-BE49-F238E27FC236}">
                <a16:creationId xmlns:a16="http://schemas.microsoft.com/office/drawing/2014/main" id="{65FE3D7D-4D75-AB4D-BC3C-CABFF85D0615}"/>
              </a:ext>
            </a:extLst>
          </p:cNvPr>
          <p:cNvSpPr/>
          <p:nvPr/>
        </p:nvSpPr>
        <p:spPr>
          <a:xfrm>
            <a:off x="7459579" y="0"/>
            <a:ext cx="4572000" cy="2194560"/>
          </a:xfrm>
          <a:custGeom>
            <a:avLst/>
            <a:gdLst>
              <a:gd name="connsiteX0" fmla="*/ 0 w 3387852"/>
              <a:gd name="connsiteY0" fmla="*/ 219456 h 2194560"/>
              <a:gd name="connsiteX1" fmla="*/ 219456 w 3387852"/>
              <a:gd name="connsiteY1" fmla="*/ 0 h 2194560"/>
              <a:gd name="connsiteX2" fmla="*/ 3168396 w 3387852"/>
              <a:gd name="connsiteY2" fmla="*/ 0 h 2194560"/>
              <a:gd name="connsiteX3" fmla="*/ 3387852 w 3387852"/>
              <a:gd name="connsiteY3" fmla="*/ 219456 h 2194560"/>
              <a:gd name="connsiteX4" fmla="*/ 3387852 w 3387852"/>
              <a:gd name="connsiteY4" fmla="*/ 1975104 h 2194560"/>
              <a:gd name="connsiteX5" fmla="*/ 3168396 w 3387852"/>
              <a:gd name="connsiteY5" fmla="*/ 2194560 h 2194560"/>
              <a:gd name="connsiteX6" fmla="*/ 219456 w 3387852"/>
              <a:gd name="connsiteY6" fmla="*/ 2194560 h 2194560"/>
              <a:gd name="connsiteX7" fmla="*/ 0 w 3387852"/>
              <a:gd name="connsiteY7" fmla="*/ 1975104 h 2194560"/>
              <a:gd name="connsiteX8" fmla="*/ 0 w 3387852"/>
              <a:gd name="connsiteY8" fmla="*/ 219456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52" h="2194560">
                <a:moveTo>
                  <a:pt x="0" y="219456"/>
                </a:moveTo>
                <a:cubicBezTo>
                  <a:pt x="0" y="98254"/>
                  <a:pt x="98254" y="0"/>
                  <a:pt x="219456" y="0"/>
                </a:cubicBezTo>
                <a:lnTo>
                  <a:pt x="3168396" y="0"/>
                </a:lnTo>
                <a:cubicBezTo>
                  <a:pt x="3289598" y="0"/>
                  <a:pt x="3387852" y="98254"/>
                  <a:pt x="3387852" y="219456"/>
                </a:cubicBezTo>
                <a:lnTo>
                  <a:pt x="3387852" y="1975104"/>
                </a:lnTo>
                <a:cubicBezTo>
                  <a:pt x="3387852" y="2096306"/>
                  <a:pt x="3289598" y="2194560"/>
                  <a:pt x="3168396" y="2194560"/>
                </a:cubicBezTo>
                <a:lnTo>
                  <a:pt x="219456" y="2194560"/>
                </a:lnTo>
                <a:cubicBezTo>
                  <a:pt x="98254" y="2194560"/>
                  <a:pt x="0" y="2096306"/>
                  <a:pt x="0" y="1975104"/>
                </a:cubicBezTo>
                <a:lnTo>
                  <a:pt x="0" y="219456"/>
                </a:lnTo>
                <a:close/>
              </a:path>
            </a:pathLst>
          </a:custGeom>
          <a:ln w="28575">
            <a:solidFill>
              <a:schemeClr val="accent3">
                <a:lumMod val="75000"/>
              </a:schemeClr>
            </a:solidFill>
          </a:ln>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04592" tIns="288237" rIns="288238" bIns="836877" numCol="1" spcCol="1270" anchor="t" anchorCtr="0">
            <a:noAutofit/>
          </a:bodyPr>
          <a:lstStyle/>
          <a:p>
            <a:pPr marL="285750" lvl="1" indent="-285750" algn="l" defTabSz="2178050">
              <a:lnSpc>
                <a:spcPct val="90000"/>
              </a:lnSpc>
              <a:spcBef>
                <a:spcPct val="0"/>
              </a:spcBef>
              <a:spcAft>
                <a:spcPct val="15000"/>
              </a:spcAft>
              <a:buChar char="•"/>
            </a:pPr>
            <a:endParaRPr lang="en-US" sz="2800" kern="1200" dirty="0"/>
          </a:p>
        </p:txBody>
      </p:sp>
      <p:sp>
        <p:nvSpPr>
          <p:cNvPr id="7" name="Freeform 6">
            <a:extLst>
              <a:ext uri="{FF2B5EF4-FFF2-40B4-BE49-F238E27FC236}">
                <a16:creationId xmlns:a16="http://schemas.microsoft.com/office/drawing/2014/main" id="{B67CCB8D-F70A-D648-A12E-E8C56348A52B}"/>
              </a:ext>
            </a:extLst>
          </p:cNvPr>
          <p:cNvSpPr/>
          <p:nvPr/>
        </p:nvSpPr>
        <p:spPr>
          <a:xfrm>
            <a:off x="0" y="-1"/>
            <a:ext cx="4572000" cy="2860998"/>
          </a:xfrm>
          <a:custGeom>
            <a:avLst/>
            <a:gdLst>
              <a:gd name="connsiteX0" fmla="*/ 0 w 3387852"/>
              <a:gd name="connsiteY0" fmla="*/ 219456 h 2194560"/>
              <a:gd name="connsiteX1" fmla="*/ 219456 w 3387852"/>
              <a:gd name="connsiteY1" fmla="*/ 0 h 2194560"/>
              <a:gd name="connsiteX2" fmla="*/ 3168396 w 3387852"/>
              <a:gd name="connsiteY2" fmla="*/ 0 h 2194560"/>
              <a:gd name="connsiteX3" fmla="*/ 3387852 w 3387852"/>
              <a:gd name="connsiteY3" fmla="*/ 219456 h 2194560"/>
              <a:gd name="connsiteX4" fmla="*/ 3387852 w 3387852"/>
              <a:gd name="connsiteY4" fmla="*/ 1975104 h 2194560"/>
              <a:gd name="connsiteX5" fmla="*/ 3168396 w 3387852"/>
              <a:gd name="connsiteY5" fmla="*/ 2194560 h 2194560"/>
              <a:gd name="connsiteX6" fmla="*/ 219456 w 3387852"/>
              <a:gd name="connsiteY6" fmla="*/ 2194560 h 2194560"/>
              <a:gd name="connsiteX7" fmla="*/ 0 w 3387852"/>
              <a:gd name="connsiteY7" fmla="*/ 1975104 h 2194560"/>
              <a:gd name="connsiteX8" fmla="*/ 0 w 3387852"/>
              <a:gd name="connsiteY8" fmla="*/ 219456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52" h="2194560">
                <a:moveTo>
                  <a:pt x="0" y="219456"/>
                </a:moveTo>
                <a:cubicBezTo>
                  <a:pt x="0" y="98254"/>
                  <a:pt x="98254" y="0"/>
                  <a:pt x="219456" y="0"/>
                </a:cubicBezTo>
                <a:lnTo>
                  <a:pt x="3168396" y="0"/>
                </a:lnTo>
                <a:cubicBezTo>
                  <a:pt x="3289598" y="0"/>
                  <a:pt x="3387852" y="98254"/>
                  <a:pt x="3387852" y="219456"/>
                </a:cubicBezTo>
                <a:lnTo>
                  <a:pt x="3387852" y="1975104"/>
                </a:lnTo>
                <a:cubicBezTo>
                  <a:pt x="3387852" y="2096306"/>
                  <a:pt x="3289598" y="2194560"/>
                  <a:pt x="3168396" y="2194560"/>
                </a:cubicBezTo>
                <a:lnTo>
                  <a:pt x="219456" y="2194560"/>
                </a:lnTo>
                <a:cubicBezTo>
                  <a:pt x="98254" y="2194560"/>
                  <a:pt x="0" y="2096306"/>
                  <a:pt x="0" y="1975104"/>
                </a:cubicBezTo>
                <a:lnTo>
                  <a:pt x="0" y="219456"/>
                </a:lnTo>
                <a:close/>
              </a:path>
            </a:pathLst>
          </a:custGeom>
          <a:ln w="28575">
            <a:solidFill>
              <a:schemeClr val="accent3">
                <a:lumMod val="75000"/>
              </a:schemeClr>
            </a:solidFill>
          </a:ln>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8237" tIns="288237" rIns="1304593" bIns="836877" numCol="1" spcCol="1270" anchor="t" anchorCtr="0">
            <a:noAutofit/>
          </a:bodyPr>
          <a:lstStyle/>
          <a:p>
            <a:pPr marL="285750" lvl="1" indent="-285750" algn="l" defTabSz="2178050">
              <a:lnSpc>
                <a:spcPct val="90000"/>
              </a:lnSpc>
              <a:spcBef>
                <a:spcPct val="0"/>
              </a:spcBef>
              <a:spcAft>
                <a:spcPct val="15000"/>
              </a:spcAft>
              <a:buChar char="•"/>
            </a:pPr>
            <a:endParaRPr lang="en-US" sz="2800" kern="1200" dirty="0"/>
          </a:p>
        </p:txBody>
      </p:sp>
      <p:sp>
        <p:nvSpPr>
          <p:cNvPr id="8" name="Freeform 7">
            <a:extLst>
              <a:ext uri="{FF2B5EF4-FFF2-40B4-BE49-F238E27FC236}">
                <a16:creationId xmlns:a16="http://schemas.microsoft.com/office/drawing/2014/main" id="{7D0E3AA9-8DC1-8547-BC53-2FF2FD9D52DA}"/>
              </a:ext>
            </a:extLst>
          </p:cNvPr>
          <p:cNvSpPr/>
          <p:nvPr/>
        </p:nvSpPr>
        <p:spPr>
          <a:xfrm>
            <a:off x="3721768" y="1136185"/>
            <a:ext cx="2566737" cy="2292815"/>
          </a:xfrm>
          <a:custGeom>
            <a:avLst/>
            <a:gdLst>
              <a:gd name="connsiteX0" fmla="*/ 0 w 2969514"/>
              <a:gd name="connsiteY0" fmla="*/ 2969514 h 2969514"/>
              <a:gd name="connsiteX1" fmla="*/ 2969514 w 2969514"/>
              <a:gd name="connsiteY1" fmla="*/ 0 h 2969514"/>
              <a:gd name="connsiteX2" fmla="*/ 2969514 w 2969514"/>
              <a:gd name="connsiteY2" fmla="*/ 2969514 h 2969514"/>
              <a:gd name="connsiteX3" fmla="*/ 0 w 2969514"/>
              <a:gd name="connsiteY3" fmla="*/ 2969514 h 2969514"/>
            </a:gdLst>
            <a:ahLst/>
            <a:cxnLst>
              <a:cxn ang="0">
                <a:pos x="connsiteX0" y="connsiteY0"/>
              </a:cxn>
              <a:cxn ang="0">
                <a:pos x="connsiteX1" y="connsiteY1"/>
              </a:cxn>
              <a:cxn ang="0">
                <a:pos x="connsiteX2" y="connsiteY2"/>
              </a:cxn>
              <a:cxn ang="0">
                <a:pos x="connsiteX3" y="connsiteY3"/>
              </a:cxn>
            </a:cxnLst>
            <a:rect l="l" t="t" r="r" b="b"/>
            <a:pathLst>
              <a:path w="2969514" h="2969514">
                <a:moveTo>
                  <a:pt x="0" y="2969514"/>
                </a:moveTo>
                <a:cubicBezTo>
                  <a:pt x="0" y="1329497"/>
                  <a:pt x="1329497" y="0"/>
                  <a:pt x="2969514" y="0"/>
                </a:cubicBezTo>
                <a:lnTo>
                  <a:pt x="2969514" y="2969514"/>
                </a:lnTo>
                <a:lnTo>
                  <a:pt x="0" y="2969514"/>
                </a:lnTo>
                <a:close/>
              </a:path>
            </a:pathLst>
          </a:custGeom>
          <a:solidFill>
            <a:schemeClr val="accent1">
              <a:lumMod val="40000"/>
              <a:lumOff val="60000"/>
            </a:schemeClr>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4015" tIns="1204015" rIns="334264" bIns="334264" numCol="1" spcCol="1270" anchor="ctr" anchorCtr="0">
            <a:noAutofit/>
          </a:bodyPr>
          <a:lstStyle/>
          <a:p>
            <a:pPr marL="0" lvl="0" indent="0" algn="ctr" defTabSz="2089150">
              <a:lnSpc>
                <a:spcPct val="90000"/>
              </a:lnSpc>
              <a:spcBef>
                <a:spcPct val="0"/>
              </a:spcBef>
              <a:spcAft>
                <a:spcPct val="35000"/>
              </a:spcAft>
              <a:buNone/>
            </a:pPr>
            <a:endParaRPr lang="en-US" sz="2800" kern="1200" dirty="0"/>
          </a:p>
        </p:txBody>
      </p:sp>
      <p:sp>
        <p:nvSpPr>
          <p:cNvPr id="9" name="Freeform 8">
            <a:extLst>
              <a:ext uri="{FF2B5EF4-FFF2-40B4-BE49-F238E27FC236}">
                <a16:creationId xmlns:a16="http://schemas.microsoft.com/office/drawing/2014/main" id="{3A7D5D2A-7174-9045-A020-48319C8F00B9}"/>
              </a:ext>
            </a:extLst>
          </p:cNvPr>
          <p:cNvSpPr/>
          <p:nvPr/>
        </p:nvSpPr>
        <p:spPr>
          <a:xfrm>
            <a:off x="6418404" y="1136185"/>
            <a:ext cx="2403195" cy="2292815"/>
          </a:xfrm>
          <a:custGeom>
            <a:avLst/>
            <a:gdLst>
              <a:gd name="connsiteX0" fmla="*/ 0 w 2969514"/>
              <a:gd name="connsiteY0" fmla="*/ 2969514 h 2969514"/>
              <a:gd name="connsiteX1" fmla="*/ 2969514 w 2969514"/>
              <a:gd name="connsiteY1" fmla="*/ 0 h 2969514"/>
              <a:gd name="connsiteX2" fmla="*/ 2969514 w 2969514"/>
              <a:gd name="connsiteY2" fmla="*/ 2969514 h 2969514"/>
              <a:gd name="connsiteX3" fmla="*/ 0 w 2969514"/>
              <a:gd name="connsiteY3" fmla="*/ 2969514 h 2969514"/>
            </a:gdLst>
            <a:ahLst/>
            <a:cxnLst>
              <a:cxn ang="0">
                <a:pos x="connsiteX0" y="connsiteY0"/>
              </a:cxn>
              <a:cxn ang="0">
                <a:pos x="connsiteX1" y="connsiteY1"/>
              </a:cxn>
              <a:cxn ang="0">
                <a:pos x="connsiteX2" y="connsiteY2"/>
              </a:cxn>
              <a:cxn ang="0">
                <a:pos x="connsiteX3" y="connsiteY3"/>
              </a:cxn>
            </a:cxnLst>
            <a:rect l="l" t="t" r="r" b="b"/>
            <a:pathLst>
              <a:path w="2969514" h="2969514">
                <a:moveTo>
                  <a:pt x="0" y="0"/>
                </a:moveTo>
                <a:cubicBezTo>
                  <a:pt x="1640017" y="0"/>
                  <a:pt x="2969514" y="1329497"/>
                  <a:pt x="2969514" y="2969514"/>
                </a:cubicBezTo>
                <a:lnTo>
                  <a:pt x="0" y="2969514"/>
                </a:lnTo>
                <a:lnTo>
                  <a:pt x="0" y="0"/>
                </a:lnTo>
                <a:close/>
              </a:path>
            </a:pathLst>
          </a:custGeom>
          <a:solidFill>
            <a:schemeClr val="accent3">
              <a:lumMod val="60000"/>
              <a:lumOff val="40000"/>
            </a:schemeClr>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4264" tIns="1204015" rIns="1204015" bIns="334264" numCol="1" spcCol="1270" anchor="ctr" anchorCtr="0">
            <a:noAutofit/>
          </a:bodyPr>
          <a:lstStyle/>
          <a:p>
            <a:pPr marL="0" lvl="0" indent="0" algn="ctr" defTabSz="2089150">
              <a:lnSpc>
                <a:spcPct val="90000"/>
              </a:lnSpc>
              <a:spcBef>
                <a:spcPct val="0"/>
              </a:spcBef>
              <a:spcAft>
                <a:spcPct val="35000"/>
              </a:spcAft>
              <a:buNone/>
            </a:pPr>
            <a:endParaRPr lang="en-US" sz="2800" kern="1200" dirty="0"/>
          </a:p>
        </p:txBody>
      </p:sp>
      <p:sp>
        <p:nvSpPr>
          <p:cNvPr id="10" name="Freeform 9">
            <a:extLst>
              <a:ext uri="{FF2B5EF4-FFF2-40B4-BE49-F238E27FC236}">
                <a16:creationId xmlns:a16="http://schemas.microsoft.com/office/drawing/2014/main" id="{900F390B-0649-EB48-B23D-24D3B1127A82}"/>
              </a:ext>
            </a:extLst>
          </p:cNvPr>
          <p:cNvSpPr/>
          <p:nvPr/>
        </p:nvSpPr>
        <p:spPr>
          <a:xfrm>
            <a:off x="6418404" y="3467904"/>
            <a:ext cx="2403195" cy="2292815"/>
          </a:xfrm>
          <a:custGeom>
            <a:avLst/>
            <a:gdLst>
              <a:gd name="connsiteX0" fmla="*/ 0 w 2969514"/>
              <a:gd name="connsiteY0" fmla="*/ 2969514 h 2969514"/>
              <a:gd name="connsiteX1" fmla="*/ 2969514 w 2969514"/>
              <a:gd name="connsiteY1" fmla="*/ 0 h 2969514"/>
              <a:gd name="connsiteX2" fmla="*/ 2969514 w 2969514"/>
              <a:gd name="connsiteY2" fmla="*/ 2969514 h 2969514"/>
              <a:gd name="connsiteX3" fmla="*/ 0 w 2969514"/>
              <a:gd name="connsiteY3" fmla="*/ 2969514 h 2969514"/>
            </a:gdLst>
            <a:ahLst/>
            <a:cxnLst>
              <a:cxn ang="0">
                <a:pos x="connsiteX0" y="connsiteY0"/>
              </a:cxn>
              <a:cxn ang="0">
                <a:pos x="connsiteX1" y="connsiteY1"/>
              </a:cxn>
              <a:cxn ang="0">
                <a:pos x="connsiteX2" y="connsiteY2"/>
              </a:cxn>
              <a:cxn ang="0">
                <a:pos x="connsiteX3" y="connsiteY3"/>
              </a:cxn>
            </a:cxnLst>
            <a:rect l="l" t="t" r="r" b="b"/>
            <a:pathLst>
              <a:path w="2969514" h="2969514">
                <a:moveTo>
                  <a:pt x="2969514" y="0"/>
                </a:moveTo>
                <a:cubicBezTo>
                  <a:pt x="2969514" y="1640017"/>
                  <a:pt x="1640017" y="2969514"/>
                  <a:pt x="0" y="2969514"/>
                </a:cubicBezTo>
                <a:lnTo>
                  <a:pt x="0" y="0"/>
                </a:lnTo>
                <a:lnTo>
                  <a:pt x="2969514"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4264" tIns="334265" rIns="1204015" bIns="1204015" numCol="1" spcCol="1270" anchor="ctr" anchorCtr="0">
            <a:noAutofit/>
          </a:bodyPr>
          <a:lstStyle/>
          <a:p>
            <a:pPr marL="0" lvl="0" indent="0" algn="ctr" defTabSz="2089150">
              <a:lnSpc>
                <a:spcPct val="90000"/>
              </a:lnSpc>
              <a:spcBef>
                <a:spcPct val="0"/>
              </a:spcBef>
              <a:spcAft>
                <a:spcPct val="35000"/>
              </a:spcAft>
              <a:buNone/>
            </a:pPr>
            <a:endParaRPr lang="en-US" sz="2800" kern="1200" dirty="0"/>
          </a:p>
        </p:txBody>
      </p:sp>
      <p:sp>
        <p:nvSpPr>
          <p:cNvPr id="11" name="Freeform 10">
            <a:extLst>
              <a:ext uri="{FF2B5EF4-FFF2-40B4-BE49-F238E27FC236}">
                <a16:creationId xmlns:a16="http://schemas.microsoft.com/office/drawing/2014/main" id="{3C802DB9-9A67-3248-BCCA-6EC51A1CFDFE}"/>
              </a:ext>
            </a:extLst>
          </p:cNvPr>
          <p:cNvSpPr/>
          <p:nvPr/>
        </p:nvSpPr>
        <p:spPr>
          <a:xfrm>
            <a:off x="3721768" y="3472649"/>
            <a:ext cx="2566737" cy="2292815"/>
          </a:xfrm>
          <a:custGeom>
            <a:avLst/>
            <a:gdLst>
              <a:gd name="connsiteX0" fmla="*/ 0 w 2969514"/>
              <a:gd name="connsiteY0" fmla="*/ 2969514 h 2969514"/>
              <a:gd name="connsiteX1" fmla="*/ 2969514 w 2969514"/>
              <a:gd name="connsiteY1" fmla="*/ 0 h 2969514"/>
              <a:gd name="connsiteX2" fmla="*/ 2969514 w 2969514"/>
              <a:gd name="connsiteY2" fmla="*/ 2969514 h 2969514"/>
              <a:gd name="connsiteX3" fmla="*/ 0 w 2969514"/>
              <a:gd name="connsiteY3" fmla="*/ 2969514 h 2969514"/>
            </a:gdLst>
            <a:ahLst/>
            <a:cxnLst>
              <a:cxn ang="0">
                <a:pos x="connsiteX0" y="connsiteY0"/>
              </a:cxn>
              <a:cxn ang="0">
                <a:pos x="connsiteX1" y="connsiteY1"/>
              </a:cxn>
              <a:cxn ang="0">
                <a:pos x="connsiteX2" y="connsiteY2"/>
              </a:cxn>
              <a:cxn ang="0">
                <a:pos x="connsiteX3" y="connsiteY3"/>
              </a:cxn>
            </a:cxnLst>
            <a:rect l="l" t="t" r="r" b="b"/>
            <a:pathLst>
              <a:path w="2969514" h="2969514">
                <a:moveTo>
                  <a:pt x="2969514" y="2969514"/>
                </a:moveTo>
                <a:cubicBezTo>
                  <a:pt x="1329497" y="2969514"/>
                  <a:pt x="0" y="1640017"/>
                  <a:pt x="0" y="0"/>
                </a:cubicBezTo>
                <a:lnTo>
                  <a:pt x="2969514" y="0"/>
                </a:lnTo>
                <a:lnTo>
                  <a:pt x="2969514" y="2969514"/>
                </a:lnTo>
                <a:close/>
              </a:path>
            </a:pathLst>
          </a:custGeom>
          <a:solidFill>
            <a:srgbClr val="00B050"/>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04015" tIns="334264" rIns="334264" bIns="1204015" numCol="1" spcCol="1270" anchor="ctr" anchorCtr="0">
            <a:noAutofit/>
          </a:bodyPr>
          <a:lstStyle/>
          <a:p>
            <a:pPr marL="0" lvl="0" indent="0" algn="ctr" defTabSz="2089150">
              <a:lnSpc>
                <a:spcPct val="90000"/>
              </a:lnSpc>
              <a:spcBef>
                <a:spcPct val="0"/>
              </a:spcBef>
              <a:spcAft>
                <a:spcPct val="35000"/>
              </a:spcAft>
              <a:buNone/>
            </a:pPr>
            <a:endParaRPr lang="en-US" sz="2800" kern="1200" dirty="0"/>
          </a:p>
        </p:txBody>
      </p:sp>
      <p:sp>
        <p:nvSpPr>
          <p:cNvPr id="12" name="Circular Arrow 11">
            <a:extLst>
              <a:ext uri="{FF2B5EF4-FFF2-40B4-BE49-F238E27FC236}">
                <a16:creationId xmlns:a16="http://schemas.microsoft.com/office/drawing/2014/main" id="{992EF53E-6011-5E4C-B016-3D98B7AA8B6B}"/>
              </a:ext>
            </a:extLst>
          </p:cNvPr>
          <p:cNvSpPr/>
          <p:nvPr/>
        </p:nvSpPr>
        <p:spPr>
          <a:xfrm>
            <a:off x="5687781" y="2828860"/>
            <a:ext cx="1383631" cy="891540"/>
          </a:xfrm>
          <a:prstGeom prst="circularArrow">
            <a:avLst/>
          </a:prstGeom>
        </p:spPr>
        <p:style>
          <a:lnRef idx="2">
            <a:schemeClr val="lt1">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3" name="Circular Arrow 12">
            <a:extLst>
              <a:ext uri="{FF2B5EF4-FFF2-40B4-BE49-F238E27FC236}">
                <a16:creationId xmlns:a16="http://schemas.microsoft.com/office/drawing/2014/main" id="{E2616B3C-C49A-D44B-A277-2277076495EC}"/>
              </a:ext>
            </a:extLst>
          </p:cNvPr>
          <p:cNvSpPr/>
          <p:nvPr/>
        </p:nvSpPr>
        <p:spPr>
          <a:xfrm rot="10800000">
            <a:off x="5687781" y="3171760"/>
            <a:ext cx="1383631" cy="891540"/>
          </a:xfrm>
          <a:prstGeom prst="circularArrow">
            <a:avLst/>
          </a:prstGeom>
        </p:spPr>
        <p:style>
          <a:lnRef idx="2">
            <a:schemeClr val="lt1">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5" name="Rectangle 14">
            <a:extLst>
              <a:ext uri="{FF2B5EF4-FFF2-40B4-BE49-F238E27FC236}">
                <a16:creationId xmlns:a16="http://schemas.microsoft.com/office/drawing/2014/main" id="{1B3102BE-54BF-594E-BA9E-95FD8281E76E}"/>
              </a:ext>
            </a:extLst>
          </p:cNvPr>
          <p:cNvSpPr/>
          <p:nvPr/>
        </p:nvSpPr>
        <p:spPr>
          <a:xfrm>
            <a:off x="4343164" y="2130727"/>
            <a:ext cx="1735390" cy="954107"/>
          </a:xfrm>
          <a:prstGeom prst="rect">
            <a:avLst/>
          </a:prstGeom>
        </p:spPr>
        <p:txBody>
          <a:bodyPr wrap="square">
            <a:spAutoFit/>
          </a:bodyPr>
          <a:lstStyle/>
          <a:p>
            <a:r>
              <a:rPr lang="en-US" sz="2800" b="1" dirty="0">
                <a:solidFill>
                  <a:srgbClr val="0070C0"/>
                </a:solidFill>
                <a:latin typeface="Times New Roman" panose="02020603050405020304" pitchFamily="18" charset="0"/>
                <a:cs typeface="Times New Roman" panose="02020603050405020304" pitchFamily="18" charset="0"/>
              </a:rPr>
              <a:t>HOÀN CẢNH</a:t>
            </a:r>
            <a:endParaRPr lang="en-VN" sz="2800" dirty="0">
              <a:solidFill>
                <a:srgbClr val="0070C0"/>
              </a:solidFill>
            </a:endParaRPr>
          </a:p>
        </p:txBody>
      </p:sp>
      <p:sp>
        <p:nvSpPr>
          <p:cNvPr id="16" name="Rectangle 15">
            <a:extLst>
              <a:ext uri="{FF2B5EF4-FFF2-40B4-BE49-F238E27FC236}">
                <a16:creationId xmlns:a16="http://schemas.microsoft.com/office/drawing/2014/main" id="{5776BDEF-B2F5-4141-A6CE-01604F3AD132}"/>
              </a:ext>
            </a:extLst>
          </p:cNvPr>
          <p:cNvSpPr/>
          <p:nvPr/>
        </p:nvSpPr>
        <p:spPr>
          <a:xfrm>
            <a:off x="6444969" y="2014240"/>
            <a:ext cx="1619442" cy="954107"/>
          </a:xfrm>
          <a:prstGeom prst="rect">
            <a:avLst/>
          </a:prstGeom>
        </p:spPr>
        <p:txBody>
          <a:bodyPr wrap="square">
            <a:spAutoFit/>
          </a:bodyPr>
          <a:lstStyle/>
          <a:p>
            <a:pPr algn="ctr"/>
            <a:r>
              <a:rPr lang="en-US" sz="2800" b="1" dirty="0">
                <a:solidFill>
                  <a:prstClr val="black"/>
                </a:solidFill>
                <a:latin typeface="Times New Roman" panose="02020603050405020304" pitchFamily="18" charset="0"/>
                <a:cs typeface="Times New Roman" panose="02020603050405020304" pitchFamily="18" charset="0"/>
              </a:rPr>
              <a:t>THÀNH PHẦN </a:t>
            </a:r>
            <a:endParaRPr lang="en-VN" sz="2800" dirty="0"/>
          </a:p>
        </p:txBody>
      </p:sp>
      <p:sp>
        <p:nvSpPr>
          <p:cNvPr id="17" name="Rectangle 16">
            <a:extLst>
              <a:ext uri="{FF2B5EF4-FFF2-40B4-BE49-F238E27FC236}">
                <a16:creationId xmlns:a16="http://schemas.microsoft.com/office/drawing/2014/main" id="{C7EB83E5-7D68-4345-83AE-D3CBC88C2AFF}"/>
              </a:ext>
            </a:extLst>
          </p:cNvPr>
          <p:cNvSpPr/>
          <p:nvPr/>
        </p:nvSpPr>
        <p:spPr>
          <a:xfrm>
            <a:off x="4333589" y="3836177"/>
            <a:ext cx="1647897" cy="954107"/>
          </a:xfrm>
          <a:prstGeom prst="rect">
            <a:avLst/>
          </a:prstGeom>
        </p:spPr>
        <p:txBody>
          <a:bodyPr wrap="square">
            <a:spAutoFit/>
          </a:bodyPr>
          <a:lstStyle/>
          <a:p>
            <a:pPr lvl="0" eaLnBrk="0" fontAlgn="base" hangingPunct="0">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HOẠT ĐỘNG </a:t>
            </a:r>
          </a:p>
        </p:txBody>
      </p:sp>
      <p:sp>
        <p:nvSpPr>
          <p:cNvPr id="18" name="Rectangle 17">
            <a:extLst>
              <a:ext uri="{FF2B5EF4-FFF2-40B4-BE49-F238E27FC236}">
                <a16:creationId xmlns:a16="http://schemas.microsoft.com/office/drawing/2014/main" id="{008C1E54-8DB8-3740-B77C-32D79E87F84D}"/>
              </a:ext>
            </a:extLst>
          </p:cNvPr>
          <p:cNvSpPr/>
          <p:nvPr/>
        </p:nvSpPr>
        <p:spPr>
          <a:xfrm>
            <a:off x="6670428" y="4189304"/>
            <a:ext cx="1671676" cy="523220"/>
          </a:xfrm>
          <a:prstGeom prst="rect">
            <a:avLst/>
          </a:prstGeom>
        </p:spPr>
        <p:txBody>
          <a:bodyPr wrap="none">
            <a:spAutoFit/>
          </a:bodyPr>
          <a:lstStyle/>
          <a:p>
            <a:pPr lvl="0" eaLnBrk="0" fontAlgn="base" hangingPunct="0">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ĐỊA BÀN</a:t>
            </a:r>
          </a:p>
        </p:txBody>
      </p:sp>
      <p:sp>
        <p:nvSpPr>
          <p:cNvPr id="19" name="Rectangle 18">
            <a:extLst>
              <a:ext uri="{FF2B5EF4-FFF2-40B4-BE49-F238E27FC236}">
                <a16:creationId xmlns:a16="http://schemas.microsoft.com/office/drawing/2014/main" id="{04209E44-3B2A-C446-ABF3-785CE4DF5F0D}"/>
              </a:ext>
            </a:extLst>
          </p:cNvPr>
          <p:cNvSpPr/>
          <p:nvPr/>
        </p:nvSpPr>
        <p:spPr>
          <a:xfrm>
            <a:off x="58188" y="142207"/>
            <a:ext cx="4284976" cy="2677656"/>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Phong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chủ</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triển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Hội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Phục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tháng</a:t>
            </a:r>
            <a:r>
              <a:rPr lang="en-US" sz="2800" dirty="0">
                <a:solidFill>
                  <a:prstClr val="black"/>
                </a:solidFill>
                <a:latin typeface="Times New Roman" panose="02020603050405020304" pitchFamily="18" charset="0"/>
                <a:cs typeface="Times New Roman" panose="02020603050405020304" pitchFamily="18" charset="0"/>
              </a:rPr>
              <a:t> 7 - 1928, </a:t>
            </a:r>
            <a:r>
              <a:rPr lang="en-US" sz="2800" dirty="0" err="1">
                <a:solidFill>
                  <a:prstClr val="black"/>
                </a:solidFill>
                <a:latin typeface="Times New Roman" panose="02020603050405020304" pitchFamily="18" charset="0"/>
                <a:cs typeface="Times New Roman" panose="02020603050405020304" pitchFamily="18" charset="0"/>
              </a:rPr>
              <a:t>lấy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Tân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Việt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Cách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mạng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Đảng</a:t>
            </a:r>
            <a:r>
              <a:rPr lang="en-US" sz="2800" i="1" dirty="0">
                <a:solidFill>
                  <a:prstClr val="black"/>
                </a:solidFill>
                <a:latin typeface="Times New Roman" panose="02020603050405020304" pitchFamily="18" charset="0"/>
                <a:cs typeface="Times New Roman" panose="02020603050405020304" pitchFamily="18" charset="0"/>
              </a:rPr>
              <a:t>. </a:t>
            </a:r>
            <a:endParaRPr lang="en-VN" dirty="0"/>
          </a:p>
        </p:txBody>
      </p:sp>
      <p:sp>
        <p:nvSpPr>
          <p:cNvPr id="20" name="Rectangle 19">
            <a:extLst>
              <a:ext uri="{FF2B5EF4-FFF2-40B4-BE49-F238E27FC236}">
                <a16:creationId xmlns:a16="http://schemas.microsoft.com/office/drawing/2014/main" id="{4A18F2E1-28C5-E44D-A4AB-785D07D9C919}"/>
              </a:ext>
            </a:extLst>
          </p:cNvPr>
          <p:cNvSpPr/>
          <p:nvPr/>
        </p:nvSpPr>
        <p:spPr>
          <a:xfrm>
            <a:off x="8064411" y="137162"/>
            <a:ext cx="3940901" cy="1384995"/>
          </a:xfrm>
          <a:prstGeom prst="rect">
            <a:avLst/>
          </a:prstGeom>
        </p:spPr>
        <p:txBody>
          <a:bodyPr wrap="square">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cs typeface="Times New Roman" panose="02020603050405020304" pitchFamily="18" charset="0"/>
              </a:rPr>
              <a:t>. </a:t>
            </a:r>
            <a:endParaRPr lang="en-VN" dirty="0"/>
          </a:p>
        </p:txBody>
      </p:sp>
      <p:sp>
        <p:nvSpPr>
          <p:cNvPr id="21" name="Rectangle 20">
            <a:extLst>
              <a:ext uri="{FF2B5EF4-FFF2-40B4-BE49-F238E27FC236}">
                <a16:creationId xmlns:a16="http://schemas.microsoft.com/office/drawing/2014/main" id="{FA820695-83B6-ED4A-8E5C-AF884873CB0B}"/>
              </a:ext>
            </a:extLst>
          </p:cNvPr>
          <p:cNvSpPr/>
          <p:nvPr/>
        </p:nvSpPr>
        <p:spPr>
          <a:xfrm>
            <a:off x="8559663" y="5416770"/>
            <a:ext cx="1861535" cy="523220"/>
          </a:xfrm>
          <a:prstGeom prst="rect">
            <a:avLst/>
          </a:prstGeom>
        </p:spPr>
        <p:txBody>
          <a:bodyPr wrap="none">
            <a:spAutoFit/>
          </a:bodyPr>
          <a:lstStyle/>
          <a:p>
            <a:pPr lvl="0"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ở</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Kì</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7D6DB601-78E0-8A44-ACE4-81AD72CC8969}"/>
              </a:ext>
            </a:extLst>
          </p:cNvPr>
          <p:cNvSpPr/>
          <p:nvPr/>
        </p:nvSpPr>
        <p:spPr>
          <a:xfrm>
            <a:off x="108587" y="4196367"/>
            <a:ext cx="3663580" cy="2677656"/>
          </a:xfrm>
          <a:prstGeom prst="rect">
            <a:avLst/>
          </a:prstGeom>
        </p:spPr>
        <p:txBody>
          <a:bodyPr wrap="square">
            <a:spAutoFit/>
          </a:bodyPr>
          <a:lstStyle/>
          <a:p>
            <a:pPr lvl="0" algn="just"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 Do </a:t>
            </a:r>
            <a:r>
              <a:rPr lang="en-US" sz="2400" dirty="0" err="1">
                <a:solidFill>
                  <a:prstClr val="black"/>
                </a:solidFill>
                <a:latin typeface="Times New Roman" panose="02020603050405020304" pitchFamily="18" charset="0"/>
                <a:cs typeface="Times New Roman" panose="02020603050405020304" pitchFamily="18" charset="0"/>
              </a:rPr>
              <a:t>ảnh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hưởng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Nam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mạng</a:t>
            </a:r>
            <a:r>
              <a:rPr lang="en-US" sz="2400" dirty="0">
                <a:solidFill>
                  <a:prstClr val="black"/>
                </a:solidFill>
                <a:latin typeface="Times New Roman" panose="02020603050405020304" pitchFamily="18" charset="0"/>
                <a:cs typeface="Times New Roman" panose="02020603050405020304" pitchFamily="18" charset="0"/>
              </a:rPr>
              <a:t> Thanh </a:t>
            </a:r>
            <a:r>
              <a:rPr lang="en-US" sz="2400" dirty="0" err="1">
                <a:solidFill>
                  <a:prstClr val="black"/>
                </a:solidFill>
                <a:latin typeface="Times New Roman" panose="02020603050405020304" pitchFamily="18" charset="0"/>
                <a:cs typeface="Times New Roman" panose="02020603050405020304" pitchFamily="18" charset="0"/>
              </a:rPr>
              <a:t>niên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Tích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chủ</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Mác</a:t>
            </a:r>
            <a:r>
              <a:rPr lang="en-US" sz="2400" dirty="0">
                <a:solidFill>
                  <a:prstClr val="black"/>
                </a:solidFill>
                <a:latin typeface="Times New Roman" panose="02020603050405020304" pitchFamily="18" charset="0"/>
                <a:cs typeface="Times New Roman" panose="02020603050405020304" pitchFamily="18" charset="0"/>
              </a:rPr>
              <a:t> - Lê-</a:t>
            </a:r>
            <a:r>
              <a:rPr lang="en-US" sz="2400" dirty="0" err="1">
                <a:solidFill>
                  <a:prstClr val="black"/>
                </a:solidFill>
                <a:latin typeface="Times New Roman" panose="02020603050405020304" pitchFamily="18" charset="0"/>
                <a:cs typeface="Times New Roman" panose="02020603050405020304" pitchFamily="18" charset="0"/>
              </a:rPr>
              <a:t>nin</a:t>
            </a:r>
            <a:r>
              <a:rPr lang="en-US" sz="2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4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CAD7830F-1FA4-9147-A5C8-BAE122F26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59488" cy="60270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68BC03A-87BA-F147-BA5D-AF52A907B4F3}"/>
              </a:ext>
            </a:extLst>
          </p:cNvPr>
          <p:cNvSpPr/>
          <p:nvPr/>
        </p:nvSpPr>
        <p:spPr>
          <a:xfrm>
            <a:off x="36512" y="6027003"/>
            <a:ext cx="6059488" cy="830997"/>
          </a:xfrm>
          <a:prstGeom prst="rect">
            <a:avLst/>
          </a:prstGeom>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Chân dung cụ Đào Duy Anh(1904 -1988). Tổng Bí thư Tân Việt Cách mạng Đảng năm 1928.</a:t>
            </a:r>
            <a:endParaRPr lang="en-VN" sz="2400" dirty="0">
              <a:solidFill>
                <a:srgbClr val="FF0000"/>
              </a:solidFill>
              <a:latin typeface="Times New Roman" panose="02020603050405020304" pitchFamily="18" charset="0"/>
              <a:cs typeface="Times New Roman" panose="02020603050405020304" pitchFamily="18" charset="0"/>
            </a:endParaRPr>
          </a:p>
        </p:txBody>
      </p:sp>
      <p:pic>
        <p:nvPicPr>
          <p:cNvPr id="59396" name="Picture 4">
            <a:extLst>
              <a:ext uri="{FF2B5EF4-FFF2-40B4-BE49-F238E27FC236}">
                <a16:creationId xmlns:a16="http://schemas.microsoft.com/office/drawing/2014/main" id="{FA155F0A-BCE3-7C45-9621-044049B2E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60270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067B26A-272A-DA40-B848-9E1AE82C3F08}"/>
              </a:ext>
            </a:extLst>
          </p:cNvPr>
          <p:cNvSpPr/>
          <p:nvPr/>
        </p:nvSpPr>
        <p:spPr>
          <a:xfrm>
            <a:off x="6132512" y="6027003"/>
            <a:ext cx="6096000" cy="830997"/>
          </a:xfrm>
          <a:prstGeom prst="rect">
            <a:avLst/>
          </a:prstGeom>
        </p:spPr>
        <p:txBody>
          <a:bodyPr>
            <a:spAutoFit/>
          </a:bodyPr>
          <a:lstStyle/>
          <a:p>
            <a:pPr algn="ctr"/>
            <a:r>
              <a:rPr lang="vi-VN" sz="2400" i="1" dirty="0">
                <a:solidFill>
                  <a:srgbClr val="0070C0"/>
                </a:solidFill>
                <a:latin typeface="Times New Roman" panose="02020603050405020304" pitchFamily="18" charset="0"/>
                <a:cs typeface="Times New Roman" panose="02020603050405020304" pitchFamily="18" charset="0"/>
              </a:rPr>
              <a:t>Truyền đơn “Tuyên đạt” kêu gọi đảng viên giác ngộ cộng sản trong Đảng Tân Việt.</a:t>
            </a:r>
            <a:endParaRPr lang="en-VN"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7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arn(outVertical)">
                                      <p:cBhvr>
                                        <p:cTn id="7" dur="500"/>
                                        <p:tgtEl>
                                          <p:spTgt spid="5939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par>
                                <p:cTn id="11" presetID="16" presetClass="entr" presetSubtype="37" fill="hold" nodeType="withEffect">
                                  <p:stCondLst>
                                    <p:cond delay="0"/>
                                  </p:stCondLst>
                                  <p:childTnLst>
                                    <p:set>
                                      <p:cBhvr>
                                        <p:cTn id="12" dur="1" fill="hold">
                                          <p:stCondLst>
                                            <p:cond delay="0"/>
                                          </p:stCondLst>
                                        </p:cTn>
                                        <p:tgtEl>
                                          <p:spTgt spid="59396"/>
                                        </p:tgtEl>
                                        <p:attrNameLst>
                                          <p:attrName>style.visibility</p:attrName>
                                        </p:attrNameLst>
                                      </p:cBhvr>
                                      <p:to>
                                        <p:strVal val="visible"/>
                                      </p:to>
                                    </p:set>
                                    <p:animEffect transition="in" filter="barn(outVertical)">
                                      <p:cBhvr>
                                        <p:cTn id="13" dur="500"/>
                                        <p:tgtEl>
                                          <p:spTgt spid="5939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84"/>
        <p:cNvGrpSpPr/>
        <p:nvPr/>
      </p:nvGrpSpPr>
      <p:grpSpPr>
        <a:xfrm>
          <a:off x="0" y="0"/>
          <a:ext cx="0" cy="0"/>
          <a:chOff x="0" y="0"/>
          <a:chExt cx="0" cy="0"/>
        </a:xfrm>
      </p:grpSpPr>
      <p:sp>
        <p:nvSpPr>
          <p:cNvPr id="4585" name="Google Shape;4585;p69"/>
          <p:cNvSpPr/>
          <p:nvPr/>
        </p:nvSpPr>
        <p:spPr>
          <a:xfrm rot="-32946">
            <a:off x="6887383" y="2053928"/>
            <a:ext cx="4473803" cy="2750099"/>
          </a:xfrm>
          <a:custGeom>
            <a:avLst/>
            <a:gdLst/>
            <a:ahLst/>
            <a:cxnLst/>
            <a:rect l="l" t="t" r="r" b="b"/>
            <a:pathLst>
              <a:path w="25776" h="6184" extrusionOk="0">
                <a:moveTo>
                  <a:pt x="6" y="1"/>
                </a:moveTo>
                <a:cubicBezTo>
                  <a:pt x="245" y="199"/>
                  <a:pt x="325" y="514"/>
                  <a:pt x="31" y="864"/>
                </a:cubicBezTo>
                <a:cubicBezTo>
                  <a:pt x="154" y="982"/>
                  <a:pt x="246" y="1150"/>
                  <a:pt x="234" y="1337"/>
                </a:cubicBezTo>
                <a:cubicBezTo>
                  <a:pt x="224" y="1452"/>
                  <a:pt x="181" y="1562"/>
                  <a:pt x="162" y="1672"/>
                </a:cubicBezTo>
                <a:cubicBezTo>
                  <a:pt x="113" y="1968"/>
                  <a:pt x="230" y="2263"/>
                  <a:pt x="278" y="2557"/>
                </a:cubicBezTo>
                <a:cubicBezTo>
                  <a:pt x="324" y="2852"/>
                  <a:pt x="257" y="3224"/>
                  <a:pt x="1" y="3327"/>
                </a:cubicBezTo>
                <a:cubicBezTo>
                  <a:pt x="45" y="3580"/>
                  <a:pt x="327" y="3736"/>
                  <a:pt x="333" y="3996"/>
                </a:cubicBezTo>
                <a:cubicBezTo>
                  <a:pt x="335" y="4154"/>
                  <a:pt x="229" y="4287"/>
                  <a:pt x="169" y="4431"/>
                </a:cubicBezTo>
                <a:cubicBezTo>
                  <a:pt x="45" y="4721"/>
                  <a:pt x="105" y="5061"/>
                  <a:pt x="145" y="5380"/>
                </a:cubicBezTo>
                <a:cubicBezTo>
                  <a:pt x="180" y="5657"/>
                  <a:pt x="169" y="5987"/>
                  <a:pt x="10" y="6184"/>
                </a:cubicBezTo>
                <a:lnTo>
                  <a:pt x="25775" y="6184"/>
                </a:lnTo>
                <a:lnTo>
                  <a:pt x="25775" y="6180"/>
                </a:lnTo>
                <a:cubicBezTo>
                  <a:pt x="25661" y="5973"/>
                  <a:pt x="25552" y="5753"/>
                  <a:pt x="25370" y="5617"/>
                </a:cubicBezTo>
                <a:cubicBezTo>
                  <a:pt x="25291" y="5560"/>
                  <a:pt x="25194" y="5505"/>
                  <a:pt x="25178" y="5403"/>
                </a:cubicBezTo>
                <a:cubicBezTo>
                  <a:pt x="25167" y="5338"/>
                  <a:pt x="25197" y="5273"/>
                  <a:pt x="25235" y="5221"/>
                </a:cubicBezTo>
                <a:cubicBezTo>
                  <a:pt x="25310" y="5114"/>
                  <a:pt x="25419" y="5041"/>
                  <a:pt x="25512" y="4951"/>
                </a:cubicBezTo>
                <a:cubicBezTo>
                  <a:pt x="25604" y="4860"/>
                  <a:pt x="25680" y="4727"/>
                  <a:pt x="25658" y="4594"/>
                </a:cubicBezTo>
                <a:cubicBezTo>
                  <a:pt x="25647" y="4547"/>
                  <a:pt x="25626" y="4501"/>
                  <a:pt x="25614" y="4454"/>
                </a:cubicBezTo>
                <a:cubicBezTo>
                  <a:pt x="25571" y="4276"/>
                  <a:pt x="25664" y="4066"/>
                  <a:pt x="25573" y="3911"/>
                </a:cubicBezTo>
                <a:cubicBezTo>
                  <a:pt x="25528" y="3835"/>
                  <a:pt x="25446" y="3787"/>
                  <a:pt x="25414" y="3705"/>
                </a:cubicBezTo>
                <a:cubicBezTo>
                  <a:pt x="25365" y="3578"/>
                  <a:pt x="25451" y="3440"/>
                  <a:pt x="25531" y="3334"/>
                </a:cubicBezTo>
                <a:cubicBezTo>
                  <a:pt x="25612" y="3230"/>
                  <a:pt x="25693" y="3088"/>
                  <a:pt x="25636" y="2964"/>
                </a:cubicBezTo>
                <a:cubicBezTo>
                  <a:pt x="25622" y="2932"/>
                  <a:pt x="25598" y="2905"/>
                  <a:pt x="25588" y="2871"/>
                </a:cubicBezTo>
                <a:cubicBezTo>
                  <a:pt x="25571" y="2806"/>
                  <a:pt x="25607" y="2739"/>
                  <a:pt x="25618" y="2673"/>
                </a:cubicBezTo>
                <a:cubicBezTo>
                  <a:pt x="25639" y="2554"/>
                  <a:pt x="25566" y="2427"/>
                  <a:pt x="25460" y="2396"/>
                </a:cubicBezTo>
                <a:cubicBezTo>
                  <a:pt x="25666" y="2146"/>
                  <a:pt x="25707" y="1753"/>
                  <a:pt x="25557" y="1460"/>
                </a:cubicBezTo>
                <a:cubicBezTo>
                  <a:pt x="25501" y="1350"/>
                  <a:pt x="25417" y="1229"/>
                  <a:pt x="25460" y="1110"/>
                </a:cubicBezTo>
                <a:cubicBezTo>
                  <a:pt x="25489" y="1025"/>
                  <a:pt x="25574" y="979"/>
                  <a:pt x="25626" y="906"/>
                </a:cubicBezTo>
                <a:cubicBezTo>
                  <a:pt x="25717" y="780"/>
                  <a:pt x="25690" y="599"/>
                  <a:pt x="25671" y="439"/>
                </a:cubicBezTo>
                <a:cubicBezTo>
                  <a:pt x="25652" y="284"/>
                  <a:pt x="25660" y="97"/>
                  <a:pt x="25775" y="7"/>
                </a:cubicBezTo>
                <a:lnTo>
                  <a:pt x="25775" y="1"/>
                </a:lnTo>
                <a:close/>
              </a:path>
            </a:pathLst>
          </a:custGeom>
          <a:solidFill>
            <a:schemeClr val="accent4"/>
          </a:solidFill>
          <a:ln>
            <a:noFill/>
          </a:ln>
          <a:effectLst>
            <a:outerShdw dist="28575" dir="5400000" algn="bl" rotWithShape="0">
              <a:srgbClr val="000000">
                <a:alpha val="19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667" b="0" i="0" u="none" strike="noStrike" kern="0" cap="none" spc="0" normalizeH="0" baseline="0" noProof="0">
              <a:ln>
                <a:noFill/>
              </a:ln>
              <a:solidFill>
                <a:srgbClr val="FFFFFF"/>
              </a:solidFill>
              <a:effectLst/>
              <a:uLnTx/>
              <a:uFillTx/>
              <a:latin typeface="Coiny"/>
              <a:ea typeface="Coiny"/>
              <a:cs typeface="Coiny"/>
              <a:sym typeface="Coiny"/>
            </a:endParaRPr>
          </a:p>
        </p:txBody>
      </p:sp>
      <p:grpSp>
        <p:nvGrpSpPr>
          <p:cNvPr id="4588" name="Google Shape;4588;p69"/>
          <p:cNvGrpSpPr/>
          <p:nvPr/>
        </p:nvGrpSpPr>
        <p:grpSpPr>
          <a:xfrm>
            <a:off x="7344681" y="2390983"/>
            <a:ext cx="3560688" cy="2076033"/>
            <a:chOff x="1366511" y="1382414"/>
            <a:chExt cx="6414884" cy="3345564"/>
          </a:xfrm>
        </p:grpSpPr>
        <p:sp>
          <p:nvSpPr>
            <p:cNvPr id="4589" name="Google Shape;4589;p69"/>
            <p:cNvSpPr/>
            <p:nvPr/>
          </p:nvSpPr>
          <p:spPr>
            <a:xfrm>
              <a:off x="1366511" y="4538319"/>
              <a:ext cx="6414772" cy="132650"/>
            </a:xfrm>
            <a:custGeom>
              <a:avLst/>
              <a:gdLst/>
              <a:ahLst/>
              <a:cxnLst/>
              <a:rect l="l" t="t" r="r" b="b"/>
              <a:pathLst>
                <a:path w="65209" h="1165" extrusionOk="0">
                  <a:moveTo>
                    <a:pt x="0" y="0"/>
                  </a:moveTo>
                  <a:lnTo>
                    <a:pt x="0" y="1165"/>
                  </a:lnTo>
                  <a:lnTo>
                    <a:pt x="65209" y="1165"/>
                  </a:lnTo>
                  <a:lnTo>
                    <a:pt x="6520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0" name="Google Shape;4590;p69"/>
            <p:cNvSpPr/>
            <p:nvPr/>
          </p:nvSpPr>
          <p:spPr>
            <a:xfrm>
              <a:off x="1366525" y="4650726"/>
              <a:ext cx="6414871" cy="77252"/>
            </a:xfrm>
            <a:custGeom>
              <a:avLst/>
              <a:gdLst/>
              <a:ahLst/>
              <a:cxnLst/>
              <a:rect l="l" t="t" r="r" b="b"/>
              <a:pathLst>
                <a:path w="65210" h="800" extrusionOk="0">
                  <a:moveTo>
                    <a:pt x="0" y="1"/>
                  </a:moveTo>
                  <a:lnTo>
                    <a:pt x="0" y="48"/>
                  </a:lnTo>
                  <a:cubicBezTo>
                    <a:pt x="0" y="463"/>
                    <a:pt x="337" y="800"/>
                    <a:pt x="752" y="800"/>
                  </a:cubicBezTo>
                  <a:lnTo>
                    <a:pt x="64460" y="800"/>
                  </a:lnTo>
                  <a:cubicBezTo>
                    <a:pt x="64874" y="800"/>
                    <a:pt x="65210" y="465"/>
                    <a:pt x="65210" y="51"/>
                  </a:cubicBezTo>
                  <a:lnTo>
                    <a:pt x="6521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1" name="Google Shape;4591;p69"/>
            <p:cNvSpPr/>
            <p:nvPr/>
          </p:nvSpPr>
          <p:spPr>
            <a:xfrm>
              <a:off x="2011378" y="1382414"/>
              <a:ext cx="5125109" cy="3155979"/>
            </a:xfrm>
            <a:custGeom>
              <a:avLst/>
              <a:gdLst/>
              <a:ahLst/>
              <a:cxnLst/>
              <a:rect l="l" t="t" r="r" b="b"/>
              <a:pathLst>
                <a:path w="52099" h="34663" extrusionOk="0">
                  <a:moveTo>
                    <a:pt x="845" y="1"/>
                  </a:moveTo>
                  <a:cubicBezTo>
                    <a:pt x="379" y="1"/>
                    <a:pt x="1" y="378"/>
                    <a:pt x="1" y="844"/>
                  </a:cubicBezTo>
                  <a:lnTo>
                    <a:pt x="1" y="34662"/>
                  </a:lnTo>
                  <a:lnTo>
                    <a:pt x="52097" y="34662"/>
                  </a:lnTo>
                  <a:lnTo>
                    <a:pt x="52097" y="844"/>
                  </a:lnTo>
                  <a:cubicBezTo>
                    <a:pt x="52098" y="378"/>
                    <a:pt x="51720" y="1"/>
                    <a:pt x="5125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2" name="Google Shape;4592;p69"/>
            <p:cNvSpPr/>
            <p:nvPr/>
          </p:nvSpPr>
          <p:spPr>
            <a:xfrm>
              <a:off x="2011357" y="4455662"/>
              <a:ext cx="5125011" cy="82756"/>
            </a:xfrm>
            <a:custGeom>
              <a:avLst/>
              <a:gdLst/>
              <a:ahLst/>
              <a:cxnLst/>
              <a:rect l="l" t="t" r="r" b="b"/>
              <a:pathLst>
                <a:path w="52098" h="857" extrusionOk="0">
                  <a:moveTo>
                    <a:pt x="1" y="0"/>
                  </a:moveTo>
                  <a:lnTo>
                    <a:pt x="1" y="856"/>
                  </a:lnTo>
                  <a:lnTo>
                    <a:pt x="52097" y="856"/>
                  </a:lnTo>
                  <a:lnTo>
                    <a:pt x="52097"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3" name="Google Shape;4593;p69"/>
            <p:cNvSpPr/>
            <p:nvPr/>
          </p:nvSpPr>
          <p:spPr>
            <a:xfrm>
              <a:off x="2119292" y="1535283"/>
              <a:ext cx="4917248" cy="2849332"/>
            </a:xfrm>
            <a:custGeom>
              <a:avLst/>
              <a:gdLst/>
              <a:ahLst/>
              <a:cxnLst/>
              <a:rect l="l" t="t" r="r" b="b"/>
              <a:pathLst>
                <a:path w="49986" h="31295" extrusionOk="0">
                  <a:moveTo>
                    <a:pt x="1" y="1"/>
                  </a:moveTo>
                  <a:lnTo>
                    <a:pt x="1" y="31294"/>
                  </a:lnTo>
                  <a:lnTo>
                    <a:pt x="49985" y="31294"/>
                  </a:lnTo>
                  <a:lnTo>
                    <a:pt x="49985"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94" name="Google Shape;4594;p69"/>
          <p:cNvGrpSpPr/>
          <p:nvPr/>
        </p:nvGrpSpPr>
        <p:grpSpPr>
          <a:xfrm>
            <a:off x="9987775" y="448278"/>
            <a:ext cx="222565" cy="219660"/>
            <a:chOff x="6232000" y="1435050"/>
            <a:chExt cx="488225" cy="481850"/>
          </a:xfrm>
        </p:grpSpPr>
        <p:sp>
          <p:nvSpPr>
            <p:cNvPr id="4595" name="Google Shape;4595;p69"/>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4596" name="Google Shape;4596;p69"/>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4597" name="Google Shape;4597;p69"/>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4598" name="Google Shape;4598;p69"/>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4599" name="Google Shape;4599;p69"/>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grpSp>
      <p:sp>
        <p:nvSpPr>
          <p:cNvPr id="4600" name="Google Shape;4600;p69">
            <a:hlinkClick r:id="rId3" action="ppaction://hlinksldjump"/>
          </p:cNvPr>
          <p:cNvSpPr txBox="1"/>
          <p:nvPr/>
        </p:nvSpPr>
        <p:spPr>
          <a:xfrm flipH="1">
            <a:off x="4603700" y="440200"/>
            <a:ext cx="573600" cy="289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FFFFFF"/>
                </a:solidFill>
                <a:effectLst/>
                <a:uLnTx/>
                <a:uFillTx/>
                <a:latin typeface="Coiny"/>
                <a:ea typeface="Coiny"/>
                <a:cs typeface="Coiny"/>
                <a:sym typeface="Coiny"/>
              </a:rPr>
              <a:t>04</a:t>
            </a:r>
            <a:endParaRPr kumimoji="0" sz="1600" b="0" i="0" u="none" strike="noStrike" kern="0" cap="none" spc="0" normalizeH="0" baseline="0" noProof="0">
              <a:ln>
                <a:noFill/>
              </a:ln>
              <a:solidFill>
                <a:srgbClr val="FFFFFF"/>
              </a:solidFill>
              <a:effectLst/>
              <a:uLnTx/>
              <a:uFillTx/>
              <a:latin typeface="Coiny"/>
              <a:ea typeface="Coiny"/>
              <a:cs typeface="Coiny"/>
              <a:sym typeface="Coiny"/>
            </a:endParaRPr>
          </a:p>
        </p:txBody>
      </p:sp>
      <p:sp>
        <p:nvSpPr>
          <p:cNvPr id="4601" name="Google Shape;4601;p69">
            <a:hlinkClick r:id="rId4" action="ppaction://hlinksldjump"/>
          </p:cNvPr>
          <p:cNvSpPr txBox="1"/>
          <p:nvPr/>
        </p:nvSpPr>
        <p:spPr>
          <a:xfrm flipH="1">
            <a:off x="3665333" y="440200"/>
            <a:ext cx="573600" cy="289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FFFFFF"/>
                </a:solidFill>
                <a:effectLst/>
                <a:uLnTx/>
                <a:uFillTx/>
                <a:latin typeface="Coiny"/>
                <a:ea typeface="Coiny"/>
                <a:cs typeface="Coiny"/>
                <a:sym typeface="Coiny"/>
              </a:rPr>
              <a:t>03</a:t>
            </a:r>
            <a:endParaRPr kumimoji="0" sz="1600" b="0" i="0" u="none" strike="noStrike" kern="0" cap="none" spc="0" normalizeH="0" baseline="0" noProof="0">
              <a:ln>
                <a:noFill/>
              </a:ln>
              <a:solidFill>
                <a:srgbClr val="FFFFFF"/>
              </a:solidFill>
              <a:effectLst/>
              <a:uLnTx/>
              <a:uFillTx/>
              <a:latin typeface="Coiny"/>
              <a:ea typeface="Coiny"/>
              <a:cs typeface="Coiny"/>
              <a:sym typeface="Coiny"/>
            </a:endParaRPr>
          </a:p>
        </p:txBody>
      </p:sp>
      <p:sp>
        <p:nvSpPr>
          <p:cNvPr id="4602" name="Google Shape;4602;p69">
            <a:hlinkClick r:id="rId3" action="ppaction://hlinksldjump"/>
          </p:cNvPr>
          <p:cNvSpPr txBox="1"/>
          <p:nvPr/>
        </p:nvSpPr>
        <p:spPr>
          <a:xfrm flipH="1">
            <a:off x="2726967" y="440200"/>
            <a:ext cx="573600" cy="289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FFFFFF"/>
                </a:solidFill>
                <a:effectLst/>
                <a:uLnTx/>
                <a:uFillTx/>
                <a:latin typeface="Coiny"/>
                <a:ea typeface="Coiny"/>
                <a:cs typeface="Coiny"/>
                <a:sym typeface="Coiny"/>
              </a:rPr>
              <a:t>02</a:t>
            </a:r>
            <a:endParaRPr kumimoji="0" sz="1600" b="0" i="0" u="none" strike="noStrike" kern="0" cap="none" spc="0" normalizeH="0" baseline="0" noProof="0">
              <a:ln>
                <a:noFill/>
              </a:ln>
              <a:solidFill>
                <a:srgbClr val="FFFFFF"/>
              </a:solidFill>
              <a:effectLst/>
              <a:uLnTx/>
              <a:uFillTx/>
              <a:latin typeface="Coiny"/>
              <a:ea typeface="Coiny"/>
              <a:cs typeface="Coiny"/>
              <a:sym typeface="Coiny"/>
            </a:endParaRPr>
          </a:p>
        </p:txBody>
      </p:sp>
      <p:sp>
        <p:nvSpPr>
          <p:cNvPr id="4603" name="Google Shape;4603;p69">
            <a:hlinkClick r:id="rId5" action="ppaction://hlinksldjump"/>
          </p:cNvPr>
          <p:cNvSpPr txBox="1"/>
          <p:nvPr/>
        </p:nvSpPr>
        <p:spPr>
          <a:xfrm flipH="1">
            <a:off x="1788600" y="440200"/>
            <a:ext cx="573600" cy="289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a:ln>
                  <a:noFill/>
                </a:ln>
                <a:solidFill>
                  <a:srgbClr val="FFFFFF"/>
                </a:solidFill>
                <a:effectLst/>
                <a:uLnTx/>
                <a:uFillTx/>
                <a:latin typeface="Coiny"/>
                <a:ea typeface="Coiny"/>
                <a:cs typeface="Coiny"/>
                <a:sym typeface="Coiny"/>
              </a:rPr>
              <a:t>01</a:t>
            </a:r>
            <a:endParaRPr kumimoji="0" sz="1600" b="0" i="0" u="none" strike="noStrike" kern="0" cap="none" spc="0" normalizeH="0" baseline="0" noProof="0">
              <a:ln>
                <a:noFill/>
              </a:ln>
              <a:solidFill>
                <a:srgbClr val="FFFFFF"/>
              </a:solidFill>
              <a:effectLst/>
              <a:uLnTx/>
              <a:uFillTx/>
              <a:latin typeface="Coiny"/>
              <a:ea typeface="Coiny"/>
              <a:cs typeface="Coiny"/>
              <a:sym typeface="Coiny"/>
            </a:endParaRPr>
          </a:p>
        </p:txBody>
      </p:sp>
      <p:pic>
        <p:nvPicPr>
          <p:cNvPr id="4604" name="Google Shape;4604;p69"/>
          <p:cNvPicPr preferRelativeResize="0"/>
          <p:nvPr/>
        </p:nvPicPr>
        <p:blipFill rotWithShape="1">
          <a:blip r:embed="rId6">
            <a:alphaModFix/>
          </a:blip>
          <a:srcRect l="7489" r="6027"/>
          <a:stretch/>
        </p:blipFill>
        <p:spPr>
          <a:xfrm>
            <a:off x="7757642" y="2479226"/>
            <a:ext cx="2733337" cy="1777869"/>
          </a:xfrm>
          <a:prstGeom prst="rect">
            <a:avLst/>
          </a:prstGeom>
          <a:noFill/>
          <a:ln>
            <a:noFill/>
          </a:ln>
        </p:spPr>
      </p:pic>
      <p:grpSp>
        <p:nvGrpSpPr>
          <p:cNvPr id="4605" name="Google Shape;4605;p69"/>
          <p:cNvGrpSpPr/>
          <p:nvPr/>
        </p:nvGrpSpPr>
        <p:grpSpPr>
          <a:xfrm flipH="1">
            <a:off x="1391614" y="1175189"/>
            <a:ext cx="1367581" cy="328272"/>
            <a:chOff x="7222138" y="1048338"/>
            <a:chExt cx="1281146" cy="307525"/>
          </a:xfrm>
        </p:grpSpPr>
        <p:sp>
          <p:nvSpPr>
            <p:cNvPr id="4606" name="Google Shape;4606;p69"/>
            <p:cNvSpPr/>
            <p:nvPr/>
          </p:nvSpPr>
          <p:spPr>
            <a:xfrm>
              <a:off x="7962945" y="1219043"/>
              <a:ext cx="41600" cy="41600"/>
            </a:xfrm>
            <a:custGeom>
              <a:avLst/>
              <a:gdLst/>
              <a:ahLst/>
              <a:cxnLst/>
              <a:rect l="l" t="t" r="r" b="b"/>
              <a:pathLst>
                <a:path w="591" h="591" extrusionOk="0">
                  <a:moveTo>
                    <a:pt x="296" y="0"/>
                  </a:moveTo>
                  <a:cubicBezTo>
                    <a:pt x="133" y="0"/>
                    <a:pt x="0" y="132"/>
                    <a:pt x="0" y="295"/>
                  </a:cubicBezTo>
                  <a:cubicBezTo>
                    <a:pt x="0" y="458"/>
                    <a:pt x="133" y="591"/>
                    <a:pt x="296" y="591"/>
                  </a:cubicBezTo>
                  <a:cubicBezTo>
                    <a:pt x="459" y="591"/>
                    <a:pt x="591" y="458"/>
                    <a:pt x="591" y="295"/>
                  </a:cubicBezTo>
                  <a:cubicBezTo>
                    <a:pt x="591" y="132"/>
                    <a:pt x="459" y="0"/>
                    <a:pt x="29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7" name="Google Shape;4607;p69"/>
            <p:cNvSpPr/>
            <p:nvPr/>
          </p:nvSpPr>
          <p:spPr>
            <a:xfrm>
              <a:off x="7225667" y="1256204"/>
              <a:ext cx="85194" cy="99509"/>
            </a:xfrm>
            <a:custGeom>
              <a:avLst/>
              <a:gdLst/>
              <a:ahLst/>
              <a:cxnLst/>
              <a:rect l="l" t="t" r="r" b="b"/>
              <a:pathLst>
                <a:path w="1714" h="2002" extrusionOk="0">
                  <a:moveTo>
                    <a:pt x="219" y="1"/>
                  </a:moveTo>
                  <a:cubicBezTo>
                    <a:pt x="184" y="85"/>
                    <a:pt x="134" y="164"/>
                    <a:pt x="97" y="249"/>
                  </a:cubicBezTo>
                  <a:cubicBezTo>
                    <a:pt x="1" y="476"/>
                    <a:pt x="18" y="734"/>
                    <a:pt x="48" y="987"/>
                  </a:cubicBezTo>
                  <a:cubicBezTo>
                    <a:pt x="106" y="975"/>
                    <a:pt x="164" y="968"/>
                    <a:pt x="222" y="968"/>
                  </a:cubicBezTo>
                  <a:cubicBezTo>
                    <a:pt x="318" y="968"/>
                    <a:pt x="414" y="987"/>
                    <a:pt x="506" y="1031"/>
                  </a:cubicBezTo>
                  <a:cubicBezTo>
                    <a:pt x="685" y="1117"/>
                    <a:pt x="807" y="1289"/>
                    <a:pt x="871" y="1471"/>
                  </a:cubicBezTo>
                  <a:cubicBezTo>
                    <a:pt x="935" y="1649"/>
                    <a:pt x="927" y="1831"/>
                    <a:pt x="875" y="2001"/>
                  </a:cubicBezTo>
                  <a:lnTo>
                    <a:pt x="1302" y="2001"/>
                  </a:lnTo>
                  <a:cubicBezTo>
                    <a:pt x="1525" y="1734"/>
                    <a:pt x="1714" y="1421"/>
                    <a:pt x="1581" y="1066"/>
                  </a:cubicBezTo>
                  <a:cubicBezTo>
                    <a:pt x="1413" y="620"/>
                    <a:pt x="903" y="596"/>
                    <a:pt x="550" y="366"/>
                  </a:cubicBezTo>
                  <a:cubicBezTo>
                    <a:pt x="408" y="278"/>
                    <a:pt x="294" y="151"/>
                    <a:pt x="21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8" name="Google Shape;4608;p69"/>
            <p:cNvSpPr/>
            <p:nvPr/>
          </p:nvSpPr>
          <p:spPr>
            <a:xfrm>
              <a:off x="7222685" y="1322461"/>
              <a:ext cx="30370" cy="33253"/>
            </a:xfrm>
            <a:custGeom>
              <a:avLst/>
              <a:gdLst/>
              <a:ahLst/>
              <a:cxnLst/>
              <a:rect l="l" t="t" r="r" b="b"/>
              <a:pathLst>
                <a:path w="611" h="669" extrusionOk="0">
                  <a:moveTo>
                    <a:pt x="275" y="0"/>
                  </a:moveTo>
                  <a:cubicBezTo>
                    <a:pt x="257" y="0"/>
                    <a:pt x="239" y="2"/>
                    <a:pt x="222" y="5"/>
                  </a:cubicBezTo>
                  <a:cubicBezTo>
                    <a:pt x="197" y="10"/>
                    <a:pt x="172" y="15"/>
                    <a:pt x="148" y="23"/>
                  </a:cubicBezTo>
                  <a:cubicBezTo>
                    <a:pt x="159" y="260"/>
                    <a:pt x="127" y="509"/>
                    <a:pt x="1" y="668"/>
                  </a:cubicBezTo>
                  <a:lnTo>
                    <a:pt x="540" y="668"/>
                  </a:lnTo>
                  <a:cubicBezTo>
                    <a:pt x="563" y="621"/>
                    <a:pt x="578" y="574"/>
                    <a:pt x="591" y="523"/>
                  </a:cubicBezTo>
                  <a:cubicBezTo>
                    <a:pt x="610" y="448"/>
                    <a:pt x="610" y="371"/>
                    <a:pt x="593" y="297"/>
                  </a:cubicBezTo>
                  <a:cubicBezTo>
                    <a:pt x="588" y="278"/>
                    <a:pt x="582" y="257"/>
                    <a:pt x="575" y="236"/>
                  </a:cubicBezTo>
                  <a:cubicBezTo>
                    <a:pt x="572" y="227"/>
                    <a:pt x="569" y="219"/>
                    <a:pt x="566" y="211"/>
                  </a:cubicBezTo>
                  <a:lnTo>
                    <a:pt x="566" y="211"/>
                  </a:lnTo>
                  <a:cubicBezTo>
                    <a:pt x="569" y="218"/>
                    <a:pt x="570" y="222"/>
                    <a:pt x="570" y="222"/>
                  </a:cubicBezTo>
                  <a:cubicBezTo>
                    <a:pt x="569" y="222"/>
                    <a:pt x="566" y="217"/>
                    <a:pt x="561" y="206"/>
                  </a:cubicBezTo>
                  <a:cubicBezTo>
                    <a:pt x="550" y="184"/>
                    <a:pt x="539" y="164"/>
                    <a:pt x="526" y="143"/>
                  </a:cubicBezTo>
                  <a:cubicBezTo>
                    <a:pt x="521" y="135"/>
                    <a:pt x="515" y="129"/>
                    <a:pt x="510" y="121"/>
                  </a:cubicBezTo>
                  <a:lnTo>
                    <a:pt x="506" y="116"/>
                  </a:lnTo>
                  <a:cubicBezTo>
                    <a:pt x="493" y="100"/>
                    <a:pt x="479" y="86"/>
                    <a:pt x="463" y="72"/>
                  </a:cubicBezTo>
                  <a:cubicBezTo>
                    <a:pt x="458" y="67"/>
                    <a:pt x="452" y="62"/>
                    <a:pt x="445" y="57"/>
                  </a:cubicBezTo>
                  <a:cubicBezTo>
                    <a:pt x="445" y="57"/>
                    <a:pt x="441" y="54"/>
                    <a:pt x="433" y="48"/>
                  </a:cubicBezTo>
                  <a:cubicBezTo>
                    <a:pt x="414" y="39"/>
                    <a:pt x="396" y="27"/>
                    <a:pt x="379" y="18"/>
                  </a:cubicBezTo>
                  <a:cubicBezTo>
                    <a:pt x="373" y="18"/>
                    <a:pt x="355" y="12"/>
                    <a:pt x="351" y="10"/>
                  </a:cubicBezTo>
                  <a:cubicBezTo>
                    <a:pt x="326" y="4"/>
                    <a:pt x="300" y="0"/>
                    <a:pt x="27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9" name="Google Shape;4609;p69"/>
            <p:cNvSpPr/>
            <p:nvPr/>
          </p:nvSpPr>
          <p:spPr>
            <a:xfrm>
              <a:off x="7222138" y="1048338"/>
              <a:ext cx="1281146" cy="307525"/>
            </a:xfrm>
            <a:custGeom>
              <a:avLst/>
              <a:gdLst/>
              <a:ahLst/>
              <a:cxnLst/>
              <a:rect l="l" t="t" r="r" b="b"/>
              <a:pathLst>
                <a:path w="25775" h="6187" extrusionOk="0">
                  <a:moveTo>
                    <a:pt x="10076" y="550"/>
                  </a:moveTo>
                  <a:cubicBezTo>
                    <a:pt x="10076" y="551"/>
                    <a:pt x="10075" y="553"/>
                    <a:pt x="10075" y="554"/>
                  </a:cubicBezTo>
                  <a:lnTo>
                    <a:pt x="10075" y="554"/>
                  </a:lnTo>
                  <a:cubicBezTo>
                    <a:pt x="10075" y="553"/>
                    <a:pt x="10076" y="552"/>
                    <a:pt x="10076" y="550"/>
                  </a:cubicBezTo>
                  <a:close/>
                  <a:moveTo>
                    <a:pt x="3644" y="996"/>
                  </a:moveTo>
                  <a:cubicBezTo>
                    <a:pt x="3883" y="996"/>
                    <a:pt x="3882" y="1367"/>
                    <a:pt x="3644" y="1367"/>
                  </a:cubicBezTo>
                  <a:cubicBezTo>
                    <a:pt x="3407" y="1367"/>
                    <a:pt x="3407" y="996"/>
                    <a:pt x="3644" y="996"/>
                  </a:cubicBezTo>
                  <a:close/>
                  <a:moveTo>
                    <a:pt x="8716" y="996"/>
                  </a:moveTo>
                  <a:cubicBezTo>
                    <a:pt x="8955" y="996"/>
                    <a:pt x="8953" y="1367"/>
                    <a:pt x="8716" y="1367"/>
                  </a:cubicBezTo>
                  <a:cubicBezTo>
                    <a:pt x="8479" y="1367"/>
                    <a:pt x="8479" y="996"/>
                    <a:pt x="8716" y="996"/>
                  </a:cubicBezTo>
                  <a:close/>
                  <a:moveTo>
                    <a:pt x="13819" y="996"/>
                  </a:moveTo>
                  <a:cubicBezTo>
                    <a:pt x="14057" y="996"/>
                    <a:pt x="14057" y="1367"/>
                    <a:pt x="13819" y="1367"/>
                  </a:cubicBezTo>
                  <a:cubicBezTo>
                    <a:pt x="13582" y="1367"/>
                    <a:pt x="13582" y="996"/>
                    <a:pt x="13819" y="996"/>
                  </a:cubicBezTo>
                  <a:close/>
                  <a:moveTo>
                    <a:pt x="18891" y="996"/>
                  </a:moveTo>
                  <a:cubicBezTo>
                    <a:pt x="19130" y="996"/>
                    <a:pt x="19128" y="1367"/>
                    <a:pt x="18891" y="1367"/>
                  </a:cubicBezTo>
                  <a:cubicBezTo>
                    <a:pt x="18653" y="1367"/>
                    <a:pt x="18653" y="996"/>
                    <a:pt x="18891" y="996"/>
                  </a:cubicBezTo>
                  <a:close/>
                  <a:moveTo>
                    <a:pt x="23994" y="996"/>
                  </a:moveTo>
                  <a:cubicBezTo>
                    <a:pt x="24232" y="996"/>
                    <a:pt x="24232" y="1367"/>
                    <a:pt x="23994" y="1367"/>
                  </a:cubicBezTo>
                  <a:cubicBezTo>
                    <a:pt x="23757" y="1367"/>
                    <a:pt x="23757" y="996"/>
                    <a:pt x="23994" y="996"/>
                  </a:cubicBezTo>
                  <a:close/>
                  <a:moveTo>
                    <a:pt x="21014" y="881"/>
                  </a:moveTo>
                  <a:cubicBezTo>
                    <a:pt x="21330" y="881"/>
                    <a:pt x="21628" y="1048"/>
                    <a:pt x="21871" y="1254"/>
                  </a:cubicBezTo>
                  <a:cubicBezTo>
                    <a:pt x="21947" y="1319"/>
                    <a:pt x="21936" y="1449"/>
                    <a:pt x="21871" y="1516"/>
                  </a:cubicBezTo>
                  <a:cubicBezTo>
                    <a:pt x="21835" y="1551"/>
                    <a:pt x="21790" y="1568"/>
                    <a:pt x="21745" y="1568"/>
                  </a:cubicBezTo>
                  <a:cubicBezTo>
                    <a:pt x="21697" y="1568"/>
                    <a:pt x="21648" y="1549"/>
                    <a:pt x="21609" y="1516"/>
                  </a:cubicBezTo>
                  <a:cubicBezTo>
                    <a:pt x="21442" y="1376"/>
                    <a:pt x="21234" y="1254"/>
                    <a:pt x="21018" y="1254"/>
                  </a:cubicBezTo>
                  <a:cubicBezTo>
                    <a:pt x="20956" y="1254"/>
                    <a:pt x="20894" y="1264"/>
                    <a:pt x="20831" y="1286"/>
                  </a:cubicBezTo>
                  <a:lnTo>
                    <a:pt x="20831" y="1284"/>
                  </a:lnTo>
                  <a:cubicBezTo>
                    <a:pt x="20551" y="1384"/>
                    <a:pt x="20388" y="1661"/>
                    <a:pt x="20273" y="1916"/>
                  </a:cubicBezTo>
                  <a:cubicBezTo>
                    <a:pt x="20246" y="1977"/>
                    <a:pt x="20179" y="2006"/>
                    <a:pt x="20113" y="2006"/>
                  </a:cubicBezTo>
                  <a:cubicBezTo>
                    <a:pt x="20080" y="2006"/>
                    <a:pt x="20046" y="1998"/>
                    <a:pt x="20019" y="1983"/>
                  </a:cubicBezTo>
                  <a:cubicBezTo>
                    <a:pt x="19926" y="1929"/>
                    <a:pt x="19912" y="1819"/>
                    <a:pt x="19953" y="1729"/>
                  </a:cubicBezTo>
                  <a:cubicBezTo>
                    <a:pt x="20113" y="1373"/>
                    <a:pt x="20369" y="1039"/>
                    <a:pt x="20757" y="919"/>
                  </a:cubicBezTo>
                  <a:cubicBezTo>
                    <a:pt x="20843" y="892"/>
                    <a:pt x="20929" y="881"/>
                    <a:pt x="21014" y="881"/>
                  </a:cubicBezTo>
                  <a:close/>
                  <a:moveTo>
                    <a:pt x="15912" y="881"/>
                  </a:moveTo>
                  <a:cubicBezTo>
                    <a:pt x="16228" y="881"/>
                    <a:pt x="16526" y="1050"/>
                    <a:pt x="16768" y="1254"/>
                  </a:cubicBezTo>
                  <a:cubicBezTo>
                    <a:pt x="16844" y="1319"/>
                    <a:pt x="16833" y="1451"/>
                    <a:pt x="16768" y="1516"/>
                  </a:cubicBezTo>
                  <a:cubicBezTo>
                    <a:pt x="16732" y="1552"/>
                    <a:pt x="16687" y="1568"/>
                    <a:pt x="16642" y="1568"/>
                  </a:cubicBezTo>
                  <a:cubicBezTo>
                    <a:pt x="16594" y="1568"/>
                    <a:pt x="16545" y="1549"/>
                    <a:pt x="16505" y="1516"/>
                  </a:cubicBezTo>
                  <a:cubicBezTo>
                    <a:pt x="16339" y="1376"/>
                    <a:pt x="16132" y="1254"/>
                    <a:pt x="15915" y="1254"/>
                  </a:cubicBezTo>
                  <a:cubicBezTo>
                    <a:pt x="15853" y="1254"/>
                    <a:pt x="15791" y="1264"/>
                    <a:pt x="15728" y="1286"/>
                  </a:cubicBezTo>
                  <a:cubicBezTo>
                    <a:pt x="15448" y="1384"/>
                    <a:pt x="15285" y="1661"/>
                    <a:pt x="15169" y="1916"/>
                  </a:cubicBezTo>
                  <a:cubicBezTo>
                    <a:pt x="15142" y="1977"/>
                    <a:pt x="15075" y="2007"/>
                    <a:pt x="15010" y="2007"/>
                  </a:cubicBezTo>
                  <a:cubicBezTo>
                    <a:pt x="14976" y="2007"/>
                    <a:pt x="14943" y="1999"/>
                    <a:pt x="14916" y="1983"/>
                  </a:cubicBezTo>
                  <a:cubicBezTo>
                    <a:pt x="14823" y="1929"/>
                    <a:pt x="14809" y="1821"/>
                    <a:pt x="14850" y="1729"/>
                  </a:cubicBezTo>
                  <a:cubicBezTo>
                    <a:pt x="15010" y="1373"/>
                    <a:pt x="15266" y="1041"/>
                    <a:pt x="15654" y="920"/>
                  </a:cubicBezTo>
                  <a:cubicBezTo>
                    <a:pt x="15741" y="894"/>
                    <a:pt x="15827" y="881"/>
                    <a:pt x="15912" y="881"/>
                  </a:cubicBezTo>
                  <a:close/>
                  <a:moveTo>
                    <a:pt x="5737" y="883"/>
                  </a:moveTo>
                  <a:cubicBezTo>
                    <a:pt x="6053" y="883"/>
                    <a:pt x="6351" y="1051"/>
                    <a:pt x="6593" y="1256"/>
                  </a:cubicBezTo>
                  <a:cubicBezTo>
                    <a:pt x="6669" y="1321"/>
                    <a:pt x="6660" y="1451"/>
                    <a:pt x="6593" y="1517"/>
                  </a:cubicBezTo>
                  <a:cubicBezTo>
                    <a:pt x="6557" y="1553"/>
                    <a:pt x="6513" y="1569"/>
                    <a:pt x="6468" y="1569"/>
                  </a:cubicBezTo>
                  <a:cubicBezTo>
                    <a:pt x="6420" y="1569"/>
                    <a:pt x="6371" y="1551"/>
                    <a:pt x="6331" y="1517"/>
                  </a:cubicBezTo>
                  <a:cubicBezTo>
                    <a:pt x="6164" y="1377"/>
                    <a:pt x="5957" y="1254"/>
                    <a:pt x="5740" y="1254"/>
                  </a:cubicBezTo>
                  <a:cubicBezTo>
                    <a:pt x="5678" y="1254"/>
                    <a:pt x="5616" y="1264"/>
                    <a:pt x="5553" y="1286"/>
                  </a:cubicBezTo>
                  <a:cubicBezTo>
                    <a:pt x="5275" y="1386"/>
                    <a:pt x="5110" y="1663"/>
                    <a:pt x="4995" y="1918"/>
                  </a:cubicBezTo>
                  <a:cubicBezTo>
                    <a:pt x="4968" y="1978"/>
                    <a:pt x="4901" y="2008"/>
                    <a:pt x="4835" y="2008"/>
                  </a:cubicBezTo>
                  <a:cubicBezTo>
                    <a:pt x="4802" y="2008"/>
                    <a:pt x="4768" y="2000"/>
                    <a:pt x="4741" y="1984"/>
                  </a:cubicBezTo>
                  <a:cubicBezTo>
                    <a:pt x="4648" y="1930"/>
                    <a:pt x="4634" y="1823"/>
                    <a:pt x="4675" y="1731"/>
                  </a:cubicBezTo>
                  <a:cubicBezTo>
                    <a:pt x="4835" y="1375"/>
                    <a:pt x="5093" y="1041"/>
                    <a:pt x="5479" y="922"/>
                  </a:cubicBezTo>
                  <a:cubicBezTo>
                    <a:pt x="5566" y="895"/>
                    <a:pt x="5652" y="883"/>
                    <a:pt x="5737" y="883"/>
                  </a:cubicBezTo>
                  <a:close/>
                  <a:moveTo>
                    <a:pt x="10839" y="881"/>
                  </a:moveTo>
                  <a:cubicBezTo>
                    <a:pt x="11155" y="881"/>
                    <a:pt x="11453" y="1050"/>
                    <a:pt x="11695" y="1254"/>
                  </a:cubicBezTo>
                  <a:cubicBezTo>
                    <a:pt x="11773" y="1319"/>
                    <a:pt x="11762" y="1451"/>
                    <a:pt x="11695" y="1517"/>
                  </a:cubicBezTo>
                  <a:cubicBezTo>
                    <a:pt x="11659" y="1553"/>
                    <a:pt x="11615" y="1569"/>
                    <a:pt x="11570" y="1569"/>
                  </a:cubicBezTo>
                  <a:cubicBezTo>
                    <a:pt x="11522" y="1569"/>
                    <a:pt x="11473" y="1551"/>
                    <a:pt x="11434" y="1517"/>
                  </a:cubicBezTo>
                  <a:cubicBezTo>
                    <a:pt x="11267" y="1377"/>
                    <a:pt x="11060" y="1254"/>
                    <a:pt x="10843" y="1254"/>
                  </a:cubicBezTo>
                  <a:cubicBezTo>
                    <a:pt x="10782" y="1254"/>
                    <a:pt x="10719" y="1264"/>
                    <a:pt x="10657" y="1286"/>
                  </a:cubicBezTo>
                  <a:cubicBezTo>
                    <a:pt x="10376" y="1384"/>
                    <a:pt x="10212" y="1661"/>
                    <a:pt x="10098" y="1918"/>
                  </a:cubicBezTo>
                  <a:cubicBezTo>
                    <a:pt x="10071" y="1978"/>
                    <a:pt x="10004" y="2008"/>
                    <a:pt x="9939" y="2008"/>
                  </a:cubicBezTo>
                  <a:cubicBezTo>
                    <a:pt x="9905" y="2008"/>
                    <a:pt x="9872" y="2000"/>
                    <a:pt x="9845" y="1984"/>
                  </a:cubicBezTo>
                  <a:cubicBezTo>
                    <a:pt x="9751" y="1929"/>
                    <a:pt x="9737" y="1821"/>
                    <a:pt x="9778" y="1731"/>
                  </a:cubicBezTo>
                  <a:cubicBezTo>
                    <a:pt x="9938" y="1375"/>
                    <a:pt x="10194" y="1041"/>
                    <a:pt x="10582" y="920"/>
                  </a:cubicBezTo>
                  <a:cubicBezTo>
                    <a:pt x="10669" y="894"/>
                    <a:pt x="10755" y="881"/>
                    <a:pt x="10839" y="881"/>
                  </a:cubicBezTo>
                  <a:close/>
                  <a:moveTo>
                    <a:pt x="17901" y="288"/>
                  </a:moveTo>
                  <a:cubicBezTo>
                    <a:pt x="18103" y="288"/>
                    <a:pt x="18304" y="352"/>
                    <a:pt x="18457" y="490"/>
                  </a:cubicBezTo>
                  <a:cubicBezTo>
                    <a:pt x="18597" y="615"/>
                    <a:pt x="18466" y="801"/>
                    <a:pt x="18319" y="801"/>
                  </a:cubicBezTo>
                  <a:cubicBezTo>
                    <a:pt x="18277" y="801"/>
                    <a:pt x="18235" y="786"/>
                    <a:pt x="18196" y="751"/>
                  </a:cubicBezTo>
                  <a:cubicBezTo>
                    <a:pt x="18118" y="681"/>
                    <a:pt x="18018" y="652"/>
                    <a:pt x="17915" y="652"/>
                  </a:cubicBezTo>
                  <a:cubicBezTo>
                    <a:pt x="17765" y="652"/>
                    <a:pt x="17609" y="714"/>
                    <a:pt x="17501" y="802"/>
                  </a:cubicBezTo>
                  <a:cubicBezTo>
                    <a:pt x="17370" y="909"/>
                    <a:pt x="17378" y="1052"/>
                    <a:pt x="17400" y="1208"/>
                  </a:cubicBezTo>
                  <a:cubicBezTo>
                    <a:pt x="17425" y="1379"/>
                    <a:pt x="17449" y="1547"/>
                    <a:pt x="17428" y="1720"/>
                  </a:cubicBezTo>
                  <a:cubicBezTo>
                    <a:pt x="17389" y="2041"/>
                    <a:pt x="17200" y="2305"/>
                    <a:pt x="16887" y="2404"/>
                  </a:cubicBezTo>
                  <a:cubicBezTo>
                    <a:pt x="16798" y="2430"/>
                    <a:pt x="16707" y="2444"/>
                    <a:pt x="16617" y="2444"/>
                  </a:cubicBezTo>
                  <a:cubicBezTo>
                    <a:pt x="16429" y="2444"/>
                    <a:pt x="16244" y="2387"/>
                    <a:pt x="16086" y="2277"/>
                  </a:cubicBezTo>
                  <a:lnTo>
                    <a:pt x="16086" y="2275"/>
                  </a:lnTo>
                  <a:cubicBezTo>
                    <a:pt x="16005" y="2215"/>
                    <a:pt x="15966" y="2115"/>
                    <a:pt x="16019" y="2022"/>
                  </a:cubicBezTo>
                  <a:cubicBezTo>
                    <a:pt x="16052" y="1967"/>
                    <a:pt x="16121" y="1929"/>
                    <a:pt x="16186" y="1929"/>
                  </a:cubicBezTo>
                  <a:cubicBezTo>
                    <a:pt x="16217" y="1929"/>
                    <a:pt x="16247" y="1937"/>
                    <a:pt x="16273" y="1956"/>
                  </a:cubicBezTo>
                  <a:cubicBezTo>
                    <a:pt x="16375" y="2028"/>
                    <a:pt x="16506" y="2074"/>
                    <a:pt x="16634" y="2074"/>
                  </a:cubicBezTo>
                  <a:cubicBezTo>
                    <a:pt x="16735" y="2074"/>
                    <a:pt x="16835" y="2046"/>
                    <a:pt x="16917" y="1979"/>
                  </a:cubicBezTo>
                  <a:cubicBezTo>
                    <a:pt x="17175" y="1772"/>
                    <a:pt x="17034" y="1375"/>
                    <a:pt x="17017" y="1104"/>
                  </a:cubicBezTo>
                  <a:cubicBezTo>
                    <a:pt x="16985" y="605"/>
                    <a:pt x="17448" y="288"/>
                    <a:pt x="17901" y="288"/>
                  </a:cubicBezTo>
                  <a:close/>
                  <a:moveTo>
                    <a:pt x="23004" y="288"/>
                  </a:moveTo>
                  <a:cubicBezTo>
                    <a:pt x="23206" y="288"/>
                    <a:pt x="23407" y="352"/>
                    <a:pt x="23560" y="490"/>
                  </a:cubicBezTo>
                  <a:cubicBezTo>
                    <a:pt x="23700" y="615"/>
                    <a:pt x="23570" y="801"/>
                    <a:pt x="23422" y="801"/>
                  </a:cubicBezTo>
                  <a:cubicBezTo>
                    <a:pt x="23381" y="801"/>
                    <a:pt x="23338" y="786"/>
                    <a:pt x="23299" y="751"/>
                  </a:cubicBezTo>
                  <a:cubicBezTo>
                    <a:pt x="23221" y="681"/>
                    <a:pt x="23121" y="652"/>
                    <a:pt x="23018" y="652"/>
                  </a:cubicBezTo>
                  <a:cubicBezTo>
                    <a:pt x="22869" y="652"/>
                    <a:pt x="22712" y="714"/>
                    <a:pt x="22604" y="802"/>
                  </a:cubicBezTo>
                  <a:cubicBezTo>
                    <a:pt x="22473" y="909"/>
                    <a:pt x="22481" y="1052"/>
                    <a:pt x="22503" y="1208"/>
                  </a:cubicBezTo>
                  <a:cubicBezTo>
                    <a:pt x="22528" y="1379"/>
                    <a:pt x="22552" y="1547"/>
                    <a:pt x="22532" y="1720"/>
                  </a:cubicBezTo>
                  <a:cubicBezTo>
                    <a:pt x="22492" y="2041"/>
                    <a:pt x="22304" y="2304"/>
                    <a:pt x="21990" y="2404"/>
                  </a:cubicBezTo>
                  <a:cubicBezTo>
                    <a:pt x="21902" y="2430"/>
                    <a:pt x="21810" y="2444"/>
                    <a:pt x="21720" y="2444"/>
                  </a:cubicBezTo>
                  <a:cubicBezTo>
                    <a:pt x="21532" y="2444"/>
                    <a:pt x="21346" y="2387"/>
                    <a:pt x="21189" y="2277"/>
                  </a:cubicBezTo>
                  <a:lnTo>
                    <a:pt x="21189" y="2274"/>
                  </a:lnTo>
                  <a:cubicBezTo>
                    <a:pt x="21108" y="2215"/>
                    <a:pt x="21069" y="2114"/>
                    <a:pt x="21123" y="2021"/>
                  </a:cubicBezTo>
                  <a:cubicBezTo>
                    <a:pt x="21155" y="1965"/>
                    <a:pt x="21224" y="1927"/>
                    <a:pt x="21290" y="1927"/>
                  </a:cubicBezTo>
                  <a:cubicBezTo>
                    <a:pt x="21320" y="1927"/>
                    <a:pt x="21350" y="1935"/>
                    <a:pt x="21376" y="1954"/>
                  </a:cubicBezTo>
                  <a:cubicBezTo>
                    <a:pt x="21478" y="2027"/>
                    <a:pt x="21608" y="2073"/>
                    <a:pt x="21736" y="2073"/>
                  </a:cubicBezTo>
                  <a:cubicBezTo>
                    <a:pt x="21838" y="2073"/>
                    <a:pt x="21938" y="2044"/>
                    <a:pt x="22020" y="1978"/>
                  </a:cubicBezTo>
                  <a:cubicBezTo>
                    <a:pt x="22277" y="1770"/>
                    <a:pt x="22139" y="1375"/>
                    <a:pt x="22120" y="1102"/>
                  </a:cubicBezTo>
                  <a:cubicBezTo>
                    <a:pt x="22088" y="605"/>
                    <a:pt x="22551" y="288"/>
                    <a:pt x="23004" y="288"/>
                  </a:cubicBezTo>
                  <a:close/>
                  <a:moveTo>
                    <a:pt x="2655" y="291"/>
                  </a:moveTo>
                  <a:cubicBezTo>
                    <a:pt x="2857" y="291"/>
                    <a:pt x="3058" y="354"/>
                    <a:pt x="3211" y="491"/>
                  </a:cubicBezTo>
                  <a:cubicBezTo>
                    <a:pt x="3351" y="616"/>
                    <a:pt x="3220" y="803"/>
                    <a:pt x="3072" y="803"/>
                  </a:cubicBezTo>
                  <a:cubicBezTo>
                    <a:pt x="3030" y="803"/>
                    <a:pt x="2988" y="789"/>
                    <a:pt x="2950" y="754"/>
                  </a:cubicBezTo>
                  <a:cubicBezTo>
                    <a:pt x="2871" y="684"/>
                    <a:pt x="2771" y="654"/>
                    <a:pt x="2667" y="654"/>
                  </a:cubicBezTo>
                  <a:cubicBezTo>
                    <a:pt x="2518" y="654"/>
                    <a:pt x="2362" y="715"/>
                    <a:pt x="2255" y="803"/>
                  </a:cubicBezTo>
                  <a:cubicBezTo>
                    <a:pt x="2123" y="911"/>
                    <a:pt x="2131" y="1053"/>
                    <a:pt x="2153" y="1210"/>
                  </a:cubicBezTo>
                  <a:cubicBezTo>
                    <a:pt x="2179" y="1381"/>
                    <a:pt x="2204" y="1549"/>
                    <a:pt x="2182" y="1723"/>
                  </a:cubicBezTo>
                  <a:cubicBezTo>
                    <a:pt x="2142" y="2044"/>
                    <a:pt x="1955" y="2307"/>
                    <a:pt x="1640" y="2405"/>
                  </a:cubicBezTo>
                  <a:cubicBezTo>
                    <a:pt x="1553" y="2432"/>
                    <a:pt x="1462" y="2445"/>
                    <a:pt x="1372" y="2445"/>
                  </a:cubicBezTo>
                  <a:cubicBezTo>
                    <a:pt x="1184" y="2445"/>
                    <a:pt x="997" y="2387"/>
                    <a:pt x="840" y="2277"/>
                  </a:cubicBezTo>
                  <a:cubicBezTo>
                    <a:pt x="759" y="2217"/>
                    <a:pt x="719" y="2117"/>
                    <a:pt x="773" y="2024"/>
                  </a:cubicBezTo>
                  <a:cubicBezTo>
                    <a:pt x="805" y="1969"/>
                    <a:pt x="874" y="1930"/>
                    <a:pt x="940" y="1930"/>
                  </a:cubicBezTo>
                  <a:cubicBezTo>
                    <a:pt x="971" y="1930"/>
                    <a:pt x="1001" y="1939"/>
                    <a:pt x="1026" y="1957"/>
                  </a:cubicBezTo>
                  <a:cubicBezTo>
                    <a:pt x="1128" y="2030"/>
                    <a:pt x="1258" y="2076"/>
                    <a:pt x="1386" y="2076"/>
                  </a:cubicBezTo>
                  <a:cubicBezTo>
                    <a:pt x="1488" y="2076"/>
                    <a:pt x="1588" y="2047"/>
                    <a:pt x="1671" y="1981"/>
                  </a:cubicBezTo>
                  <a:cubicBezTo>
                    <a:pt x="1929" y="1774"/>
                    <a:pt x="1789" y="1378"/>
                    <a:pt x="1770" y="1106"/>
                  </a:cubicBezTo>
                  <a:cubicBezTo>
                    <a:pt x="1739" y="607"/>
                    <a:pt x="2202" y="291"/>
                    <a:pt x="2655" y="291"/>
                  </a:cubicBezTo>
                  <a:close/>
                  <a:moveTo>
                    <a:pt x="7726" y="290"/>
                  </a:moveTo>
                  <a:cubicBezTo>
                    <a:pt x="7928" y="290"/>
                    <a:pt x="8129" y="353"/>
                    <a:pt x="8282" y="491"/>
                  </a:cubicBezTo>
                  <a:cubicBezTo>
                    <a:pt x="8422" y="616"/>
                    <a:pt x="8293" y="803"/>
                    <a:pt x="8145" y="803"/>
                  </a:cubicBezTo>
                  <a:cubicBezTo>
                    <a:pt x="8103" y="803"/>
                    <a:pt x="8060" y="788"/>
                    <a:pt x="8021" y="753"/>
                  </a:cubicBezTo>
                  <a:cubicBezTo>
                    <a:pt x="7943" y="683"/>
                    <a:pt x="7843" y="654"/>
                    <a:pt x="7740" y="654"/>
                  </a:cubicBezTo>
                  <a:cubicBezTo>
                    <a:pt x="7591" y="654"/>
                    <a:pt x="7434" y="715"/>
                    <a:pt x="7326" y="803"/>
                  </a:cubicBezTo>
                  <a:cubicBezTo>
                    <a:pt x="7195" y="911"/>
                    <a:pt x="7203" y="1053"/>
                    <a:pt x="7225" y="1210"/>
                  </a:cubicBezTo>
                  <a:cubicBezTo>
                    <a:pt x="7250" y="1381"/>
                    <a:pt x="7276" y="1549"/>
                    <a:pt x="7253" y="1721"/>
                  </a:cubicBezTo>
                  <a:cubicBezTo>
                    <a:pt x="7214" y="2043"/>
                    <a:pt x="7027" y="2305"/>
                    <a:pt x="6712" y="2405"/>
                  </a:cubicBezTo>
                  <a:cubicBezTo>
                    <a:pt x="6624" y="2432"/>
                    <a:pt x="6534" y="2445"/>
                    <a:pt x="6444" y="2445"/>
                  </a:cubicBezTo>
                  <a:cubicBezTo>
                    <a:pt x="6256" y="2445"/>
                    <a:pt x="6070" y="2387"/>
                    <a:pt x="5911" y="2277"/>
                  </a:cubicBezTo>
                  <a:lnTo>
                    <a:pt x="5911" y="2275"/>
                  </a:lnTo>
                  <a:cubicBezTo>
                    <a:pt x="5830" y="2217"/>
                    <a:pt x="5791" y="2115"/>
                    <a:pt x="5845" y="2022"/>
                  </a:cubicBezTo>
                  <a:cubicBezTo>
                    <a:pt x="5877" y="1968"/>
                    <a:pt x="5946" y="1929"/>
                    <a:pt x="6013" y="1929"/>
                  </a:cubicBezTo>
                  <a:cubicBezTo>
                    <a:pt x="6043" y="1929"/>
                    <a:pt x="6073" y="1937"/>
                    <a:pt x="6098" y="1956"/>
                  </a:cubicBezTo>
                  <a:cubicBezTo>
                    <a:pt x="6200" y="2029"/>
                    <a:pt x="6331" y="2075"/>
                    <a:pt x="6460" y="2075"/>
                  </a:cubicBezTo>
                  <a:cubicBezTo>
                    <a:pt x="6561" y="2075"/>
                    <a:pt x="6661" y="2046"/>
                    <a:pt x="6742" y="1981"/>
                  </a:cubicBezTo>
                  <a:cubicBezTo>
                    <a:pt x="7000" y="1774"/>
                    <a:pt x="6861" y="1376"/>
                    <a:pt x="6843" y="1104"/>
                  </a:cubicBezTo>
                  <a:cubicBezTo>
                    <a:pt x="6811" y="606"/>
                    <a:pt x="7273" y="290"/>
                    <a:pt x="7726" y="290"/>
                  </a:cubicBezTo>
                  <a:close/>
                  <a:moveTo>
                    <a:pt x="12830" y="289"/>
                  </a:moveTo>
                  <a:cubicBezTo>
                    <a:pt x="13032" y="289"/>
                    <a:pt x="13232" y="352"/>
                    <a:pt x="13386" y="490"/>
                  </a:cubicBezTo>
                  <a:cubicBezTo>
                    <a:pt x="13524" y="615"/>
                    <a:pt x="13394" y="802"/>
                    <a:pt x="13246" y="802"/>
                  </a:cubicBezTo>
                  <a:cubicBezTo>
                    <a:pt x="13205" y="802"/>
                    <a:pt x="13163" y="787"/>
                    <a:pt x="13124" y="753"/>
                  </a:cubicBezTo>
                  <a:cubicBezTo>
                    <a:pt x="13046" y="682"/>
                    <a:pt x="12946" y="652"/>
                    <a:pt x="12842" y="652"/>
                  </a:cubicBezTo>
                  <a:cubicBezTo>
                    <a:pt x="12693" y="652"/>
                    <a:pt x="12536" y="714"/>
                    <a:pt x="12428" y="802"/>
                  </a:cubicBezTo>
                  <a:cubicBezTo>
                    <a:pt x="12298" y="911"/>
                    <a:pt x="12304" y="1053"/>
                    <a:pt x="12328" y="1208"/>
                  </a:cubicBezTo>
                  <a:cubicBezTo>
                    <a:pt x="12354" y="1379"/>
                    <a:pt x="12377" y="1547"/>
                    <a:pt x="12357" y="1721"/>
                  </a:cubicBezTo>
                  <a:cubicBezTo>
                    <a:pt x="12317" y="2043"/>
                    <a:pt x="12129" y="2305"/>
                    <a:pt x="11815" y="2405"/>
                  </a:cubicBezTo>
                  <a:cubicBezTo>
                    <a:pt x="11727" y="2432"/>
                    <a:pt x="11637" y="2445"/>
                    <a:pt x="11547" y="2445"/>
                  </a:cubicBezTo>
                  <a:cubicBezTo>
                    <a:pt x="11359" y="2445"/>
                    <a:pt x="11172" y="2387"/>
                    <a:pt x="11014" y="2277"/>
                  </a:cubicBezTo>
                  <a:lnTo>
                    <a:pt x="11014" y="2275"/>
                  </a:lnTo>
                  <a:cubicBezTo>
                    <a:pt x="10934" y="2215"/>
                    <a:pt x="10894" y="2115"/>
                    <a:pt x="10948" y="2022"/>
                  </a:cubicBezTo>
                  <a:cubicBezTo>
                    <a:pt x="10980" y="1967"/>
                    <a:pt x="11049" y="1929"/>
                    <a:pt x="11115" y="1929"/>
                  </a:cubicBezTo>
                  <a:cubicBezTo>
                    <a:pt x="11146" y="1929"/>
                    <a:pt x="11176" y="1937"/>
                    <a:pt x="11201" y="1956"/>
                  </a:cubicBezTo>
                  <a:cubicBezTo>
                    <a:pt x="11303" y="2029"/>
                    <a:pt x="11433" y="2075"/>
                    <a:pt x="11561" y="2075"/>
                  </a:cubicBezTo>
                  <a:cubicBezTo>
                    <a:pt x="11663" y="2075"/>
                    <a:pt x="11763" y="2046"/>
                    <a:pt x="11845" y="1979"/>
                  </a:cubicBezTo>
                  <a:cubicBezTo>
                    <a:pt x="12102" y="1772"/>
                    <a:pt x="11963" y="1376"/>
                    <a:pt x="11945" y="1104"/>
                  </a:cubicBezTo>
                  <a:cubicBezTo>
                    <a:pt x="11913" y="606"/>
                    <a:pt x="12377" y="289"/>
                    <a:pt x="12830" y="289"/>
                  </a:cubicBezTo>
                  <a:close/>
                  <a:moveTo>
                    <a:pt x="10389" y="2380"/>
                  </a:moveTo>
                  <a:cubicBezTo>
                    <a:pt x="10438" y="2381"/>
                    <a:pt x="10484" y="2400"/>
                    <a:pt x="10521" y="2434"/>
                  </a:cubicBezTo>
                  <a:cubicBezTo>
                    <a:pt x="10554" y="2468"/>
                    <a:pt x="10573" y="2516"/>
                    <a:pt x="10574" y="2565"/>
                  </a:cubicBezTo>
                  <a:lnTo>
                    <a:pt x="10574" y="2586"/>
                  </a:lnTo>
                  <a:cubicBezTo>
                    <a:pt x="10574" y="2619"/>
                    <a:pt x="10565" y="2650"/>
                    <a:pt x="10549" y="2679"/>
                  </a:cubicBezTo>
                  <a:lnTo>
                    <a:pt x="10521" y="2717"/>
                  </a:lnTo>
                  <a:cubicBezTo>
                    <a:pt x="10497" y="2739"/>
                    <a:pt x="10470" y="2757"/>
                    <a:pt x="10438" y="2764"/>
                  </a:cubicBezTo>
                  <a:lnTo>
                    <a:pt x="10389" y="2771"/>
                  </a:lnTo>
                  <a:cubicBezTo>
                    <a:pt x="10340" y="2769"/>
                    <a:pt x="10294" y="2750"/>
                    <a:pt x="10258" y="2717"/>
                  </a:cubicBezTo>
                  <a:cubicBezTo>
                    <a:pt x="10225" y="2681"/>
                    <a:pt x="10206" y="2635"/>
                    <a:pt x="10204" y="2586"/>
                  </a:cubicBezTo>
                  <a:lnTo>
                    <a:pt x="10204" y="2565"/>
                  </a:lnTo>
                  <a:cubicBezTo>
                    <a:pt x="10204" y="2532"/>
                    <a:pt x="10212" y="2500"/>
                    <a:pt x="10229" y="2472"/>
                  </a:cubicBezTo>
                  <a:lnTo>
                    <a:pt x="10258" y="2434"/>
                  </a:lnTo>
                  <a:cubicBezTo>
                    <a:pt x="10281" y="2411"/>
                    <a:pt x="10308" y="2394"/>
                    <a:pt x="10340" y="2386"/>
                  </a:cubicBezTo>
                  <a:lnTo>
                    <a:pt x="10389" y="2380"/>
                  </a:lnTo>
                  <a:close/>
                  <a:moveTo>
                    <a:pt x="5223" y="2467"/>
                  </a:moveTo>
                  <a:cubicBezTo>
                    <a:pt x="5460" y="2467"/>
                    <a:pt x="5462" y="2837"/>
                    <a:pt x="5223" y="2837"/>
                  </a:cubicBezTo>
                  <a:cubicBezTo>
                    <a:pt x="4984" y="2837"/>
                    <a:pt x="4985" y="2467"/>
                    <a:pt x="5223" y="2467"/>
                  </a:cubicBezTo>
                  <a:close/>
                  <a:moveTo>
                    <a:pt x="15397" y="2465"/>
                  </a:moveTo>
                  <a:cubicBezTo>
                    <a:pt x="15635" y="2465"/>
                    <a:pt x="15636" y="2837"/>
                    <a:pt x="15397" y="2837"/>
                  </a:cubicBezTo>
                  <a:lnTo>
                    <a:pt x="15397" y="2836"/>
                  </a:lnTo>
                  <a:cubicBezTo>
                    <a:pt x="15158" y="2836"/>
                    <a:pt x="15160" y="2465"/>
                    <a:pt x="15397" y="2465"/>
                  </a:cubicBezTo>
                  <a:close/>
                  <a:moveTo>
                    <a:pt x="20570" y="2536"/>
                  </a:moveTo>
                  <a:cubicBezTo>
                    <a:pt x="20663" y="2536"/>
                    <a:pt x="20755" y="2595"/>
                    <a:pt x="20755" y="2714"/>
                  </a:cubicBezTo>
                  <a:lnTo>
                    <a:pt x="20755" y="2728"/>
                  </a:lnTo>
                  <a:cubicBezTo>
                    <a:pt x="20755" y="2847"/>
                    <a:pt x="20663" y="2907"/>
                    <a:pt x="20571" y="2907"/>
                  </a:cubicBezTo>
                  <a:cubicBezTo>
                    <a:pt x="20478" y="2907"/>
                    <a:pt x="20385" y="2847"/>
                    <a:pt x="20385" y="2728"/>
                  </a:cubicBezTo>
                  <a:lnTo>
                    <a:pt x="20385" y="2714"/>
                  </a:lnTo>
                  <a:cubicBezTo>
                    <a:pt x="20385" y="2595"/>
                    <a:pt x="20478" y="2536"/>
                    <a:pt x="20570" y="2536"/>
                  </a:cubicBezTo>
                  <a:close/>
                  <a:moveTo>
                    <a:pt x="3913" y="274"/>
                  </a:moveTo>
                  <a:cubicBezTo>
                    <a:pt x="3926" y="274"/>
                    <a:pt x="3938" y="275"/>
                    <a:pt x="3952" y="278"/>
                  </a:cubicBezTo>
                  <a:cubicBezTo>
                    <a:pt x="4248" y="333"/>
                    <a:pt x="4493" y="585"/>
                    <a:pt x="4553" y="879"/>
                  </a:cubicBezTo>
                  <a:cubicBezTo>
                    <a:pt x="4621" y="1207"/>
                    <a:pt x="4498" y="1530"/>
                    <a:pt x="4271" y="1769"/>
                  </a:cubicBezTo>
                  <a:cubicBezTo>
                    <a:pt x="4086" y="1964"/>
                    <a:pt x="3694" y="2222"/>
                    <a:pt x="3966" y="2506"/>
                  </a:cubicBezTo>
                  <a:cubicBezTo>
                    <a:pt x="4183" y="2734"/>
                    <a:pt x="4520" y="2795"/>
                    <a:pt x="4737" y="3029"/>
                  </a:cubicBezTo>
                  <a:cubicBezTo>
                    <a:pt x="4862" y="3162"/>
                    <a:pt x="4737" y="3348"/>
                    <a:pt x="4599" y="3348"/>
                  </a:cubicBezTo>
                  <a:cubicBezTo>
                    <a:pt x="4557" y="3348"/>
                    <a:pt x="4513" y="3331"/>
                    <a:pt x="4475" y="3290"/>
                  </a:cubicBezTo>
                  <a:cubicBezTo>
                    <a:pt x="4265" y="3065"/>
                    <a:pt x="3939" y="3000"/>
                    <a:pt x="3717" y="2783"/>
                  </a:cubicBezTo>
                  <a:cubicBezTo>
                    <a:pt x="3488" y="2559"/>
                    <a:pt x="3432" y="2244"/>
                    <a:pt x="3594" y="1962"/>
                  </a:cubicBezTo>
                  <a:cubicBezTo>
                    <a:pt x="3750" y="1691"/>
                    <a:pt x="4075" y="1544"/>
                    <a:pt x="4173" y="1240"/>
                  </a:cubicBezTo>
                  <a:cubicBezTo>
                    <a:pt x="4259" y="976"/>
                    <a:pt x="4138" y="688"/>
                    <a:pt x="3852" y="635"/>
                  </a:cubicBezTo>
                  <a:cubicBezTo>
                    <a:pt x="3632" y="594"/>
                    <a:pt x="3709" y="274"/>
                    <a:pt x="3913" y="274"/>
                  </a:cubicBezTo>
                  <a:close/>
                  <a:moveTo>
                    <a:pt x="8985" y="274"/>
                  </a:moveTo>
                  <a:cubicBezTo>
                    <a:pt x="8997" y="274"/>
                    <a:pt x="9010" y="275"/>
                    <a:pt x="9023" y="278"/>
                  </a:cubicBezTo>
                  <a:cubicBezTo>
                    <a:pt x="9321" y="333"/>
                    <a:pt x="9564" y="585"/>
                    <a:pt x="9626" y="879"/>
                  </a:cubicBezTo>
                  <a:cubicBezTo>
                    <a:pt x="9693" y="1207"/>
                    <a:pt x="9569" y="1530"/>
                    <a:pt x="9343" y="1769"/>
                  </a:cubicBezTo>
                  <a:cubicBezTo>
                    <a:pt x="9158" y="1964"/>
                    <a:pt x="8765" y="2222"/>
                    <a:pt x="9037" y="2506"/>
                  </a:cubicBezTo>
                  <a:cubicBezTo>
                    <a:pt x="9254" y="2734"/>
                    <a:pt x="9591" y="2795"/>
                    <a:pt x="9808" y="3029"/>
                  </a:cubicBezTo>
                  <a:cubicBezTo>
                    <a:pt x="9933" y="3162"/>
                    <a:pt x="9809" y="3348"/>
                    <a:pt x="9670" y="3348"/>
                  </a:cubicBezTo>
                  <a:cubicBezTo>
                    <a:pt x="9628" y="3348"/>
                    <a:pt x="9585" y="3331"/>
                    <a:pt x="9547" y="3290"/>
                  </a:cubicBezTo>
                  <a:cubicBezTo>
                    <a:pt x="9337" y="3065"/>
                    <a:pt x="9010" y="3000"/>
                    <a:pt x="8789" y="2783"/>
                  </a:cubicBezTo>
                  <a:cubicBezTo>
                    <a:pt x="8559" y="2559"/>
                    <a:pt x="8504" y="2244"/>
                    <a:pt x="8665" y="1962"/>
                  </a:cubicBezTo>
                  <a:cubicBezTo>
                    <a:pt x="8822" y="1691"/>
                    <a:pt x="9147" y="1544"/>
                    <a:pt x="9245" y="1240"/>
                  </a:cubicBezTo>
                  <a:cubicBezTo>
                    <a:pt x="9332" y="976"/>
                    <a:pt x="9210" y="688"/>
                    <a:pt x="8923" y="635"/>
                  </a:cubicBezTo>
                  <a:cubicBezTo>
                    <a:pt x="8704" y="594"/>
                    <a:pt x="8780" y="274"/>
                    <a:pt x="8985" y="274"/>
                  </a:cubicBezTo>
                  <a:close/>
                  <a:moveTo>
                    <a:pt x="14088" y="274"/>
                  </a:moveTo>
                  <a:cubicBezTo>
                    <a:pt x="14101" y="274"/>
                    <a:pt x="14113" y="275"/>
                    <a:pt x="14126" y="278"/>
                  </a:cubicBezTo>
                  <a:lnTo>
                    <a:pt x="14125" y="278"/>
                  </a:lnTo>
                  <a:cubicBezTo>
                    <a:pt x="14422" y="333"/>
                    <a:pt x="14668" y="585"/>
                    <a:pt x="14728" y="879"/>
                  </a:cubicBezTo>
                  <a:cubicBezTo>
                    <a:pt x="14794" y="1207"/>
                    <a:pt x="14671" y="1530"/>
                    <a:pt x="14445" y="1769"/>
                  </a:cubicBezTo>
                  <a:cubicBezTo>
                    <a:pt x="14259" y="1964"/>
                    <a:pt x="13868" y="2222"/>
                    <a:pt x="14139" y="2506"/>
                  </a:cubicBezTo>
                  <a:cubicBezTo>
                    <a:pt x="14357" y="2734"/>
                    <a:pt x="14693" y="2795"/>
                    <a:pt x="14911" y="3029"/>
                  </a:cubicBezTo>
                  <a:cubicBezTo>
                    <a:pt x="15035" y="3162"/>
                    <a:pt x="14910" y="3348"/>
                    <a:pt x="14772" y="3348"/>
                  </a:cubicBezTo>
                  <a:cubicBezTo>
                    <a:pt x="14730" y="3348"/>
                    <a:pt x="14687" y="3331"/>
                    <a:pt x="14649" y="3290"/>
                  </a:cubicBezTo>
                  <a:cubicBezTo>
                    <a:pt x="14438" y="3065"/>
                    <a:pt x="14114" y="3000"/>
                    <a:pt x="13892" y="2783"/>
                  </a:cubicBezTo>
                  <a:cubicBezTo>
                    <a:pt x="13661" y="2559"/>
                    <a:pt x="13606" y="2244"/>
                    <a:pt x="13769" y="1962"/>
                  </a:cubicBezTo>
                  <a:cubicBezTo>
                    <a:pt x="13924" y="1691"/>
                    <a:pt x="14248" y="1544"/>
                    <a:pt x="14348" y="1240"/>
                  </a:cubicBezTo>
                  <a:cubicBezTo>
                    <a:pt x="14433" y="976"/>
                    <a:pt x="14312" y="688"/>
                    <a:pt x="14027" y="635"/>
                  </a:cubicBezTo>
                  <a:cubicBezTo>
                    <a:pt x="13806" y="594"/>
                    <a:pt x="13883" y="274"/>
                    <a:pt x="14088" y="274"/>
                  </a:cubicBezTo>
                  <a:close/>
                  <a:moveTo>
                    <a:pt x="19160" y="274"/>
                  </a:moveTo>
                  <a:cubicBezTo>
                    <a:pt x="19172" y="274"/>
                    <a:pt x="19185" y="275"/>
                    <a:pt x="19198" y="278"/>
                  </a:cubicBezTo>
                  <a:lnTo>
                    <a:pt x="19196" y="278"/>
                  </a:lnTo>
                  <a:cubicBezTo>
                    <a:pt x="19494" y="333"/>
                    <a:pt x="19739" y="585"/>
                    <a:pt x="19799" y="879"/>
                  </a:cubicBezTo>
                  <a:cubicBezTo>
                    <a:pt x="19866" y="1207"/>
                    <a:pt x="19742" y="1530"/>
                    <a:pt x="19516" y="1769"/>
                  </a:cubicBezTo>
                  <a:cubicBezTo>
                    <a:pt x="19331" y="1964"/>
                    <a:pt x="18940" y="2222"/>
                    <a:pt x="19211" y="2506"/>
                  </a:cubicBezTo>
                  <a:cubicBezTo>
                    <a:pt x="19427" y="2734"/>
                    <a:pt x="19765" y="2795"/>
                    <a:pt x="19983" y="3029"/>
                  </a:cubicBezTo>
                  <a:cubicBezTo>
                    <a:pt x="20107" y="3162"/>
                    <a:pt x="19982" y="3348"/>
                    <a:pt x="19844" y="3348"/>
                  </a:cubicBezTo>
                  <a:cubicBezTo>
                    <a:pt x="19802" y="3348"/>
                    <a:pt x="19758" y="3331"/>
                    <a:pt x="19720" y="3290"/>
                  </a:cubicBezTo>
                  <a:cubicBezTo>
                    <a:pt x="19510" y="3065"/>
                    <a:pt x="19185" y="3000"/>
                    <a:pt x="18964" y="2783"/>
                  </a:cubicBezTo>
                  <a:cubicBezTo>
                    <a:pt x="18734" y="2559"/>
                    <a:pt x="18677" y="2244"/>
                    <a:pt x="18840" y="1962"/>
                  </a:cubicBezTo>
                  <a:cubicBezTo>
                    <a:pt x="18995" y="1691"/>
                    <a:pt x="19321" y="1544"/>
                    <a:pt x="19420" y="1240"/>
                  </a:cubicBezTo>
                  <a:cubicBezTo>
                    <a:pt x="19505" y="976"/>
                    <a:pt x="19383" y="688"/>
                    <a:pt x="19098" y="635"/>
                  </a:cubicBezTo>
                  <a:cubicBezTo>
                    <a:pt x="18879" y="594"/>
                    <a:pt x="18955" y="274"/>
                    <a:pt x="19160" y="274"/>
                  </a:cubicBezTo>
                  <a:close/>
                  <a:moveTo>
                    <a:pt x="24262" y="276"/>
                  </a:moveTo>
                  <a:cubicBezTo>
                    <a:pt x="24274" y="276"/>
                    <a:pt x="24288" y="277"/>
                    <a:pt x="24301" y="279"/>
                  </a:cubicBezTo>
                  <a:cubicBezTo>
                    <a:pt x="24597" y="335"/>
                    <a:pt x="24843" y="585"/>
                    <a:pt x="24903" y="879"/>
                  </a:cubicBezTo>
                  <a:cubicBezTo>
                    <a:pt x="24971" y="1208"/>
                    <a:pt x="24847" y="1531"/>
                    <a:pt x="24621" y="1769"/>
                  </a:cubicBezTo>
                  <a:cubicBezTo>
                    <a:pt x="24436" y="1964"/>
                    <a:pt x="24043" y="2222"/>
                    <a:pt x="24314" y="2508"/>
                  </a:cubicBezTo>
                  <a:cubicBezTo>
                    <a:pt x="24531" y="2736"/>
                    <a:pt x="24868" y="2796"/>
                    <a:pt x="25086" y="3030"/>
                  </a:cubicBezTo>
                  <a:cubicBezTo>
                    <a:pt x="25212" y="3163"/>
                    <a:pt x="25086" y="3349"/>
                    <a:pt x="24948" y="3349"/>
                  </a:cubicBezTo>
                  <a:cubicBezTo>
                    <a:pt x="24906" y="3349"/>
                    <a:pt x="24863" y="3332"/>
                    <a:pt x="24825" y="3292"/>
                  </a:cubicBezTo>
                  <a:cubicBezTo>
                    <a:pt x="24613" y="3065"/>
                    <a:pt x="24289" y="3000"/>
                    <a:pt x="24067" y="2783"/>
                  </a:cubicBezTo>
                  <a:cubicBezTo>
                    <a:pt x="23837" y="2559"/>
                    <a:pt x="23782" y="2244"/>
                    <a:pt x="23943" y="1962"/>
                  </a:cubicBezTo>
                  <a:cubicBezTo>
                    <a:pt x="24099" y="1691"/>
                    <a:pt x="24425" y="1544"/>
                    <a:pt x="24523" y="1240"/>
                  </a:cubicBezTo>
                  <a:cubicBezTo>
                    <a:pt x="24608" y="976"/>
                    <a:pt x="24488" y="688"/>
                    <a:pt x="24201" y="635"/>
                  </a:cubicBezTo>
                  <a:cubicBezTo>
                    <a:pt x="23981" y="594"/>
                    <a:pt x="24056" y="276"/>
                    <a:pt x="24262" y="276"/>
                  </a:cubicBezTo>
                  <a:close/>
                  <a:moveTo>
                    <a:pt x="13427" y="3542"/>
                  </a:moveTo>
                  <a:cubicBezTo>
                    <a:pt x="13429" y="3545"/>
                    <a:pt x="13431" y="3547"/>
                    <a:pt x="13431" y="3547"/>
                  </a:cubicBezTo>
                  <a:cubicBezTo>
                    <a:pt x="13431" y="3547"/>
                    <a:pt x="13430" y="3545"/>
                    <a:pt x="13427" y="3542"/>
                  </a:cubicBezTo>
                  <a:close/>
                  <a:moveTo>
                    <a:pt x="23120" y="1107"/>
                  </a:moveTo>
                  <a:cubicBezTo>
                    <a:pt x="23177" y="1107"/>
                    <a:pt x="23234" y="1131"/>
                    <a:pt x="23275" y="1188"/>
                  </a:cubicBezTo>
                  <a:cubicBezTo>
                    <a:pt x="23469" y="1459"/>
                    <a:pt x="23606" y="1826"/>
                    <a:pt x="23495" y="2157"/>
                  </a:cubicBezTo>
                  <a:cubicBezTo>
                    <a:pt x="23438" y="2326"/>
                    <a:pt x="23320" y="2443"/>
                    <a:pt x="23203" y="2571"/>
                  </a:cubicBezTo>
                  <a:cubicBezTo>
                    <a:pt x="23086" y="2700"/>
                    <a:pt x="23081" y="2833"/>
                    <a:pt x="23082" y="3003"/>
                  </a:cubicBezTo>
                  <a:cubicBezTo>
                    <a:pt x="23082" y="3182"/>
                    <a:pt x="23067" y="3361"/>
                    <a:pt x="22968" y="3516"/>
                  </a:cubicBezTo>
                  <a:cubicBezTo>
                    <a:pt x="22880" y="3657"/>
                    <a:pt x="22748" y="3768"/>
                    <a:pt x="22606" y="3852"/>
                  </a:cubicBezTo>
                  <a:cubicBezTo>
                    <a:pt x="22378" y="3989"/>
                    <a:pt x="22123" y="4053"/>
                    <a:pt x="21865" y="4053"/>
                  </a:cubicBezTo>
                  <a:cubicBezTo>
                    <a:pt x="21774" y="4053"/>
                    <a:pt x="21682" y="4045"/>
                    <a:pt x="21591" y="4029"/>
                  </a:cubicBezTo>
                  <a:lnTo>
                    <a:pt x="21591" y="4028"/>
                  </a:lnTo>
                  <a:cubicBezTo>
                    <a:pt x="21368" y="3990"/>
                    <a:pt x="21447" y="3667"/>
                    <a:pt x="21654" y="3667"/>
                  </a:cubicBezTo>
                  <a:cubicBezTo>
                    <a:pt x="21665" y="3667"/>
                    <a:pt x="21677" y="3668"/>
                    <a:pt x="21689" y="3670"/>
                  </a:cubicBezTo>
                  <a:cubicBezTo>
                    <a:pt x="21748" y="3680"/>
                    <a:pt x="21807" y="3684"/>
                    <a:pt x="21866" y="3684"/>
                  </a:cubicBezTo>
                  <a:cubicBezTo>
                    <a:pt x="22088" y="3684"/>
                    <a:pt x="22305" y="3617"/>
                    <a:pt x="22489" y="3489"/>
                  </a:cubicBezTo>
                  <a:cubicBezTo>
                    <a:pt x="22584" y="3421"/>
                    <a:pt x="22671" y="3331"/>
                    <a:pt x="22699" y="3214"/>
                  </a:cubicBezTo>
                  <a:cubicBezTo>
                    <a:pt x="22731" y="3075"/>
                    <a:pt x="22702" y="2926"/>
                    <a:pt x="22717" y="2785"/>
                  </a:cubicBezTo>
                  <a:cubicBezTo>
                    <a:pt x="22729" y="2636"/>
                    <a:pt x="22786" y="2495"/>
                    <a:pt x="22880" y="2380"/>
                  </a:cubicBezTo>
                  <a:cubicBezTo>
                    <a:pt x="22956" y="2286"/>
                    <a:pt x="23059" y="2210"/>
                    <a:pt x="23117" y="2103"/>
                  </a:cubicBezTo>
                  <a:cubicBezTo>
                    <a:pt x="23247" y="1864"/>
                    <a:pt x="23097" y="1573"/>
                    <a:pt x="22956" y="1375"/>
                  </a:cubicBezTo>
                  <a:cubicBezTo>
                    <a:pt x="22858" y="1238"/>
                    <a:pt x="22987" y="1107"/>
                    <a:pt x="23120" y="1107"/>
                  </a:cubicBezTo>
                  <a:close/>
                  <a:moveTo>
                    <a:pt x="12945" y="1108"/>
                  </a:moveTo>
                  <a:cubicBezTo>
                    <a:pt x="13002" y="1108"/>
                    <a:pt x="13059" y="1132"/>
                    <a:pt x="13101" y="1189"/>
                  </a:cubicBezTo>
                  <a:cubicBezTo>
                    <a:pt x="13295" y="1460"/>
                    <a:pt x="13431" y="1827"/>
                    <a:pt x="13321" y="2158"/>
                  </a:cubicBezTo>
                  <a:cubicBezTo>
                    <a:pt x="13264" y="2328"/>
                    <a:pt x="13145" y="2445"/>
                    <a:pt x="13028" y="2573"/>
                  </a:cubicBezTo>
                  <a:cubicBezTo>
                    <a:pt x="12911" y="2701"/>
                    <a:pt x="12906" y="2834"/>
                    <a:pt x="12908" y="3003"/>
                  </a:cubicBezTo>
                  <a:cubicBezTo>
                    <a:pt x="12908" y="3184"/>
                    <a:pt x="12892" y="3363"/>
                    <a:pt x="12794" y="3518"/>
                  </a:cubicBezTo>
                  <a:cubicBezTo>
                    <a:pt x="12705" y="3659"/>
                    <a:pt x="12574" y="3770"/>
                    <a:pt x="12431" y="3853"/>
                  </a:cubicBezTo>
                  <a:cubicBezTo>
                    <a:pt x="12203" y="3989"/>
                    <a:pt x="11949" y="4053"/>
                    <a:pt x="11692" y="4053"/>
                  </a:cubicBezTo>
                  <a:cubicBezTo>
                    <a:pt x="11600" y="4053"/>
                    <a:pt x="11508" y="4045"/>
                    <a:pt x="11416" y="4029"/>
                  </a:cubicBezTo>
                  <a:lnTo>
                    <a:pt x="11416" y="4028"/>
                  </a:lnTo>
                  <a:cubicBezTo>
                    <a:pt x="11193" y="3990"/>
                    <a:pt x="11272" y="3668"/>
                    <a:pt x="11479" y="3668"/>
                  </a:cubicBezTo>
                  <a:cubicBezTo>
                    <a:pt x="11491" y="3668"/>
                    <a:pt x="11502" y="3669"/>
                    <a:pt x="11515" y="3671"/>
                  </a:cubicBezTo>
                  <a:cubicBezTo>
                    <a:pt x="11573" y="3681"/>
                    <a:pt x="11632" y="3686"/>
                    <a:pt x="11691" y="3686"/>
                  </a:cubicBezTo>
                  <a:cubicBezTo>
                    <a:pt x="11913" y="3686"/>
                    <a:pt x="12130" y="3618"/>
                    <a:pt x="12314" y="3489"/>
                  </a:cubicBezTo>
                  <a:cubicBezTo>
                    <a:pt x="12409" y="3423"/>
                    <a:pt x="12496" y="3331"/>
                    <a:pt x="12524" y="3216"/>
                  </a:cubicBezTo>
                  <a:cubicBezTo>
                    <a:pt x="12556" y="3076"/>
                    <a:pt x="12528" y="2927"/>
                    <a:pt x="12542" y="2787"/>
                  </a:cubicBezTo>
                  <a:cubicBezTo>
                    <a:pt x="12555" y="2638"/>
                    <a:pt x="12612" y="2497"/>
                    <a:pt x="12706" y="2381"/>
                  </a:cubicBezTo>
                  <a:cubicBezTo>
                    <a:pt x="12781" y="2288"/>
                    <a:pt x="12884" y="2210"/>
                    <a:pt x="12942" y="2104"/>
                  </a:cubicBezTo>
                  <a:cubicBezTo>
                    <a:pt x="13072" y="1864"/>
                    <a:pt x="12922" y="1574"/>
                    <a:pt x="12781" y="1376"/>
                  </a:cubicBezTo>
                  <a:cubicBezTo>
                    <a:pt x="12683" y="1240"/>
                    <a:pt x="12812" y="1108"/>
                    <a:pt x="12945" y="1108"/>
                  </a:cubicBezTo>
                  <a:close/>
                  <a:moveTo>
                    <a:pt x="18017" y="1107"/>
                  </a:moveTo>
                  <a:cubicBezTo>
                    <a:pt x="18074" y="1107"/>
                    <a:pt x="18131" y="1131"/>
                    <a:pt x="18172" y="1188"/>
                  </a:cubicBezTo>
                  <a:cubicBezTo>
                    <a:pt x="18367" y="1460"/>
                    <a:pt x="18503" y="1826"/>
                    <a:pt x="18392" y="2158"/>
                  </a:cubicBezTo>
                  <a:cubicBezTo>
                    <a:pt x="18335" y="2328"/>
                    <a:pt x="18217" y="2443"/>
                    <a:pt x="18099" y="2573"/>
                  </a:cubicBezTo>
                  <a:cubicBezTo>
                    <a:pt x="17982" y="2701"/>
                    <a:pt x="17978" y="2834"/>
                    <a:pt x="17979" y="3003"/>
                  </a:cubicBezTo>
                  <a:cubicBezTo>
                    <a:pt x="17981" y="3182"/>
                    <a:pt x="17965" y="3361"/>
                    <a:pt x="17865" y="3516"/>
                  </a:cubicBezTo>
                  <a:cubicBezTo>
                    <a:pt x="17776" y="3657"/>
                    <a:pt x="17645" y="3770"/>
                    <a:pt x="17503" y="3853"/>
                  </a:cubicBezTo>
                  <a:cubicBezTo>
                    <a:pt x="17275" y="3989"/>
                    <a:pt x="17021" y="4053"/>
                    <a:pt x="16763" y="4053"/>
                  </a:cubicBezTo>
                  <a:cubicBezTo>
                    <a:pt x="16672" y="4053"/>
                    <a:pt x="16580" y="4045"/>
                    <a:pt x="16488" y="4029"/>
                  </a:cubicBezTo>
                  <a:lnTo>
                    <a:pt x="16488" y="4028"/>
                  </a:lnTo>
                  <a:cubicBezTo>
                    <a:pt x="16266" y="3990"/>
                    <a:pt x="16344" y="3667"/>
                    <a:pt x="16551" y="3667"/>
                  </a:cubicBezTo>
                  <a:cubicBezTo>
                    <a:pt x="16562" y="3667"/>
                    <a:pt x="16574" y="3668"/>
                    <a:pt x="16586" y="3670"/>
                  </a:cubicBezTo>
                  <a:cubicBezTo>
                    <a:pt x="16646" y="3680"/>
                    <a:pt x="16705" y="3685"/>
                    <a:pt x="16765" y="3685"/>
                  </a:cubicBezTo>
                  <a:cubicBezTo>
                    <a:pt x="16985" y="3685"/>
                    <a:pt x="17202" y="3617"/>
                    <a:pt x="17386" y="3489"/>
                  </a:cubicBezTo>
                  <a:cubicBezTo>
                    <a:pt x="17480" y="3421"/>
                    <a:pt x="17568" y="3331"/>
                    <a:pt x="17596" y="3214"/>
                  </a:cubicBezTo>
                  <a:cubicBezTo>
                    <a:pt x="17629" y="3076"/>
                    <a:pt x="17599" y="2927"/>
                    <a:pt x="17613" y="2785"/>
                  </a:cubicBezTo>
                  <a:cubicBezTo>
                    <a:pt x="17626" y="2638"/>
                    <a:pt x="17683" y="2497"/>
                    <a:pt x="17778" y="2381"/>
                  </a:cubicBezTo>
                  <a:cubicBezTo>
                    <a:pt x="17852" y="2288"/>
                    <a:pt x="17955" y="2210"/>
                    <a:pt x="18014" y="2104"/>
                  </a:cubicBezTo>
                  <a:cubicBezTo>
                    <a:pt x="18144" y="1864"/>
                    <a:pt x="17993" y="1573"/>
                    <a:pt x="17852" y="1375"/>
                  </a:cubicBezTo>
                  <a:cubicBezTo>
                    <a:pt x="17755" y="1239"/>
                    <a:pt x="17884" y="1107"/>
                    <a:pt x="18017" y="1107"/>
                  </a:cubicBezTo>
                  <a:close/>
                  <a:moveTo>
                    <a:pt x="2771" y="1109"/>
                  </a:moveTo>
                  <a:cubicBezTo>
                    <a:pt x="2827" y="1109"/>
                    <a:pt x="2885" y="1133"/>
                    <a:pt x="2926" y="1191"/>
                  </a:cubicBezTo>
                  <a:cubicBezTo>
                    <a:pt x="3120" y="1462"/>
                    <a:pt x="3258" y="1827"/>
                    <a:pt x="3146" y="2160"/>
                  </a:cubicBezTo>
                  <a:cubicBezTo>
                    <a:pt x="3090" y="2329"/>
                    <a:pt x="2972" y="2446"/>
                    <a:pt x="2853" y="2575"/>
                  </a:cubicBezTo>
                  <a:cubicBezTo>
                    <a:pt x="2736" y="2703"/>
                    <a:pt x="2731" y="2836"/>
                    <a:pt x="2733" y="3005"/>
                  </a:cubicBezTo>
                  <a:cubicBezTo>
                    <a:pt x="2733" y="3184"/>
                    <a:pt x="2718" y="3363"/>
                    <a:pt x="2620" y="3518"/>
                  </a:cubicBezTo>
                  <a:cubicBezTo>
                    <a:pt x="2530" y="3659"/>
                    <a:pt x="2399" y="3771"/>
                    <a:pt x="2256" y="3855"/>
                  </a:cubicBezTo>
                  <a:cubicBezTo>
                    <a:pt x="2029" y="3989"/>
                    <a:pt x="1775" y="4053"/>
                    <a:pt x="1517" y="4053"/>
                  </a:cubicBezTo>
                  <a:cubicBezTo>
                    <a:pt x="1426" y="4053"/>
                    <a:pt x="1333" y="4045"/>
                    <a:pt x="1242" y="4029"/>
                  </a:cubicBezTo>
                  <a:cubicBezTo>
                    <a:pt x="1020" y="3992"/>
                    <a:pt x="1098" y="3670"/>
                    <a:pt x="1306" y="3670"/>
                  </a:cubicBezTo>
                  <a:cubicBezTo>
                    <a:pt x="1317" y="3670"/>
                    <a:pt x="1329" y="3671"/>
                    <a:pt x="1341" y="3673"/>
                  </a:cubicBezTo>
                  <a:cubicBezTo>
                    <a:pt x="1400" y="3683"/>
                    <a:pt x="1458" y="3687"/>
                    <a:pt x="1517" y="3687"/>
                  </a:cubicBezTo>
                  <a:cubicBezTo>
                    <a:pt x="1738" y="3687"/>
                    <a:pt x="1955" y="3620"/>
                    <a:pt x="2139" y="3491"/>
                  </a:cubicBezTo>
                  <a:cubicBezTo>
                    <a:pt x="2234" y="3423"/>
                    <a:pt x="2323" y="3333"/>
                    <a:pt x="2350" y="3216"/>
                  </a:cubicBezTo>
                  <a:cubicBezTo>
                    <a:pt x="2383" y="3078"/>
                    <a:pt x="2353" y="2929"/>
                    <a:pt x="2367" y="2788"/>
                  </a:cubicBezTo>
                  <a:cubicBezTo>
                    <a:pt x="2380" y="2639"/>
                    <a:pt x="2437" y="2499"/>
                    <a:pt x="2532" y="2383"/>
                  </a:cubicBezTo>
                  <a:cubicBezTo>
                    <a:pt x="2606" y="2290"/>
                    <a:pt x="2709" y="2212"/>
                    <a:pt x="2768" y="2106"/>
                  </a:cubicBezTo>
                  <a:cubicBezTo>
                    <a:pt x="2897" y="1865"/>
                    <a:pt x="2747" y="1576"/>
                    <a:pt x="2606" y="1378"/>
                  </a:cubicBezTo>
                  <a:cubicBezTo>
                    <a:pt x="2509" y="1241"/>
                    <a:pt x="2638" y="1109"/>
                    <a:pt x="2771" y="1109"/>
                  </a:cubicBezTo>
                  <a:close/>
                  <a:moveTo>
                    <a:pt x="7842" y="1109"/>
                  </a:moveTo>
                  <a:cubicBezTo>
                    <a:pt x="7899" y="1109"/>
                    <a:pt x="7956" y="1132"/>
                    <a:pt x="7997" y="1189"/>
                  </a:cubicBezTo>
                  <a:cubicBezTo>
                    <a:pt x="8192" y="1460"/>
                    <a:pt x="8330" y="1827"/>
                    <a:pt x="8219" y="2160"/>
                  </a:cubicBezTo>
                  <a:cubicBezTo>
                    <a:pt x="8162" y="2329"/>
                    <a:pt x="8043" y="2445"/>
                    <a:pt x="7926" y="2573"/>
                  </a:cubicBezTo>
                  <a:cubicBezTo>
                    <a:pt x="7807" y="2701"/>
                    <a:pt x="7803" y="2836"/>
                    <a:pt x="7804" y="3005"/>
                  </a:cubicBezTo>
                  <a:cubicBezTo>
                    <a:pt x="7806" y="3184"/>
                    <a:pt x="7790" y="3363"/>
                    <a:pt x="7692" y="3518"/>
                  </a:cubicBezTo>
                  <a:cubicBezTo>
                    <a:pt x="7602" y="3659"/>
                    <a:pt x="7470" y="3770"/>
                    <a:pt x="7328" y="3855"/>
                  </a:cubicBezTo>
                  <a:cubicBezTo>
                    <a:pt x="7100" y="3989"/>
                    <a:pt x="6847" y="4053"/>
                    <a:pt x="6589" y="4053"/>
                  </a:cubicBezTo>
                  <a:cubicBezTo>
                    <a:pt x="6497" y="4053"/>
                    <a:pt x="6405" y="4045"/>
                    <a:pt x="6313" y="4029"/>
                  </a:cubicBezTo>
                  <a:cubicBezTo>
                    <a:pt x="6091" y="3992"/>
                    <a:pt x="6169" y="3668"/>
                    <a:pt x="6377" y="3668"/>
                  </a:cubicBezTo>
                  <a:cubicBezTo>
                    <a:pt x="6389" y="3668"/>
                    <a:pt x="6401" y="3669"/>
                    <a:pt x="6413" y="3671"/>
                  </a:cubicBezTo>
                  <a:cubicBezTo>
                    <a:pt x="6471" y="3681"/>
                    <a:pt x="6530" y="3686"/>
                    <a:pt x="6589" y="3686"/>
                  </a:cubicBezTo>
                  <a:cubicBezTo>
                    <a:pt x="6809" y="3686"/>
                    <a:pt x="7027" y="3619"/>
                    <a:pt x="7211" y="3491"/>
                  </a:cubicBezTo>
                  <a:cubicBezTo>
                    <a:pt x="7307" y="3423"/>
                    <a:pt x="7394" y="3333"/>
                    <a:pt x="7421" y="3216"/>
                  </a:cubicBezTo>
                  <a:cubicBezTo>
                    <a:pt x="7454" y="3078"/>
                    <a:pt x="7424" y="2927"/>
                    <a:pt x="7439" y="2787"/>
                  </a:cubicBezTo>
                  <a:cubicBezTo>
                    <a:pt x="7451" y="2638"/>
                    <a:pt x="7508" y="2497"/>
                    <a:pt x="7603" y="2381"/>
                  </a:cubicBezTo>
                  <a:cubicBezTo>
                    <a:pt x="7678" y="2288"/>
                    <a:pt x="7781" y="2212"/>
                    <a:pt x="7839" y="2104"/>
                  </a:cubicBezTo>
                  <a:cubicBezTo>
                    <a:pt x="7969" y="1865"/>
                    <a:pt x="7819" y="1574"/>
                    <a:pt x="7678" y="1376"/>
                  </a:cubicBezTo>
                  <a:cubicBezTo>
                    <a:pt x="7581" y="1240"/>
                    <a:pt x="7710" y="1109"/>
                    <a:pt x="7842" y="1109"/>
                  </a:cubicBezTo>
                  <a:close/>
                  <a:moveTo>
                    <a:pt x="3230" y="3117"/>
                  </a:moveTo>
                  <a:cubicBezTo>
                    <a:pt x="3262" y="3117"/>
                    <a:pt x="3296" y="3124"/>
                    <a:pt x="3328" y="3138"/>
                  </a:cubicBezTo>
                  <a:cubicBezTo>
                    <a:pt x="3611" y="3263"/>
                    <a:pt x="3706" y="3607"/>
                    <a:pt x="3738" y="3885"/>
                  </a:cubicBezTo>
                  <a:cubicBezTo>
                    <a:pt x="3773" y="4199"/>
                    <a:pt x="3705" y="4517"/>
                    <a:pt x="3562" y="4795"/>
                  </a:cubicBezTo>
                  <a:cubicBezTo>
                    <a:pt x="3533" y="4855"/>
                    <a:pt x="3468" y="4886"/>
                    <a:pt x="3403" y="4886"/>
                  </a:cubicBezTo>
                  <a:cubicBezTo>
                    <a:pt x="3370" y="4886"/>
                    <a:pt x="3337" y="4878"/>
                    <a:pt x="3309" y="4862"/>
                  </a:cubicBezTo>
                  <a:cubicBezTo>
                    <a:pt x="3220" y="4810"/>
                    <a:pt x="3198" y="4697"/>
                    <a:pt x="3242" y="4609"/>
                  </a:cubicBezTo>
                  <a:cubicBezTo>
                    <a:pt x="3348" y="4400"/>
                    <a:pt x="3393" y="4165"/>
                    <a:pt x="3372" y="3933"/>
                  </a:cubicBezTo>
                  <a:cubicBezTo>
                    <a:pt x="3367" y="3882"/>
                    <a:pt x="3360" y="3831"/>
                    <a:pt x="3348" y="3782"/>
                  </a:cubicBezTo>
                  <a:cubicBezTo>
                    <a:pt x="3342" y="3754"/>
                    <a:pt x="3334" y="3725"/>
                    <a:pt x="3326" y="3697"/>
                  </a:cubicBezTo>
                  <a:cubicBezTo>
                    <a:pt x="3322" y="3684"/>
                    <a:pt x="3317" y="3671"/>
                    <a:pt x="3314" y="3659"/>
                  </a:cubicBezTo>
                  <a:cubicBezTo>
                    <a:pt x="3308" y="3646"/>
                    <a:pt x="3305" y="3639"/>
                    <a:pt x="3305" y="3639"/>
                  </a:cubicBezTo>
                  <a:lnTo>
                    <a:pt x="3305" y="3639"/>
                  </a:lnTo>
                  <a:cubicBezTo>
                    <a:pt x="3305" y="3639"/>
                    <a:pt x="3307" y="3641"/>
                    <a:pt x="3309" y="3646"/>
                  </a:cubicBezTo>
                  <a:cubicBezTo>
                    <a:pt x="3299" y="3621"/>
                    <a:pt x="3287" y="3597"/>
                    <a:pt x="3272" y="3575"/>
                  </a:cubicBezTo>
                  <a:cubicBezTo>
                    <a:pt x="3267" y="3563"/>
                    <a:pt x="3259" y="3553"/>
                    <a:pt x="3253" y="3542"/>
                  </a:cubicBezTo>
                  <a:lnTo>
                    <a:pt x="3253" y="3542"/>
                  </a:lnTo>
                  <a:cubicBezTo>
                    <a:pt x="3256" y="3545"/>
                    <a:pt x="3257" y="3547"/>
                    <a:pt x="3257" y="3547"/>
                  </a:cubicBezTo>
                  <a:cubicBezTo>
                    <a:pt x="3257" y="3547"/>
                    <a:pt x="3256" y="3544"/>
                    <a:pt x="3252" y="3540"/>
                  </a:cubicBezTo>
                  <a:lnTo>
                    <a:pt x="3252" y="3540"/>
                  </a:lnTo>
                  <a:cubicBezTo>
                    <a:pt x="3252" y="3541"/>
                    <a:pt x="3253" y="3542"/>
                    <a:pt x="3253" y="3542"/>
                  </a:cubicBezTo>
                  <a:lnTo>
                    <a:pt x="3253" y="3542"/>
                  </a:lnTo>
                  <a:cubicBezTo>
                    <a:pt x="3251" y="3540"/>
                    <a:pt x="3248" y="3537"/>
                    <a:pt x="3244" y="3532"/>
                  </a:cubicBezTo>
                  <a:cubicBezTo>
                    <a:pt x="3208" y="3489"/>
                    <a:pt x="3196" y="3483"/>
                    <a:pt x="3141" y="3458"/>
                  </a:cubicBezTo>
                  <a:cubicBezTo>
                    <a:pt x="3049" y="3418"/>
                    <a:pt x="3029" y="3284"/>
                    <a:pt x="3075" y="3205"/>
                  </a:cubicBezTo>
                  <a:cubicBezTo>
                    <a:pt x="3110" y="3143"/>
                    <a:pt x="3168" y="3117"/>
                    <a:pt x="3230" y="3117"/>
                  </a:cubicBezTo>
                  <a:close/>
                  <a:moveTo>
                    <a:pt x="8302" y="3117"/>
                  </a:moveTo>
                  <a:cubicBezTo>
                    <a:pt x="8334" y="3117"/>
                    <a:pt x="8368" y="3124"/>
                    <a:pt x="8399" y="3138"/>
                  </a:cubicBezTo>
                  <a:cubicBezTo>
                    <a:pt x="8683" y="3263"/>
                    <a:pt x="8778" y="3607"/>
                    <a:pt x="8809" y="3885"/>
                  </a:cubicBezTo>
                  <a:cubicBezTo>
                    <a:pt x="8844" y="4199"/>
                    <a:pt x="8776" y="4517"/>
                    <a:pt x="8635" y="4795"/>
                  </a:cubicBezTo>
                  <a:cubicBezTo>
                    <a:pt x="8605" y="4855"/>
                    <a:pt x="8540" y="4886"/>
                    <a:pt x="8475" y="4886"/>
                  </a:cubicBezTo>
                  <a:cubicBezTo>
                    <a:pt x="8442" y="4886"/>
                    <a:pt x="8410" y="4878"/>
                    <a:pt x="8382" y="4862"/>
                  </a:cubicBezTo>
                  <a:cubicBezTo>
                    <a:pt x="8292" y="4810"/>
                    <a:pt x="8270" y="4697"/>
                    <a:pt x="8316" y="4609"/>
                  </a:cubicBezTo>
                  <a:cubicBezTo>
                    <a:pt x="8420" y="4400"/>
                    <a:pt x="8464" y="4165"/>
                    <a:pt x="8444" y="3933"/>
                  </a:cubicBezTo>
                  <a:cubicBezTo>
                    <a:pt x="8439" y="3882"/>
                    <a:pt x="8431" y="3831"/>
                    <a:pt x="8420" y="3782"/>
                  </a:cubicBezTo>
                  <a:cubicBezTo>
                    <a:pt x="8414" y="3754"/>
                    <a:pt x="8406" y="3725"/>
                    <a:pt x="8398" y="3697"/>
                  </a:cubicBezTo>
                  <a:cubicBezTo>
                    <a:pt x="8393" y="3684"/>
                    <a:pt x="8390" y="3671"/>
                    <a:pt x="8385" y="3659"/>
                  </a:cubicBezTo>
                  <a:cubicBezTo>
                    <a:pt x="8379" y="3646"/>
                    <a:pt x="8377" y="3639"/>
                    <a:pt x="8377" y="3639"/>
                  </a:cubicBezTo>
                  <a:lnTo>
                    <a:pt x="8377" y="3639"/>
                  </a:lnTo>
                  <a:cubicBezTo>
                    <a:pt x="8378" y="3639"/>
                    <a:pt x="8379" y="3641"/>
                    <a:pt x="8380" y="3646"/>
                  </a:cubicBezTo>
                  <a:lnTo>
                    <a:pt x="8380" y="3646"/>
                  </a:lnTo>
                  <a:cubicBezTo>
                    <a:pt x="8371" y="3621"/>
                    <a:pt x="8358" y="3597"/>
                    <a:pt x="8344" y="3575"/>
                  </a:cubicBezTo>
                  <a:cubicBezTo>
                    <a:pt x="8338" y="3563"/>
                    <a:pt x="8331" y="3553"/>
                    <a:pt x="8325" y="3542"/>
                  </a:cubicBezTo>
                  <a:lnTo>
                    <a:pt x="8325" y="3542"/>
                  </a:lnTo>
                  <a:cubicBezTo>
                    <a:pt x="8327" y="3545"/>
                    <a:pt x="8329" y="3547"/>
                    <a:pt x="8329" y="3547"/>
                  </a:cubicBezTo>
                  <a:cubicBezTo>
                    <a:pt x="8329" y="3547"/>
                    <a:pt x="8327" y="3544"/>
                    <a:pt x="8323" y="3540"/>
                  </a:cubicBezTo>
                  <a:lnTo>
                    <a:pt x="8323" y="3540"/>
                  </a:lnTo>
                  <a:cubicBezTo>
                    <a:pt x="8324" y="3541"/>
                    <a:pt x="8324" y="3542"/>
                    <a:pt x="8325" y="3542"/>
                  </a:cubicBezTo>
                  <a:lnTo>
                    <a:pt x="8325" y="3542"/>
                  </a:lnTo>
                  <a:cubicBezTo>
                    <a:pt x="8323" y="3540"/>
                    <a:pt x="8319" y="3537"/>
                    <a:pt x="8316" y="3532"/>
                  </a:cubicBezTo>
                  <a:cubicBezTo>
                    <a:pt x="8279" y="3489"/>
                    <a:pt x="8268" y="3483"/>
                    <a:pt x="8213" y="3458"/>
                  </a:cubicBezTo>
                  <a:cubicBezTo>
                    <a:pt x="8121" y="3418"/>
                    <a:pt x="8100" y="3284"/>
                    <a:pt x="8146" y="3205"/>
                  </a:cubicBezTo>
                  <a:cubicBezTo>
                    <a:pt x="8182" y="3143"/>
                    <a:pt x="8240" y="3117"/>
                    <a:pt x="8302" y="3117"/>
                  </a:cubicBezTo>
                  <a:close/>
                  <a:moveTo>
                    <a:pt x="13404" y="3117"/>
                  </a:moveTo>
                  <a:cubicBezTo>
                    <a:pt x="13437" y="3117"/>
                    <a:pt x="13470" y="3124"/>
                    <a:pt x="13501" y="3138"/>
                  </a:cubicBezTo>
                  <a:cubicBezTo>
                    <a:pt x="13786" y="3263"/>
                    <a:pt x="13881" y="3607"/>
                    <a:pt x="13913" y="3885"/>
                  </a:cubicBezTo>
                  <a:lnTo>
                    <a:pt x="13911" y="3885"/>
                  </a:lnTo>
                  <a:cubicBezTo>
                    <a:pt x="13947" y="4199"/>
                    <a:pt x="13879" y="4517"/>
                    <a:pt x="13737" y="4795"/>
                  </a:cubicBezTo>
                  <a:cubicBezTo>
                    <a:pt x="13707" y="4855"/>
                    <a:pt x="13641" y="4886"/>
                    <a:pt x="13577" y="4886"/>
                  </a:cubicBezTo>
                  <a:cubicBezTo>
                    <a:pt x="13544" y="4886"/>
                    <a:pt x="13511" y="4878"/>
                    <a:pt x="13484" y="4862"/>
                  </a:cubicBezTo>
                  <a:cubicBezTo>
                    <a:pt x="13393" y="4810"/>
                    <a:pt x="13371" y="4697"/>
                    <a:pt x="13417" y="4609"/>
                  </a:cubicBezTo>
                  <a:cubicBezTo>
                    <a:pt x="13522" y="4400"/>
                    <a:pt x="13568" y="4165"/>
                    <a:pt x="13545" y="3933"/>
                  </a:cubicBezTo>
                  <a:cubicBezTo>
                    <a:pt x="13542" y="3882"/>
                    <a:pt x="13534" y="3831"/>
                    <a:pt x="13522" y="3782"/>
                  </a:cubicBezTo>
                  <a:cubicBezTo>
                    <a:pt x="13515" y="3754"/>
                    <a:pt x="13509" y="3725"/>
                    <a:pt x="13500" y="3697"/>
                  </a:cubicBezTo>
                  <a:cubicBezTo>
                    <a:pt x="13496" y="3684"/>
                    <a:pt x="13492" y="3671"/>
                    <a:pt x="13487" y="3659"/>
                  </a:cubicBezTo>
                  <a:cubicBezTo>
                    <a:pt x="13482" y="3646"/>
                    <a:pt x="13479" y="3639"/>
                    <a:pt x="13480" y="3639"/>
                  </a:cubicBezTo>
                  <a:lnTo>
                    <a:pt x="13480" y="3639"/>
                  </a:lnTo>
                  <a:cubicBezTo>
                    <a:pt x="13480" y="3639"/>
                    <a:pt x="13481" y="3641"/>
                    <a:pt x="13484" y="3646"/>
                  </a:cubicBezTo>
                  <a:cubicBezTo>
                    <a:pt x="13473" y="3621"/>
                    <a:pt x="13460" y="3597"/>
                    <a:pt x="13447" y="3575"/>
                  </a:cubicBezTo>
                  <a:cubicBezTo>
                    <a:pt x="13440" y="3562"/>
                    <a:pt x="13433" y="3552"/>
                    <a:pt x="13426" y="3541"/>
                  </a:cubicBezTo>
                  <a:lnTo>
                    <a:pt x="13426" y="3541"/>
                  </a:lnTo>
                  <a:cubicBezTo>
                    <a:pt x="13426" y="3541"/>
                    <a:pt x="13426" y="3541"/>
                    <a:pt x="13427" y="3542"/>
                  </a:cubicBezTo>
                  <a:lnTo>
                    <a:pt x="13427" y="3542"/>
                  </a:lnTo>
                  <a:cubicBezTo>
                    <a:pt x="13426" y="3541"/>
                    <a:pt x="13426" y="3541"/>
                    <a:pt x="13425" y="3540"/>
                  </a:cubicBezTo>
                  <a:lnTo>
                    <a:pt x="13425" y="3540"/>
                  </a:lnTo>
                  <a:cubicBezTo>
                    <a:pt x="13425" y="3540"/>
                    <a:pt x="13425" y="3540"/>
                    <a:pt x="13426" y="3541"/>
                  </a:cubicBezTo>
                  <a:lnTo>
                    <a:pt x="13426" y="3541"/>
                  </a:lnTo>
                  <a:cubicBezTo>
                    <a:pt x="13423" y="3538"/>
                    <a:pt x="13421" y="3536"/>
                    <a:pt x="13417" y="3532"/>
                  </a:cubicBezTo>
                  <a:cubicBezTo>
                    <a:pt x="13382" y="3489"/>
                    <a:pt x="13371" y="3483"/>
                    <a:pt x="13314" y="3458"/>
                  </a:cubicBezTo>
                  <a:cubicBezTo>
                    <a:pt x="13223" y="3418"/>
                    <a:pt x="13202" y="3284"/>
                    <a:pt x="13248" y="3205"/>
                  </a:cubicBezTo>
                  <a:cubicBezTo>
                    <a:pt x="13284" y="3143"/>
                    <a:pt x="13343" y="3117"/>
                    <a:pt x="13404" y="3117"/>
                  </a:cubicBezTo>
                  <a:close/>
                  <a:moveTo>
                    <a:pt x="18476" y="3117"/>
                  </a:moveTo>
                  <a:cubicBezTo>
                    <a:pt x="18508" y="3117"/>
                    <a:pt x="18541" y="3124"/>
                    <a:pt x="18573" y="3138"/>
                  </a:cubicBezTo>
                  <a:cubicBezTo>
                    <a:pt x="18858" y="3263"/>
                    <a:pt x="18953" y="3607"/>
                    <a:pt x="18984" y="3885"/>
                  </a:cubicBezTo>
                  <a:cubicBezTo>
                    <a:pt x="19019" y="4199"/>
                    <a:pt x="18951" y="4517"/>
                    <a:pt x="18809" y="4795"/>
                  </a:cubicBezTo>
                  <a:cubicBezTo>
                    <a:pt x="18778" y="4855"/>
                    <a:pt x="18713" y="4886"/>
                    <a:pt x="18648" y="4886"/>
                  </a:cubicBezTo>
                  <a:cubicBezTo>
                    <a:pt x="18616" y="4886"/>
                    <a:pt x="18583" y="4878"/>
                    <a:pt x="18555" y="4862"/>
                  </a:cubicBezTo>
                  <a:cubicBezTo>
                    <a:pt x="18465" y="4810"/>
                    <a:pt x="18443" y="4697"/>
                    <a:pt x="18489" y="4609"/>
                  </a:cubicBezTo>
                  <a:cubicBezTo>
                    <a:pt x="18593" y="4400"/>
                    <a:pt x="18639" y="4165"/>
                    <a:pt x="18617" y="3933"/>
                  </a:cubicBezTo>
                  <a:cubicBezTo>
                    <a:pt x="18614" y="3882"/>
                    <a:pt x="18606" y="3831"/>
                    <a:pt x="18593" y="3782"/>
                  </a:cubicBezTo>
                  <a:cubicBezTo>
                    <a:pt x="18587" y="3754"/>
                    <a:pt x="18581" y="3725"/>
                    <a:pt x="18571" y="3697"/>
                  </a:cubicBezTo>
                  <a:cubicBezTo>
                    <a:pt x="18568" y="3684"/>
                    <a:pt x="18563" y="3671"/>
                    <a:pt x="18558" y="3659"/>
                  </a:cubicBezTo>
                  <a:cubicBezTo>
                    <a:pt x="18553" y="3646"/>
                    <a:pt x="18551" y="3639"/>
                    <a:pt x="18551" y="3639"/>
                  </a:cubicBezTo>
                  <a:lnTo>
                    <a:pt x="18551" y="3639"/>
                  </a:lnTo>
                  <a:cubicBezTo>
                    <a:pt x="18552" y="3639"/>
                    <a:pt x="18553" y="3641"/>
                    <a:pt x="18555" y="3646"/>
                  </a:cubicBezTo>
                  <a:cubicBezTo>
                    <a:pt x="18544" y="3621"/>
                    <a:pt x="18532" y="3597"/>
                    <a:pt x="18519" y="3575"/>
                  </a:cubicBezTo>
                  <a:cubicBezTo>
                    <a:pt x="18511" y="3562"/>
                    <a:pt x="18505" y="3551"/>
                    <a:pt x="18497" y="3540"/>
                  </a:cubicBezTo>
                  <a:lnTo>
                    <a:pt x="18497" y="3540"/>
                  </a:lnTo>
                  <a:cubicBezTo>
                    <a:pt x="18500" y="3544"/>
                    <a:pt x="18503" y="3547"/>
                    <a:pt x="18503" y="3547"/>
                  </a:cubicBezTo>
                  <a:cubicBezTo>
                    <a:pt x="18503" y="3547"/>
                    <a:pt x="18499" y="3542"/>
                    <a:pt x="18490" y="3532"/>
                  </a:cubicBezTo>
                  <a:cubicBezTo>
                    <a:pt x="18454" y="3489"/>
                    <a:pt x="18443" y="3483"/>
                    <a:pt x="18386" y="3458"/>
                  </a:cubicBezTo>
                  <a:cubicBezTo>
                    <a:pt x="18294" y="3418"/>
                    <a:pt x="18274" y="3284"/>
                    <a:pt x="18319" y="3205"/>
                  </a:cubicBezTo>
                  <a:cubicBezTo>
                    <a:pt x="18356" y="3143"/>
                    <a:pt x="18414" y="3117"/>
                    <a:pt x="18476" y="3117"/>
                  </a:cubicBezTo>
                  <a:close/>
                  <a:moveTo>
                    <a:pt x="23578" y="3117"/>
                  </a:moveTo>
                  <a:cubicBezTo>
                    <a:pt x="23611" y="3117"/>
                    <a:pt x="23644" y="3124"/>
                    <a:pt x="23676" y="3138"/>
                  </a:cubicBezTo>
                  <a:cubicBezTo>
                    <a:pt x="23961" y="3263"/>
                    <a:pt x="24054" y="3607"/>
                    <a:pt x="24086" y="3885"/>
                  </a:cubicBezTo>
                  <a:cubicBezTo>
                    <a:pt x="24122" y="4199"/>
                    <a:pt x="24054" y="4517"/>
                    <a:pt x="23912" y="4795"/>
                  </a:cubicBezTo>
                  <a:cubicBezTo>
                    <a:pt x="23881" y="4855"/>
                    <a:pt x="23816" y="4886"/>
                    <a:pt x="23752" y="4886"/>
                  </a:cubicBezTo>
                  <a:cubicBezTo>
                    <a:pt x="23719" y="4886"/>
                    <a:pt x="23686" y="4878"/>
                    <a:pt x="23659" y="4862"/>
                  </a:cubicBezTo>
                  <a:cubicBezTo>
                    <a:pt x="23568" y="4810"/>
                    <a:pt x="23546" y="4697"/>
                    <a:pt x="23592" y="4609"/>
                  </a:cubicBezTo>
                  <a:cubicBezTo>
                    <a:pt x="23697" y="4400"/>
                    <a:pt x="23741" y="4165"/>
                    <a:pt x="23720" y="3933"/>
                  </a:cubicBezTo>
                  <a:cubicBezTo>
                    <a:pt x="23717" y="3882"/>
                    <a:pt x="23708" y="3831"/>
                    <a:pt x="23697" y="3782"/>
                  </a:cubicBezTo>
                  <a:cubicBezTo>
                    <a:pt x="23690" y="3754"/>
                    <a:pt x="23682" y="3725"/>
                    <a:pt x="23674" y="3697"/>
                  </a:cubicBezTo>
                  <a:cubicBezTo>
                    <a:pt x="23670" y="3684"/>
                    <a:pt x="23666" y="3671"/>
                    <a:pt x="23662" y="3659"/>
                  </a:cubicBezTo>
                  <a:cubicBezTo>
                    <a:pt x="23656" y="3646"/>
                    <a:pt x="23653" y="3639"/>
                    <a:pt x="23654" y="3639"/>
                  </a:cubicBezTo>
                  <a:lnTo>
                    <a:pt x="23654" y="3639"/>
                  </a:lnTo>
                  <a:cubicBezTo>
                    <a:pt x="23655" y="3639"/>
                    <a:pt x="23656" y="3641"/>
                    <a:pt x="23659" y="3646"/>
                  </a:cubicBezTo>
                  <a:cubicBezTo>
                    <a:pt x="23647" y="3621"/>
                    <a:pt x="23635" y="3597"/>
                    <a:pt x="23621" y="3575"/>
                  </a:cubicBezTo>
                  <a:cubicBezTo>
                    <a:pt x="23615" y="3563"/>
                    <a:pt x="23607" y="3553"/>
                    <a:pt x="23601" y="3542"/>
                  </a:cubicBezTo>
                  <a:lnTo>
                    <a:pt x="23601" y="3542"/>
                  </a:lnTo>
                  <a:cubicBezTo>
                    <a:pt x="23604" y="3545"/>
                    <a:pt x="23605" y="3547"/>
                    <a:pt x="23605" y="3547"/>
                  </a:cubicBezTo>
                  <a:cubicBezTo>
                    <a:pt x="23606" y="3547"/>
                    <a:pt x="23604" y="3544"/>
                    <a:pt x="23600" y="3540"/>
                  </a:cubicBezTo>
                  <a:lnTo>
                    <a:pt x="23600" y="3540"/>
                  </a:lnTo>
                  <a:cubicBezTo>
                    <a:pt x="23600" y="3541"/>
                    <a:pt x="23601" y="3542"/>
                    <a:pt x="23601" y="3542"/>
                  </a:cubicBezTo>
                  <a:lnTo>
                    <a:pt x="23601" y="3542"/>
                  </a:lnTo>
                  <a:cubicBezTo>
                    <a:pt x="23599" y="3540"/>
                    <a:pt x="23596" y="3537"/>
                    <a:pt x="23592" y="3532"/>
                  </a:cubicBezTo>
                  <a:cubicBezTo>
                    <a:pt x="23556" y="3489"/>
                    <a:pt x="23546" y="3483"/>
                    <a:pt x="23489" y="3458"/>
                  </a:cubicBezTo>
                  <a:cubicBezTo>
                    <a:pt x="23397" y="3418"/>
                    <a:pt x="23377" y="3284"/>
                    <a:pt x="23423" y="3205"/>
                  </a:cubicBezTo>
                  <a:cubicBezTo>
                    <a:pt x="23459" y="3143"/>
                    <a:pt x="23517" y="3117"/>
                    <a:pt x="23578" y="3117"/>
                  </a:cubicBezTo>
                  <a:close/>
                  <a:moveTo>
                    <a:pt x="19553" y="3783"/>
                  </a:moveTo>
                  <a:cubicBezTo>
                    <a:pt x="19571" y="3783"/>
                    <a:pt x="19590" y="3786"/>
                    <a:pt x="19609" y="3792"/>
                  </a:cubicBezTo>
                  <a:cubicBezTo>
                    <a:pt x="19981" y="3904"/>
                    <a:pt x="20257" y="4218"/>
                    <a:pt x="20323" y="4601"/>
                  </a:cubicBezTo>
                  <a:cubicBezTo>
                    <a:pt x="20388" y="5006"/>
                    <a:pt x="20220" y="5422"/>
                    <a:pt x="19905" y="5680"/>
                  </a:cubicBezTo>
                  <a:lnTo>
                    <a:pt x="19905" y="5677"/>
                  </a:lnTo>
                  <a:cubicBezTo>
                    <a:pt x="19865" y="5710"/>
                    <a:pt x="19816" y="5730"/>
                    <a:pt x="19767" y="5730"/>
                  </a:cubicBezTo>
                  <a:cubicBezTo>
                    <a:pt x="19723" y="5730"/>
                    <a:pt x="19680" y="5714"/>
                    <a:pt x="19643" y="5677"/>
                  </a:cubicBezTo>
                  <a:cubicBezTo>
                    <a:pt x="19578" y="5612"/>
                    <a:pt x="19565" y="5479"/>
                    <a:pt x="19643" y="5416"/>
                  </a:cubicBezTo>
                  <a:cubicBezTo>
                    <a:pt x="19861" y="5237"/>
                    <a:pt x="20004" y="4958"/>
                    <a:pt x="19964" y="4685"/>
                  </a:cubicBezTo>
                  <a:cubicBezTo>
                    <a:pt x="19929" y="4441"/>
                    <a:pt x="19747" y="4218"/>
                    <a:pt x="19510" y="4148"/>
                  </a:cubicBezTo>
                  <a:cubicBezTo>
                    <a:pt x="19301" y="4087"/>
                    <a:pt x="19365" y="3783"/>
                    <a:pt x="19553" y="3783"/>
                  </a:cubicBezTo>
                  <a:close/>
                  <a:moveTo>
                    <a:pt x="9378" y="3785"/>
                  </a:moveTo>
                  <a:cubicBezTo>
                    <a:pt x="9396" y="3785"/>
                    <a:pt x="9415" y="3787"/>
                    <a:pt x="9435" y="3793"/>
                  </a:cubicBezTo>
                  <a:cubicBezTo>
                    <a:pt x="9807" y="3906"/>
                    <a:pt x="10084" y="4219"/>
                    <a:pt x="10149" y="4602"/>
                  </a:cubicBezTo>
                  <a:cubicBezTo>
                    <a:pt x="10213" y="5006"/>
                    <a:pt x="10046" y="5422"/>
                    <a:pt x="9731" y="5680"/>
                  </a:cubicBezTo>
                  <a:lnTo>
                    <a:pt x="9731" y="5679"/>
                  </a:lnTo>
                  <a:cubicBezTo>
                    <a:pt x="9690" y="5712"/>
                    <a:pt x="9641" y="5731"/>
                    <a:pt x="9593" y="5731"/>
                  </a:cubicBezTo>
                  <a:cubicBezTo>
                    <a:pt x="9549" y="5731"/>
                    <a:pt x="9506" y="5715"/>
                    <a:pt x="9469" y="5679"/>
                  </a:cubicBezTo>
                  <a:cubicBezTo>
                    <a:pt x="9403" y="5614"/>
                    <a:pt x="9392" y="5481"/>
                    <a:pt x="9469" y="5417"/>
                  </a:cubicBezTo>
                  <a:cubicBezTo>
                    <a:pt x="9686" y="5239"/>
                    <a:pt x="9829" y="4960"/>
                    <a:pt x="9789" y="4686"/>
                  </a:cubicBezTo>
                  <a:cubicBezTo>
                    <a:pt x="9754" y="4442"/>
                    <a:pt x="9574" y="4218"/>
                    <a:pt x="9337" y="4149"/>
                  </a:cubicBezTo>
                  <a:cubicBezTo>
                    <a:pt x="9127" y="4087"/>
                    <a:pt x="9191" y="3785"/>
                    <a:pt x="9378" y="3785"/>
                  </a:cubicBezTo>
                  <a:close/>
                  <a:moveTo>
                    <a:pt x="14482" y="3783"/>
                  </a:moveTo>
                  <a:cubicBezTo>
                    <a:pt x="14499" y="3783"/>
                    <a:pt x="14518" y="3786"/>
                    <a:pt x="14538" y="3792"/>
                  </a:cubicBezTo>
                  <a:cubicBezTo>
                    <a:pt x="14910" y="3906"/>
                    <a:pt x="15185" y="4219"/>
                    <a:pt x="15252" y="4602"/>
                  </a:cubicBezTo>
                  <a:cubicBezTo>
                    <a:pt x="15315" y="5006"/>
                    <a:pt x="15149" y="5422"/>
                    <a:pt x="14834" y="5680"/>
                  </a:cubicBezTo>
                  <a:lnTo>
                    <a:pt x="14834" y="5679"/>
                  </a:lnTo>
                  <a:cubicBezTo>
                    <a:pt x="14793" y="5712"/>
                    <a:pt x="14745" y="5731"/>
                    <a:pt x="14696" y="5731"/>
                  </a:cubicBezTo>
                  <a:cubicBezTo>
                    <a:pt x="14652" y="5731"/>
                    <a:pt x="14608" y="5715"/>
                    <a:pt x="14571" y="5679"/>
                  </a:cubicBezTo>
                  <a:cubicBezTo>
                    <a:pt x="14506" y="5612"/>
                    <a:pt x="14494" y="5481"/>
                    <a:pt x="14571" y="5416"/>
                  </a:cubicBezTo>
                  <a:cubicBezTo>
                    <a:pt x="14790" y="5239"/>
                    <a:pt x="14932" y="4960"/>
                    <a:pt x="14892" y="4686"/>
                  </a:cubicBezTo>
                  <a:cubicBezTo>
                    <a:pt x="14858" y="4441"/>
                    <a:pt x="14676" y="4218"/>
                    <a:pt x="14438" y="4148"/>
                  </a:cubicBezTo>
                  <a:cubicBezTo>
                    <a:pt x="14230" y="4087"/>
                    <a:pt x="14294" y="3783"/>
                    <a:pt x="14482" y="3783"/>
                  </a:cubicBezTo>
                  <a:close/>
                  <a:moveTo>
                    <a:pt x="4307" y="3785"/>
                  </a:moveTo>
                  <a:cubicBezTo>
                    <a:pt x="4324" y="3785"/>
                    <a:pt x="4343" y="3787"/>
                    <a:pt x="4363" y="3793"/>
                  </a:cubicBezTo>
                  <a:cubicBezTo>
                    <a:pt x="4735" y="3907"/>
                    <a:pt x="5010" y="4219"/>
                    <a:pt x="5077" y="4604"/>
                  </a:cubicBezTo>
                  <a:cubicBezTo>
                    <a:pt x="5142" y="5006"/>
                    <a:pt x="4974" y="5422"/>
                    <a:pt x="4659" y="5680"/>
                  </a:cubicBezTo>
                  <a:cubicBezTo>
                    <a:pt x="4619" y="5713"/>
                    <a:pt x="4570" y="5732"/>
                    <a:pt x="4521" y="5732"/>
                  </a:cubicBezTo>
                  <a:cubicBezTo>
                    <a:pt x="4477" y="5732"/>
                    <a:pt x="4433" y="5716"/>
                    <a:pt x="4396" y="5680"/>
                  </a:cubicBezTo>
                  <a:cubicBezTo>
                    <a:pt x="4331" y="5614"/>
                    <a:pt x="4319" y="5482"/>
                    <a:pt x="4396" y="5417"/>
                  </a:cubicBezTo>
                  <a:cubicBezTo>
                    <a:pt x="4615" y="5240"/>
                    <a:pt x="4757" y="4960"/>
                    <a:pt x="4718" y="4688"/>
                  </a:cubicBezTo>
                  <a:cubicBezTo>
                    <a:pt x="4683" y="4442"/>
                    <a:pt x="4502" y="4219"/>
                    <a:pt x="4265" y="4149"/>
                  </a:cubicBezTo>
                  <a:cubicBezTo>
                    <a:pt x="4055" y="4089"/>
                    <a:pt x="4119" y="3785"/>
                    <a:pt x="4307" y="3785"/>
                  </a:cubicBezTo>
                  <a:close/>
                  <a:moveTo>
                    <a:pt x="22699" y="4192"/>
                  </a:moveTo>
                  <a:cubicBezTo>
                    <a:pt x="22939" y="4192"/>
                    <a:pt x="23152" y="4326"/>
                    <a:pt x="23296" y="4526"/>
                  </a:cubicBezTo>
                  <a:cubicBezTo>
                    <a:pt x="23375" y="4634"/>
                    <a:pt x="23423" y="4760"/>
                    <a:pt x="23435" y="4893"/>
                  </a:cubicBezTo>
                  <a:cubicBezTo>
                    <a:pt x="23443" y="5028"/>
                    <a:pt x="23383" y="5142"/>
                    <a:pt x="23342" y="5265"/>
                  </a:cubicBezTo>
                  <a:cubicBezTo>
                    <a:pt x="23312" y="5359"/>
                    <a:pt x="23285" y="5474"/>
                    <a:pt x="23345" y="5563"/>
                  </a:cubicBezTo>
                  <a:cubicBezTo>
                    <a:pt x="23375" y="5609"/>
                    <a:pt x="23440" y="5642"/>
                    <a:pt x="23508" y="5656"/>
                  </a:cubicBezTo>
                  <a:cubicBezTo>
                    <a:pt x="23530" y="5661"/>
                    <a:pt x="23552" y="5663"/>
                    <a:pt x="23575" y="5663"/>
                  </a:cubicBezTo>
                  <a:cubicBezTo>
                    <a:pt x="23625" y="5663"/>
                    <a:pt x="23676" y="5652"/>
                    <a:pt x="23722" y="5629"/>
                  </a:cubicBezTo>
                  <a:cubicBezTo>
                    <a:pt x="23807" y="5587"/>
                    <a:pt x="23880" y="5522"/>
                    <a:pt x="23936" y="5444"/>
                  </a:cubicBezTo>
                  <a:cubicBezTo>
                    <a:pt x="24076" y="5251"/>
                    <a:pt x="24149" y="5004"/>
                    <a:pt x="24171" y="4767"/>
                  </a:cubicBezTo>
                  <a:cubicBezTo>
                    <a:pt x="24179" y="4667"/>
                    <a:pt x="24249" y="4582"/>
                    <a:pt x="24357" y="4582"/>
                  </a:cubicBezTo>
                  <a:cubicBezTo>
                    <a:pt x="24450" y="4585"/>
                    <a:pt x="24550" y="4670"/>
                    <a:pt x="24540" y="4770"/>
                  </a:cubicBezTo>
                  <a:lnTo>
                    <a:pt x="24542" y="4767"/>
                  </a:lnTo>
                  <a:lnTo>
                    <a:pt x="24542" y="4767"/>
                  </a:lnTo>
                  <a:cubicBezTo>
                    <a:pt x="24513" y="5082"/>
                    <a:pt x="24425" y="5408"/>
                    <a:pt x="24232" y="5663"/>
                  </a:cubicBezTo>
                  <a:cubicBezTo>
                    <a:pt x="24075" y="5872"/>
                    <a:pt x="23850" y="6028"/>
                    <a:pt x="23583" y="6032"/>
                  </a:cubicBezTo>
                  <a:cubicBezTo>
                    <a:pt x="23579" y="6032"/>
                    <a:pt x="23576" y="6032"/>
                    <a:pt x="23573" y="6032"/>
                  </a:cubicBezTo>
                  <a:cubicBezTo>
                    <a:pt x="23343" y="6032"/>
                    <a:pt x="23100" y="5916"/>
                    <a:pt x="22998" y="5701"/>
                  </a:cubicBezTo>
                  <a:cubicBezTo>
                    <a:pt x="22930" y="5555"/>
                    <a:pt x="22929" y="5394"/>
                    <a:pt x="22965" y="5239"/>
                  </a:cubicBezTo>
                  <a:cubicBezTo>
                    <a:pt x="22991" y="5131"/>
                    <a:pt x="23084" y="5001"/>
                    <a:pt x="23065" y="4890"/>
                  </a:cubicBezTo>
                  <a:cubicBezTo>
                    <a:pt x="23036" y="4735"/>
                    <a:pt x="22872" y="4558"/>
                    <a:pt x="22706" y="4558"/>
                  </a:cubicBezTo>
                  <a:cubicBezTo>
                    <a:pt x="22691" y="4558"/>
                    <a:pt x="22676" y="4560"/>
                    <a:pt x="22661" y="4563"/>
                  </a:cubicBezTo>
                  <a:cubicBezTo>
                    <a:pt x="22646" y="4566"/>
                    <a:pt x="22631" y="4567"/>
                    <a:pt x="22616" y="4567"/>
                  </a:cubicBezTo>
                  <a:cubicBezTo>
                    <a:pt x="22534" y="4567"/>
                    <a:pt x="22458" y="4520"/>
                    <a:pt x="22435" y="4434"/>
                  </a:cubicBezTo>
                  <a:cubicBezTo>
                    <a:pt x="22410" y="4341"/>
                    <a:pt x="22465" y="4227"/>
                    <a:pt x="22563" y="4206"/>
                  </a:cubicBezTo>
                  <a:cubicBezTo>
                    <a:pt x="22609" y="4197"/>
                    <a:pt x="22655" y="4192"/>
                    <a:pt x="22699" y="4192"/>
                  </a:cubicBezTo>
                  <a:close/>
                  <a:moveTo>
                    <a:pt x="17594" y="4193"/>
                  </a:moveTo>
                  <a:cubicBezTo>
                    <a:pt x="17835" y="4193"/>
                    <a:pt x="18049" y="4327"/>
                    <a:pt x="18193" y="4526"/>
                  </a:cubicBezTo>
                  <a:cubicBezTo>
                    <a:pt x="18272" y="4634"/>
                    <a:pt x="18321" y="4760"/>
                    <a:pt x="18332" y="4893"/>
                  </a:cubicBezTo>
                  <a:cubicBezTo>
                    <a:pt x="18342" y="5028"/>
                    <a:pt x="18280" y="5142"/>
                    <a:pt x="18240" y="5265"/>
                  </a:cubicBezTo>
                  <a:cubicBezTo>
                    <a:pt x="18209" y="5359"/>
                    <a:pt x="18182" y="5474"/>
                    <a:pt x="18242" y="5563"/>
                  </a:cubicBezTo>
                  <a:cubicBezTo>
                    <a:pt x="18272" y="5609"/>
                    <a:pt x="18337" y="5642"/>
                    <a:pt x="18406" y="5656"/>
                  </a:cubicBezTo>
                  <a:cubicBezTo>
                    <a:pt x="18429" y="5661"/>
                    <a:pt x="18452" y="5664"/>
                    <a:pt x="18475" y="5664"/>
                  </a:cubicBezTo>
                  <a:cubicBezTo>
                    <a:pt x="18524" y="5664"/>
                    <a:pt x="18573" y="5652"/>
                    <a:pt x="18619" y="5629"/>
                  </a:cubicBezTo>
                  <a:cubicBezTo>
                    <a:pt x="18704" y="5587"/>
                    <a:pt x="18777" y="5523"/>
                    <a:pt x="18832" y="5446"/>
                  </a:cubicBezTo>
                  <a:cubicBezTo>
                    <a:pt x="18973" y="5253"/>
                    <a:pt x="19046" y="5004"/>
                    <a:pt x="19068" y="4768"/>
                  </a:cubicBezTo>
                  <a:cubicBezTo>
                    <a:pt x="19076" y="4669"/>
                    <a:pt x="19146" y="4583"/>
                    <a:pt x="19253" y="4583"/>
                  </a:cubicBezTo>
                  <a:cubicBezTo>
                    <a:pt x="19347" y="4583"/>
                    <a:pt x="19446" y="4669"/>
                    <a:pt x="19439" y="4768"/>
                  </a:cubicBezTo>
                  <a:cubicBezTo>
                    <a:pt x="19410" y="5085"/>
                    <a:pt x="19321" y="5409"/>
                    <a:pt x="19128" y="5666"/>
                  </a:cubicBezTo>
                  <a:lnTo>
                    <a:pt x="19128" y="5664"/>
                  </a:lnTo>
                  <a:cubicBezTo>
                    <a:pt x="18972" y="5872"/>
                    <a:pt x="18748" y="6028"/>
                    <a:pt x="18479" y="6033"/>
                  </a:cubicBezTo>
                  <a:cubicBezTo>
                    <a:pt x="18476" y="6033"/>
                    <a:pt x="18473" y="6033"/>
                    <a:pt x="18470" y="6033"/>
                  </a:cubicBezTo>
                  <a:cubicBezTo>
                    <a:pt x="18240" y="6033"/>
                    <a:pt x="17997" y="5916"/>
                    <a:pt x="17897" y="5701"/>
                  </a:cubicBezTo>
                  <a:cubicBezTo>
                    <a:pt x="17827" y="5555"/>
                    <a:pt x="17826" y="5395"/>
                    <a:pt x="17862" y="5240"/>
                  </a:cubicBezTo>
                  <a:cubicBezTo>
                    <a:pt x="17887" y="5132"/>
                    <a:pt x="17981" y="5003"/>
                    <a:pt x="17962" y="4890"/>
                  </a:cubicBezTo>
                  <a:cubicBezTo>
                    <a:pt x="17933" y="4735"/>
                    <a:pt x="17770" y="4559"/>
                    <a:pt x="17606" y="4559"/>
                  </a:cubicBezTo>
                  <a:cubicBezTo>
                    <a:pt x="17590" y="4559"/>
                    <a:pt x="17575" y="4561"/>
                    <a:pt x="17560" y="4564"/>
                  </a:cubicBezTo>
                  <a:cubicBezTo>
                    <a:pt x="17545" y="4567"/>
                    <a:pt x="17531" y="4568"/>
                    <a:pt x="17516" y="4568"/>
                  </a:cubicBezTo>
                  <a:cubicBezTo>
                    <a:pt x="17432" y="4568"/>
                    <a:pt x="17355" y="4521"/>
                    <a:pt x="17332" y="4434"/>
                  </a:cubicBezTo>
                  <a:cubicBezTo>
                    <a:pt x="17306" y="4343"/>
                    <a:pt x="17362" y="4227"/>
                    <a:pt x="17460" y="4206"/>
                  </a:cubicBezTo>
                  <a:cubicBezTo>
                    <a:pt x="17505" y="4197"/>
                    <a:pt x="17550" y="4193"/>
                    <a:pt x="17594" y="4193"/>
                  </a:cubicBezTo>
                  <a:close/>
                  <a:moveTo>
                    <a:pt x="12522" y="4193"/>
                  </a:moveTo>
                  <a:cubicBezTo>
                    <a:pt x="12763" y="4193"/>
                    <a:pt x="12977" y="4327"/>
                    <a:pt x="13121" y="4526"/>
                  </a:cubicBezTo>
                  <a:cubicBezTo>
                    <a:pt x="13200" y="4634"/>
                    <a:pt x="13248" y="4762"/>
                    <a:pt x="13261" y="4895"/>
                  </a:cubicBezTo>
                  <a:cubicBezTo>
                    <a:pt x="13268" y="5030"/>
                    <a:pt x="13208" y="5144"/>
                    <a:pt x="13167" y="5267"/>
                  </a:cubicBezTo>
                  <a:cubicBezTo>
                    <a:pt x="13137" y="5360"/>
                    <a:pt x="13110" y="5476"/>
                    <a:pt x="13169" y="5563"/>
                  </a:cubicBezTo>
                  <a:cubicBezTo>
                    <a:pt x="13200" y="5609"/>
                    <a:pt x="13264" y="5642"/>
                    <a:pt x="13333" y="5658"/>
                  </a:cubicBezTo>
                  <a:cubicBezTo>
                    <a:pt x="13355" y="5662"/>
                    <a:pt x="13378" y="5664"/>
                    <a:pt x="13400" y="5664"/>
                  </a:cubicBezTo>
                  <a:cubicBezTo>
                    <a:pt x="13450" y="5664"/>
                    <a:pt x="13501" y="5653"/>
                    <a:pt x="13547" y="5631"/>
                  </a:cubicBezTo>
                  <a:cubicBezTo>
                    <a:pt x="13632" y="5587"/>
                    <a:pt x="13705" y="5523"/>
                    <a:pt x="13759" y="5446"/>
                  </a:cubicBezTo>
                  <a:cubicBezTo>
                    <a:pt x="13902" y="5253"/>
                    <a:pt x="13974" y="5006"/>
                    <a:pt x="13995" y="4768"/>
                  </a:cubicBezTo>
                  <a:cubicBezTo>
                    <a:pt x="14004" y="4669"/>
                    <a:pt x="14073" y="4583"/>
                    <a:pt x="14180" y="4583"/>
                  </a:cubicBezTo>
                  <a:cubicBezTo>
                    <a:pt x="14275" y="4583"/>
                    <a:pt x="14375" y="4669"/>
                    <a:pt x="14365" y="4768"/>
                  </a:cubicBezTo>
                  <a:cubicBezTo>
                    <a:pt x="14338" y="5085"/>
                    <a:pt x="14250" y="5409"/>
                    <a:pt x="14057" y="5666"/>
                  </a:cubicBezTo>
                  <a:lnTo>
                    <a:pt x="14057" y="5664"/>
                  </a:lnTo>
                  <a:cubicBezTo>
                    <a:pt x="13900" y="5873"/>
                    <a:pt x="13675" y="6030"/>
                    <a:pt x="13408" y="6033"/>
                  </a:cubicBezTo>
                  <a:cubicBezTo>
                    <a:pt x="13405" y="6033"/>
                    <a:pt x="13402" y="6033"/>
                    <a:pt x="13399" y="6033"/>
                  </a:cubicBezTo>
                  <a:cubicBezTo>
                    <a:pt x="13169" y="6033"/>
                    <a:pt x="12925" y="5916"/>
                    <a:pt x="12824" y="5702"/>
                  </a:cubicBezTo>
                  <a:cubicBezTo>
                    <a:pt x="12756" y="5557"/>
                    <a:pt x="12754" y="5395"/>
                    <a:pt x="12790" y="5240"/>
                  </a:cubicBezTo>
                  <a:cubicBezTo>
                    <a:pt x="12816" y="5132"/>
                    <a:pt x="12909" y="5003"/>
                    <a:pt x="12889" y="4890"/>
                  </a:cubicBezTo>
                  <a:cubicBezTo>
                    <a:pt x="12861" y="4737"/>
                    <a:pt x="12698" y="4559"/>
                    <a:pt x="12533" y="4559"/>
                  </a:cubicBezTo>
                  <a:cubicBezTo>
                    <a:pt x="12517" y="4559"/>
                    <a:pt x="12502" y="4561"/>
                    <a:pt x="12486" y="4564"/>
                  </a:cubicBezTo>
                  <a:cubicBezTo>
                    <a:pt x="12471" y="4567"/>
                    <a:pt x="12456" y="4569"/>
                    <a:pt x="12441" y="4569"/>
                  </a:cubicBezTo>
                  <a:cubicBezTo>
                    <a:pt x="12359" y="4569"/>
                    <a:pt x="12283" y="4522"/>
                    <a:pt x="12259" y="4434"/>
                  </a:cubicBezTo>
                  <a:cubicBezTo>
                    <a:pt x="12233" y="4343"/>
                    <a:pt x="12290" y="4227"/>
                    <a:pt x="12388" y="4206"/>
                  </a:cubicBezTo>
                  <a:cubicBezTo>
                    <a:pt x="12434" y="4197"/>
                    <a:pt x="12478" y="4193"/>
                    <a:pt x="12522" y="4193"/>
                  </a:cubicBezTo>
                  <a:close/>
                  <a:moveTo>
                    <a:pt x="7420" y="4194"/>
                  </a:moveTo>
                  <a:cubicBezTo>
                    <a:pt x="7661" y="4194"/>
                    <a:pt x="7875" y="4329"/>
                    <a:pt x="8018" y="4528"/>
                  </a:cubicBezTo>
                  <a:cubicBezTo>
                    <a:pt x="8097" y="4635"/>
                    <a:pt x="8146" y="4762"/>
                    <a:pt x="8157" y="4895"/>
                  </a:cubicBezTo>
                  <a:cubicBezTo>
                    <a:pt x="8167" y="5030"/>
                    <a:pt x="8105" y="5144"/>
                    <a:pt x="8065" y="5267"/>
                  </a:cubicBezTo>
                  <a:cubicBezTo>
                    <a:pt x="8034" y="5360"/>
                    <a:pt x="8007" y="5476"/>
                    <a:pt x="8067" y="5565"/>
                  </a:cubicBezTo>
                  <a:cubicBezTo>
                    <a:pt x="8097" y="5610"/>
                    <a:pt x="8162" y="5644"/>
                    <a:pt x="8232" y="5658"/>
                  </a:cubicBezTo>
                  <a:cubicBezTo>
                    <a:pt x="8253" y="5662"/>
                    <a:pt x="8275" y="5664"/>
                    <a:pt x="8297" y="5664"/>
                  </a:cubicBezTo>
                  <a:cubicBezTo>
                    <a:pt x="8347" y="5664"/>
                    <a:pt x="8397" y="5653"/>
                    <a:pt x="8444" y="5631"/>
                  </a:cubicBezTo>
                  <a:cubicBezTo>
                    <a:pt x="8529" y="5588"/>
                    <a:pt x="8602" y="5525"/>
                    <a:pt x="8657" y="5446"/>
                  </a:cubicBezTo>
                  <a:cubicBezTo>
                    <a:pt x="8798" y="5253"/>
                    <a:pt x="8873" y="5006"/>
                    <a:pt x="8893" y="4770"/>
                  </a:cubicBezTo>
                  <a:cubicBezTo>
                    <a:pt x="8901" y="4670"/>
                    <a:pt x="8971" y="4585"/>
                    <a:pt x="9079" y="4585"/>
                  </a:cubicBezTo>
                  <a:cubicBezTo>
                    <a:pt x="9172" y="4585"/>
                    <a:pt x="9272" y="4670"/>
                    <a:pt x="9264" y="4770"/>
                  </a:cubicBezTo>
                  <a:cubicBezTo>
                    <a:pt x="9235" y="5085"/>
                    <a:pt x="9147" y="5409"/>
                    <a:pt x="8953" y="5666"/>
                  </a:cubicBezTo>
                  <a:lnTo>
                    <a:pt x="8953" y="5664"/>
                  </a:lnTo>
                  <a:cubicBezTo>
                    <a:pt x="8797" y="5873"/>
                    <a:pt x="8574" y="6030"/>
                    <a:pt x="8304" y="6035"/>
                  </a:cubicBezTo>
                  <a:cubicBezTo>
                    <a:pt x="8301" y="6035"/>
                    <a:pt x="8298" y="6035"/>
                    <a:pt x="8295" y="6035"/>
                  </a:cubicBezTo>
                  <a:cubicBezTo>
                    <a:pt x="8065" y="6035"/>
                    <a:pt x="7822" y="5918"/>
                    <a:pt x="7722" y="5702"/>
                  </a:cubicBezTo>
                  <a:cubicBezTo>
                    <a:pt x="7654" y="5557"/>
                    <a:pt x="7651" y="5395"/>
                    <a:pt x="7687" y="5242"/>
                  </a:cubicBezTo>
                  <a:cubicBezTo>
                    <a:pt x="7712" y="5134"/>
                    <a:pt x="7806" y="5004"/>
                    <a:pt x="7787" y="4892"/>
                  </a:cubicBezTo>
                  <a:cubicBezTo>
                    <a:pt x="7758" y="4737"/>
                    <a:pt x="7595" y="4561"/>
                    <a:pt x="7431" y="4561"/>
                  </a:cubicBezTo>
                  <a:cubicBezTo>
                    <a:pt x="7416" y="4561"/>
                    <a:pt x="7400" y="4563"/>
                    <a:pt x="7385" y="4566"/>
                  </a:cubicBezTo>
                  <a:cubicBezTo>
                    <a:pt x="7370" y="4569"/>
                    <a:pt x="7356" y="4570"/>
                    <a:pt x="7342" y="4570"/>
                  </a:cubicBezTo>
                  <a:cubicBezTo>
                    <a:pt x="7257" y="4570"/>
                    <a:pt x="7180" y="4523"/>
                    <a:pt x="7157" y="4436"/>
                  </a:cubicBezTo>
                  <a:cubicBezTo>
                    <a:pt x="7132" y="4344"/>
                    <a:pt x="7189" y="4229"/>
                    <a:pt x="7285" y="4208"/>
                  </a:cubicBezTo>
                  <a:cubicBezTo>
                    <a:pt x="7331" y="4198"/>
                    <a:pt x="7376" y="4194"/>
                    <a:pt x="7420" y="4194"/>
                  </a:cubicBezTo>
                  <a:close/>
                  <a:moveTo>
                    <a:pt x="2347" y="4194"/>
                  </a:moveTo>
                  <a:cubicBezTo>
                    <a:pt x="2588" y="4194"/>
                    <a:pt x="2803" y="4328"/>
                    <a:pt x="2946" y="4528"/>
                  </a:cubicBezTo>
                  <a:cubicBezTo>
                    <a:pt x="3026" y="4635"/>
                    <a:pt x="3075" y="4764"/>
                    <a:pt x="3086" y="4897"/>
                  </a:cubicBezTo>
                  <a:cubicBezTo>
                    <a:pt x="3095" y="5031"/>
                    <a:pt x="3033" y="5145"/>
                    <a:pt x="2992" y="5269"/>
                  </a:cubicBezTo>
                  <a:cubicBezTo>
                    <a:pt x="2962" y="5360"/>
                    <a:pt x="2935" y="5478"/>
                    <a:pt x="2995" y="5565"/>
                  </a:cubicBezTo>
                  <a:cubicBezTo>
                    <a:pt x="3026" y="5610"/>
                    <a:pt x="3090" y="5644"/>
                    <a:pt x="3158" y="5660"/>
                  </a:cubicBezTo>
                  <a:cubicBezTo>
                    <a:pt x="3180" y="5664"/>
                    <a:pt x="3202" y="5666"/>
                    <a:pt x="3224" y="5666"/>
                  </a:cubicBezTo>
                  <a:cubicBezTo>
                    <a:pt x="3275" y="5666"/>
                    <a:pt x="3326" y="5654"/>
                    <a:pt x="3372" y="5631"/>
                  </a:cubicBezTo>
                  <a:cubicBezTo>
                    <a:pt x="3458" y="5588"/>
                    <a:pt x="3530" y="5525"/>
                    <a:pt x="3586" y="5447"/>
                  </a:cubicBezTo>
                  <a:cubicBezTo>
                    <a:pt x="3727" y="5254"/>
                    <a:pt x="3800" y="5006"/>
                    <a:pt x="3820" y="4770"/>
                  </a:cubicBezTo>
                  <a:cubicBezTo>
                    <a:pt x="3830" y="4670"/>
                    <a:pt x="3899" y="4585"/>
                    <a:pt x="4005" y="4585"/>
                  </a:cubicBezTo>
                  <a:cubicBezTo>
                    <a:pt x="4100" y="4585"/>
                    <a:pt x="4200" y="4670"/>
                    <a:pt x="4192" y="4770"/>
                  </a:cubicBezTo>
                  <a:cubicBezTo>
                    <a:pt x="4164" y="5085"/>
                    <a:pt x="4075" y="5409"/>
                    <a:pt x="3882" y="5666"/>
                  </a:cubicBezTo>
                  <a:cubicBezTo>
                    <a:pt x="3725" y="5873"/>
                    <a:pt x="3502" y="6032"/>
                    <a:pt x="3233" y="6035"/>
                  </a:cubicBezTo>
                  <a:cubicBezTo>
                    <a:pt x="3230" y="6035"/>
                    <a:pt x="3227" y="6035"/>
                    <a:pt x="3224" y="6035"/>
                  </a:cubicBezTo>
                  <a:cubicBezTo>
                    <a:pt x="2994" y="6035"/>
                    <a:pt x="2750" y="5918"/>
                    <a:pt x="2650" y="5704"/>
                  </a:cubicBezTo>
                  <a:cubicBezTo>
                    <a:pt x="2581" y="5558"/>
                    <a:pt x="2579" y="5397"/>
                    <a:pt x="2616" y="5242"/>
                  </a:cubicBezTo>
                  <a:cubicBezTo>
                    <a:pt x="2641" y="5134"/>
                    <a:pt x="2734" y="5004"/>
                    <a:pt x="2715" y="4892"/>
                  </a:cubicBezTo>
                  <a:cubicBezTo>
                    <a:pt x="2686" y="4738"/>
                    <a:pt x="2524" y="4561"/>
                    <a:pt x="2358" y="4561"/>
                  </a:cubicBezTo>
                  <a:cubicBezTo>
                    <a:pt x="2342" y="4561"/>
                    <a:pt x="2327" y="4563"/>
                    <a:pt x="2312" y="4566"/>
                  </a:cubicBezTo>
                  <a:cubicBezTo>
                    <a:pt x="2297" y="4569"/>
                    <a:pt x="2283" y="4570"/>
                    <a:pt x="2269" y="4570"/>
                  </a:cubicBezTo>
                  <a:cubicBezTo>
                    <a:pt x="2186" y="4570"/>
                    <a:pt x="2108" y="4523"/>
                    <a:pt x="2085" y="4436"/>
                  </a:cubicBezTo>
                  <a:cubicBezTo>
                    <a:pt x="2060" y="4344"/>
                    <a:pt x="2115" y="4229"/>
                    <a:pt x="2213" y="4208"/>
                  </a:cubicBezTo>
                  <a:cubicBezTo>
                    <a:pt x="2259" y="4199"/>
                    <a:pt x="2303" y="4194"/>
                    <a:pt x="2347" y="4194"/>
                  </a:cubicBezTo>
                  <a:close/>
                  <a:moveTo>
                    <a:pt x="16496" y="1"/>
                  </a:moveTo>
                  <a:lnTo>
                    <a:pt x="16498" y="10"/>
                  </a:lnTo>
                  <a:cubicBezTo>
                    <a:pt x="16502" y="36"/>
                    <a:pt x="16509" y="61"/>
                    <a:pt x="16517" y="85"/>
                  </a:cubicBezTo>
                  <a:cubicBezTo>
                    <a:pt x="16521" y="96"/>
                    <a:pt x="16524" y="107"/>
                    <a:pt x="16528" y="118"/>
                  </a:cubicBezTo>
                  <a:cubicBezTo>
                    <a:pt x="16528" y="119"/>
                    <a:pt x="16532" y="129"/>
                    <a:pt x="16536" y="135"/>
                  </a:cubicBezTo>
                  <a:cubicBezTo>
                    <a:pt x="16537" y="141"/>
                    <a:pt x="16546" y="159"/>
                    <a:pt x="16547" y="159"/>
                  </a:cubicBezTo>
                  <a:cubicBezTo>
                    <a:pt x="16547" y="159"/>
                    <a:pt x="16547" y="159"/>
                    <a:pt x="16547" y="159"/>
                  </a:cubicBezTo>
                  <a:cubicBezTo>
                    <a:pt x="16551" y="170"/>
                    <a:pt x="16558" y="180"/>
                    <a:pt x="16562" y="189"/>
                  </a:cubicBezTo>
                  <a:cubicBezTo>
                    <a:pt x="16573" y="210"/>
                    <a:pt x="16586" y="229"/>
                    <a:pt x="16599" y="248"/>
                  </a:cubicBezTo>
                  <a:cubicBezTo>
                    <a:pt x="16604" y="254"/>
                    <a:pt x="16608" y="260"/>
                    <a:pt x="16613" y="268"/>
                  </a:cubicBezTo>
                  <a:lnTo>
                    <a:pt x="16627" y="286"/>
                  </a:lnTo>
                  <a:cubicBezTo>
                    <a:pt x="16643" y="303"/>
                    <a:pt x="16659" y="319"/>
                    <a:pt x="16675" y="335"/>
                  </a:cubicBezTo>
                  <a:cubicBezTo>
                    <a:pt x="16683" y="343"/>
                    <a:pt x="16692" y="351"/>
                    <a:pt x="16700" y="358"/>
                  </a:cubicBezTo>
                  <a:lnTo>
                    <a:pt x="16718" y="373"/>
                  </a:lnTo>
                  <a:cubicBezTo>
                    <a:pt x="16733" y="384"/>
                    <a:pt x="16749" y="395"/>
                    <a:pt x="16767" y="406"/>
                  </a:cubicBezTo>
                  <a:cubicBezTo>
                    <a:pt x="16852" y="458"/>
                    <a:pt x="16882" y="571"/>
                    <a:pt x="16833" y="659"/>
                  </a:cubicBezTo>
                  <a:cubicBezTo>
                    <a:pt x="16802" y="717"/>
                    <a:pt x="16735" y="751"/>
                    <a:pt x="16669" y="751"/>
                  </a:cubicBezTo>
                  <a:cubicBezTo>
                    <a:pt x="16637" y="751"/>
                    <a:pt x="16606" y="743"/>
                    <a:pt x="16580" y="726"/>
                  </a:cubicBezTo>
                  <a:cubicBezTo>
                    <a:pt x="16361" y="588"/>
                    <a:pt x="16192" y="365"/>
                    <a:pt x="16141" y="110"/>
                  </a:cubicBezTo>
                  <a:cubicBezTo>
                    <a:pt x="16133" y="74"/>
                    <a:pt x="16129" y="39"/>
                    <a:pt x="16126" y="2"/>
                  </a:cubicBezTo>
                  <a:lnTo>
                    <a:pt x="15439" y="2"/>
                  </a:lnTo>
                  <a:cubicBezTo>
                    <a:pt x="15483" y="248"/>
                    <a:pt x="15464" y="499"/>
                    <a:pt x="15385" y="735"/>
                  </a:cubicBezTo>
                  <a:cubicBezTo>
                    <a:pt x="15361" y="818"/>
                    <a:pt x="15287" y="871"/>
                    <a:pt x="15204" y="871"/>
                  </a:cubicBezTo>
                  <a:cubicBezTo>
                    <a:pt x="15189" y="871"/>
                    <a:pt x="15173" y="869"/>
                    <a:pt x="15157" y="865"/>
                  </a:cubicBezTo>
                  <a:cubicBezTo>
                    <a:pt x="15063" y="844"/>
                    <a:pt x="14997" y="729"/>
                    <a:pt x="15029" y="637"/>
                  </a:cubicBezTo>
                  <a:cubicBezTo>
                    <a:pt x="15044" y="590"/>
                    <a:pt x="15059" y="541"/>
                    <a:pt x="15070" y="490"/>
                  </a:cubicBezTo>
                  <a:cubicBezTo>
                    <a:pt x="15074" y="468"/>
                    <a:pt x="15079" y="444"/>
                    <a:pt x="15082" y="422"/>
                  </a:cubicBezTo>
                  <a:cubicBezTo>
                    <a:pt x="15082" y="422"/>
                    <a:pt x="15087" y="374"/>
                    <a:pt x="15089" y="370"/>
                  </a:cubicBezTo>
                  <a:cubicBezTo>
                    <a:pt x="15092" y="317"/>
                    <a:pt x="15093" y="267"/>
                    <a:pt x="15092" y="216"/>
                  </a:cubicBezTo>
                  <a:cubicBezTo>
                    <a:pt x="15092" y="191"/>
                    <a:pt x="15089" y="165"/>
                    <a:pt x="15087" y="140"/>
                  </a:cubicBezTo>
                  <a:cubicBezTo>
                    <a:pt x="15087" y="129"/>
                    <a:pt x="15084" y="118"/>
                    <a:pt x="15084" y="107"/>
                  </a:cubicBezTo>
                  <a:cubicBezTo>
                    <a:pt x="15084" y="104"/>
                    <a:pt x="15082" y="99"/>
                    <a:pt x="15081" y="94"/>
                  </a:cubicBezTo>
                  <a:cubicBezTo>
                    <a:pt x="15076" y="61"/>
                    <a:pt x="15068" y="32"/>
                    <a:pt x="15062" y="2"/>
                  </a:cubicBezTo>
                  <a:lnTo>
                    <a:pt x="11424" y="2"/>
                  </a:lnTo>
                  <a:lnTo>
                    <a:pt x="11426" y="12"/>
                  </a:lnTo>
                  <a:cubicBezTo>
                    <a:pt x="11431" y="37"/>
                    <a:pt x="11437" y="61"/>
                    <a:pt x="11445" y="86"/>
                  </a:cubicBezTo>
                  <a:cubicBezTo>
                    <a:pt x="11448" y="97"/>
                    <a:pt x="11453" y="108"/>
                    <a:pt x="11456" y="118"/>
                  </a:cubicBezTo>
                  <a:lnTo>
                    <a:pt x="11464" y="135"/>
                  </a:lnTo>
                  <a:lnTo>
                    <a:pt x="11475" y="161"/>
                  </a:lnTo>
                  <a:cubicBezTo>
                    <a:pt x="11480" y="170"/>
                    <a:pt x="11486" y="180"/>
                    <a:pt x="11491" y="191"/>
                  </a:cubicBezTo>
                  <a:cubicBezTo>
                    <a:pt x="11502" y="211"/>
                    <a:pt x="11515" y="230"/>
                    <a:pt x="11527" y="249"/>
                  </a:cubicBezTo>
                  <a:cubicBezTo>
                    <a:pt x="11532" y="256"/>
                    <a:pt x="11537" y="262"/>
                    <a:pt x="11541" y="268"/>
                  </a:cubicBezTo>
                  <a:cubicBezTo>
                    <a:pt x="11543" y="270"/>
                    <a:pt x="11553" y="284"/>
                    <a:pt x="11556" y="287"/>
                  </a:cubicBezTo>
                  <a:cubicBezTo>
                    <a:pt x="11572" y="303"/>
                    <a:pt x="11587" y="320"/>
                    <a:pt x="11603" y="336"/>
                  </a:cubicBezTo>
                  <a:cubicBezTo>
                    <a:pt x="11611" y="344"/>
                    <a:pt x="11621" y="352"/>
                    <a:pt x="11629" y="358"/>
                  </a:cubicBezTo>
                  <a:lnTo>
                    <a:pt x="11644" y="373"/>
                  </a:lnTo>
                  <a:cubicBezTo>
                    <a:pt x="11662" y="385"/>
                    <a:pt x="11678" y="396"/>
                    <a:pt x="11693" y="406"/>
                  </a:cubicBezTo>
                  <a:cubicBezTo>
                    <a:pt x="11780" y="460"/>
                    <a:pt x="11811" y="571"/>
                    <a:pt x="11760" y="659"/>
                  </a:cubicBezTo>
                  <a:cubicBezTo>
                    <a:pt x="11729" y="718"/>
                    <a:pt x="11663" y="751"/>
                    <a:pt x="11598" y="751"/>
                  </a:cubicBezTo>
                  <a:cubicBezTo>
                    <a:pt x="11566" y="751"/>
                    <a:pt x="11534" y="743"/>
                    <a:pt x="11507" y="726"/>
                  </a:cubicBezTo>
                  <a:cubicBezTo>
                    <a:pt x="11290" y="590"/>
                    <a:pt x="11120" y="365"/>
                    <a:pt x="11068" y="110"/>
                  </a:cubicBezTo>
                  <a:cubicBezTo>
                    <a:pt x="11062" y="75"/>
                    <a:pt x="11057" y="39"/>
                    <a:pt x="11054" y="2"/>
                  </a:cubicBezTo>
                  <a:lnTo>
                    <a:pt x="10383" y="2"/>
                  </a:lnTo>
                  <a:cubicBezTo>
                    <a:pt x="10446" y="211"/>
                    <a:pt x="10464" y="431"/>
                    <a:pt x="10433" y="648"/>
                  </a:cubicBezTo>
                  <a:cubicBezTo>
                    <a:pt x="10421" y="736"/>
                    <a:pt x="10328" y="782"/>
                    <a:pt x="10246" y="782"/>
                  </a:cubicBezTo>
                  <a:cubicBezTo>
                    <a:pt x="10232" y="782"/>
                    <a:pt x="10218" y="781"/>
                    <a:pt x="10206" y="778"/>
                  </a:cubicBezTo>
                  <a:cubicBezTo>
                    <a:pt x="10101" y="753"/>
                    <a:pt x="10064" y="648"/>
                    <a:pt x="10075" y="554"/>
                  </a:cubicBezTo>
                  <a:lnTo>
                    <a:pt x="10075" y="554"/>
                  </a:lnTo>
                  <a:cubicBezTo>
                    <a:pt x="10074" y="563"/>
                    <a:pt x="10074" y="567"/>
                    <a:pt x="10074" y="567"/>
                  </a:cubicBezTo>
                  <a:cubicBezTo>
                    <a:pt x="10074" y="567"/>
                    <a:pt x="10076" y="547"/>
                    <a:pt x="10076" y="541"/>
                  </a:cubicBezTo>
                  <a:cubicBezTo>
                    <a:pt x="10076" y="529"/>
                    <a:pt x="10077" y="518"/>
                    <a:pt x="10079" y="507"/>
                  </a:cubicBezTo>
                  <a:cubicBezTo>
                    <a:pt x="10080" y="487"/>
                    <a:pt x="10080" y="465"/>
                    <a:pt x="10080" y="442"/>
                  </a:cubicBezTo>
                  <a:cubicBezTo>
                    <a:pt x="10082" y="395"/>
                    <a:pt x="10079" y="347"/>
                    <a:pt x="10074" y="301"/>
                  </a:cubicBezTo>
                  <a:cubicBezTo>
                    <a:pt x="10074" y="295"/>
                    <a:pt x="10074" y="294"/>
                    <a:pt x="10074" y="292"/>
                  </a:cubicBezTo>
                  <a:cubicBezTo>
                    <a:pt x="10073" y="284"/>
                    <a:pt x="10071" y="276"/>
                    <a:pt x="10069" y="268"/>
                  </a:cubicBezTo>
                  <a:cubicBezTo>
                    <a:pt x="10066" y="246"/>
                    <a:pt x="10061" y="224"/>
                    <a:pt x="10057" y="203"/>
                  </a:cubicBezTo>
                  <a:cubicBezTo>
                    <a:pt x="10047" y="159"/>
                    <a:pt x="10036" y="116"/>
                    <a:pt x="10022" y="75"/>
                  </a:cubicBezTo>
                  <a:cubicBezTo>
                    <a:pt x="10014" y="51"/>
                    <a:pt x="10004" y="28"/>
                    <a:pt x="9995" y="5"/>
                  </a:cubicBezTo>
                  <a:lnTo>
                    <a:pt x="9995" y="4"/>
                  </a:lnTo>
                  <a:lnTo>
                    <a:pt x="6321" y="4"/>
                  </a:lnTo>
                  <a:cubicBezTo>
                    <a:pt x="6321" y="7"/>
                    <a:pt x="6321" y="10"/>
                    <a:pt x="6323" y="13"/>
                  </a:cubicBezTo>
                  <a:cubicBezTo>
                    <a:pt x="6327" y="37"/>
                    <a:pt x="6335" y="62"/>
                    <a:pt x="6343" y="88"/>
                  </a:cubicBezTo>
                  <a:cubicBezTo>
                    <a:pt x="6346" y="99"/>
                    <a:pt x="6350" y="108"/>
                    <a:pt x="6354" y="119"/>
                  </a:cubicBezTo>
                  <a:cubicBezTo>
                    <a:pt x="6354" y="121"/>
                    <a:pt x="6358" y="131"/>
                    <a:pt x="6361" y="137"/>
                  </a:cubicBezTo>
                  <a:cubicBezTo>
                    <a:pt x="6362" y="143"/>
                    <a:pt x="6373" y="162"/>
                    <a:pt x="6372" y="162"/>
                  </a:cubicBezTo>
                  <a:cubicBezTo>
                    <a:pt x="6378" y="172"/>
                    <a:pt x="6383" y="181"/>
                    <a:pt x="6389" y="192"/>
                  </a:cubicBezTo>
                  <a:cubicBezTo>
                    <a:pt x="6400" y="211"/>
                    <a:pt x="6411" y="232"/>
                    <a:pt x="6424" y="251"/>
                  </a:cubicBezTo>
                  <a:cubicBezTo>
                    <a:pt x="6429" y="257"/>
                    <a:pt x="6433" y="263"/>
                    <a:pt x="6438" y="270"/>
                  </a:cubicBezTo>
                  <a:cubicBezTo>
                    <a:pt x="6440" y="271"/>
                    <a:pt x="6451" y="284"/>
                    <a:pt x="6454" y="287"/>
                  </a:cubicBezTo>
                  <a:cubicBezTo>
                    <a:pt x="6468" y="305"/>
                    <a:pt x="6484" y="322"/>
                    <a:pt x="6500" y="338"/>
                  </a:cubicBezTo>
                  <a:cubicBezTo>
                    <a:pt x="6509" y="346"/>
                    <a:pt x="6517" y="354"/>
                    <a:pt x="6525" y="360"/>
                  </a:cubicBezTo>
                  <a:lnTo>
                    <a:pt x="6543" y="374"/>
                  </a:lnTo>
                  <a:cubicBezTo>
                    <a:pt x="6559" y="387"/>
                    <a:pt x="6574" y="398"/>
                    <a:pt x="6592" y="408"/>
                  </a:cubicBezTo>
                  <a:cubicBezTo>
                    <a:pt x="6677" y="461"/>
                    <a:pt x="6707" y="572"/>
                    <a:pt x="6658" y="661"/>
                  </a:cubicBezTo>
                  <a:cubicBezTo>
                    <a:pt x="6627" y="719"/>
                    <a:pt x="6561" y="753"/>
                    <a:pt x="6496" y="753"/>
                  </a:cubicBezTo>
                  <a:cubicBezTo>
                    <a:pt x="6464" y="753"/>
                    <a:pt x="6432" y="745"/>
                    <a:pt x="6405" y="727"/>
                  </a:cubicBezTo>
                  <a:cubicBezTo>
                    <a:pt x="6187" y="591"/>
                    <a:pt x="6017" y="366"/>
                    <a:pt x="5967" y="112"/>
                  </a:cubicBezTo>
                  <a:cubicBezTo>
                    <a:pt x="5959" y="77"/>
                    <a:pt x="5954" y="40"/>
                    <a:pt x="5951" y="4"/>
                  </a:cubicBezTo>
                  <a:lnTo>
                    <a:pt x="5264" y="4"/>
                  </a:lnTo>
                  <a:cubicBezTo>
                    <a:pt x="5308" y="249"/>
                    <a:pt x="5289" y="501"/>
                    <a:pt x="5211" y="738"/>
                  </a:cubicBezTo>
                  <a:cubicBezTo>
                    <a:pt x="5186" y="819"/>
                    <a:pt x="5112" y="873"/>
                    <a:pt x="5031" y="873"/>
                  </a:cubicBezTo>
                  <a:cubicBezTo>
                    <a:pt x="5015" y="873"/>
                    <a:pt x="4999" y="871"/>
                    <a:pt x="4984" y="867"/>
                  </a:cubicBezTo>
                  <a:cubicBezTo>
                    <a:pt x="4890" y="846"/>
                    <a:pt x="4822" y="730"/>
                    <a:pt x="4854" y="640"/>
                  </a:cubicBezTo>
                  <a:cubicBezTo>
                    <a:pt x="4870" y="591"/>
                    <a:pt x="4884" y="542"/>
                    <a:pt x="4895" y="491"/>
                  </a:cubicBezTo>
                  <a:cubicBezTo>
                    <a:pt x="4900" y="469"/>
                    <a:pt x="4904" y="447"/>
                    <a:pt x="4908" y="423"/>
                  </a:cubicBezTo>
                  <a:cubicBezTo>
                    <a:pt x="4908" y="423"/>
                    <a:pt x="4912" y="377"/>
                    <a:pt x="4914" y="371"/>
                  </a:cubicBezTo>
                  <a:cubicBezTo>
                    <a:pt x="4917" y="320"/>
                    <a:pt x="4919" y="270"/>
                    <a:pt x="4917" y="218"/>
                  </a:cubicBezTo>
                  <a:cubicBezTo>
                    <a:pt x="4917" y="192"/>
                    <a:pt x="4914" y="167"/>
                    <a:pt x="4912" y="142"/>
                  </a:cubicBezTo>
                  <a:cubicBezTo>
                    <a:pt x="4911" y="131"/>
                    <a:pt x="4911" y="119"/>
                    <a:pt x="4909" y="108"/>
                  </a:cubicBezTo>
                  <a:cubicBezTo>
                    <a:pt x="4909" y="105"/>
                    <a:pt x="4908" y="102"/>
                    <a:pt x="4908" y="96"/>
                  </a:cubicBezTo>
                  <a:cubicBezTo>
                    <a:pt x="4901" y="62"/>
                    <a:pt x="4893" y="34"/>
                    <a:pt x="4887" y="4"/>
                  </a:cubicBezTo>
                  <a:lnTo>
                    <a:pt x="1250" y="4"/>
                  </a:lnTo>
                  <a:cubicBezTo>
                    <a:pt x="1250" y="7"/>
                    <a:pt x="1250" y="10"/>
                    <a:pt x="1251" y="13"/>
                  </a:cubicBezTo>
                  <a:cubicBezTo>
                    <a:pt x="1256" y="39"/>
                    <a:pt x="1262" y="64"/>
                    <a:pt x="1272" y="88"/>
                  </a:cubicBezTo>
                  <a:cubicBezTo>
                    <a:pt x="1275" y="99"/>
                    <a:pt x="1278" y="110"/>
                    <a:pt x="1281" y="121"/>
                  </a:cubicBezTo>
                  <a:lnTo>
                    <a:pt x="1289" y="138"/>
                  </a:lnTo>
                  <a:cubicBezTo>
                    <a:pt x="1292" y="146"/>
                    <a:pt x="1299" y="162"/>
                    <a:pt x="1300" y="162"/>
                  </a:cubicBezTo>
                  <a:cubicBezTo>
                    <a:pt x="1300" y="162"/>
                    <a:pt x="1300" y="162"/>
                    <a:pt x="1300" y="162"/>
                  </a:cubicBezTo>
                  <a:cubicBezTo>
                    <a:pt x="1307" y="173"/>
                    <a:pt x="1311" y="183"/>
                    <a:pt x="1316" y="192"/>
                  </a:cubicBezTo>
                  <a:cubicBezTo>
                    <a:pt x="1327" y="213"/>
                    <a:pt x="1340" y="232"/>
                    <a:pt x="1352" y="251"/>
                  </a:cubicBezTo>
                  <a:cubicBezTo>
                    <a:pt x="1357" y="257"/>
                    <a:pt x="1362" y="263"/>
                    <a:pt x="1367" y="271"/>
                  </a:cubicBezTo>
                  <a:cubicBezTo>
                    <a:pt x="1368" y="273"/>
                    <a:pt x="1379" y="286"/>
                    <a:pt x="1381" y="289"/>
                  </a:cubicBezTo>
                  <a:cubicBezTo>
                    <a:pt x="1397" y="306"/>
                    <a:pt x="1413" y="322"/>
                    <a:pt x="1428" y="338"/>
                  </a:cubicBezTo>
                  <a:cubicBezTo>
                    <a:pt x="1436" y="346"/>
                    <a:pt x="1446" y="354"/>
                    <a:pt x="1454" y="362"/>
                  </a:cubicBezTo>
                  <a:cubicBezTo>
                    <a:pt x="1457" y="363"/>
                    <a:pt x="1466" y="371"/>
                    <a:pt x="1471" y="376"/>
                  </a:cubicBezTo>
                  <a:cubicBezTo>
                    <a:pt x="1487" y="387"/>
                    <a:pt x="1503" y="398"/>
                    <a:pt x="1520" y="409"/>
                  </a:cubicBezTo>
                  <a:cubicBezTo>
                    <a:pt x="1606" y="461"/>
                    <a:pt x="1636" y="574"/>
                    <a:pt x="1587" y="662"/>
                  </a:cubicBezTo>
                  <a:cubicBezTo>
                    <a:pt x="1556" y="720"/>
                    <a:pt x="1489" y="754"/>
                    <a:pt x="1423" y="754"/>
                  </a:cubicBezTo>
                  <a:cubicBezTo>
                    <a:pt x="1392" y="754"/>
                    <a:pt x="1360" y="746"/>
                    <a:pt x="1333" y="729"/>
                  </a:cubicBezTo>
                  <a:cubicBezTo>
                    <a:pt x="1115" y="591"/>
                    <a:pt x="946" y="368"/>
                    <a:pt x="895" y="113"/>
                  </a:cubicBezTo>
                  <a:cubicBezTo>
                    <a:pt x="887" y="77"/>
                    <a:pt x="882" y="40"/>
                    <a:pt x="879" y="5"/>
                  </a:cubicBezTo>
                  <a:lnTo>
                    <a:pt x="7" y="5"/>
                  </a:lnTo>
                  <a:cubicBezTo>
                    <a:pt x="244" y="203"/>
                    <a:pt x="327" y="518"/>
                    <a:pt x="32" y="868"/>
                  </a:cubicBezTo>
                  <a:cubicBezTo>
                    <a:pt x="85" y="919"/>
                    <a:pt x="129" y="976"/>
                    <a:pt x="164" y="1039"/>
                  </a:cubicBezTo>
                  <a:cubicBezTo>
                    <a:pt x="240" y="992"/>
                    <a:pt x="322" y="952"/>
                    <a:pt x="409" y="925"/>
                  </a:cubicBezTo>
                  <a:cubicBezTo>
                    <a:pt x="495" y="898"/>
                    <a:pt x="581" y="886"/>
                    <a:pt x="666" y="886"/>
                  </a:cubicBezTo>
                  <a:cubicBezTo>
                    <a:pt x="982" y="886"/>
                    <a:pt x="1280" y="1054"/>
                    <a:pt x="1522" y="1259"/>
                  </a:cubicBezTo>
                  <a:cubicBezTo>
                    <a:pt x="1599" y="1324"/>
                    <a:pt x="1588" y="1455"/>
                    <a:pt x="1522" y="1522"/>
                  </a:cubicBezTo>
                  <a:cubicBezTo>
                    <a:pt x="1486" y="1558"/>
                    <a:pt x="1442" y="1574"/>
                    <a:pt x="1397" y="1574"/>
                  </a:cubicBezTo>
                  <a:cubicBezTo>
                    <a:pt x="1349" y="1574"/>
                    <a:pt x="1300" y="1555"/>
                    <a:pt x="1261" y="1522"/>
                  </a:cubicBezTo>
                  <a:cubicBezTo>
                    <a:pt x="1095" y="1380"/>
                    <a:pt x="887" y="1258"/>
                    <a:pt x="670" y="1258"/>
                  </a:cubicBezTo>
                  <a:cubicBezTo>
                    <a:pt x="608" y="1258"/>
                    <a:pt x="545" y="1268"/>
                    <a:pt x="482" y="1291"/>
                  </a:cubicBezTo>
                  <a:cubicBezTo>
                    <a:pt x="381" y="1329"/>
                    <a:pt x="287" y="1389"/>
                    <a:pt x="213" y="1468"/>
                  </a:cubicBezTo>
                  <a:cubicBezTo>
                    <a:pt x="195" y="1538"/>
                    <a:pt x="175" y="1606"/>
                    <a:pt x="164" y="1677"/>
                  </a:cubicBezTo>
                  <a:cubicBezTo>
                    <a:pt x="115" y="1971"/>
                    <a:pt x="232" y="2266"/>
                    <a:pt x="278" y="2560"/>
                  </a:cubicBezTo>
                  <a:cubicBezTo>
                    <a:pt x="325" y="2855"/>
                    <a:pt x="260" y="3227"/>
                    <a:pt x="1" y="3330"/>
                  </a:cubicBezTo>
                  <a:cubicBezTo>
                    <a:pt x="29" y="3485"/>
                    <a:pt x="145" y="3603"/>
                    <a:pt x="232" y="3732"/>
                  </a:cubicBezTo>
                  <a:cubicBezTo>
                    <a:pt x="244" y="3660"/>
                    <a:pt x="268" y="3591"/>
                    <a:pt x="300" y="3524"/>
                  </a:cubicBezTo>
                  <a:cubicBezTo>
                    <a:pt x="475" y="3155"/>
                    <a:pt x="880" y="2995"/>
                    <a:pt x="1270" y="2995"/>
                  </a:cubicBezTo>
                  <a:cubicBezTo>
                    <a:pt x="1313" y="2995"/>
                    <a:pt x="1355" y="2997"/>
                    <a:pt x="1397" y="3000"/>
                  </a:cubicBezTo>
                  <a:cubicBezTo>
                    <a:pt x="1626" y="3020"/>
                    <a:pt x="1634" y="3372"/>
                    <a:pt x="1417" y="3372"/>
                  </a:cubicBezTo>
                  <a:cubicBezTo>
                    <a:pt x="1410" y="3372"/>
                    <a:pt x="1404" y="3371"/>
                    <a:pt x="1397" y="3371"/>
                  </a:cubicBezTo>
                  <a:cubicBezTo>
                    <a:pt x="1370" y="3368"/>
                    <a:pt x="1342" y="3367"/>
                    <a:pt x="1313" y="3367"/>
                  </a:cubicBezTo>
                  <a:cubicBezTo>
                    <a:pt x="968" y="3367"/>
                    <a:pt x="482" y="3543"/>
                    <a:pt x="594" y="3972"/>
                  </a:cubicBezTo>
                  <a:cubicBezTo>
                    <a:pt x="694" y="4352"/>
                    <a:pt x="1288" y="4407"/>
                    <a:pt x="1569" y="4593"/>
                  </a:cubicBezTo>
                  <a:cubicBezTo>
                    <a:pt x="1906" y="4811"/>
                    <a:pt x="2104" y="5208"/>
                    <a:pt x="2060" y="5609"/>
                  </a:cubicBezTo>
                  <a:cubicBezTo>
                    <a:pt x="2036" y="5824"/>
                    <a:pt x="1949" y="6013"/>
                    <a:pt x="1835" y="6187"/>
                  </a:cubicBezTo>
                  <a:lnTo>
                    <a:pt x="5265" y="6187"/>
                  </a:lnTo>
                  <a:cubicBezTo>
                    <a:pt x="5276" y="6036"/>
                    <a:pt x="5308" y="5889"/>
                    <a:pt x="5362" y="5748"/>
                  </a:cubicBezTo>
                  <a:cubicBezTo>
                    <a:pt x="5465" y="5485"/>
                    <a:pt x="5645" y="5242"/>
                    <a:pt x="5911" y="5128"/>
                  </a:cubicBezTo>
                  <a:cubicBezTo>
                    <a:pt x="5943" y="5114"/>
                    <a:pt x="5977" y="5106"/>
                    <a:pt x="6010" y="5106"/>
                  </a:cubicBezTo>
                  <a:cubicBezTo>
                    <a:pt x="6071" y="5106"/>
                    <a:pt x="6128" y="5132"/>
                    <a:pt x="6164" y="5194"/>
                  </a:cubicBezTo>
                  <a:cubicBezTo>
                    <a:pt x="6210" y="5273"/>
                    <a:pt x="6190" y="5409"/>
                    <a:pt x="6098" y="5447"/>
                  </a:cubicBezTo>
                  <a:cubicBezTo>
                    <a:pt x="5902" y="5531"/>
                    <a:pt x="5770" y="5696"/>
                    <a:pt x="5704" y="5886"/>
                  </a:cubicBezTo>
                  <a:cubicBezTo>
                    <a:pt x="5671" y="5982"/>
                    <a:pt x="5648" y="6084"/>
                    <a:pt x="5637" y="6187"/>
                  </a:cubicBezTo>
                  <a:lnTo>
                    <a:pt x="6445" y="6187"/>
                  </a:lnTo>
                  <a:cubicBezTo>
                    <a:pt x="6669" y="5921"/>
                    <a:pt x="6856" y="5606"/>
                    <a:pt x="6723" y="5251"/>
                  </a:cubicBezTo>
                  <a:cubicBezTo>
                    <a:pt x="6555" y="4805"/>
                    <a:pt x="6046" y="4783"/>
                    <a:pt x="5693" y="4553"/>
                  </a:cubicBezTo>
                  <a:cubicBezTo>
                    <a:pt x="5337" y="4320"/>
                    <a:pt x="5183" y="3922"/>
                    <a:pt x="5371" y="3524"/>
                  </a:cubicBezTo>
                  <a:cubicBezTo>
                    <a:pt x="5546" y="3154"/>
                    <a:pt x="5949" y="2994"/>
                    <a:pt x="6337" y="2994"/>
                  </a:cubicBezTo>
                  <a:cubicBezTo>
                    <a:pt x="6381" y="2994"/>
                    <a:pt x="6425" y="2996"/>
                    <a:pt x="6468" y="3000"/>
                  </a:cubicBezTo>
                  <a:cubicBezTo>
                    <a:pt x="6698" y="3020"/>
                    <a:pt x="6705" y="3372"/>
                    <a:pt x="6487" y="3372"/>
                  </a:cubicBezTo>
                  <a:cubicBezTo>
                    <a:pt x="6481" y="3372"/>
                    <a:pt x="6475" y="3371"/>
                    <a:pt x="6468" y="3371"/>
                  </a:cubicBezTo>
                  <a:cubicBezTo>
                    <a:pt x="6442" y="3368"/>
                    <a:pt x="6414" y="3367"/>
                    <a:pt x="6385" y="3367"/>
                  </a:cubicBezTo>
                  <a:cubicBezTo>
                    <a:pt x="6040" y="3367"/>
                    <a:pt x="5554" y="3543"/>
                    <a:pt x="5667" y="3972"/>
                  </a:cubicBezTo>
                  <a:cubicBezTo>
                    <a:pt x="5766" y="4352"/>
                    <a:pt x="6359" y="4407"/>
                    <a:pt x="6641" y="4591"/>
                  </a:cubicBezTo>
                  <a:cubicBezTo>
                    <a:pt x="6978" y="4810"/>
                    <a:pt x="7176" y="5207"/>
                    <a:pt x="7132" y="5609"/>
                  </a:cubicBezTo>
                  <a:cubicBezTo>
                    <a:pt x="7108" y="5823"/>
                    <a:pt x="7021" y="6013"/>
                    <a:pt x="6907" y="6187"/>
                  </a:cubicBezTo>
                  <a:lnTo>
                    <a:pt x="10445" y="6187"/>
                  </a:lnTo>
                  <a:cubicBezTo>
                    <a:pt x="10454" y="6131"/>
                    <a:pt x="10464" y="6076"/>
                    <a:pt x="10476" y="6020"/>
                  </a:cubicBezTo>
                  <a:cubicBezTo>
                    <a:pt x="10541" y="5751"/>
                    <a:pt x="10655" y="5498"/>
                    <a:pt x="10813" y="5270"/>
                  </a:cubicBezTo>
                  <a:cubicBezTo>
                    <a:pt x="10852" y="5214"/>
                    <a:pt x="10913" y="5179"/>
                    <a:pt x="10977" y="5179"/>
                  </a:cubicBezTo>
                  <a:cubicBezTo>
                    <a:pt x="11007" y="5179"/>
                    <a:pt x="11037" y="5186"/>
                    <a:pt x="11067" y="5204"/>
                  </a:cubicBezTo>
                  <a:cubicBezTo>
                    <a:pt x="11147" y="5251"/>
                    <a:pt x="11190" y="5376"/>
                    <a:pt x="11133" y="5457"/>
                  </a:cubicBezTo>
                  <a:cubicBezTo>
                    <a:pt x="11000" y="5644"/>
                    <a:pt x="10904" y="5853"/>
                    <a:pt x="10845" y="6073"/>
                  </a:cubicBezTo>
                  <a:cubicBezTo>
                    <a:pt x="10834" y="6111"/>
                    <a:pt x="10828" y="6149"/>
                    <a:pt x="10820" y="6187"/>
                  </a:cubicBezTo>
                  <a:lnTo>
                    <a:pt x="11546" y="6187"/>
                  </a:lnTo>
                  <a:cubicBezTo>
                    <a:pt x="11771" y="5919"/>
                    <a:pt x="11958" y="5606"/>
                    <a:pt x="11825" y="5251"/>
                  </a:cubicBezTo>
                  <a:cubicBezTo>
                    <a:pt x="11657" y="4805"/>
                    <a:pt x="11147" y="4781"/>
                    <a:pt x="10794" y="4552"/>
                  </a:cubicBezTo>
                  <a:cubicBezTo>
                    <a:pt x="10438" y="4320"/>
                    <a:pt x="10285" y="3920"/>
                    <a:pt x="10473" y="3523"/>
                  </a:cubicBezTo>
                  <a:cubicBezTo>
                    <a:pt x="10650" y="3153"/>
                    <a:pt x="11054" y="2993"/>
                    <a:pt x="11443" y="2993"/>
                  </a:cubicBezTo>
                  <a:cubicBezTo>
                    <a:pt x="11486" y="2993"/>
                    <a:pt x="11528" y="2995"/>
                    <a:pt x="11570" y="2999"/>
                  </a:cubicBezTo>
                  <a:cubicBezTo>
                    <a:pt x="11799" y="3020"/>
                    <a:pt x="11807" y="3370"/>
                    <a:pt x="11590" y="3370"/>
                  </a:cubicBezTo>
                  <a:cubicBezTo>
                    <a:pt x="11584" y="3370"/>
                    <a:pt x="11577" y="3370"/>
                    <a:pt x="11570" y="3369"/>
                  </a:cubicBezTo>
                  <a:cubicBezTo>
                    <a:pt x="11544" y="3367"/>
                    <a:pt x="11517" y="3366"/>
                    <a:pt x="11489" y="3366"/>
                  </a:cubicBezTo>
                  <a:cubicBezTo>
                    <a:pt x="11145" y="3366"/>
                    <a:pt x="10655" y="3540"/>
                    <a:pt x="10769" y="3972"/>
                  </a:cubicBezTo>
                  <a:cubicBezTo>
                    <a:pt x="10867" y="4351"/>
                    <a:pt x="11461" y="4407"/>
                    <a:pt x="11743" y="4591"/>
                  </a:cubicBezTo>
                  <a:cubicBezTo>
                    <a:pt x="12080" y="4810"/>
                    <a:pt x="12278" y="5207"/>
                    <a:pt x="12233" y="5609"/>
                  </a:cubicBezTo>
                  <a:cubicBezTo>
                    <a:pt x="12209" y="5823"/>
                    <a:pt x="12124" y="6013"/>
                    <a:pt x="12008" y="6187"/>
                  </a:cubicBezTo>
                  <a:lnTo>
                    <a:pt x="15439" y="6187"/>
                  </a:lnTo>
                  <a:cubicBezTo>
                    <a:pt x="15450" y="6036"/>
                    <a:pt x="15483" y="5887"/>
                    <a:pt x="15535" y="5747"/>
                  </a:cubicBezTo>
                  <a:cubicBezTo>
                    <a:pt x="15638" y="5484"/>
                    <a:pt x="15818" y="5240"/>
                    <a:pt x="16084" y="5128"/>
                  </a:cubicBezTo>
                  <a:cubicBezTo>
                    <a:pt x="16117" y="5114"/>
                    <a:pt x="16151" y="5106"/>
                    <a:pt x="16185" y="5106"/>
                  </a:cubicBezTo>
                  <a:cubicBezTo>
                    <a:pt x="16245" y="5106"/>
                    <a:pt x="16302" y="5132"/>
                    <a:pt x="16338" y="5194"/>
                  </a:cubicBezTo>
                  <a:cubicBezTo>
                    <a:pt x="16384" y="5273"/>
                    <a:pt x="16363" y="5408"/>
                    <a:pt x="16271" y="5447"/>
                  </a:cubicBezTo>
                  <a:cubicBezTo>
                    <a:pt x="16076" y="5530"/>
                    <a:pt x="15945" y="5694"/>
                    <a:pt x="15877" y="5884"/>
                  </a:cubicBezTo>
                  <a:cubicBezTo>
                    <a:pt x="15844" y="5982"/>
                    <a:pt x="15822" y="6084"/>
                    <a:pt x="15811" y="6187"/>
                  </a:cubicBezTo>
                  <a:lnTo>
                    <a:pt x="16618" y="6187"/>
                  </a:lnTo>
                  <a:cubicBezTo>
                    <a:pt x="16843" y="5919"/>
                    <a:pt x="17029" y="5604"/>
                    <a:pt x="16896" y="5250"/>
                  </a:cubicBezTo>
                  <a:cubicBezTo>
                    <a:pt x="16730" y="4803"/>
                    <a:pt x="16219" y="4781"/>
                    <a:pt x="15866" y="4552"/>
                  </a:cubicBezTo>
                  <a:cubicBezTo>
                    <a:pt x="15510" y="4319"/>
                    <a:pt x="15356" y="3920"/>
                    <a:pt x="15545" y="3523"/>
                  </a:cubicBezTo>
                  <a:cubicBezTo>
                    <a:pt x="15721" y="3153"/>
                    <a:pt x="16122" y="2993"/>
                    <a:pt x="16512" y="2993"/>
                  </a:cubicBezTo>
                  <a:cubicBezTo>
                    <a:pt x="16556" y="2993"/>
                    <a:pt x="16600" y="2995"/>
                    <a:pt x="16643" y="2999"/>
                  </a:cubicBezTo>
                  <a:cubicBezTo>
                    <a:pt x="16873" y="3019"/>
                    <a:pt x="16880" y="3370"/>
                    <a:pt x="16662" y="3370"/>
                  </a:cubicBezTo>
                  <a:cubicBezTo>
                    <a:pt x="16656" y="3370"/>
                    <a:pt x="16650" y="3370"/>
                    <a:pt x="16643" y="3369"/>
                  </a:cubicBezTo>
                  <a:cubicBezTo>
                    <a:pt x="16616" y="3367"/>
                    <a:pt x="16588" y="3365"/>
                    <a:pt x="16559" y="3365"/>
                  </a:cubicBezTo>
                  <a:cubicBezTo>
                    <a:pt x="16213" y="3365"/>
                    <a:pt x="15728" y="3541"/>
                    <a:pt x="15841" y="3971"/>
                  </a:cubicBezTo>
                  <a:cubicBezTo>
                    <a:pt x="15939" y="4351"/>
                    <a:pt x="16532" y="4406"/>
                    <a:pt x="16816" y="4590"/>
                  </a:cubicBezTo>
                  <a:cubicBezTo>
                    <a:pt x="17151" y="4810"/>
                    <a:pt x="17349" y="5205"/>
                    <a:pt x="17305" y="5607"/>
                  </a:cubicBezTo>
                  <a:cubicBezTo>
                    <a:pt x="17281" y="5821"/>
                    <a:pt x="17196" y="6011"/>
                    <a:pt x="17080" y="6185"/>
                  </a:cubicBezTo>
                  <a:lnTo>
                    <a:pt x="20420" y="6185"/>
                  </a:lnTo>
                  <a:cubicBezTo>
                    <a:pt x="20442" y="6133"/>
                    <a:pt x="20466" y="6081"/>
                    <a:pt x="20488" y="6030"/>
                  </a:cubicBezTo>
                  <a:cubicBezTo>
                    <a:pt x="20550" y="5889"/>
                    <a:pt x="20630" y="5758"/>
                    <a:pt x="20725" y="5639"/>
                  </a:cubicBezTo>
                  <a:cubicBezTo>
                    <a:pt x="20770" y="5580"/>
                    <a:pt x="20819" y="5525"/>
                    <a:pt x="20871" y="5474"/>
                  </a:cubicBezTo>
                  <a:cubicBezTo>
                    <a:pt x="20888" y="5457"/>
                    <a:pt x="20907" y="5441"/>
                    <a:pt x="20926" y="5425"/>
                  </a:cubicBezTo>
                  <a:cubicBezTo>
                    <a:pt x="20925" y="5379"/>
                    <a:pt x="20944" y="5335"/>
                    <a:pt x="20979" y="5303"/>
                  </a:cubicBezTo>
                  <a:cubicBezTo>
                    <a:pt x="21025" y="5267"/>
                    <a:pt x="21071" y="5243"/>
                    <a:pt x="21126" y="5243"/>
                  </a:cubicBezTo>
                  <a:cubicBezTo>
                    <a:pt x="21140" y="5243"/>
                    <a:pt x="21155" y="5244"/>
                    <a:pt x="21170" y="5248"/>
                  </a:cubicBezTo>
                  <a:cubicBezTo>
                    <a:pt x="21226" y="5261"/>
                    <a:pt x="21275" y="5295"/>
                    <a:pt x="21306" y="5345"/>
                  </a:cubicBezTo>
                  <a:cubicBezTo>
                    <a:pt x="21368" y="5449"/>
                    <a:pt x="21325" y="5568"/>
                    <a:pt x="21238" y="5642"/>
                  </a:cubicBezTo>
                  <a:cubicBezTo>
                    <a:pt x="21118" y="5742"/>
                    <a:pt x="21012" y="5859"/>
                    <a:pt x="20928" y="5990"/>
                  </a:cubicBezTo>
                  <a:cubicBezTo>
                    <a:pt x="20888" y="6054"/>
                    <a:pt x="20854" y="6119"/>
                    <a:pt x="20824" y="6187"/>
                  </a:cubicBezTo>
                  <a:lnTo>
                    <a:pt x="21721" y="6187"/>
                  </a:lnTo>
                  <a:cubicBezTo>
                    <a:pt x="21944" y="5919"/>
                    <a:pt x="22133" y="5604"/>
                    <a:pt x="22000" y="5250"/>
                  </a:cubicBezTo>
                  <a:cubicBezTo>
                    <a:pt x="21832" y="4803"/>
                    <a:pt x="21322" y="4781"/>
                    <a:pt x="20969" y="4552"/>
                  </a:cubicBezTo>
                  <a:cubicBezTo>
                    <a:pt x="20613" y="4319"/>
                    <a:pt x="20459" y="3920"/>
                    <a:pt x="20648" y="3523"/>
                  </a:cubicBezTo>
                  <a:cubicBezTo>
                    <a:pt x="20823" y="3153"/>
                    <a:pt x="21225" y="2993"/>
                    <a:pt x="21614" y="2993"/>
                  </a:cubicBezTo>
                  <a:cubicBezTo>
                    <a:pt x="21658" y="2993"/>
                    <a:pt x="21702" y="2995"/>
                    <a:pt x="21745" y="2999"/>
                  </a:cubicBezTo>
                  <a:cubicBezTo>
                    <a:pt x="21974" y="3019"/>
                    <a:pt x="21982" y="3370"/>
                    <a:pt x="21764" y="3370"/>
                  </a:cubicBezTo>
                  <a:cubicBezTo>
                    <a:pt x="21757" y="3370"/>
                    <a:pt x="21751" y="3370"/>
                    <a:pt x="21745" y="3369"/>
                  </a:cubicBezTo>
                  <a:cubicBezTo>
                    <a:pt x="21718" y="3367"/>
                    <a:pt x="21690" y="3365"/>
                    <a:pt x="21661" y="3365"/>
                  </a:cubicBezTo>
                  <a:cubicBezTo>
                    <a:pt x="21316" y="3365"/>
                    <a:pt x="20830" y="3541"/>
                    <a:pt x="20942" y="3971"/>
                  </a:cubicBezTo>
                  <a:cubicBezTo>
                    <a:pt x="21042" y="4351"/>
                    <a:pt x="21636" y="4406"/>
                    <a:pt x="21917" y="4590"/>
                  </a:cubicBezTo>
                  <a:cubicBezTo>
                    <a:pt x="22254" y="4810"/>
                    <a:pt x="22452" y="5205"/>
                    <a:pt x="22408" y="5607"/>
                  </a:cubicBezTo>
                  <a:cubicBezTo>
                    <a:pt x="22384" y="5821"/>
                    <a:pt x="22297" y="6011"/>
                    <a:pt x="22183" y="6185"/>
                  </a:cubicBezTo>
                  <a:lnTo>
                    <a:pt x="25775" y="6185"/>
                  </a:lnTo>
                  <a:lnTo>
                    <a:pt x="25775" y="6183"/>
                  </a:lnTo>
                  <a:cubicBezTo>
                    <a:pt x="25659" y="5975"/>
                    <a:pt x="25550" y="5756"/>
                    <a:pt x="25368" y="5620"/>
                  </a:cubicBezTo>
                  <a:cubicBezTo>
                    <a:pt x="25309" y="5576"/>
                    <a:pt x="25241" y="5535"/>
                    <a:pt x="25203" y="5474"/>
                  </a:cubicBezTo>
                  <a:cubicBezTo>
                    <a:pt x="25146" y="5550"/>
                    <a:pt x="25080" y="5620"/>
                    <a:pt x="25007" y="5682"/>
                  </a:cubicBezTo>
                  <a:cubicBezTo>
                    <a:pt x="24967" y="5715"/>
                    <a:pt x="24918" y="5734"/>
                    <a:pt x="24869" y="5734"/>
                  </a:cubicBezTo>
                  <a:cubicBezTo>
                    <a:pt x="24825" y="5734"/>
                    <a:pt x="24781" y="5718"/>
                    <a:pt x="24744" y="5682"/>
                  </a:cubicBezTo>
                  <a:cubicBezTo>
                    <a:pt x="24679" y="5615"/>
                    <a:pt x="24668" y="5484"/>
                    <a:pt x="24744" y="5419"/>
                  </a:cubicBezTo>
                  <a:cubicBezTo>
                    <a:pt x="24963" y="5242"/>
                    <a:pt x="25105" y="4963"/>
                    <a:pt x="25066" y="4689"/>
                  </a:cubicBezTo>
                  <a:cubicBezTo>
                    <a:pt x="25031" y="4445"/>
                    <a:pt x="24850" y="4221"/>
                    <a:pt x="24613" y="4151"/>
                  </a:cubicBezTo>
                  <a:cubicBezTo>
                    <a:pt x="24403" y="4090"/>
                    <a:pt x="24467" y="3787"/>
                    <a:pt x="24656" y="3787"/>
                  </a:cubicBezTo>
                  <a:cubicBezTo>
                    <a:pt x="24673" y="3787"/>
                    <a:pt x="24692" y="3789"/>
                    <a:pt x="24711" y="3795"/>
                  </a:cubicBezTo>
                  <a:cubicBezTo>
                    <a:pt x="25083" y="3909"/>
                    <a:pt x="25360" y="4222"/>
                    <a:pt x="25425" y="4605"/>
                  </a:cubicBezTo>
                  <a:cubicBezTo>
                    <a:pt x="25449" y="4753"/>
                    <a:pt x="25442" y="4905"/>
                    <a:pt x="25406" y="5050"/>
                  </a:cubicBezTo>
                  <a:cubicBezTo>
                    <a:pt x="25442" y="5018"/>
                    <a:pt x="25479" y="4987"/>
                    <a:pt x="25512" y="4954"/>
                  </a:cubicBezTo>
                  <a:cubicBezTo>
                    <a:pt x="25604" y="4862"/>
                    <a:pt x="25681" y="4730"/>
                    <a:pt x="25658" y="4597"/>
                  </a:cubicBezTo>
                  <a:cubicBezTo>
                    <a:pt x="25648" y="4548"/>
                    <a:pt x="25626" y="4504"/>
                    <a:pt x="25615" y="4457"/>
                  </a:cubicBezTo>
                  <a:cubicBezTo>
                    <a:pt x="25571" y="4278"/>
                    <a:pt x="25664" y="4067"/>
                    <a:pt x="25572" y="3914"/>
                  </a:cubicBezTo>
                  <a:cubicBezTo>
                    <a:pt x="25528" y="3838"/>
                    <a:pt x="25447" y="3790"/>
                    <a:pt x="25414" y="3708"/>
                  </a:cubicBezTo>
                  <a:cubicBezTo>
                    <a:pt x="25365" y="3581"/>
                    <a:pt x="25452" y="3444"/>
                    <a:pt x="25531" y="3337"/>
                  </a:cubicBezTo>
                  <a:cubicBezTo>
                    <a:pt x="25612" y="3231"/>
                    <a:pt x="25693" y="3089"/>
                    <a:pt x="25637" y="2967"/>
                  </a:cubicBezTo>
                  <a:cubicBezTo>
                    <a:pt x="25621" y="2935"/>
                    <a:pt x="25598" y="2909"/>
                    <a:pt x="25588" y="2872"/>
                  </a:cubicBezTo>
                  <a:cubicBezTo>
                    <a:pt x="25586" y="2861"/>
                    <a:pt x="25585" y="2850"/>
                    <a:pt x="25585" y="2839"/>
                  </a:cubicBezTo>
                  <a:cubicBezTo>
                    <a:pt x="25580" y="2839"/>
                    <a:pt x="25577" y="2840"/>
                    <a:pt x="25572" y="2840"/>
                  </a:cubicBezTo>
                  <a:cubicBezTo>
                    <a:pt x="25336" y="2840"/>
                    <a:pt x="25335" y="2480"/>
                    <a:pt x="25563" y="2470"/>
                  </a:cubicBezTo>
                  <a:cubicBezTo>
                    <a:pt x="25537" y="2437"/>
                    <a:pt x="25501" y="2411"/>
                    <a:pt x="25461" y="2399"/>
                  </a:cubicBezTo>
                  <a:cubicBezTo>
                    <a:pt x="25653" y="2166"/>
                    <a:pt x="25699" y="1808"/>
                    <a:pt x="25582" y="1523"/>
                  </a:cubicBezTo>
                  <a:lnTo>
                    <a:pt x="25582" y="1523"/>
                  </a:lnTo>
                  <a:cubicBezTo>
                    <a:pt x="25482" y="1642"/>
                    <a:pt x="25404" y="1785"/>
                    <a:pt x="25343" y="1921"/>
                  </a:cubicBezTo>
                  <a:cubicBezTo>
                    <a:pt x="25317" y="1979"/>
                    <a:pt x="25251" y="2008"/>
                    <a:pt x="25185" y="2008"/>
                  </a:cubicBezTo>
                  <a:cubicBezTo>
                    <a:pt x="25151" y="2008"/>
                    <a:pt x="25117" y="2000"/>
                    <a:pt x="25089" y="1984"/>
                  </a:cubicBezTo>
                  <a:cubicBezTo>
                    <a:pt x="24998" y="1930"/>
                    <a:pt x="24983" y="1823"/>
                    <a:pt x="25025" y="1731"/>
                  </a:cubicBezTo>
                  <a:cubicBezTo>
                    <a:pt x="25126" y="1504"/>
                    <a:pt x="25267" y="1288"/>
                    <a:pt x="25455" y="1129"/>
                  </a:cubicBezTo>
                  <a:cubicBezTo>
                    <a:pt x="25457" y="1121"/>
                    <a:pt x="25458" y="1115"/>
                    <a:pt x="25460" y="1109"/>
                  </a:cubicBezTo>
                  <a:cubicBezTo>
                    <a:pt x="25490" y="1025"/>
                    <a:pt x="25575" y="979"/>
                    <a:pt x="25626" y="906"/>
                  </a:cubicBezTo>
                  <a:cubicBezTo>
                    <a:pt x="25716" y="780"/>
                    <a:pt x="25689" y="599"/>
                    <a:pt x="25670" y="438"/>
                  </a:cubicBezTo>
                  <a:cubicBezTo>
                    <a:pt x="25651" y="282"/>
                    <a:pt x="25659" y="96"/>
                    <a:pt x="25775" y="7"/>
                  </a:cubicBezTo>
                  <a:lnTo>
                    <a:pt x="25775" y="1"/>
                  </a:lnTo>
                  <a:lnTo>
                    <a:pt x="25613" y="1"/>
                  </a:lnTo>
                  <a:cubicBezTo>
                    <a:pt x="25656" y="246"/>
                    <a:pt x="25637" y="498"/>
                    <a:pt x="25560" y="734"/>
                  </a:cubicBezTo>
                  <a:cubicBezTo>
                    <a:pt x="25534" y="816"/>
                    <a:pt x="25460" y="869"/>
                    <a:pt x="25379" y="869"/>
                  </a:cubicBezTo>
                  <a:cubicBezTo>
                    <a:pt x="25363" y="869"/>
                    <a:pt x="25347" y="867"/>
                    <a:pt x="25332" y="863"/>
                  </a:cubicBezTo>
                  <a:cubicBezTo>
                    <a:pt x="25238" y="843"/>
                    <a:pt x="25170" y="727"/>
                    <a:pt x="25202" y="635"/>
                  </a:cubicBezTo>
                  <a:cubicBezTo>
                    <a:pt x="25219" y="588"/>
                    <a:pt x="25232" y="539"/>
                    <a:pt x="25243" y="488"/>
                  </a:cubicBezTo>
                  <a:cubicBezTo>
                    <a:pt x="25248" y="466"/>
                    <a:pt x="25252" y="442"/>
                    <a:pt x="25256" y="420"/>
                  </a:cubicBezTo>
                  <a:cubicBezTo>
                    <a:pt x="25256" y="420"/>
                    <a:pt x="25262" y="373"/>
                    <a:pt x="25262" y="368"/>
                  </a:cubicBezTo>
                  <a:cubicBezTo>
                    <a:pt x="25267" y="316"/>
                    <a:pt x="25267" y="265"/>
                    <a:pt x="25265" y="214"/>
                  </a:cubicBezTo>
                  <a:cubicBezTo>
                    <a:pt x="25265" y="189"/>
                    <a:pt x="25264" y="164"/>
                    <a:pt x="25260" y="138"/>
                  </a:cubicBezTo>
                  <a:cubicBezTo>
                    <a:pt x="25260" y="127"/>
                    <a:pt x="25259" y="116"/>
                    <a:pt x="25257" y="105"/>
                  </a:cubicBezTo>
                  <a:cubicBezTo>
                    <a:pt x="25257" y="102"/>
                    <a:pt x="25256" y="97"/>
                    <a:pt x="25256" y="93"/>
                  </a:cubicBezTo>
                  <a:cubicBezTo>
                    <a:pt x="25249" y="59"/>
                    <a:pt x="25241" y="31"/>
                    <a:pt x="25235" y="1"/>
                  </a:cubicBezTo>
                  <a:lnTo>
                    <a:pt x="21599" y="1"/>
                  </a:lnTo>
                  <a:cubicBezTo>
                    <a:pt x="21599" y="4"/>
                    <a:pt x="21601" y="7"/>
                    <a:pt x="21601" y="10"/>
                  </a:cubicBezTo>
                  <a:cubicBezTo>
                    <a:pt x="21606" y="36"/>
                    <a:pt x="21612" y="59"/>
                    <a:pt x="21621" y="85"/>
                  </a:cubicBezTo>
                  <a:cubicBezTo>
                    <a:pt x="21625" y="96"/>
                    <a:pt x="21628" y="107"/>
                    <a:pt x="21632" y="116"/>
                  </a:cubicBezTo>
                  <a:cubicBezTo>
                    <a:pt x="21632" y="118"/>
                    <a:pt x="21636" y="129"/>
                    <a:pt x="21639" y="134"/>
                  </a:cubicBezTo>
                  <a:cubicBezTo>
                    <a:pt x="21640" y="140"/>
                    <a:pt x="21651" y="159"/>
                    <a:pt x="21650" y="159"/>
                  </a:cubicBezTo>
                  <a:cubicBezTo>
                    <a:pt x="21656" y="169"/>
                    <a:pt x="21661" y="178"/>
                    <a:pt x="21667" y="189"/>
                  </a:cubicBezTo>
                  <a:cubicBezTo>
                    <a:pt x="21678" y="208"/>
                    <a:pt x="21689" y="229"/>
                    <a:pt x="21702" y="248"/>
                  </a:cubicBezTo>
                  <a:cubicBezTo>
                    <a:pt x="21707" y="254"/>
                    <a:pt x="21712" y="260"/>
                    <a:pt x="21716" y="267"/>
                  </a:cubicBezTo>
                  <a:cubicBezTo>
                    <a:pt x="21718" y="268"/>
                    <a:pt x="21729" y="282"/>
                    <a:pt x="21731" y="286"/>
                  </a:cubicBezTo>
                  <a:cubicBezTo>
                    <a:pt x="21746" y="301"/>
                    <a:pt x="21762" y="319"/>
                    <a:pt x="21778" y="335"/>
                  </a:cubicBezTo>
                  <a:cubicBezTo>
                    <a:pt x="21788" y="343"/>
                    <a:pt x="21795" y="351"/>
                    <a:pt x="21803" y="357"/>
                  </a:cubicBezTo>
                  <a:cubicBezTo>
                    <a:pt x="21807" y="360"/>
                    <a:pt x="21816" y="368"/>
                    <a:pt x="21821" y="371"/>
                  </a:cubicBezTo>
                  <a:cubicBezTo>
                    <a:pt x="21837" y="384"/>
                    <a:pt x="21852" y="395"/>
                    <a:pt x="21870" y="404"/>
                  </a:cubicBezTo>
                  <a:cubicBezTo>
                    <a:pt x="21955" y="458"/>
                    <a:pt x="21985" y="569"/>
                    <a:pt x="21936" y="658"/>
                  </a:cubicBezTo>
                  <a:cubicBezTo>
                    <a:pt x="21906" y="716"/>
                    <a:pt x="21839" y="749"/>
                    <a:pt x="21774" y="749"/>
                  </a:cubicBezTo>
                  <a:cubicBezTo>
                    <a:pt x="21742" y="749"/>
                    <a:pt x="21710" y="741"/>
                    <a:pt x="21683" y="724"/>
                  </a:cubicBezTo>
                  <a:cubicBezTo>
                    <a:pt x="21465" y="588"/>
                    <a:pt x="21295" y="363"/>
                    <a:pt x="21245" y="108"/>
                  </a:cubicBezTo>
                  <a:cubicBezTo>
                    <a:pt x="21237" y="74"/>
                    <a:pt x="21232" y="37"/>
                    <a:pt x="21229" y="1"/>
                  </a:cubicBezTo>
                  <a:lnTo>
                    <a:pt x="20583" y="1"/>
                  </a:lnTo>
                  <a:cubicBezTo>
                    <a:pt x="20596" y="176"/>
                    <a:pt x="20570" y="352"/>
                    <a:pt x="20510" y="517"/>
                  </a:cubicBezTo>
                  <a:cubicBezTo>
                    <a:pt x="20482" y="597"/>
                    <a:pt x="20412" y="653"/>
                    <a:pt x="20330" y="653"/>
                  </a:cubicBezTo>
                  <a:cubicBezTo>
                    <a:pt x="20314" y="653"/>
                    <a:pt x="20298" y="651"/>
                    <a:pt x="20282" y="647"/>
                  </a:cubicBezTo>
                  <a:cubicBezTo>
                    <a:pt x="20190" y="621"/>
                    <a:pt x="20119" y="512"/>
                    <a:pt x="20152" y="419"/>
                  </a:cubicBezTo>
                  <a:cubicBezTo>
                    <a:pt x="20190" y="308"/>
                    <a:pt x="20224" y="210"/>
                    <a:pt x="20222" y="104"/>
                  </a:cubicBezTo>
                  <a:cubicBezTo>
                    <a:pt x="20222" y="69"/>
                    <a:pt x="20219" y="34"/>
                    <a:pt x="2021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0" name="Google Shape;4610;p69"/>
            <p:cNvSpPr/>
            <p:nvPr/>
          </p:nvSpPr>
          <p:spPr>
            <a:xfrm>
              <a:off x="7232228" y="1233638"/>
              <a:ext cx="6511" cy="22616"/>
            </a:xfrm>
            <a:custGeom>
              <a:avLst/>
              <a:gdLst/>
              <a:ahLst/>
              <a:cxnLst/>
              <a:rect l="l" t="t" r="r" b="b"/>
              <a:pathLst>
                <a:path w="131" h="455" extrusionOk="0">
                  <a:moveTo>
                    <a:pt x="29" y="0"/>
                  </a:moveTo>
                  <a:lnTo>
                    <a:pt x="29" y="0"/>
                  </a:lnTo>
                  <a:cubicBezTo>
                    <a:pt x="0" y="154"/>
                    <a:pt x="21" y="312"/>
                    <a:pt x="89" y="455"/>
                  </a:cubicBezTo>
                  <a:cubicBezTo>
                    <a:pt x="116" y="396"/>
                    <a:pt x="130" y="331"/>
                    <a:pt x="130" y="268"/>
                  </a:cubicBezTo>
                  <a:cubicBezTo>
                    <a:pt x="128" y="167"/>
                    <a:pt x="84" y="81"/>
                    <a:pt x="2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1" name="Google Shape;4611;p69"/>
            <p:cNvSpPr/>
            <p:nvPr/>
          </p:nvSpPr>
          <p:spPr>
            <a:xfrm>
              <a:off x="8473064" y="1299149"/>
              <a:ext cx="11929" cy="21224"/>
            </a:xfrm>
            <a:custGeom>
              <a:avLst/>
              <a:gdLst/>
              <a:ahLst/>
              <a:cxnLst/>
              <a:rect l="l" t="t" r="r" b="b"/>
              <a:pathLst>
                <a:path w="240" h="427" extrusionOk="0">
                  <a:moveTo>
                    <a:pt x="239" y="1"/>
                  </a:moveTo>
                  <a:cubicBezTo>
                    <a:pt x="174" y="52"/>
                    <a:pt x="117" y="110"/>
                    <a:pt x="68" y="175"/>
                  </a:cubicBezTo>
                  <a:cubicBezTo>
                    <a:pt x="30" y="227"/>
                    <a:pt x="0" y="292"/>
                    <a:pt x="11" y="357"/>
                  </a:cubicBezTo>
                  <a:cubicBezTo>
                    <a:pt x="14" y="382"/>
                    <a:pt x="24" y="405"/>
                    <a:pt x="36" y="427"/>
                  </a:cubicBezTo>
                  <a:cubicBezTo>
                    <a:pt x="131" y="299"/>
                    <a:pt x="201" y="155"/>
                    <a:pt x="23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2" name="Google Shape;4612;p69"/>
            <p:cNvSpPr/>
            <p:nvPr/>
          </p:nvSpPr>
          <p:spPr>
            <a:xfrm>
              <a:off x="7483835" y="1301983"/>
              <a:ext cx="47021" cy="53731"/>
            </a:xfrm>
            <a:custGeom>
              <a:avLst/>
              <a:gdLst/>
              <a:ahLst/>
              <a:cxnLst/>
              <a:rect l="l" t="t" r="r" b="b"/>
              <a:pathLst>
                <a:path w="946" h="1081" extrusionOk="0">
                  <a:moveTo>
                    <a:pt x="745" y="0"/>
                  </a:moveTo>
                  <a:cubicBezTo>
                    <a:pt x="712" y="0"/>
                    <a:pt x="678" y="8"/>
                    <a:pt x="646" y="22"/>
                  </a:cubicBezTo>
                  <a:cubicBezTo>
                    <a:pt x="380" y="134"/>
                    <a:pt x="200" y="379"/>
                    <a:pt x="97" y="640"/>
                  </a:cubicBezTo>
                  <a:cubicBezTo>
                    <a:pt x="43" y="783"/>
                    <a:pt x="11" y="930"/>
                    <a:pt x="0" y="1080"/>
                  </a:cubicBezTo>
                  <a:lnTo>
                    <a:pt x="372" y="1080"/>
                  </a:lnTo>
                  <a:cubicBezTo>
                    <a:pt x="383" y="978"/>
                    <a:pt x="406" y="876"/>
                    <a:pt x="439" y="778"/>
                  </a:cubicBezTo>
                  <a:cubicBezTo>
                    <a:pt x="505" y="590"/>
                    <a:pt x="637" y="425"/>
                    <a:pt x="833" y="341"/>
                  </a:cubicBezTo>
                  <a:cubicBezTo>
                    <a:pt x="925" y="302"/>
                    <a:pt x="945" y="167"/>
                    <a:pt x="899" y="88"/>
                  </a:cubicBezTo>
                  <a:cubicBezTo>
                    <a:pt x="863" y="26"/>
                    <a:pt x="806" y="0"/>
                    <a:pt x="74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3" name="Google Shape;4613;p69"/>
            <p:cNvSpPr/>
            <p:nvPr/>
          </p:nvSpPr>
          <p:spPr>
            <a:xfrm>
              <a:off x="7233620" y="1196906"/>
              <a:ext cx="93147" cy="158807"/>
            </a:xfrm>
            <a:custGeom>
              <a:avLst/>
              <a:gdLst/>
              <a:ahLst/>
              <a:cxnLst/>
              <a:rect l="l" t="t" r="r" b="b"/>
              <a:pathLst>
                <a:path w="1874" h="3195" extrusionOk="0">
                  <a:moveTo>
                    <a:pt x="1039" y="1"/>
                  </a:moveTo>
                  <a:cubicBezTo>
                    <a:pt x="649" y="1"/>
                    <a:pt x="244" y="161"/>
                    <a:pt x="69" y="532"/>
                  </a:cubicBezTo>
                  <a:cubicBezTo>
                    <a:pt x="37" y="597"/>
                    <a:pt x="13" y="667"/>
                    <a:pt x="1" y="739"/>
                  </a:cubicBezTo>
                  <a:cubicBezTo>
                    <a:pt x="56" y="820"/>
                    <a:pt x="100" y="906"/>
                    <a:pt x="102" y="1007"/>
                  </a:cubicBezTo>
                  <a:cubicBezTo>
                    <a:pt x="102" y="1070"/>
                    <a:pt x="88" y="1135"/>
                    <a:pt x="59" y="1192"/>
                  </a:cubicBezTo>
                  <a:cubicBezTo>
                    <a:pt x="134" y="1344"/>
                    <a:pt x="248" y="1471"/>
                    <a:pt x="390" y="1559"/>
                  </a:cubicBezTo>
                  <a:cubicBezTo>
                    <a:pt x="743" y="1789"/>
                    <a:pt x="1253" y="1811"/>
                    <a:pt x="1421" y="2257"/>
                  </a:cubicBezTo>
                  <a:cubicBezTo>
                    <a:pt x="1554" y="2614"/>
                    <a:pt x="1365" y="2927"/>
                    <a:pt x="1142" y="3194"/>
                  </a:cubicBezTo>
                  <a:lnTo>
                    <a:pt x="1604" y="3194"/>
                  </a:lnTo>
                  <a:cubicBezTo>
                    <a:pt x="1718" y="3020"/>
                    <a:pt x="1805" y="2830"/>
                    <a:pt x="1829" y="2617"/>
                  </a:cubicBezTo>
                  <a:cubicBezTo>
                    <a:pt x="1873" y="2215"/>
                    <a:pt x="1675" y="1817"/>
                    <a:pt x="1338" y="1599"/>
                  </a:cubicBezTo>
                  <a:cubicBezTo>
                    <a:pt x="1057" y="1415"/>
                    <a:pt x="463" y="1360"/>
                    <a:pt x="363" y="980"/>
                  </a:cubicBezTo>
                  <a:cubicBezTo>
                    <a:pt x="251" y="551"/>
                    <a:pt x="737" y="375"/>
                    <a:pt x="1082" y="375"/>
                  </a:cubicBezTo>
                  <a:cubicBezTo>
                    <a:pt x="1111" y="375"/>
                    <a:pt x="1139" y="376"/>
                    <a:pt x="1166" y="379"/>
                  </a:cubicBezTo>
                  <a:cubicBezTo>
                    <a:pt x="1172" y="379"/>
                    <a:pt x="1178" y="379"/>
                    <a:pt x="1184" y="379"/>
                  </a:cubicBezTo>
                  <a:cubicBezTo>
                    <a:pt x="1403" y="379"/>
                    <a:pt x="1395" y="28"/>
                    <a:pt x="1166" y="7"/>
                  </a:cubicBezTo>
                  <a:cubicBezTo>
                    <a:pt x="1124" y="3"/>
                    <a:pt x="1082" y="1"/>
                    <a:pt x="103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4" name="Google Shape;4614;p69"/>
            <p:cNvSpPr/>
            <p:nvPr/>
          </p:nvSpPr>
          <p:spPr>
            <a:xfrm>
              <a:off x="7989583" y="1301983"/>
              <a:ext cx="47021" cy="53731"/>
            </a:xfrm>
            <a:custGeom>
              <a:avLst/>
              <a:gdLst/>
              <a:ahLst/>
              <a:cxnLst/>
              <a:rect l="l" t="t" r="r" b="b"/>
              <a:pathLst>
                <a:path w="946" h="1081" extrusionOk="0">
                  <a:moveTo>
                    <a:pt x="745" y="0"/>
                  </a:moveTo>
                  <a:cubicBezTo>
                    <a:pt x="712" y="0"/>
                    <a:pt x="678" y="8"/>
                    <a:pt x="646" y="22"/>
                  </a:cubicBezTo>
                  <a:cubicBezTo>
                    <a:pt x="380" y="134"/>
                    <a:pt x="198" y="379"/>
                    <a:pt x="97" y="640"/>
                  </a:cubicBezTo>
                  <a:cubicBezTo>
                    <a:pt x="43" y="781"/>
                    <a:pt x="11" y="930"/>
                    <a:pt x="0" y="1080"/>
                  </a:cubicBezTo>
                  <a:lnTo>
                    <a:pt x="372" y="1080"/>
                  </a:lnTo>
                  <a:cubicBezTo>
                    <a:pt x="382" y="978"/>
                    <a:pt x="405" y="876"/>
                    <a:pt x="439" y="778"/>
                  </a:cubicBezTo>
                  <a:cubicBezTo>
                    <a:pt x="505" y="590"/>
                    <a:pt x="636" y="425"/>
                    <a:pt x="833" y="341"/>
                  </a:cubicBezTo>
                  <a:cubicBezTo>
                    <a:pt x="925" y="302"/>
                    <a:pt x="945" y="167"/>
                    <a:pt x="899" y="88"/>
                  </a:cubicBezTo>
                  <a:cubicBezTo>
                    <a:pt x="862" y="26"/>
                    <a:pt x="805" y="0"/>
                    <a:pt x="74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5" name="Google Shape;4615;p69"/>
            <p:cNvSpPr/>
            <p:nvPr/>
          </p:nvSpPr>
          <p:spPr>
            <a:xfrm>
              <a:off x="7985458" y="1196906"/>
              <a:ext cx="99112" cy="158807"/>
            </a:xfrm>
            <a:custGeom>
              <a:avLst/>
              <a:gdLst/>
              <a:ahLst/>
              <a:cxnLst/>
              <a:rect l="l" t="t" r="r" b="b"/>
              <a:pathLst>
                <a:path w="1994" h="3195" extrusionOk="0">
                  <a:moveTo>
                    <a:pt x="1160" y="1"/>
                  </a:moveTo>
                  <a:cubicBezTo>
                    <a:pt x="769" y="1"/>
                    <a:pt x="365" y="161"/>
                    <a:pt x="189" y="532"/>
                  </a:cubicBezTo>
                  <a:cubicBezTo>
                    <a:pt x="1" y="928"/>
                    <a:pt x="153" y="1328"/>
                    <a:pt x="511" y="1561"/>
                  </a:cubicBezTo>
                  <a:cubicBezTo>
                    <a:pt x="864" y="1789"/>
                    <a:pt x="1373" y="1813"/>
                    <a:pt x="1541" y="2259"/>
                  </a:cubicBezTo>
                  <a:cubicBezTo>
                    <a:pt x="1674" y="2614"/>
                    <a:pt x="1486" y="2929"/>
                    <a:pt x="1261" y="3194"/>
                  </a:cubicBezTo>
                  <a:lnTo>
                    <a:pt x="1725" y="3194"/>
                  </a:lnTo>
                  <a:cubicBezTo>
                    <a:pt x="1839" y="3020"/>
                    <a:pt x="1926" y="2832"/>
                    <a:pt x="1949" y="2617"/>
                  </a:cubicBezTo>
                  <a:cubicBezTo>
                    <a:pt x="1994" y="2215"/>
                    <a:pt x="1796" y="1817"/>
                    <a:pt x="1459" y="1599"/>
                  </a:cubicBezTo>
                  <a:cubicBezTo>
                    <a:pt x="1177" y="1415"/>
                    <a:pt x="583" y="1360"/>
                    <a:pt x="484" y="980"/>
                  </a:cubicBezTo>
                  <a:cubicBezTo>
                    <a:pt x="371" y="551"/>
                    <a:pt x="858" y="375"/>
                    <a:pt x="1202" y="375"/>
                  </a:cubicBezTo>
                  <a:cubicBezTo>
                    <a:pt x="1231" y="375"/>
                    <a:pt x="1260" y="376"/>
                    <a:pt x="1286" y="379"/>
                  </a:cubicBezTo>
                  <a:cubicBezTo>
                    <a:pt x="1293" y="379"/>
                    <a:pt x="1299" y="379"/>
                    <a:pt x="1305" y="379"/>
                  </a:cubicBezTo>
                  <a:cubicBezTo>
                    <a:pt x="1523" y="379"/>
                    <a:pt x="1516" y="28"/>
                    <a:pt x="1286" y="7"/>
                  </a:cubicBezTo>
                  <a:cubicBezTo>
                    <a:pt x="1244" y="3"/>
                    <a:pt x="1202" y="1"/>
                    <a:pt x="116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6" name="Google Shape;4616;p69"/>
            <p:cNvSpPr/>
            <p:nvPr/>
          </p:nvSpPr>
          <p:spPr>
            <a:xfrm>
              <a:off x="7479759" y="1196906"/>
              <a:ext cx="99062" cy="158807"/>
            </a:xfrm>
            <a:custGeom>
              <a:avLst/>
              <a:gdLst/>
              <a:ahLst/>
              <a:cxnLst/>
              <a:rect l="l" t="t" r="r" b="b"/>
              <a:pathLst>
                <a:path w="1993" h="3195" extrusionOk="0">
                  <a:moveTo>
                    <a:pt x="1159" y="1"/>
                  </a:moveTo>
                  <a:cubicBezTo>
                    <a:pt x="769" y="1"/>
                    <a:pt x="364" y="161"/>
                    <a:pt x="188" y="532"/>
                  </a:cubicBezTo>
                  <a:cubicBezTo>
                    <a:pt x="0" y="928"/>
                    <a:pt x="152" y="1328"/>
                    <a:pt x="510" y="1561"/>
                  </a:cubicBezTo>
                  <a:cubicBezTo>
                    <a:pt x="863" y="1789"/>
                    <a:pt x="1372" y="1813"/>
                    <a:pt x="1540" y="2259"/>
                  </a:cubicBezTo>
                  <a:cubicBezTo>
                    <a:pt x="1673" y="2614"/>
                    <a:pt x="1485" y="2929"/>
                    <a:pt x="1262" y="3194"/>
                  </a:cubicBezTo>
                  <a:lnTo>
                    <a:pt x="1724" y="3194"/>
                  </a:lnTo>
                  <a:cubicBezTo>
                    <a:pt x="1838" y="3020"/>
                    <a:pt x="1925" y="2832"/>
                    <a:pt x="1949" y="2617"/>
                  </a:cubicBezTo>
                  <a:cubicBezTo>
                    <a:pt x="1993" y="2215"/>
                    <a:pt x="1795" y="1817"/>
                    <a:pt x="1458" y="1599"/>
                  </a:cubicBezTo>
                  <a:cubicBezTo>
                    <a:pt x="1176" y="1415"/>
                    <a:pt x="583" y="1360"/>
                    <a:pt x="483" y="980"/>
                  </a:cubicBezTo>
                  <a:cubicBezTo>
                    <a:pt x="370" y="551"/>
                    <a:pt x="857" y="375"/>
                    <a:pt x="1202" y="375"/>
                  </a:cubicBezTo>
                  <a:cubicBezTo>
                    <a:pt x="1231" y="375"/>
                    <a:pt x="1259" y="376"/>
                    <a:pt x="1285" y="379"/>
                  </a:cubicBezTo>
                  <a:cubicBezTo>
                    <a:pt x="1292" y="379"/>
                    <a:pt x="1298" y="379"/>
                    <a:pt x="1304" y="379"/>
                  </a:cubicBezTo>
                  <a:cubicBezTo>
                    <a:pt x="1522" y="379"/>
                    <a:pt x="1515" y="28"/>
                    <a:pt x="1285" y="7"/>
                  </a:cubicBezTo>
                  <a:cubicBezTo>
                    <a:pt x="1243" y="3"/>
                    <a:pt x="1201" y="1"/>
                    <a:pt x="115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7" name="Google Shape;4617;p69"/>
            <p:cNvSpPr/>
            <p:nvPr/>
          </p:nvSpPr>
          <p:spPr>
            <a:xfrm>
              <a:off x="8237065" y="1308792"/>
              <a:ext cx="47220" cy="46922"/>
            </a:xfrm>
            <a:custGeom>
              <a:avLst/>
              <a:gdLst/>
              <a:ahLst/>
              <a:cxnLst/>
              <a:rect l="l" t="t" r="r" b="b"/>
              <a:pathLst>
                <a:path w="950" h="944" extrusionOk="0">
                  <a:moveTo>
                    <a:pt x="705" y="0"/>
                  </a:moveTo>
                  <a:cubicBezTo>
                    <a:pt x="652" y="0"/>
                    <a:pt x="606" y="26"/>
                    <a:pt x="561" y="62"/>
                  </a:cubicBezTo>
                  <a:cubicBezTo>
                    <a:pt x="526" y="92"/>
                    <a:pt x="506" y="136"/>
                    <a:pt x="507" y="184"/>
                  </a:cubicBezTo>
                  <a:cubicBezTo>
                    <a:pt x="488" y="200"/>
                    <a:pt x="469" y="215"/>
                    <a:pt x="452" y="231"/>
                  </a:cubicBezTo>
                  <a:cubicBezTo>
                    <a:pt x="400" y="283"/>
                    <a:pt x="352" y="337"/>
                    <a:pt x="306" y="396"/>
                  </a:cubicBezTo>
                  <a:cubicBezTo>
                    <a:pt x="211" y="516"/>
                    <a:pt x="132" y="647"/>
                    <a:pt x="69" y="787"/>
                  </a:cubicBezTo>
                  <a:cubicBezTo>
                    <a:pt x="47" y="837"/>
                    <a:pt x="25" y="890"/>
                    <a:pt x="1" y="943"/>
                  </a:cubicBezTo>
                  <a:lnTo>
                    <a:pt x="405" y="943"/>
                  </a:lnTo>
                  <a:cubicBezTo>
                    <a:pt x="435" y="875"/>
                    <a:pt x="469" y="811"/>
                    <a:pt x="509" y="747"/>
                  </a:cubicBezTo>
                  <a:cubicBezTo>
                    <a:pt x="595" y="616"/>
                    <a:pt x="699" y="499"/>
                    <a:pt x="819" y="399"/>
                  </a:cubicBezTo>
                  <a:cubicBezTo>
                    <a:pt x="906" y="326"/>
                    <a:pt x="949" y="207"/>
                    <a:pt x="887" y="103"/>
                  </a:cubicBezTo>
                  <a:cubicBezTo>
                    <a:pt x="857" y="54"/>
                    <a:pt x="808" y="19"/>
                    <a:pt x="751" y="6"/>
                  </a:cubicBezTo>
                  <a:cubicBezTo>
                    <a:pt x="735" y="2"/>
                    <a:pt x="720" y="0"/>
                    <a:pt x="70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8" name="Google Shape;4618;p69"/>
            <p:cNvSpPr/>
            <p:nvPr/>
          </p:nvSpPr>
          <p:spPr>
            <a:xfrm>
              <a:off x="7741356" y="1305561"/>
              <a:ext cx="37080" cy="50152"/>
            </a:xfrm>
            <a:custGeom>
              <a:avLst/>
              <a:gdLst/>
              <a:ahLst/>
              <a:cxnLst/>
              <a:rect l="l" t="t" r="r" b="b"/>
              <a:pathLst>
                <a:path w="746" h="1009" extrusionOk="0">
                  <a:moveTo>
                    <a:pt x="531" y="1"/>
                  </a:moveTo>
                  <a:cubicBezTo>
                    <a:pt x="468" y="1"/>
                    <a:pt x="407" y="36"/>
                    <a:pt x="367" y="92"/>
                  </a:cubicBezTo>
                  <a:cubicBezTo>
                    <a:pt x="209" y="320"/>
                    <a:pt x="95" y="573"/>
                    <a:pt x="32" y="842"/>
                  </a:cubicBezTo>
                  <a:cubicBezTo>
                    <a:pt x="19" y="896"/>
                    <a:pt x="8" y="953"/>
                    <a:pt x="0" y="1008"/>
                  </a:cubicBezTo>
                  <a:lnTo>
                    <a:pt x="375" y="1008"/>
                  </a:lnTo>
                  <a:cubicBezTo>
                    <a:pt x="383" y="971"/>
                    <a:pt x="390" y="933"/>
                    <a:pt x="401" y="895"/>
                  </a:cubicBezTo>
                  <a:cubicBezTo>
                    <a:pt x="459" y="675"/>
                    <a:pt x="556" y="466"/>
                    <a:pt x="687" y="279"/>
                  </a:cubicBezTo>
                  <a:cubicBezTo>
                    <a:pt x="746" y="198"/>
                    <a:pt x="703" y="73"/>
                    <a:pt x="621" y="26"/>
                  </a:cubicBezTo>
                  <a:cubicBezTo>
                    <a:pt x="591" y="8"/>
                    <a:pt x="561" y="1"/>
                    <a:pt x="53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9" name="Google Shape;4619;p69"/>
            <p:cNvSpPr/>
            <p:nvPr/>
          </p:nvSpPr>
          <p:spPr>
            <a:xfrm>
              <a:off x="7733404" y="1196906"/>
              <a:ext cx="99112" cy="158807"/>
            </a:xfrm>
            <a:custGeom>
              <a:avLst/>
              <a:gdLst/>
              <a:ahLst/>
              <a:cxnLst/>
              <a:rect l="l" t="t" r="r" b="b"/>
              <a:pathLst>
                <a:path w="1994" h="3195" extrusionOk="0">
                  <a:moveTo>
                    <a:pt x="1159" y="1"/>
                  </a:moveTo>
                  <a:cubicBezTo>
                    <a:pt x="769" y="1"/>
                    <a:pt x="364" y="161"/>
                    <a:pt x="189" y="532"/>
                  </a:cubicBezTo>
                  <a:cubicBezTo>
                    <a:pt x="0" y="928"/>
                    <a:pt x="152" y="1328"/>
                    <a:pt x="510" y="1561"/>
                  </a:cubicBezTo>
                  <a:cubicBezTo>
                    <a:pt x="863" y="1789"/>
                    <a:pt x="1373" y="1813"/>
                    <a:pt x="1540" y="2259"/>
                  </a:cubicBezTo>
                  <a:cubicBezTo>
                    <a:pt x="1673" y="2614"/>
                    <a:pt x="1485" y="2929"/>
                    <a:pt x="1260" y="3194"/>
                  </a:cubicBezTo>
                  <a:lnTo>
                    <a:pt x="1722" y="3194"/>
                  </a:lnTo>
                  <a:cubicBezTo>
                    <a:pt x="1838" y="3020"/>
                    <a:pt x="1923" y="2832"/>
                    <a:pt x="1947" y="2617"/>
                  </a:cubicBezTo>
                  <a:cubicBezTo>
                    <a:pt x="1993" y="2215"/>
                    <a:pt x="1794" y="1817"/>
                    <a:pt x="1458" y="1599"/>
                  </a:cubicBezTo>
                  <a:cubicBezTo>
                    <a:pt x="1176" y="1415"/>
                    <a:pt x="583" y="1360"/>
                    <a:pt x="483" y="980"/>
                  </a:cubicBezTo>
                  <a:cubicBezTo>
                    <a:pt x="371" y="551"/>
                    <a:pt x="857" y="375"/>
                    <a:pt x="1202" y="375"/>
                  </a:cubicBezTo>
                  <a:cubicBezTo>
                    <a:pt x="1231" y="375"/>
                    <a:pt x="1259" y="376"/>
                    <a:pt x="1286" y="379"/>
                  </a:cubicBezTo>
                  <a:cubicBezTo>
                    <a:pt x="1292" y="379"/>
                    <a:pt x="1298" y="379"/>
                    <a:pt x="1304" y="379"/>
                  </a:cubicBezTo>
                  <a:cubicBezTo>
                    <a:pt x="1523" y="379"/>
                    <a:pt x="1515" y="28"/>
                    <a:pt x="1286" y="7"/>
                  </a:cubicBezTo>
                  <a:cubicBezTo>
                    <a:pt x="1244" y="3"/>
                    <a:pt x="1201" y="1"/>
                    <a:pt x="115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0" name="Google Shape;4620;p69"/>
            <p:cNvSpPr/>
            <p:nvPr/>
          </p:nvSpPr>
          <p:spPr>
            <a:xfrm>
              <a:off x="8023532" y="1048338"/>
              <a:ext cx="37676" cy="37279"/>
            </a:xfrm>
            <a:custGeom>
              <a:avLst/>
              <a:gdLst/>
              <a:ahLst/>
              <a:cxnLst/>
              <a:rect l="l" t="t" r="r" b="b"/>
              <a:pathLst>
                <a:path w="758" h="750" extrusionOk="0">
                  <a:moveTo>
                    <a:pt x="1" y="1"/>
                  </a:moveTo>
                  <a:cubicBezTo>
                    <a:pt x="4" y="37"/>
                    <a:pt x="9" y="72"/>
                    <a:pt x="17" y="108"/>
                  </a:cubicBezTo>
                  <a:cubicBezTo>
                    <a:pt x="69" y="363"/>
                    <a:pt x="237" y="588"/>
                    <a:pt x="455" y="724"/>
                  </a:cubicBezTo>
                  <a:cubicBezTo>
                    <a:pt x="482" y="741"/>
                    <a:pt x="514" y="749"/>
                    <a:pt x="546" y="749"/>
                  </a:cubicBezTo>
                  <a:cubicBezTo>
                    <a:pt x="611" y="749"/>
                    <a:pt x="678" y="716"/>
                    <a:pt x="709" y="658"/>
                  </a:cubicBezTo>
                  <a:cubicBezTo>
                    <a:pt x="758" y="569"/>
                    <a:pt x="729" y="458"/>
                    <a:pt x="642" y="404"/>
                  </a:cubicBezTo>
                  <a:cubicBezTo>
                    <a:pt x="626" y="395"/>
                    <a:pt x="609" y="384"/>
                    <a:pt x="593" y="371"/>
                  </a:cubicBezTo>
                  <a:lnTo>
                    <a:pt x="577" y="357"/>
                  </a:lnTo>
                  <a:cubicBezTo>
                    <a:pt x="568" y="351"/>
                    <a:pt x="560" y="343"/>
                    <a:pt x="552" y="335"/>
                  </a:cubicBezTo>
                  <a:cubicBezTo>
                    <a:pt x="534" y="319"/>
                    <a:pt x="519" y="301"/>
                    <a:pt x="504" y="286"/>
                  </a:cubicBezTo>
                  <a:lnTo>
                    <a:pt x="488" y="267"/>
                  </a:lnTo>
                  <a:cubicBezTo>
                    <a:pt x="485" y="260"/>
                    <a:pt x="481" y="254"/>
                    <a:pt x="476" y="248"/>
                  </a:cubicBezTo>
                  <a:cubicBezTo>
                    <a:pt x="463" y="229"/>
                    <a:pt x="450" y="210"/>
                    <a:pt x="439" y="189"/>
                  </a:cubicBezTo>
                  <a:cubicBezTo>
                    <a:pt x="433" y="180"/>
                    <a:pt x="428" y="169"/>
                    <a:pt x="424" y="159"/>
                  </a:cubicBezTo>
                  <a:cubicBezTo>
                    <a:pt x="424" y="159"/>
                    <a:pt x="416" y="142"/>
                    <a:pt x="411" y="134"/>
                  </a:cubicBezTo>
                  <a:cubicBezTo>
                    <a:pt x="408" y="126"/>
                    <a:pt x="405" y="118"/>
                    <a:pt x="405" y="116"/>
                  </a:cubicBezTo>
                  <a:cubicBezTo>
                    <a:pt x="401" y="107"/>
                    <a:pt x="397" y="96"/>
                    <a:pt x="394" y="85"/>
                  </a:cubicBezTo>
                  <a:cubicBezTo>
                    <a:pt x="386" y="59"/>
                    <a:pt x="379" y="36"/>
                    <a:pt x="375" y="10"/>
                  </a:cubicBezTo>
                  <a:lnTo>
                    <a:pt x="371"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1" name="Google Shape;4621;p69"/>
            <p:cNvSpPr/>
            <p:nvPr/>
          </p:nvSpPr>
          <p:spPr>
            <a:xfrm>
              <a:off x="7771527" y="1048338"/>
              <a:ext cx="37577" cy="37279"/>
            </a:xfrm>
            <a:custGeom>
              <a:avLst/>
              <a:gdLst/>
              <a:ahLst/>
              <a:cxnLst/>
              <a:rect l="l" t="t" r="r" b="b"/>
              <a:pathLst>
                <a:path w="756" h="750" extrusionOk="0">
                  <a:moveTo>
                    <a:pt x="1" y="1"/>
                  </a:moveTo>
                  <a:cubicBezTo>
                    <a:pt x="4" y="37"/>
                    <a:pt x="9" y="72"/>
                    <a:pt x="15" y="108"/>
                  </a:cubicBezTo>
                  <a:cubicBezTo>
                    <a:pt x="67" y="363"/>
                    <a:pt x="235" y="588"/>
                    <a:pt x="454" y="724"/>
                  </a:cubicBezTo>
                  <a:cubicBezTo>
                    <a:pt x="481" y="741"/>
                    <a:pt x="513" y="749"/>
                    <a:pt x="545" y="749"/>
                  </a:cubicBezTo>
                  <a:cubicBezTo>
                    <a:pt x="610" y="749"/>
                    <a:pt x="676" y="716"/>
                    <a:pt x="707" y="658"/>
                  </a:cubicBezTo>
                  <a:cubicBezTo>
                    <a:pt x="756" y="569"/>
                    <a:pt x="727" y="458"/>
                    <a:pt x="640" y="404"/>
                  </a:cubicBezTo>
                  <a:cubicBezTo>
                    <a:pt x="625" y="395"/>
                    <a:pt x="607" y="384"/>
                    <a:pt x="591" y="371"/>
                  </a:cubicBezTo>
                  <a:lnTo>
                    <a:pt x="576" y="357"/>
                  </a:lnTo>
                  <a:cubicBezTo>
                    <a:pt x="566" y="351"/>
                    <a:pt x="558" y="343"/>
                    <a:pt x="550" y="335"/>
                  </a:cubicBezTo>
                  <a:cubicBezTo>
                    <a:pt x="533" y="319"/>
                    <a:pt x="517" y="301"/>
                    <a:pt x="503" y="286"/>
                  </a:cubicBezTo>
                  <a:cubicBezTo>
                    <a:pt x="500" y="282"/>
                    <a:pt x="488" y="268"/>
                    <a:pt x="487" y="267"/>
                  </a:cubicBezTo>
                  <a:cubicBezTo>
                    <a:pt x="482" y="260"/>
                    <a:pt x="477" y="254"/>
                    <a:pt x="474" y="248"/>
                  </a:cubicBezTo>
                  <a:cubicBezTo>
                    <a:pt x="460" y="229"/>
                    <a:pt x="449" y="210"/>
                    <a:pt x="438" y="189"/>
                  </a:cubicBezTo>
                  <a:cubicBezTo>
                    <a:pt x="431" y="180"/>
                    <a:pt x="427" y="169"/>
                    <a:pt x="422" y="159"/>
                  </a:cubicBezTo>
                  <a:lnTo>
                    <a:pt x="409" y="134"/>
                  </a:lnTo>
                  <a:lnTo>
                    <a:pt x="403" y="116"/>
                  </a:lnTo>
                  <a:cubicBezTo>
                    <a:pt x="398" y="107"/>
                    <a:pt x="395" y="96"/>
                    <a:pt x="392" y="85"/>
                  </a:cubicBezTo>
                  <a:cubicBezTo>
                    <a:pt x="384" y="59"/>
                    <a:pt x="378" y="36"/>
                    <a:pt x="371" y="10"/>
                  </a:cubicBezTo>
                  <a:lnTo>
                    <a:pt x="370"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2" name="Google Shape;4622;p69"/>
            <p:cNvSpPr/>
            <p:nvPr/>
          </p:nvSpPr>
          <p:spPr>
            <a:xfrm>
              <a:off x="7967514" y="1048338"/>
              <a:ext cx="24157" cy="43243"/>
            </a:xfrm>
            <a:custGeom>
              <a:avLst/>
              <a:gdLst/>
              <a:ahLst/>
              <a:cxnLst/>
              <a:rect l="l" t="t" r="r" b="b"/>
              <a:pathLst>
                <a:path w="486" h="870" extrusionOk="0">
                  <a:moveTo>
                    <a:pt x="64" y="1"/>
                  </a:moveTo>
                  <a:cubicBezTo>
                    <a:pt x="72" y="31"/>
                    <a:pt x="78" y="61"/>
                    <a:pt x="85" y="93"/>
                  </a:cubicBezTo>
                  <a:cubicBezTo>
                    <a:pt x="86" y="99"/>
                    <a:pt x="86" y="104"/>
                    <a:pt x="86" y="107"/>
                  </a:cubicBezTo>
                  <a:cubicBezTo>
                    <a:pt x="88" y="116"/>
                    <a:pt x="90" y="127"/>
                    <a:pt x="90" y="138"/>
                  </a:cubicBezTo>
                  <a:cubicBezTo>
                    <a:pt x="93" y="164"/>
                    <a:pt x="94" y="189"/>
                    <a:pt x="96" y="216"/>
                  </a:cubicBezTo>
                  <a:cubicBezTo>
                    <a:pt x="97" y="267"/>
                    <a:pt x="96" y="317"/>
                    <a:pt x="91" y="368"/>
                  </a:cubicBezTo>
                  <a:cubicBezTo>
                    <a:pt x="91" y="374"/>
                    <a:pt x="85" y="420"/>
                    <a:pt x="86" y="420"/>
                  </a:cubicBezTo>
                  <a:cubicBezTo>
                    <a:pt x="82" y="444"/>
                    <a:pt x="78" y="466"/>
                    <a:pt x="74" y="488"/>
                  </a:cubicBezTo>
                  <a:cubicBezTo>
                    <a:pt x="63" y="539"/>
                    <a:pt x="48" y="588"/>
                    <a:pt x="31" y="637"/>
                  </a:cubicBezTo>
                  <a:cubicBezTo>
                    <a:pt x="1" y="727"/>
                    <a:pt x="67" y="843"/>
                    <a:pt x="161" y="863"/>
                  </a:cubicBezTo>
                  <a:cubicBezTo>
                    <a:pt x="177" y="867"/>
                    <a:pt x="192" y="869"/>
                    <a:pt x="208" y="869"/>
                  </a:cubicBezTo>
                  <a:cubicBezTo>
                    <a:pt x="290" y="869"/>
                    <a:pt x="365" y="816"/>
                    <a:pt x="389" y="735"/>
                  </a:cubicBezTo>
                  <a:cubicBezTo>
                    <a:pt x="468" y="498"/>
                    <a:pt x="485" y="246"/>
                    <a:pt x="44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3" name="Google Shape;4623;p69"/>
            <p:cNvSpPr/>
            <p:nvPr/>
          </p:nvSpPr>
          <p:spPr>
            <a:xfrm>
              <a:off x="8239053" y="1196906"/>
              <a:ext cx="99161" cy="158807"/>
            </a:xfrm>
            <a:custGeom>
              <a:avLst/>
              <a:gdLst/>
              <a:ahLst/>
              <a:cxnLst/>
              <a:rect l="l" t="t" r="r" b="b"/>
              <a:pathLst>
                <a:path w="1995" h="3195" extrusionOk="0">
                  <a:moveTo>
                    <a:pt x="1160" y="1"/>
                  </a:moveTo>
                  <a:cubicBezTo>
                    <a:pt x="769" y="1"/>
                    <a:pt x="366" y="161"/>
                    <a:pt x="189" y="532"/>
                  </a:cubicBezTo>
                  <a:cubicBezTo>
                    <a:pt x="0" y="928"/>
                    <a:pt x="154" y="1328"/>
                    <a:pt x="512" y="1561"/>
                  </a:cubicBezTo>
                  <a:cubicBezTo>
                    <a:pt x="863" y="1789"/>
                    <a:pt x="1374" y="1813"/>
                    <a:pt x="1541" y="2259"/>
                  </a:cubicBezTo>
                  <a:cubicBezTo>
                    <a:pt x="1674" y="2614"/>
                    <a:pt x="1487" y="2929"/>
                    <a:pt x="1262" y="3194"/>
                  </a:cubicBezTo>
                  <a:lnTo>
                    <a:pt x="1724" y="3194"/>
                  </a:lnTo>
                  <a:cubicBezTo>
                    <a:pt x="1840" y="3020"/>
                    <a:pt x="1925" y="2832"/>
                    <a:pt x="1949" y="2617"/>
                  </a:cubicBezTo>
                  <a:cubicBezTo>
                    <a:pt x="1995" y="2215"/>
                    <a:pt x="1795" y="1817"/>
                    <a:pt x="1460" y="1599"/>
                  </a:cubicBezTo>
                  <a:cubicBezTo>
                    <a:pt x="1178" y="1415"/>
                    <a:pt x="585" y="1360"/>
                    <a:pt x="485" y="980"/>
                  </a:cubicBezTo>
                  <a:cubicBezTo>
                    <a:pt x="372" y="551"/>
                    <a:pt x="858" y="375"/>
                    <a:pt x="1203" y="375"/>
                  </a:cubicBezTo>
                  <a:cubicBezTo>
                    <a:pt x="1232" y="375"/>
                    <a:pt x="1261" y="376"/>
                    <a:pt x="1287" y="379"/>
                  </a:cubicBezTo>
                  <a:cubicBezTo>
                    <a:pt x="1294" y="379"/>
                    <a:pt x="1300" y="379"/>
                    <a:pt x="1306" y="379"/>
                  </a:cubicBezTo>
                  <a:cubicBezTo>
                    <a:pt x="1525" y="379"/>
                    <a:pt x="1517" y="28"/>
                    <a:pt x="1287" y="7"/>
                  </a:cubicBezTo>
                  <a:cubicBezTo>
                    <a:pt x="1245" y="3"/>
                    <a:pt x="1203" y="1"/>
                    <a:pt x="116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4" name="Google Shape;4624;p69"/>
            <p:cNvSpPr/>
            <p:nvPr/>
          </p:nvSpPr>
          <p:spPr>
            <a:xfrm>
              <a:off x="8277226" y="1048338"/>
              <a:ext cx="37627" cy="37279"/>
            </a:xfrm>
            <a:custGeom>
              <a:avLst/>
              <a:gdLst/>
              <a:ahLst/>
              <a:cxnLst/>
              <a:rect l="l" t="t" r="r" b="b"/>
              <a:pathLst>
                <a:path w="757" h="750" extrusionOk="0">
                  <a:moveTo>
                    <a:pt x="0" y="1"/>
                  </a:moveTo>
                  <a:cubicBezTo>
                    <a:pt x="3" y="37"/>
                    <a:pt x="8" y="72"/>
                    <a:pt x="14" y="108"/>
                  </a:cubicBezTo>
                  <a:cubicBezTo>
                    <a:pt x="68" y="363"/>
                    <a:pt x="236" y="588"/>
                    <a:pt x="454" y="724"/>
                  </a:cubicBezTo>
                  <a:cubicBezTo>
                    <a:pt x="482" y="741"/>
                    <a:pt x="513" y="749"/>
                    <a:pt x="545" y="749"/>
                  </a:cubicBezTo>
                  <a:cubicBezTo>
                    <a:pt x="611" y="749"/>
                    <a:pt x="677" y="716"/>
                    <a:pt x="708" y="658"/>
                  </a:cubicBezTo>
                  <a:cubicBezTo>
                    <a:pt x="757" y="569"/>
                    <a:pt x="728" y="458"/>
                    <a:pt x="641" y="404"/>
                  </a:cubicBezTo>
                  <a:cubicBezTo>
                    <a:pt x="624" y="395"/>
                    <a:pt x="608" y="384"/>
                    <a:pt x="592" y="371"/>
                  </a:cubicBezTo>
                  <a:cubicBezTo>
                    <a:pt x="587" y="368"/>
                    <a:pt x="578" y="360"/>
                    <a:pt x="575" y="357"/>
                  </a:cubicBezTo>
                  <a:cubicBezTo>
                    <a:pt x="567" y="351"/>
                    <a:pt x="559" y="343"/>
                    <a:pt x="549" y="335"/>
                  </a:cubicBezTo>
                  <a:cubicBezTo>
                    <a:pt x="534" y="319"/>
                    <a:pt x="518" y="301"/>
                    <a:pt x="504" y="286"/>
                  </a:cubicBezTo>
                  <a:cubicBezTo>
                    <a:pt x="500" y="282"/>
                    <a:pt x="489" y="268"/>
                    <a:pt x="488" y="267"/>
                  </a:cubicBezTo>
                  <a:cubicBezTo>
                    <a:pt x="483" y="260"/>
                    <a:pt x="478" y="254"/>
                    <a:pt x="473" y="248"/>
                  </a:cubicBezTo>
                  <a:cubicBezTo>
                    <a:pt x="461" y="229"/>
                    <a:pt x="450" y="210"/>
                    <a:pt x="439" y="189"/>
                  </a:cubicBezTo>
                  <a:cubicBezTo>
                    <a:pt x="432" y="180"/>
                    <a:pt x="428" y="169"/>
                    <a:pt x="421" y="159"/>
                  </a:cubicBezTo>
                  <a:cubicBezTo>
                    <a:pt x="421" y="159"/>
                    <a:pt x="413" y="142"/>
                    <a:pt x="410" y="134"/>
                  </a:cubicBezTo>
                  <a:cubicBezTo>
                    <a:pt x="405" y="126"/>
                    <a:pt x="404" y="118"/>
                    <a:pt x="404" y="116"/>
                  </a:cubicBezTo>
                  <a:cubicBezTo>
                    <a:pt x="399" y="107"/>
                    <a:pt x="396" y="96"/>
                    <a:pt x="393" y="85"/>
                  </a:cubicBezTo>
                  <a:cubicBezTo>
                    <a:pt x="385" y="59"/>
                    <a:pt x="379" y="36"/>
                    <a:pt x="372" y="10"/>
                  </a:cubicBezTo>
                  <a:cubicBezTo>
                    <a:pt x="372" y="7"/>
                    <a:pt x="371" y="4"/>
                    <a:pt x="37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5" name="Google Shape;4625;p69"/>
            <p:cNvSpPr/>
            <p:nvPr/>
          </p:nvSpPr>
          <p:spPr>
            <a:xfrm>
              <a:off x="8222054" y="1048338"/>
              <a:ext cx="23759" cy="32457"/>
            </a:xfrm>
            <a:custGeom>
              <a:avLst/>
              <a:gdLst/>
              <a:ahLst/>
              <a:cxnLst/>
              <a:rect l="l" t="t" r="r" b="b"/>
              <a:pathLst>
                <a:path w="478" h="653" extrusionOk="0">
                  <a:moveTo>
                    <a:pt x="94" y="1"/>
                  </a:moveTo>
                  <a:cubicBezTo>
                    <a:pt x="100" y="34"/>
                    <a:pt x="103" y="69"/>
                    <a:pt x="103" y="104"/>
                  </a:cubicBezTo>
                  <a:cubicBezTo>
                    <a:pt x="105" y="210"/>
                    <a:pt x="73" y="308"/>
                    <a:pt x="34" y="419"/>
                  </a:cubicBezTo>
                  <a:cubicBezTo>
                    <a:pt x="1" y="512"/>
                    <a:pt x="72" y="621"/>
                    <a:pt x="164" y="647"/>
                  </a:cubicBezTo>
                  <a:cubicBezTo>
                    <a:pt x="180" y="651"/>
                    <a:pt x="196" y="653"/>
                    <a:pt x="211" y="653"/>
                  </a:cubicBezTo>
                  <a:cubicBezTo>
                    <a:pt x="293" y="653"/>
                    <a:pt x="364" y="597"/>
                    <a:pt x="392" y="517"/>
                  </a:cubicBezTo>
                  <a:cubicBezTo>
                    <a:pt x="452" y="352"/>
                    <a:pt x="477" y="176"/>
                    <a:pt x="46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6" name="Google Shape;4626;p69"/>
            <p:cNvSpPr/>
            <p:nvPr/>
          </p:nvSpPr>
          <p:spPr>
            <a:xfrm>
              <a:off x="7230240" y="1092227"/>
              <a:ext cx="71327" cy="34197"/>
            </a:xfrm>
            <a:custGeom>
              <a:avLst/>
              <a:gdLst/>
              <a:ahLst/>
              <a:cxnLst/>
              <a:rect l="l" t="t" r="r" b="b"/>
              <a:pathLst>
                <a:path w="1435" h="688" extrusionOk="0">
                  <a:moveTo>
                    <a:pt x="502" y="0"/>
                  </a:moveTo>
                  <a:cubicBezTo>
                    <a:pt x="417" y="0"/>
                    <a:pt x="331" y="12"/>
                    <a:pt x="244" y="39"/>
                  </a:cubicBezTo>
                  <a:cubicBezTo>
                    <a:pt x="157" y="66"/>
                    <a:pt x="77" y="104"/>
                    <a:pt x="1" y="153"/>
                  </a:cubicBezTo>
                  <a:cubicBezTo>
                    <a:pt x="51" y="245"/>
                    <a:pt x="77" y="349"/>
                    <a:pt x="70" y="455"/>
                  </a:cubicBezTo>
                  <a:cubicBezTo>
                    <a:pt x="66" y="496"/>
                    <a:pt x="59" y="539"/>
                    <a:pt x="48" y="580"/>
                  </a:cubicBezTo>
                  <a:cubicBezTo>
                    <a:pt x="124" y="501"/>
                    <a:pt x="216" y="441"/>
                    <a:pt x="319" y="403"/>
                  </a:cubicBezTo>
                  <a:cubicBezTo>
                    <a:pt x="381" y="381"/>
                    <a:pt x="444" y="371"/>
                    <a:pt x="505" y="371"/>
                  </a:cubicBezTo>
                  <a:cubicBezTo>
                    <a:pt x="723" y="371"/>
                    <a:pt x="930" y="494"/>
                    <a:pt x="1096" y="634"/>
                  </a:cubicBezTo>
                  <a:cubicBezTo>
                    <a:pt x="1135" y="668"/>
                    <a:pt x="1184" y="687"/>
                    <a:pt x="1233" y="687"/>
                  </a:cubicBezTo>
                  <a:cubicBezTo>
                    <a:pt x="1277" y="687"/>
                    <a:pt x="1321" y="671"/>
                    <a:pt x="1357" y="634"/>
                  </a:cubicBezTo>
                  <a:cubicBezTo>
                    <a:pt x="1424" y="568"/>
                    <a:pt x="1435" y="436"/>
                    <a:pt x="1357" y="373"/>
                  </a:cubicBezTo>
                  <a:cubicBezTo>
                    <a:pt x="1115" y="168"/>
                    <a:pt x="818" y="0"/>
                    <a:pt x="50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7" name="Google Shape;4627;p69"/>
            <p:cNvSpPr/>
            <p:nvPr/>
          </p:nvSpPr>
          <p:spPr>
            <a:xfrm>
              <a:off x="7718840" y="1048338"/>
              <a:ext cx="23312" cy="38820"/>
            </a:xfrm>
            <a:custGeom>
              <a:avLst/>
              <a:gdLst/>
              <a:ahLst/>
              <a:cxnLst/>
              <a:rect l="l" t="t" r="r" b="b"/>
              <a:pathLst>
                <a:path w="469" h="781" extrusionOk="0">
                  <a:moveTo>
                    <a:pt x="0" y="1"/>
                  </a:moveTo>
                  <a:lnTo>
                    <a:pt x="2" y="4"/>
                  </a:lnTo>
                  <a:cubicBezTo>
                    <a:pt x="11" y="26"/>
                    <a:pt x="19" y="50"/>
                    <a:pt x="27" y="74"/>
                  </a:cubicBezTo>
                  <a:cubicBezTo>
                    <a:pt x="42" y="115"/>
                    <a:pt x="54" y="157"/>
                    <a:pt x="64" y="202"/>
                  </a:cubicBezTo>
                  <a:cubicBezTo>
                    <a:pt x="68" y="222"/>
                    <a:pt x="73" y="245"/>
                    <a:pt x="76" y="267"/>
                  </a:cubicBezTo>
                  <a:cubicBezTo>
                    <a:pt x="78" y="275"/>
                    <a:pt x="80" y="282"/>
                    <a:pt x="81" y="290"/>
                  </a:cubicBezTo>
                  <a:cubicBezTo>
                    <a:pt x="81" y="292"/>
                    <a:pt x="81" y="294"/>
                    <a:pt x="81" y="300"/>
                  </a:cubicBezTo>
                  <a:cubicBezTo>
                    <a:pt x="86" y="346"/>
                    <a:pt x="87" y="393"/>
                    <a:pt x="87" y="441"/>
                  </a:cubicBezTo>
                  <a:cubicBezTo>
                    <a:pt x="87" y="463"/>
                    <a:pt x="87" y="485"/>
                    <a:pt x="86" y="506"/>
                  </a:cubicBezTo>
                  <a:cubicBezTo>
                    <a:pt x="86" y="517"/>
                    <a:pt x="84" y="528"/>
                    <a:pt x="83" y="539"/>
                  </a:cubicBezTo>
                  <a:cubicBezTo>
                    <a:pt x="83" y="544"/>
                    <a:pt x="80" y="565"/>
                    <a:pt x="80" y="565"/>
                  </a:cubicBezTo>
                  <a:cubicBezTo>
                    <a:pt x="80" y="565"/>
                    <a:pt x="81" y="560"/>
                    <a:pt x="83" y="548"/>
                  </a:cubicBezTo>
                  <a:lnTo>
                    <a:pt x="83" y="548"/>
                  </a:lnTo>
                  <a:cubicBezTo>
                    <a:pt x="70" y="643"/>
                    <a:pt x="105" y="751"/>
                    <a:pt x="213" y="776"/>
                  </a:cubicBezTo>
                  <a:cubicBezTo>
                    <a:pt x="225" y="779"/>
                    <a:pt x="239" y="781"/>
                    <a:pt x="253" y="781"/>
                  </a:cubicBezTo>
                  <a:cubicBezTo>
                    <a:pt x="335" y="781"/>
                    <a:pt x="428" y="734"/>
                    <a:pt x="440" y="647"/>
                  </a:cubicBezTo>
                  <a:cubicBezTo>
                    <a:pt x="469" y="430"/>
                    <a:pt x="453" y="210"/>
                    <a:pt x="39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8" name="Google Shape;4628;p69"/>
            <p:cNvSpPr/>
            <p:nvPr/>
          </p:nvSpPr>
          <p:spPr>
            <a:xfrm>
              <a:off x="7228053" y="1304319"/>
              <a:ext cx="44088" cy="51395"/>
            </a:xfrm>
            <a:custGeom>
              <a:avLst/>
              <a:gdLst/>
              <a:ahLst/>
              <a:cxnLst/>
              <a:rect l="l" t="t" r="r" b="b"/>
              <a:pathLst>
                <a:path w="887" h="1034" extrusionOk="0">
                  <a:moveTo>
                    <a:pt x="173" y="0"/>
                  </a:moveTo>
                  <a:cubicBezTo>
                    <a:pt x="115" y="0"/>
                    <a:pt x="58" y="7"/>
                    <a:pt x="0" y="19"/>
                  </a:cubicBezTo>
                  <a:cubicBezTo>
                    <a:pt x="8" y="90"/>
                    <a:pt x="18" y="160"/>
                    <a:pt x="26" y="229"/>
                  </a:cubicBezTo>
                  <a:cubicBezTo>
                    <a:pt x="32" y="280"/>
                    <a:pt x="37" y="334"/>
                    <a:pt x="40" y="388"/>
                  </a:cubicBezTo>
                  <a:cubicBezTo>
                    <a:pt x="64" y="380"/>
                    <a:pt x="87" y="375"/>
                    <a:pt x="113" y="370"/>
                  </a:cubicBezTo>
                  <a:cubicBezTo>
                    <a:pt x="131" y="367"/>
                    <a:pt x="149" y="365"/>
                    <a:pt x="167" y="365"/>
                  </a:cubicBezTo>
                  <a:cubicBezTo>
                    <a:pt x="192" y="365"/>
                    <a:pt x="217" y="369"/>
                    <a:pt x="241" y="375"/>
                  </a:cubicBezTo>
                  <a:cubicBezTo>
                    <a:pt x="246" y="375"/>
                    <a:pt x="265" y="381"/>
                    <a:pt x="271" y="383"/>
                  </a:cubicBezTo>
                  <a:cubicBezTo>
                    <a:pt x="288" y="392"/>
                    <a:pt x="306" y="404"/>
                    <a:pt x="323" y="413"/>
                  </a:cubicBezTo>
                  <a:cubicBezTo>
                    <a:pt x="333" y="418"/>
                    <a:pt x="336" y="421"/>
                    <a:pt x="337" y="421"/>
                  </a:cubicBezTo>
                  <a:cubicBezTo>
                    <a:pt x="344" y="427"/>
                    <a:pt x="350" y="432"/>
                    <a:pt x="355" y="437"/>
                  </a:cubicBezTo>
                  <a:cubicBezTo>
                    <a:pt x="371" y="451"/>
                    <a:pt x="385" y="465"/>
                    <a:pt x="398" y="481"/>
                  </a:cubicBezTo>
                  <a:lnTo>
                    <a:pt x="402" y="486"/>
                  </a:lnTo>
                  <a:cubicBezTo>
                    <a:pt x="407" y="492"/>
                    <a:pt x="412" y="500"/>
                    <a:pt x="417" y="508"/>
                  </a:cubicBezTo>
                  <a:cubicBezTo>
                    <a:pt x="431" y="527"/>
                    <a:pt x="440" y="549"/>
                    <a:pt x="453" y="570"/>
                  </a:cubicBezTo>
                  <a:cubicBezTo>
                    <a:pt x="458" y="581"/>
                    <a:pt x="461" y="586"/>
                    <a:pt x="461" y="586"/>
                  </a:cubicBezTo>
                  <a:cubicBezTo>
                    <a:pt x="461" y="586"/>
                    <a:pt x="460" y="582"/>
                    <a:pt x="456" y="574"/>
                  </a:cubicBezTo>
                  <a:lnTo>
                    <a:pt x="456" y="574"/>
                  </a:lnTo>
                  <a:cubicBezTo>
                    <a:pt x="461" y="584"/>
                    <a:pt x="464" y="592"/>
                    <a:pt x="466" y="601"/>
                  </a:cubicBezTo>
                  <a:cubicBezTo>
                    <a:pt x="474" y="620"/>
                    <a:pt x="480" y="641"/>
                    <a:pt x="485" y="662"/>
                  </a:cubicBezTo>
                  <a:cubicBezTo>
                    <a:pt x="502" y="736"/>
                    <a:pt x="501" y="813"/>
                    <a:pt x="483" y="888"/>
                  </a:cubicBezTo>
                  <a:cubicBezTo>
                    <a:pt x="470" y="937"/>
                    <a:pt x="453" y="986"/>
                    <a:pt x="431" y="1033"/>
                  </a:cubicBezTo>
                  <a:lnTo>
                    <a:pt x="827" y="1033"/>
                  </a:lnTo>
                  <a:cubicBezTo>
                    <a:pt x="879" y="863"/>
                    <a:pt x="887" y="682"/>
                    <a:pt x="823" y="503"/>
                  </a:cubicBezTo>
                  <a:cubicBezTo>
                    <a:pt x="759" y="321"/>
                    <a:pt x="635" y="149"/>
                    <a:pt x="458" y="63"/>
                  </a:cubicBezTo>
                  <a:cubicBezTo>
                    <a:pt x="365" y="19"/>
                    <a:pt x="269" y="0"/>
                    <a:pt x="17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9" name="Google Shape;4629;p69"/>
            <p:cNvSpPr/>
            <p:nvPr/>
          </p:nvSpPr>
          <p:spPr>
            <a:xfrm>
              <a:off x="7265729" y="1048338"/>
              <a:ext cx="37676" cy="37279"/>
            </a:xfrm>
            <a:custGeom>
              <a:avLst/>
              <a:gdLst/>
              <a:ahLst/>
              <a:cxnLst/>
              <a:rect l="l" t="t" r="r" b="b"/>
              <a:pathLst>
                <a:path w="758" h="750" extrusionOk="0">
                  <a:moveTo>
                    <a:pt x="1" y="1"/>
                  </a:moveTo>
                  <a:cubicBezTo>
                    <a:pt x="4" y="37"/>
                    <a:pt x="10" y="72"/>
                    <a:pt x="16" y="108"/>
                  </a:cubicBezTo>
                  <a:cubicBezTo>
                    <a:pt x="69" y="363"/>
                    <a:pt x="236" y="588"/>
                    <a:pt x="455" y="724"/>
                  </a:cubicBezTo>
                  <a:cubicBezTo>
                    <a:pt x="482" y="741"/>
                    <a:pt x="514" y="749"/>
                    <a:pt x="546" y="749"/>
                  </a:cubicBezTo>
                  <a:cubicBezTo>
                    <a:pt x="611" y="749"/>
                    <a:pt x="677" y="716"/>
                    <a:pt x="708" y="658"/>
                  </a:cubicBezTo>
                  <a:cubicBezTo>
                    <a:pt x="757" y="569"/>
                    <a:pt x="729" y="458"/>
                    <a:pt x="642" y="404"/>
                  </a:cubicBezTo>
                  <a:cubicBezTo>
                    <a:pt x="626" y="395"/>
                    <a:pt x="608" y="384"/>
                    <a:pt x="593" y="371"/>
                  </a:cubicBezTo>
                  <a:cubicBezTo>
                    <a:pt x="589" y="368"/>
                    <a:pt x="578" y="360"/>
                    <a:pt x="577" y="357"/>
                  </a:cubicBezTo>
                  <a:cubicBezTo>
                    <a:pt x="567" y="351"/>
                    <a:pt x="559" y="343"/>
                    <a:pt x="551" y="335"/>
                  </a:cubicBezTo>
                  <a:cubicBezTo>
                    <a:pt x="534" y="319"/>
                    <a:pt x="520" y="301"/>
                    <a:pt x="504" y="286"/>
                  </a:cubicBezTo>
                  <a:cubicBezTo>
                    <a:pt x="501" y="282"/>
                    <a:pt x="491" y="268"/>
                    <a:pt x="488" y="267"/>
                  </a:cubicBezTo>
                  <a:cubicBezTo>
                    <a:pt x="485" y="260"/>
                    <a:pt x="480" y="254"/>
                    <a:pt x="475" y="248"/>
                  </a:cubicBezTo>
                  <a:cubicBezTo>
                    <a:pt x="463" y="229"/>
                    <a:pt x="450" y="210"/>
                    <a:pt x="439" y="189"/>
                  </a:cubicBezTo>
                  <a:cubicBezTo>
                    <a:pt x="434" y="180"/>
                    <a:pt x="428" y="169"/>
                    <a:pt x="423" y="159"/>
                  </a:cubicBezTo>
                  <a:cubicBezTo>
                    <a:pt x="423" y="159"/>
                    <a:pt x="415" y="142"/>
                    <a:pt x="411" y="134"/>
                  </a:cubicBezTo>
                  <a:lnTo>
                    <a:pt x="404" y="116"/>
                  </a:lnTo>
                  <a:cubicBezTo>
                    <a:pt x="401" y="107"/>
                    <a:pt x="396" y="96"/>
                    <a:pt x="393" y="85"/>
                  </a:cubicBezTo>
                  <a:cubicBezTo>
                    <a:pt x="385" y="59"/>
                    <a:pt x="379" y="36"/>
                    <a:pt x="374" y="10"/>
                  </a:cubicBezTo>
                  <a:cubicBezTo>
                    <a:pt x="374" y="7"/>
                    <a:pt x="373" y="4"/>
                    <a:pt x="37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0" name="Google Shape;4630;p69"/>
            <p:cNvSpPr/>
            <p:nvPr/>
          </p:nvSpPr>
          <p:spPr>
            <a:xfrm>
              <a:off x="7517883" y="1048338"/>
              <a:ext cx="37577" cy="37279"/>
            </a:xfrm>
            <a:custGeom>
              <a:avLst/>
              <a:gdLst/>
              <a:ahLst/>
              <a:cxnLst/>
              <a:rect l="l" t="t" r="r" b="b"/>
              <a:pathLst>
                <a:path w="756" h="750" extrusionOk="0">
                  <a:moveTo>
                    <a:pt x="1" y="1"/>
                  </a:moveTo>
                  <a:cubicBezTo>
                    <a:pt x="4" y="37"/>
                    <a:pt x="9" y="72"/>
                    <a:pt x="17" y="108"/>
                  </a:cubicBezTo>
                  <a:cubicBezTo>
                    <a:pt x="67" y="363"/>
                    <a:pt x="237" y="588"/>
                    <a:pt x="453" y="724"/>
                  </a:cubicBezTo>
                  <a:cubicBezTo>
                    <a:pt x="481" y="741"/>
                    <a:pt x="512" y="749"/>
                    <a:pt x="544" y="749"/>
                  </a:cubicBezTo>
                  <a:cubicBezTo>
                    <a:pt x="610" y="749"/>
                    <a:pt x="676" y="716"/>
                    <a:pt x="707" y="658"/>
                  </a:cubicBezTo>
                  <a:cubicBezTo>
                    <a:pt x="756" y="569"/>
                    <a:pt x="727" y="458"/>
                    <a:pt x="640" y="404"/>
                  </a:cubicBezTo>
                  <a:cubicBezTo>
                    <a:pt x="624" y="395"/>
                    <a:pt x="607" y="384"/>
                    <a:pt x="591" y="371"/>
                  </a:cubicBezTo>
                  <a:lnTo>
                    <a:pt x="575" y="357"/>
                  </a:lnTo>
                  <a:cubicBezTo>
                    <a:pt x="566" y="351"/>
                    <a:pt x="558" y="343"/>
                    <a:pt x="550" y="335"/>
                  </a:cubicBezTo>
                  <a:cubicBezTo>
                    <a:pt x="533" y="319"/>
                    <a:pt x="517" y="301"/>
                    <a:pt x="502" y="286"/>
                  </a:cubicBezTo>
                  <a:cubicBezTo>
                    <a:pt x="499" y="282"/>
                    <a:pt x="490" y="268"/>
                    <a:pt x="487" y="267"/>
                  </a:cubicBezTo>
                  <a:cubicBezTo>
                    <a:pt x="482" y="260"/>
                    <a:pt x="479" y="254"/>
                    <a:pt x="474" y="248"/>
                  </a:cubicBezTo>
                  <a:cubicBezTo>
                    <a:pt x="460" y="229"/>
                    <a:pt x="449" y="210"/>
                    <a:pt x="438" y="189"/>
                  </a:cubicBezTo>
                  <a:cubicBezTo>
                    <a:pt x="431" y="180"/>
                    <a:pt x="427" y="169"/>
                    <a:pt x="422" y="159"/>
                  </a:cubicBezTo>
                  <a:cubicBezTo>
                    <a:pt x="422" y="159"/>
                    <a:pt x="414" y="142"/>
                    <a:pt x="409" y="134"/>
                  </a:cubicBezTo>
                  <a:cubicBezTo>
                    <a:pt x="406" y="126"/>
                    <a:pt x="403" y="118"/>
                    <a:pt x="403" y="116"/>
                  </a:cubicBezTo>
                  <a:cubicBezTo>
                    <a:pt x="400" y="107"/>
                    <a:pt x="395" y="96"/>
                    <a:pt x="392" y="85"/>
                  </a:cubicBezTo>
                  <a:cubicBezTo>
                    <a:pt x="384" y="59"/>
                    <a:pt x="377" y="36"/>
                    <a:pt x="373" y="10"/>
                  </a:cubicBezTo>
                  <a:cubicBezTo>
                    <a:pt x="373" y="7"/>
                    <a:pt x="371" y="4"/>
                    <a:pt x="37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1" name="Google Shape;4631;p69"/>
            <p:cNvSpPr/>
            <p:nvPr/>
          </p:nvSpPr>
          <p:spPr>
            <a:xfrm>
              <a:off x="7461815" y="1048338"/>
              <a:ext cx="24107" cy="43243"/>
            </a:xfrm>
            <a:custGeom>
              <a:avLst/>
              <a:gdLst/>
              <a:ahLst/>
              <a:cxnLst/>
              <a:rect l="l" t="t" r="r" b="b"/>
              <a:pathLst>
                <a:path w="485" h="870" extrusionOk="0">
                  <a:moveTo>
                    <a:pt x="63" y="1"/>
                  </a:moveTo>
                  <a:cubicBezTo>
                    <a:pt x="71" y="31"/>
                    <a:pt x="79" y="61"/>
                    <a:pt x="84" y="93"/>
                  </a:cubicBezTo>
                  <a:cubicBezTo>
                    <a:pt x="86" y="99"/>
                    <a:pt x="86" y="104"/>
                    <a:pt x="87" y="107"/>
                  </a:cubicBezTo>
                  <a:cubicBezTo>
                    <a:pt x="87" y="116"/>
                    <a:pt x="89" y="127"/>
                    <a:pt x="90" y="138"/>
                  </a:cubicBezTo>
                  <a:cubicBezTo>
                    <a:pt x="92" y="164"/>
                    <a:pt x="93" y="189"/>
                    <a:pt x="95" y="216"/>
                  </a:cubicBezTo>
                  <a:cubicBezTo>
                    <a:pt x="97" y="267"/>
                    <a:pt x="95" y="317"/>
                    <a:pt x="90" y="368"/>
                  </a:cubicBezTo>
                  <a:cubicBezTo>
                    <a:pt x="90" y="374"/>
                    <a:pt x="86" y="420"/>
                    <a:pt x="86" y="420"/>
                  </a:cubicBezTo>
                  <a:cubicBezTo>
                    <a:pt x="81" y="444"/>
                    <a:pt x="78" y="466"/>
                    <a:pt x="73" y="488"/>
                  </a:cubicBezTo>
                  <a:cubicBezTo>
                    <a:pt x="62" y="539"/>
                    <a:pt x="48" y="588"/>
                    <a:pt x="32" y="637"/>
                  </a:cubicBezTo>
                  <a:cubicBezTo>
                    <a:pt x="0" y="727"/>
                    <a:pt x="67" y="843"/>
                    <a:pt x="160" y="863"/>
                  </a:cubicBezTo>
                  <a:cubicBezTo>
                    <a:pt x="176" y="867"/>
                    <a:pt x="192" y="869"/>
                    <a:pt x="207" y="869"/>
                  </a:cubicBezTo>
                  <a:cubicBezTo>
                    <a:pt x="289" y="869"/>
                    <a:pt x="364" y="816"/>
                    <a:pt x="388" y="735"/>
                  </a:cubicBezTo>
                  <a:cubicBezTo>
                    <a:pt x="467" y="498"/>
                    <a:pt x="484" y="246"/>
                    <a:pt x="4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2" name="Google Shape;4632;p69"/>
            <p:cNvSpPr/>
            <p:nvPr/>
          </p:nvSpPr>
          <p:spPr>
            <a:xfrm>
              <a:off x="8473213" y="1048338"/>
              <a:ext cx="24206" cy="43243"/>
            </a:xfrm>
            <a:custGeom>
              <a:avLst/>
              <a:gdLst/>
              <a:ahLst/>
              <a:cxnLst/>
              <a:rect l="l" t="t" r="r" b="b"/>
              <a:pathLst>
                <a:path w="487" h="870" extrusionOk="0">
                  <a:moveTo>
                    <a:pt x="65" y="1"/>
                  </a:moveTo>
                  <a:cubicBezTo>
                    <a:pt x="71" y="31"/>
                    <a:pt x="79" y="61"/>
                    <a:pt x="84" y="93"/>
                  </a:cubicBezTo>
                  <a:cubicBezTo>
                    <a:pt x="86" y="99"/>
                    <a:pt x="87" y="104"/>
                    <a:pt x="87" y="107"/>
                  </a:cubicBezTo>
                  <a:cubicBezTo>
                    <a:pt x="89" y="116"/>
                    <a:pt x="90" y="127"/>
                    <a:pt x="90" y="138"/>
                  </a:cubicBezTo>
                  <a:cubicBezTo>
                    <a:pt x="94" y="164"/>
                    <a:pt x="95" y="189"/>
                    <a:pt x="95" y="216"/>
                  </a:cubicBezTo>
                  <a:cubicBezTo>
                    <a:pt x="97" y="267"/>
                    <a:pt x="97" y="317"/>
                    <a:pt x="92" y="368"/>
                  </a:cubicBezTo>
                  <a:cubicBezTo>
                    <a:pt x="92" y="374"/>
                    <a:pt x="86" y="420"/>
                    <a:pt x="86" y="420"/>
                  </a:cubicBezTo>
                  <a:cubicBezTo>
                    <a:pt x="82" y="444"/>
                    <a:pt x="78" y="466"/>
                    <a:pt x="73" y="488"/>
                  </a:cubicBezTo>
                  <a:cubicBezTo>
                    <a:pt x="62" y="539"/>
                    <a:pt x="49" y="588"/>
                    <a:pt x="32" y="637"/>
                  </a:cubicBezTo>
                  <a:cubicBezTo>
                    <a:pt x="0" y="727"/>
                    <a:pt x="68" y="843"/>
                    <a:pt x="162" y="863"/>
                  </a:cubicBezTo>
                  <a:cubicBezTo>
                    <a:pt x="177" y="867"/>
                    <a:pt x="193" y="869"/>
                    <a:pt x="209" y="869"/>
                  </a:cubicBezTo>
                  <a:cubicBezTo>
                    <a:pt x="290" y="869"/>
                    <a:pt x="364" y="816"/>
                    <a:pt x="390" y="735"/>
                  </a:cubicBezTo>
                  <a:cubicBezTo>
                    <a:pt x="467" y="498"/>
                    <a:pt x="486" y="246"/>
                    <a:pt x="44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3" name="Google Shape;4633;p69"/>
            <p:cNvSpPr/>
            <p:nvPr/>
          </p:nvSpPr>
          <p:spPr>
            <a:xfrm>
              <a:off x="7830229" y="1256801"/>
              <a:ext cx="106418" cy="91507"/>
            </a:xfrm>
            <a:custGeom>
              <a:avLst/>
              <a:gdLst/>
              <a:ahLst/>
              <a:cxnLst/>
              <a:rect l="l" t="t" r="r" b="b"/>
              <a:pathLst>
                <a:path w="2141" h="1841" extrusionOk="0">
                  <a:moveTo>
                    <a:pt x="288" y="0"/>
                  </a:moveTo>
                  <a:cubicBezTo>
                    <a:pt x="244" y="0"/>
                    <a:pt x="200" y="5"/>
                    <a:pt x="154" y="14"/>
                  </a:cubicBezTo>
                  <a:cubicBezTo>
                    <a:pt x="58" y="35"/>
                    <a:pt x="1" y="150"/>
                    <a:pt x="26" y="242"/>
                  </a:cubicBezTo>
                  <a:cubicBezTo>
                    <a:pt x="49" y="328"/>
                    <a:pt x="126" y="376"/>
                    <a:pt x="209" y="376"/>
                  </a:cubicBezTo>
                  <a:cubicBezTo>
                    <a:pt x="224" y="376"/>
                    <a:pt x="239" y="375"/>
                    <a:pt x="254" y="372"/>
                  </a:cubicBezTo>
                  <a:cubicBezTo>
                    <a:pt x="269" y="369"/>
                    <a:pt x="285" y="367"/>
                    <a:pt x="300" y="367"/>
                  </a:cubicBezTo>
                  <a:cubicBezTo>
                    <a:pt x="464" y="367"/>
                    <a:pt x="627" y="544"/>
                    <a:pt x="656" y="698"/>
                  </a:cubicBezTo>
                  <a:cubicBezTo>
                    <a:pt x="675" y="810"/>
                    <a:pt x="583" y="940"/>
                    <a:pt x="556" y="1048"/>
                  </a:cubicBezTo>
                  <a:cubicBezTo>
                    <a:pt x="520" y="1203"/>
                    <a:pt x="523" y="1364"/>
                    <a:pt x="591" y="1508"/>
                  </a:cubicBezTo>
                  <a:cubicBezTo>
                    <a:pt x="691" y="1724"/>
                    <a:pt x="935" y="1841"/>
                    <a:pt x="1165" y="1841"/>
                  </a:cubicBezTo>
                  <a:cubicBezTo>
                    <a:pt x="1168" y="1841"/>
                    <a:pt x="1171" y="1841"/>
                    <a:pt x="1174" y="1841"/>
                  </a:cubicBezTo>
                  <a:cubicBezTo>
                    <a:pt x="1443" y="1836"/>
                    <a:pt x="1666" y="1679"/>
                    <a:pt x="1823" y="1472"/>
                  </a:cubicBezTo>
                  <a:cubicBezTo>
                    <a:pt x="2016" y="1215"/>
                    <a:pt x="2104" y="891"/>
                    <a:pt x="2133" y="576"/>
                  </a:cubicBezTo>
                  <a:cubicBezTo>
                    <a:pt x="2141" y="476"/>
                    <a:pt x="2041" y="391"/>
                    <a:pt x="1948" y="391"/>
                  </a:cubicBezTo>
                  <a:cubicBezTo>
                    <a:pt x="1840" y="391"/>
                    <a:pt x="1770" y="476"/>
                    <a:pt x="1763" y="576"/>
                  </a:cubicBezTo>
                  <a:cubicBezTo>
                    <a:pt x="1742" y="812"/>
                    <a:pt x="1668" y="1060"/>
                    <a:pt x="1527" y="1253"/>
                  </a:cubicBezTo>
                  <a:cubicBezTo>
                    <a:pt x="1471" y="1331"/>
                    <a:pt x="1398" y="1394"/>
                    <a:pt x="1313" y="1437"/>
                  </a:cubicBezTo>
                  <a:cubicBezTo>
                    <a:pt x="1268" y="1460"/>
                    <a:pt x="1217" y="1472"/>
                    <a:pt x="1166" y="1472"/>
                  </a:cubicBezTo>
                  <a:cubicBezTo>
                    <a:pt x="1144" y="1472"/>
                    <a:pt x="1122" y="1470"/>
                    <a:pt x="1101" y="1466"/>
                  </a:cubicBezTo>
                  <a:cubicBezTo>
                    <a:pt x="1031" y="1450"/>
                    <a:pt x="966" y="1416"/>
                    <a:pt x="936" y="1371"/>
                  </a:cubicBezTo>
                  <a:cubicBezTo>
                    <a:pt x="876" y="1284"/>
                    <a:pt x="903" y="1166"/>
                    <a:pt x="935" y="1073"/>
                  </a:cubicBezTo>
                  <a:cubicBezTo>
                    <a:pt x="974" y="950"/>
                    <a:pt x="1036" y="836"/>
                    <a:pt x="1027" y="701"/>
                  </a:cubicBezTo>
                  <a:cubicBezTo>
                    <a:pt x="1015" y="568"/>
                    <a:pt x="966" y="441"/>
                    <a:pt x="887" y="334"/>
                  </a:cubicBezTo>
                  <a:cubicBezTo>
                    <a:pt x="743" y="134"/>
                    <a:pt x="529" y="0"/>
                    <a:pt x="2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4" name="Google Shape;4634;p69"/>
            <p:cNvSpPr/>
            <p:nvPr/>
          </p:nvSpPr>
          <p:spPr>
            <a:xfrm>
              <a:off x="8015679" y="1062752"/>
              <a:ext cx="130774" cy="107114"/>
            </a:xfrm>
            <a:custGeom>
              <a:avLst/>
              <a:gdLst/>
              <a:ahLst/>
              <a:cxnLst/>
              <a:rect l="l" t="t" r="r" b="b"/>
              <a:pathLst>
                <a:path w="2631" h="2155" extrusionOk="0">
                  <a:moveTo>
                    <a:pt x="1937" y="1"/>
                  </a:moveTo>
                  <a:cubicBezTo>
                    <a:pt x="1484" y="1"/>
                    <a:pt x="1020" y="317"/>
                    <a:pt x="1052" y="816"/>
                  </a:cubicBezTo>
                  <a:cubicBezTo>
                    <a:pt x="1069" y="1088"/>
                    <a:pt x="1208" y="1484"/>
                    <a:pt x="952" y="1691"/>
                  </a:cubicBezTo>
                  <a:cubicBezTo>
                    <a:pt x="870" y="1757"/>
                    <a:pt x="770" y="1786"/>
                    <a:pt x="669" y="1786"/>
                  </a:cubicBezTo>
                  <a:cubicBezTo>
                    <a:pt x="541" y="1786"/>
                    <a:pt x="410" y="1740"/>
                    <a:pt x="308" y="1667"/>
                  </a:cubicBezTo>
                  <a:cubicBezTo>
                    <a:pt x="282" y="1649"/>
                    <a:pt x="252" y="1640"/>
                    <a:pt x="221" y="1640"/>
                  </a:cubicBezTo>
                  <a:cubicBezTo>
                    <a:pt x="156" y="1640"/>
                    <a:pt x="87" y="1679"/>
                    <a:pt x="54" y="1734"/>
                  </a:cubicBezTo>
                  <a:cubicBezTo>
                    <a:pt x="1" y="1827"/>
                    <a:pt x="40" y="1928"/>
                    <a:pt x="121" y="1987"/>
                  </a:cubicBezTo>
                  <a:cubicBezTo>
                    <a:pt x="279" y="2097"/>
                    <a:pt x="465" y="2155"/>
                    <a:pt x="654" y="2155"/>
                  </a:cubicBezTo>
                  <a:cubicBezTo>
                    <a:pt x="744" y="2155"/>
                    <a:pt x="834" y="2142"/>
                    <a:pt x="922" y="2115"/>
                  </a:cubicBezTo>
                  <a:cubicBezTo>
                    <a:pt x="1235" y="2017"/>
                    <a:pt x="1425" y="1754"/>
                    <a:pt x="1463" y="1431"/>
                  </a:cubicBezTo>
                  <a:cubicBezTo>
                    <a:pt x="1484" y="1259"/>
                    <a:pt x="1460" y="1091"/>
                    <a:pt x="1435" y="920"/>
                  </a:cubicBezTo>
                  <a:cubicBezTo>
                    <a:pt x="1413" y="763"/>
                    <a:pt x="1405" y="621"/>
                    <a:pt x="1536" y="513"/>
                  </a:cubicBezTo>
                  <a:cubicBezTo>
                    <a:pt x="1644" y="425"/>
                    <a:pt x="1800" y="364"/>
                    <a:pt x="1949" y="364"/>
                  </a:cubicBezTo>
                  <a:cubicBezTo>
                    <a:pt x="2052" y="364"/>
                    <a:pt x="2153" y="394"/>
                    <a:pt x="2231" y="464"/>
                  </a:cubicBezTo>
                  <a:cubicBezTo>
                    <a:pt x="2269" y="499"/>
                    <a:pt x="2312" y="513"/>
                    <a:pt x="2353" y="513"/>
                  </a:cubicBezTo>
                  <a:cubicBezTo>
                    <a:pt x="2500" y="513"/>
                    <a:pt x="2631" y="326"/>
                    <a:pt x="2492" y="201"/>
                  </a:cubicBezTo>
                  <a:cubicBezTo>
                    <a:pt x="2339" y="64"/>
                    <a:pt x="2139" y="1"/>
                    <a:pt x="19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5" name="Google Shape;4635;p69"/>
            <p:cNvSpPr/>
            <p:nvPr/>
          </p:nvSpPr>
          <p:spPr>
            <a:xfrm>
              <a:off x="7929391" y="1236422"/>
              <a:ext cx="54029" cy="96776"/>
            </a:xfrm>
            <a:custGeom>
              <a:avLst/>
              <a:gdLst/>
              <a:ahLst/>
              <a:cxnLst/>
              <a:rect l="l" t="t" r="r" b="b"/>
              <a:pathLst>
                <a:path w="1087" h="1947" extrusionOk="0">
                  <a:moveTo>
                    <a:pt x="253" y="1"/>
                  </a:moveTo>
                  <a:cubicBezTo>
                    <a:pt x="65" y="1"/>
                    <a:pt x="1" y="305"/>
                    <a:pt x="209" y="365"/>
                  </a:cubicBezTo>
                  <a:cubicBezTo>
                    <a:pt x="447" y="434"/>
                    <a:pt x="629" y="658"/>
                    <a:pt x="663" y="902"/>
                  </a:cubicBezTo>
                  <a:cubicBezTo>
                    <a:pt x="703" y="1176"/>
                    <a:pt x="561" y="1455"/>
                    <a:pt x="342" y="1633"/>
                  </a:cubicBezTo>
                  <a:cubicBezTo>
                    <a:pt x="265" y="1697"/>
                    <a:pt x="276" y="1830"/>
                    <a:pt x="342" y="1895"/>
                  </a:cubicBezTo>
                  <a:cubicBezTo>
                    <a:pt x="378" y="1931"/>
                    <a:pt x="422" y="1947"/>
                    <a:pt x="466" y="1947"/>
                  </a:cubicBezTo>
                  <a:cubicBezTo>
                    <a:pt x="514" y="1947"/>
                    <a:pt x="563" y="1928"/>
                    <a:pt x="603" y="1895"/>
                  </a:cubicBezTo>
                  <a:cubicBezTo>
                    <a:pt x="918" y="1638"/>
                    <a:pt x="1086" y="1220"/>
                    <a:pt x="1023" y="818"/>
                  </a:cubicBezTo>
                  <a:cubicBezTo>
                    <a:pt x="956" y="435"/>
                    <a:pt x="679" y="122"/>
                    <a:pt x="309" y="9"/>
                  </a:cubicBezTo>
                  <a:cubicBezTo>
                    <a:pt x="289" y="3"/>
                    <a:pt x="270" y="1"/>
                    <a:pt x="25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6" name="Google Shape;4636;p69"/>
            <p:cNvSpPr/>
            <p:nvPr/>
          </p:nvSpPr>
          <p:spPr>
            <a:xfrm>
              <a:off x="7975567" y="1170910"/>
              <a:ext cx="23809" cy="18490"/>
            </a:xfrm>
            <a:custGeom>
              <a:avLst/>
              <a:gdLst/>
              <a:ahLst/>
              <a:cxnLst/>
              <a:rect l="l" t="t" r="r" b="b"/>
              <a:pathLst>
                <a:path w="479" h="372" extrusionOk="0">
                  <a:moveTo>
                    <a:pt x="239" y="1"/>
                  </a:moveTo>
                  <a:cubicBezTo>
                    <a:pt x="2" y="1"/>
                    <a:pt x="0" y="371"/>
                    <a:pt x="239" y="371"/>
                  </a:cubicBezTo>
                  <a:cubicBezTo>
                    <a:pt x="478" y="371"/>
                    <a:pt x="478" y="1"/>
                    <a:pt x="23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7" name="Google Shape;4637;p69"/>
            <p:cNvSpPr/>
            <p:nvPr/>
          </p:nvSpPr>
          <p:spPr>
            <a:xfrm>
              <a:off x="7958170" y="1092227"/>
              <a:ext cx="101249" cy="55918"/>
            </a:xfrm>
            <a:custGeom>
              <a:avLst/>
              <a:gdLst/>
              <a:ahLst/>
              <a:cxnLst/>
              <a:rect l="l" t="t" r="r" b="b"/>
              <a:pathLst>
                <a:path w="2037" h="1125" extrusionOk="0">
                  <a:moveTo>
                    <a:pt x="1104" y="0"/>
                  </a:moveTo>
                  <a:cubicBezTo>
                    <a:pt x="1019" y="0"/>
                    <a:pt x="933" y="12"/>
                    <a:pt x="846" y="39"/>
                  </a:cubicBezTo>
                  <a:cubicBezTo>
                    <a:pt x="458" y="158"/>
                    <a:pt x="202" y="492"/>
                    <a:pt x="42" y="848"/>
                  </a:cubicBezTo>
                  <a:cubicBezTo>
                    <a:pt x="1" y="940"/>
                    <a:pt x="15" y="1047"/>
                    <a:pt x="108" y="1101"/>
                  </a:cubicBezTo>
                  <a:cubicBezTo>
                    <a:pt x="135" y="1117"/>
                    <a:pt x="168" y="1125"/>
                    <a:pt x="202" y="1125"/>
                  </a:cubicBezTo>
                  <a:cubicBezTo>
                    <a:pt x="267" y="1125"/>
                    <a:pt x="334" y="1095"/>
                    <a:pt x="361" y="1035"/>
                  </a:cubicBezTo>
                  <a:cubicBezTo>
                    <a:pt x="477" y="780"/>
                    <a:pt x="640" y="503"/>
                    <a:pt x="920" y="403"/>
                  </a:cubicBezTo>
                  <a:cubicBezTo>
                    <a:pt x="983" y="381"/>
                    <a:pt x="1045" y="371"/>
                    <a:pt x="1107" y="371"/>
                  </a:cubicBezTo>
                  <a:cubicBezTo>
                    <a:pt x="1324" y="371"/>
                    <a:pt x="1531" y="494"/>
                    <a:pt x="1697" y="634"/>
                  </a:cubicBezTo>
                  <a:cubicBezTo>
                    <a:pt x="1737" y="668"/>
                    <a:pt x="1786" y="687"/>
                    <a:pt x="1834" y="687"/>
                  </a:cubicBezTo>
                  <a:cubicBezTo>
                    <a:pt x="1879" y="687"/>
                    <a:pt x="1924" y="671"/>
                    <a:pt x="1960" y="634"/>
                  </a:cubicBezTo>
                  <a:cubicBezTo>
                    <a:pt x="2025" y="568"/>
                    <a:pt x="2036" y="436"/>
                    <a:pt x="1960" y="373"/>
                  </a:cubicBezTo>
                  <a:cubicBezTo>
                    <a:pt x="1718" y="168"/>
                    <a:pt x="1420" y="0"/>
                    <a:pt x="110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8" name="Google Shape;4638;p69"/>
            <p:cNvSpPr/>
            <p:nvPr/>
          </p:nvSpPr>
          <p:spPr>
            <a:xfrm>
              <a:off x="7778536" y="1103461"/>
              <a:ext cx="111339" cy="146332"/>
            </a:xfrm>
            <a:custGeom>
              <a:avLst/>
              <a:gdLst/>
              <a:ahLst/>
              <a:cxnLst/>
              <a:rect l="l" t="t" r="r" b="b"/>
              <a:pathLst>
                <a:path w="2240" h="2944" extrusionOk="0">
                  <a:moveTo>
                    <a:pt x="1751" y="0"/>
                  </a:moveTo>
                  <a:cubicBezTo>
                    <a:pt x="1618" y="0"/>
                    <a:pt x="1489" y="132"/>
                    <a:pt x="1587" y="269"/>
                  </a:cubicBezTo>
                  <a:cubicBezTo>
                    <a:pt x="1729" y="467"/>
                    <a:pt x="1878" y="756"/>
                    <a:pt x="1748" y="997"/>
                  </a:cubicBezTo>
                  <a:cubicBezTo>
                    <a:pt x="1691" y="1103"/>
                    <a:pt x="1587" y="1179"/>
                    <a:pt x="1512" y="1274"/>
                  </a:cubicBezTo>
                  <a:cubicBezTo>
                    <a:pt x="1418" y="1390"/>
                    <a:pt x="1361" y="1530"/>
                    <a:pt x="1348" y="1679"/>
                  </a:cubicBezTo>
                  <a:cubicBezTo>
                    <a:pt x="1334" y="1820"/>
                    <a:pt x="1364" y="1969"/>
                    <a:pt x="1330" y="2107"/>
                  </a:cubicBezTo>
                  <a:cubicBezTo>
                    <a:pt x="1304" y="2224"/>
                    <a:pt x="1215" y="2314"/>
                    <a:pt x="1120" y="2382"/>
                  </a:cubicBezTo>
                  <a:cubicBezTo>
                    <a:pt x="936" y="2511"/>
                    <a:pt x="719" y="2578"/>
                    <a:pt x="498" y="2578"/>
                  </a:cubicBezTo>
                  <a:cubicBezTo>
                    <a:pt x="439" y="2578"/>
                    <a:pt x="381" y="2574"/>
                    <a:pt x="322" y="2564"/>
                  </a:cubicBezTo>
                  <a:cubicBezTo>
                    <a:pt x="310" y="2562"/>
                    <a:pt x="298" y="2561"/>
                    <a:pt x="286" y="2561"/>
                  </a:cubicBezTo>
                  <a:cubicBezTo>
                    <a:pt x="78" y="2561"/>
                    <a:pt x="0" y="2883"/>
                    <a:pt x="222" y="2920"/>
                  </a:cubicBezTo>
                  <a:cubicBezTo>
                    <a:pt x="314" y="2936"/>
                    <a:pt x="406" y="2944"/>
                    <a:pt x="498" y="2944"/>
                  </a:cubicBezTo>
                  <a:cubicBezTo>
                    <a:pt x="756" y="2944"/>
                    <a:pt x="1009" y="2880"/>
                    <a:pt x="1237" y="2746"/>
                  </a:cubicBezTo>
                  <a:cubicBezTo>
                    <a:pt x="1380" y="2662"/>
                    <a:pt x="1511" y="2551"/>
                    <a:pt x="1601" y="2410"/>
                  </a:cubicBezTo>
                  <a:cubicBezTo>
                    <a:pt x="1699" y="2255"/>
                    <a:pt x="1715" y="2075"/>
                    <a:pt x="1714" y="1896"/>
                  </a:cubicBezTo>
                  <a:cubicBezTo>
                    <a:pt x="1712" y="1727"/>
                    <a:pt x="1715" y="1595"/>
                    <a:pt x="1834" y="1466"/>
                  </a:cubicBezTo>
                  <a:cubicBezTo>
                    <a:pt x="1954" y="1336"/>
                    <a:pt x="2071" y="1220"/>
                    <a:pt x="2127" y="1051"/>
                  </a:cubicBezTo>
                  <a:cubicBezTo>
                    <a:pt x="2239" y="720"/>
                    <a:pt x="2101" y="353"/>
                    <a:pt x="1907" y="82"/>
                  </a:cubicBezTo>
                  <a:cubicBezTo>
                    <a:pt x="1865" y="24"/>
                    <a:pt x="1808" y="0"/>
                    <a:pt x="17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9" name="Google Shape;4639;p69"/>
            <p:cNvSpPr/>
            <p:nvPr/>
          </p:nvSpPr>
          <p:spPr>
            <a:xfrm>
              <a:off x="7675746" y="1236422"/>
              <a:ext cx="54079" cy="96776"/>
            </a:xfrm>
            <a:custGeom>
              <a:avLst/>
              <a:gdLst/>
              <a:ahLst/>
              <a:cxnLst/>
              <a:rect l="l" t="t" r="r" b="b"/>
              <a:pathLst>
                <a:path w="1088" h="1947" extrusionOk="0">
                  <a:moveTo>
                    <a:pt x="252" y="1"/>
                  </a:moveTo>
                  <a:cubicBezTo>
                    <a:pt x="65" y="1"/>
                    <a:pt x="1" y="305"/>
                    <a:pt x="209" y="365"/>
                  </a:cubicBezTo>
                  <a:cubicBezTo>
                    <a:pt x="446" y="434"/>
                    <a:pt x="628" y="658"/>
                    <a:pt x="663" y="902"/>
                  </a:cubicBezTo>
                  <a:cubicBezTo>
                    <a:pt x="703" y="1176"/>
                    <a:pt x="560" y="1455"/>
                    <a:pt x="342" y="1633"/>
                  </a:cubicBezTo>
                  <a:cubicBezTo>
                    <a:pt x="264" y="1697"/>
                    <a:pt x="277" y="1830"/>
                    <a:pt x="342" y="1895"/>
                  </a:cubicBezTo>
                  <a:cubicBezTo>
                    <a:pt x="379" y="1931"/>
                    <a:pt x="423" y="1947"/>
                    <a:pt x="467" y="1947"/>
                  </a:cubicBezTo>
                  <a:cubicBezTo>
                    <a:pt x="515" y="1947"/>
                    <a:pt x="564" y="1928"/>
                    <a:pt x="605" y="1895"/>
                  </a:cubicBezTo>
                  <a:cubicBezTo>
                    <a:pt x="920" y="1638"/>
                    <a:pt x="1087" y="1220"/>
                    <a:pt x="1023" y="818"/>
                  </a:cubicBezTo>
                  <a:cubicBezTo>
                    <a:pt x="956" y="435"/>
                    <a:pt x="681" y="122"/>
                    <a:pt x="309" y="9"/>
                  </a:cubicBezTo>
                  <a:cubicBezTo>
                    <a:pt x="289" y="3"/>
                    <a:pt x="270" y="1"/>
                    <a:pt x="2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0" name="Google Shape;4640;p69"/>
            <p:cNvSpPr/>
            <p:nvPr/>
          </p:nvSpPr>
          <p:spPr>
            <a:xfrm>
              <a:off x="7576584" y="1256801"/>
              <a:ext cx="106518" cy="91507"/>
            </a:xfrm>
            <a:custGeom>
              <a:avLst/>
              <a:gdLst/>
              <a:ahLst/>
              <a:cxnLst/>
              <a:rect l="l" t="t" r="r" b="b"/>
              <a:pathLst>
                <a:path w="2143" h="1841" extrusionOk="0">
                  <a:moveTo>
                    <a:pt x="289" y="0"/>
                  </a:moveTo>
                  <a:cubicBezTo>
                    <a:pt x="245" y="0"/>
                    <a:pt x="201" y="5"/>
                    <a:pt x="156" y="14"/>
                  </a:cubicBezTo>
                  <a:cubicBezTo>
                    <a:pt x="58" y="35"/>
                    <a:pt x="1" y="150"/>
                    <a:pt x="26" y="242"/>
                  </a:cubicBezTo>
                  <a:cubicBezTo>
                    <a:pt x="50" y="328"/>
                    <a:pt x="127" y="376"/>
                    <a:pt x="210" y="376"/>
                  </a:cubicBezTo>
                  <a:cubicBezTo>
                    <a:pt x="224" y="376"/>
                    <a:pt x="239" y="375"/>
                    <a:pt x="254" y="372"/>
                  </a:cubicBezTo>
                  <a:cubicBezTo>
                    <a:pt x="269" y="369"/>
                    <a:pt x="284" y="367"/>
                    <a:pt x="300" y="367"/>
                  </a:cubicBezTo>
                  <a:cubicBezTo>
                    <a:pt x="464" y="367"/>
                    <a:pt x="628" y="544"/>
                    <a:pt x="656" y="698"/>
                  </a:cubicBezTo>
                  <a:cubicBezTo>
                    <a:pt x="676" y="810"/>
                    <a:pt x="583" y="940"/>
                    <a:pt x="558" y="1048"/>
                  </a:cubicBezTo>
                  <a:cubicBezTo>
                    <a:pt x="521" y="1203"/>
                    <a:pt x="523" y="1364"/>
                    <a:pt x="591" y="1508"/>
                  </a:cubicBezTo>
                  <a:cubicBezTo>
                    <a:pt x="692" y="1724"/>
                    <a:pt x="934" y="1841"/>
                    <a:pt x="1166" y="1841"/>
                  </a:cubicBezTo>
                  <a:cubicBezTo>
                    <a:pt x="1169" y="1841"/>
                    <a:pt x="1172" y="1841"/>
                    <a:pt x="1175" y="1841"/>
                  </a:cubicBezTo>
                  <a:cubicBezTo>
                    <a:pt x="1443" y="1836"/>
                    <a:pt x="1667" y="1679"/>
                    <a:pt x="1824" y="1472"/>
                  </a:cubicBezTo>
                  <a:cubicBezTo>
                    <a:pt x="2016" y="1215"/>
                    <a:pt x="2106" y="891"/>
                    <a:pt x="2133" y="576"/>
                  </a:cubicBezTo>
                  <a:cubicBezTo>
                    <a:pt x="2142" y="476"/>
                    <a:pt x="2041" y="391"/>
                    <a:pt x="1948" y="391"/>
                  </a:cubicBezTo>
                  <a:cubicBezTo>
                    <a:pt x="1840" y="391"/>
                    <a:pt x="1772" y="476"/>
                    <a:pt x="1762" y="576"/>
                  </a:cubicBezTo>
                  <a:cubicBezTo>
                    <a:pt x="1742" y="812"/>
                    <a:pt x="1669" y="1060"/>
                    <a:pt x="1526" y="1253"/>
                  </a:cubicBezTo>
                  <a:cubicBezTo>
                    <a:pt x="1473" y="1331"/>
                    <a:pt x="1398" y="1394"/>
                    <a:pt x="1314" y="1437"/>
                  </a:cubicBezTo>
                  <a:cubicBezTo>
                    <a:pt x="1268" y="1460"/>
                    <a:pt x="1217" y="1472"/>
                    <a:pt x="1166" y="1472"/>
                  </a:cubicBezTo>
                  <a:cubicBezTo>
                    <a:pt x="1144" y="1472"/>
                    <a:pt x="1122" y="1470"/>
                    <a:pt x="1101" y="1466"/>
                  </a:cubicBezTo>
                  <a:cubicBezTo>
                    <a:pt x="1031" y="1450"/>
                    <a:pt x="968" y="1416"/>
                    <a:pt x="936" y="1371"/>
                  </a:cubicBezTo>
                  <a:cubicBezTo>
                    <a:pt x="877" y="1284"/>
                    <a:pt x="904" y="1166"/>
                    <a:pt x="934" y="1073"/>
                  </a:cubicBezTo>
                  <a:cubicBezTo>
                    <a:pt x="976" y="950"/>
                    <a:pt x="1036" y="836"/>
                    <a:pt x="1026" y="701"/>
                  </a:cubicBezTo>
                  <a:cubicBezTo>
                    <a:pt x="1015" y="568"/>
                    <a:pt x="968" y="441"/>
                    <a:pt x="887" y="334"/>
                  </a:cubicBezTo>
                  <a:cubicBezTo>
                    <a:pt x="742" y="134"/>
                    <a:pt x="529" y="0"/>
                    <a:pt x="2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1" name="Google Shape;4641;p69"/>
            <p:cNvSpPr/>
            <p:nvPr/>
          </p:nvSpPr>
          <p:spPr>
            <a:xfrm>
              <a:off x="7763525" y="1062752"/>
              <a:ext cx="130873" cy="107114"/>
            </a:xfrm>
            <a:custGeom>
              <a:avLst/>
              <a:gdLst/>
              <a:ahLst/>
              <a:cxnLst/>
              <a:rect l="l" t="t" r="r" b="b"/>
              <a:pathLst>
                <a:path w="2633" h="2155" extrusionOk="0">
                  <a:moveTo>
                    <a:pt x="1938" y="1"/>
                  </a:moveTo>
                  <a:cubicBezTo>
                    <a:pt x="1485" y="1"/>
                    <a:pt x="1021" y="317"/>
                    <a:pt x="1053" y="816"/>
                  </a:cubicBezTo>
                  <a:cubicBezTo>
                    <a:pt x="1071" y="1088"/>
                    <a:pt x="1210" y="1484"/>
                    <a:pt x="953" y="1691"/>
                  </a:cubicBezTo>
                  <a:cubicBezTo>
                    <a:pt x="871" y="1757"/>
                    <a:pt x="772" y="1786"/>
                    <a:pt x="670" y="1786"/>
                  </a:cubicBezTo>
                  <a:cubicBezTo>
                    <a:pt x="542" y="1786"/>
                    <a:pt x="411" y="1740"/>
                    <a:pt x="309" y="1667"/>
                  </a:cubicBezTo>
                  <a:cubicBezTo>
                    <a:pt x="284" y="1649"/>
                    <a:pt x="254" y="1640"/>
                    <a:pt x="223" y="1640"/>
                  </a:cubicBezTo>
                  <a:cubicBezTo>
                    <a:pt x="157" y="1640"/>
                    <a:pt x="88" y="1679"/>
                    <a:pt x="56" y="1734"/>
                  </a:cubicBezTo>
                  <a:cubicBezTo>
                    <a:pt x="0" y="1827"/>
                    <a:pt x="40" y="1928"/>
                    <a:pt x="122" y="1987"/>
                  </a:cubicBezTo>
                  <a:cubicBezTo>
                    <a:pt x="280" y="2097"/>
                    <a:pt x="467" y="2155"/>
                    <a:pt x="655" y="2155"/>
                  </a:cubicBezTo>
                  <a:cubicBezTo>
                    <a:pt x="745" y="2155"/>
                    <a:pt x="835" y="2142"/>
                    <a:pt x="923" y="2115"/>
                  </a:cubicBezTo>
                  <a:cubicBezTo>
                    <a:pt x="1237" y="2017"/>
                    <a:pt x="1425" y="1754"/>
                    <a:pt x="1465" y="1431"/>
                  </a:cubicBezTo>
                  <a:cubicBezTo>
                    <a:pt x="1485" y="1259"/>
                    <a:pt x="1462" y="1091"/>
                    <a:pt x="1436" y="920"/>
                  </a:cubicBezTo>
                  <a:cubicBezTo>
                    <a:pt x="1412" y="763"/>
                    <a:pt x="1406" y="621"/>
                    <a:pt x="1536" y="513"/>
                  </a:cubicBezTo>
                  <a:cubicBezTo>
                    <a:pt x="1644" y="425"/>
                    <a:pt x="1801" y="364"/>
                    <a:pt x="1950" y="364"/>
                  </a:cubicBezTo>
                  <a:cubicBezTo>
                    <a:pt x="2054" y="364"/>
                    <a:pt x="2154" y="394"/>
                    <a:pt x="2232" y="464"/>
                  </a:cubicBezTo>
                  <a:cubicBezTo>
                    <a:pt x="2271" y="499"/>
                    <a:pt x="2313" y="513"/>
                    <a:pt x="2354" y="513"/>
                  </a:cubicBezTo>
                  <a:cubicBezTo>
                    <a:pt x="2502" y="513"/>
                    <a:pt x="2632" y="326"/>
                    <a:pt x="2494" y="201"/>
                  </a:cubicBezTo>
                  <a:cubicBezTo>
                    <a:pt x="2340" y="64"/>
                    <a:pt x="2140" y="1"/>
                    <a:pt x="19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2" name="Google Shape;4642;p69"/>
            <p:cNvSpPr/>
            <p:nvPr/>
          </p:nvSpPr>
          <p:spPr>
            <a:xfrm>
              <a:off x="7706066" y="1092227"/>
              <a:ext cx="101249" cy="55918"/>
            </a:xfrm>
            <a:custGeom>
              <a:avLst/>
              <a:gdLst/>
              <a:ahLst/>
              <a:cxnLst/>
              <a:rect l="l" t="t" r="r" b="b"/>
              <a:pathLst>
                <a:path w="2037" h="1125" extrusionOk="0">
                  <a:moveTo>
                    <a:pt x="1104" y="0"/>
                  </a:moveTo>
                  <a:cubicBezTo>
                    <a:pt x="1019" y="0"/>
                    <a:pt x="933" y="12"/>
                    <a:pt x="846" y="39"/>
                  </a:cubicBezTo>
                  <a:cubicBezTo>
                    <a:pt x="458" y="158"/>
                    <a:pt x="202" y="492"/>
                    <a:pt x="42" y="848"/>
                  </a:cubicBezTo>
                  <a:cubicBezTo>
                    <a:pt x="1" y="940"/>
                    <a:pt x="15" y="1047"/>
                    <a:pt x="109" y="1101"/>
                  </a:cubicBezTo>
                  <a:cubicBezTo>
                    <a:pt x="136" y="1117"/>
                    <a:pt x="169" y="1125"/>
                    <a:pt x="203" y="1125"/>
                  </a:cubicBezTo>
                  <a:cubicBezTo>
                    <a:pt x="268" y="1125"/>
                    <a:pt x="335" y="1095"/>
                    <a:pt x="362" y="1035"/>
                  </a:cubicBezTo>
                  <a:cubicBezTo>
                    <a:pt x="476" y="780"/>
                    <a:pt x="640" y="503"/>
                    <a:pt x="921" y="403"/>
                  </a:cubicBezTo>
                  <a:cubicBezTo>
                    <a:pt x="983" y="381"/>
                    <a:pt x="1046" y="371"/>
                    <a:pt x="1107" y="371"/>
                  </a:cubicBezTo>
                  <a:cubicBezTo>
                    <a:pt x="1324" y="371"/>
                    <a:pt x="1531" y="494"/>
                    <a:pt x="1698" y="634"/>
                  </a:cubicBezTo>
                  <a:cubicBezTo>
                    <a:pt x="1737" y="668"/>
                    <a:pt x="1786" y="687"/>
                    <a:pt x="1835" y="687"/>
                  </a:cubicBezTo>
                  <a:cubicBezTo>
                    <a:pt x="1880" y="687"/>
                    <a:pt x="1924" y="671"/>
                    <a:pt x="1961" y="634"/>
                  </a:cubicBezTo>
                  <a:cubicBezTo>
                    <a:pt x="2026" y="568"/>
                    <a:pt x="2037" y="436"/>
                    <a:pt x="1961" y="373"/>
                  </a:cubicBezTo>
                  <a:cubicBezTo>
                    <a:pt x="1717" y="168"/>
                    <a:pt x="1420" y="0"/>
                    <a:pt x="110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3" name="Google Shape;4643;p69"/>
            <p:cNvSpPr/>
            <p:nvPr/>
          </p:nvSpPr>
          <p:spPr>
            <a:xfrm>
              <a:off x="7729278" y="1166586"/>
              <a:ext cx="18490" cy="19584"/>
            </a:xfrm>
            <a:custGeom>
              <a:avLst/>
              <a:gdLst/>
              <a:ahLst/>
              <a:cxnLst/>
              <a:rect l="l" t="t" r="r" b="b"/>
              <a:pathLst>
                <a:path w="372" h="394" extrusionOk="0">
                  <a:moveTo>
                    <a:pt x="186" y="1"/>
                  </a:moveTo>
                  <a:lnTo>
                    <a:pt x="137" y="7"/>
                  </a:lnTo>
                  <a:cubicBezTo>
                    <a:pt x="105" y="17"/>
                    <a:pt x="78" y="32"/>
                    <a:pt x="55" y="55"/>
                  </a:cubicBezTo>
                  <a:lnTo>
                    <a:pt x="26" y="93"/>
                  </a:lnTo>
                  <a:cubicBezTo>
                    <a:pt x="9" y="121"/>
                    <a:pt x="1" y="153"/>
                    <a:pt x="1" y="186"/>
                  </a:cubicBezTo>
                  <a:lnTo>
                    <a:pt x="1" y="208"/>
                  </a:lnTo>
                  <a:cubicBezTo>
                    <a:pt x="3" y="256"/>
                    <a:pt x="22" y="303"/>
                    <a:pt x="55" y="338"/>
                  </a:cubicBezTo>
                  <a:cubicBezTo>
                    <a:pt x="91" y="371"/>
                    <a:pt x="137" y="390"/>
                    <a:pt x="186" y="393"/>
                  </a:cubicBezTo>
                  <a:lnTo>
                    <a:pt x="235" y="387"/>
                  </a:lnTo>
                  <a:cubicBezTo>
                    <a:pt x="267" y="378"/>
                    <a:pt x="294" y="362"/>
                    <a:pt x="318" y="338"/>
                  </a:cubicBezTo>
                  <a:lnTo>
                    <a:pt x="346" y="302"/>
                  </a:lnTo>
                  <a:cubicBezTo>
                    <a:pt x="362" y="273"/>
                    <a:pt x="371" y="240"/>
                    <a:pt x="371" y="208"/>
                  </a:cubicBezTo>
                  <a:lnTo>
                    <a:pt x="371" y="186"/>
                  </a:lnTo>
                  <a:cubicBezTo>
                    <a:pt x="370" y="137"/>
                    <a:pt x="351" y="91"/>
                    <a:pt x="318" y="55"/>
                  </a:cubicBezTo>
                  <a:cubicBezTo>
                    <a:pt x="281" y="21"/>
                    <a:pt x="235" y="2"/>
                    <a:pt x="18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4" name="Google Shape;4644;p69"/>
            <p:cNvSpPr/>
            <p:nvPr/>
          </p:nvSpPr>
          <p:spPr>
            <a:xfrm>
              <a:off x="8284185" y="1103461"/>
              <a:ext cx="111339" cy="146332"/>
            </a:xfrm>
            <a:custGeom>
              <a:avLst/>
              <a:gdLst/>
              <a:ahLst/>
              <a:cxnLst/>
              <a:rect l="l" t="t" r="r" b="b"/>
              <a:pathLst>
                <a:path w="2240" h="2944" extrusionOk="0">
                  <a:moveTo>
                    <a:pt x="1751" y="0"/>
                  </a:moveTo>
                  <a:cubicBezTo>
                    <a:pt x="1618" y="0"/>
                    <a:pt x="1489" y="132"/>
                    <a:pt x="1587" y="269"/>
                  </a:cubicBezTo>
                  <a:cubicBezTo>
                    <a:pt x="1730" y="467"/>
                    <a:pt x="1878" y="756"/>
                    <a:pt x="1749" y="997"/>
                  </a:cubicBezTo>
                  <a:cubicBezTo>
                    <a:pt x="1692" y="1103"/>
                    <a:pt x="1587" y="1179"/>
                    <a:pt x="1513" y="1274"/>
                  </a:cubicBezTo>
                  <a:cubicBezTo>
                    <a:pt x="1418" y="1390"/>
                    <a:pt x="1361" y="1530"/>
                    <a:pt x="1348" y="1679"/>
                  </a:cubicBezTo>
                  <a:cubicBezTo>
                    <a:pt x="1334" y="1820"/>
                    <a:pt x="1364" y="1969"/>
                    <a:pt x="1331" y="2107"/>
                  </a:cubicBezTo>
                  <a:cubicBezTo>
                    <a:pt x="1304" y="2224"/>
                    <a:pt x="1217" y="2314"/>
                    <a:pt x="1120" y="2382"/>
                  </a:cubicBezTo>
                  <a:cubicBezTo>
                    <a:pt x="936" y="2511"/>
                    <a:pt x="719" y="2578"/>
                    <a:pt x="498" y="2578"/>
                  </a:cubicBezTo>
                  <a:cubicBezTo>
                    <a:pt x="440" y="2578"/>
                    <a:pt x="381" y="2574"/>
                    <a:pt x="322" y="2564"/>
                  </a:cubicBezTo>
                  <a:cubicBezTo>
                    <a:pt x="310" y="2562"/>
                    <a:pt x="298" y="2561"/>
                    <a:pt x="287" y="2561"/>
                  </a:cubicBezTo>
                  <a:cubicBezTo>
                    <a:pt x="80" y="2561"/>
                    <a:pt x="1" y="2883"/>
                    <a:pt x="223" y="2920"/>
                  </a:cubicBezTo>
                  <a:cubicBezTo>
                    <a:pt x="314" y="2936"/>
                    <a:pt x="407" y="2944"/>
                    <a:pt x="499" y="2944"/>
                  </a:cubicBezTo>
                  <a:cubicBezTo>
                    <a:pt x="757" y="2944"/>
                    <a:pt x="1011" y="2880"/>
                    <a:pt x="1237" y="2746"/>
                  </a:cubicBezTo>
                  <a:cubicBezTo>
                    <a:pt x="1380" y="2662"/>
                    <a:pt x="1511" y="2551"/>
                    <a:pt x="1601" y="2410"/>
                  </a:cubicBezTo>
                  <a:cubicBezTo>
                    <a:pt x="1700" y="2255"/>
                    <a:pt x="1715" y="2075"/>
                    <a:pt x="1714" y="1896"/>
                  </a:cubicBezTo>
                  <a:cubicBezTo>
                    <a:pt x="1712" y="1727"/>
                    <a:pt x="1715" y="1595"/>
                    <a:pt x="1836" y="1466"/>
                  </a:cubicBezTo>
                  <a:cubicBezTo>
                    <a:pt x="1954" y="1336"/>
                    <a:pt x="2071" y="1220"/>
                    <a:pt x="2128" y="1051"/>
                  </a:cubicBezTo>
                  <a:cubicBezTo>
                    <a:pt x="2239" y="720"/>
                    <a:pt x="2102" y="353"/>
                    <a:pt x="1907" y="82"/>
                  </a:cubicBezTo>
                  <a:cubicBezTo>
                    <a:pt x="1866" y="24"/>
                    <a:pt x="1808" y="0"/>
                    <a:pt x="17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5" name="Google Shape;4645;p69"/>
            <p:cNvSpPr/>
            <p:nvPr/>
          </p:nvSpPr>
          <p:spPr>
            <a:xfrm>
              <a:off x="7524891" y="1103461"/>
              <a:ext cx="111240" cy="146332"/>
            </a:xfrm>
            <a:custGeom>
              <a:avLst/>
              <a:gdLst/>
              <a:ahLst/>
              <a:cxnLst/>
              <a:rect l="l" t="t" r="r" b="b"/>
              <a:pathLst>
                <a:path w="2238" h="2944" extrusionOk="0">
                  <a:moveTo>
                    <a:pt x="1751" y="0"/>
                  </a:moveTo>
                  <a:cubicBezTo>
                    <a:pt x="1618" y="0"/>
                    <a:pt x="1489" y="132"/>
                    <a:pt x="1587" y="269"/>
                  </a:cubicBezTo>
                  <a:cubicBezTo>
                    <a:pt x="1728" y="467"/>
                    <a:pt x="1878" y="756"/>
                    <a:pt x="1748" y="997"/>
                  </a:cubicBezTo>
                  <a:cubicBezTo>
                    <a:pt x="1690" y="1103"/>
                    <a:pt x="1587" y="1179"/>
                    <a:pt x="1512" y="1274"/>
                  </a:cubicBezTo>
                  <a:cubicBezTo>
                    <a:pt x="1417" y="1390"/>
                    <a:pt x="1360" y="1530"/>
                    <a:pt x="1348" y="1679"/>
                  </a:cubicBezTo>
                  <a:cubicBezTo>
                    <a:pt x="1333" y="1820"/>
                    <a:pt x="1362" y="1969"/>
                    <a:pt x="1330" y="2107"/>
                  </a:cubicBezTo>
                  <a:cubicBezTo>
                    <a:pt x="1302" y="2224"/>
                    <a:pt x="1215" y="2314"/>
                    <a:pt x="1120" y="2382"/>
                  </a:cubicBezTo>
                  <a:cubicBezTo>
                    <a:pt x="936" y="2511"/>
                    <a:pt x="718" y="2578"/>
                    <a:pt x="497" y="2578"/>
                  </a:cubicBezTo>
                  <a:cubicBezTo>
                    <a:pt x="438" y="2578"/>
                    <a:pt x="379" y="2574"/>
                    <a:pt x="320" y="2564"/>
                  </a:cubicBezTo>
                  <a:cubicBezTo>
                    <a:pt x="308" y="2562"/>
                    <a:pt x="296" y="2561"/>
                    <a:pt x="285" y="2561"/>
                  </a:cubicBezTo>
                  <a:cubicBezTo>
                    <a:pt x="78" y="2561"/>
                    <a:pt x="0" y="2883"/>
                    <a:pt x="222" y="2920"/>
                  </a:cubicBezTo>
                  <a:cubicBezTo>
                    <a:pt x="314" y="2936"/>
                    <a:pt x="406" y="2944"/>
                    <a:pt x="498" y="2944"/>
                  </a:cubicBezTo>
                  <a:cubicBezTo>
                    <a:pt x="756" y="2944"/>
                    <a:pt x="1009" y="2880"/>
                    <a:pt x="1237" y="2746"/>
                  </a:cubicBezTo>
                  <a:cubicBezTo>
                    <a:pt x="1379" y="2662"/>
                    <a:pt x="1511" y="2551"/>
                    <a:pt x="1599" y="2410"/>
                  </a:cubicBezTo>
                  <a:cubicBezTo>
                    <a:pt x="1699" y="2255"/>
                    <a:pt x="1713" y="2075"/>
                    <a:pt x="1713" y="1896"/>
                  </a:cubicBezTo>
                  <a:cubicBezTo>
                    <a:pt x="1712" y="1727"/>
                    <a:pt x="1715" y="1595"/>
                    <a:pt x="1834" y="1466"/>
                  </a:cubicBezTo>
                  <a:cubicBezTo>
                    <a:pt x="1952" y="1336"/>
                    <a:pt x="2069" y="1220"/>
                    <a:pt x="2126" y="1051"/>
                  </a:cubicBezTo>
                  <a:cubicBezTo>
                    <a:pt x="2237" y="720"/>
                    <a:pt x="2099" y="353"/>
                    <a:pt x="1906" y="82"/>
                  </a:cubicBezTo>
                  <a:cubicBezTo>
                    <a:pt x="1865" y="24"/>
                    <a:pt x="1808" y="0"/>
                    <a:pt x="17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6" name="Google Shape;4646;p69"/>
            <p:cNvSpPr/>
            <p:nvPr/>
          </p:nvSpPr>
          <p:spPr>
            <a:xfrm>
              <a:off x="8335978" y="1256801"/>
              <a:ext cx="106518" cy="91507"/>
            </a:xfrm>
            <a:custGeom>
              <a:avLst/>
              <a:gdLst/>
              <a:ahLst/>
              <a:cxnLst/>
              <a:rect l="l" t="t" r="r" b="b"/>
              <a:pathLst>
                <a:path w="2143" h="1841" extrusionOk="0">
                  <a:moveTo>
                    <a:pt x="289" y="0"/>
                  </a:moveTo>
                  <a:cubicBezTo>
                    <a:pt x="245" y="0"/>
                    <a:pt x="201" y="5"/>
                    <a:pt x="156" y="14"/>
                  </a:cubicBezTo>
                  <a:cubicBezTo>
                    <a:pt x="56" y="35"/>
                    <a:pt x="1" y="150"/>
                    <a:pt x="26" y="242"/>
                  </a:cubicBezTo>
                  <a:cubicBezTo>
                    <a:pt x="50" y="328"/>
                    <a:pt x="127" y="376"/>
                    <a:pt x="210" y="376"/>
                  </a:cubicBezTo>
                  <a:cubicBezTo>
                    <a:pt x="224" y="376"/>
                    <a:pt x="239" y="375"/>
                    <a:pt x="254" y="372"/>
                  </a:cubicBezTo>
                  <a:cubicBezTo>
                    <a:pt x="269" y="369"/>
                    <a:pt x="284" y="367"/>
                    <a:pt x="300" y="367"/>
                  </a:cubicBezTo>
                  <a:cubicBezTo>
                    <a:pt x="464" y="367"/>
                    <a:pt x="628" y="544"/>
                    <a:pt x="656" y="698"/>
                  </a:cubicBezTo>
                  <a:cubicBezTo>
                    <a:pt x="677" y="810"/>
                    <a:pt x="583" y="940"/>
                    <a:pt x="558" y="1048"/>
                  </a:cubicBezTo>
                  <a:cubicBezTo>
                    <a:pt x="520" y="1203"/>
                    <a:pt x="523" y="1364"/>
                    <a:pt x="591" y="1510"/>
                  </a:cubicBezTo>
                  <a:cubicBezTo>
                    <a:pt x="693" y="1724"/>
                    <a:pt x="934" y="1841"/>
                    <a:pt x="1166" y="1841"/>
                  </a:cubicBezTo>
                  <a:cubicBezTo>
                    <a:pt x="1169" y="1841"/>
                    <a:pt x="1172" y="1841"/>
                    <a:pt x="1175" y="1841"/>
                  </a:cubicBezTo>
                  <a:cubicBezTo>
                    <a:pt x="1443" y="1836"/>
                    <a:pt x="1667" y="1679"/>
                    <a:pt x="1823" y="1472"/>
                  </a:cubicBezTo>
                  <a:cubicBezTo>
                    <a:pt x="2016" y="1215"/>
                    <a:pt x="2106" y="891"/>
                    <a:pt x="2133" y="576"/>
                  </a:cubicBezTo>
                  <a:cubicBezTo>
                    <a:pt x="2142" y="476"/>
                    <a:pt x="2041" y="391"/>
                    <a:pt x="1948" y="391"/>
                  </a:cubicBezTo>
                  <a:cubicBezTo>
                    <a:pt x="1840" y="391"/>
                    <a:pt x="1770" y="476"/>
                    <a:pt x="1762" y="576"/>
                  </a:cubicBezTo>
                  <a:cubicBezTo>
                    <a:pt x="1742" y="812"/>
                    <a:pt x="1669" y="1060"/>
                    <a:pt x="1527" y="1253"/>
                  </a:cubicBezTo>
                  <a:cubicBezTo>
                    <a:pt x="1471" y="1331"/>
                    <a:pt x="1398" y="1394"/>
                    <a:pt x="1314" y="1437"/>
                  </a:cubicBezTo>
                  <a:cubicBezTo>
                    <a:pt x="1268" y="1460"/>
                    <a:pt x="1217" y="1472"/>
                    <a:pt x="1166" y="1472"/>
                  </a:cubicBezTo>
                  <a:cubicBezTo>
                    <a:pt x="1144" y="1472"/>
                    <a:pt x="1122" y="1470"/>
                    <a:pt x="1101" y="1466"/>
                  </a:cubicBezTo>
                  <a:cubicBezTo>
                    <a:pt x="1031" y="1451"/>
                    <a:pt x="968" y="1416"/>
                    <a:pt x="936" y="1371"/>
                  </a:cubicBezTo>
                  <a:cubicBezTo>
                    <a:pt x="878" y="1284"/>
                    <a:pt x="904" y="1166"/>
                    <a:pt x="935" y="1075"/>
                  </a:cubicBezTo>
                  <a:cubicBezTo>
                    <a:pt x="976" y="950"/>
                    <a:pt x="1036" y="837"/>
                    <a:pt x="1028" y="703"/>
                  </a:cubicBezTo>
                  <a:cubicBezTo>
                    <a:pt x="1015" y="568"/>
                    <a:pt x="966" y="441"/>
                    <a:pt x="887" y="334"/>
                  </a:cubicBezTo>
                  <a:cubicBezTo>
                    <a:pt x="742" y="134"/>
                    <a:pt x="529" y="0"/>
                    <a:pt x="2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7" name="Google Shape;4647;p69"/>
            <p:cNvSpPr/>
            <p:nvPr/>
          </p:nvSpPr>
          <p:spPr>
            <a:xfrm>
              <a:off x="8435139" y="1236422"/>
              <a:ext cx="51942" cy="96776"/>
            </a:xfrm>
            <a:custGeom>
              <a:avLst/>
              <a:gdLst/>
              <a:ahLst/>
              <a:cxnLst/>
              <a:rect l="l" t="t" r="r" b="b"/>
              <a:pathLst>
                <a:path w="1045" h="1947" extrusionOk="0">
                  <a:moveTo>
                    <a:pt x="251" y="1"/>
                  </a:moveTo>
                  <a:cubicBezTo>
                    <a:pt x="63" y="1"/>
                    <a:pt x="1" y="305"/>
                    <a:pt x="209" y="365"/>
                  </a:cubicBezTo>
                  <a:cubicBezTo>
                    <a:pt x="446" y="434"/>
                    <a:pt x="627" y="658"/>
                    <a:pt x="662" y="902"/>
                  </a:cubicBezTo>
                  <a:cubicBezTo>
                    <a:pt x="701" y="1176"/>
                    <a:pt x="559" y="1455"/>
                    <a:pt x="340" y="1633"/>
                  </a:cubicBezTo>
                  <a:cubicBezTo>
                    <a:pt x="264" y="1697"/>
                    <a:pt x="275" y="1830"/>
                    <a:pt x="340" y="1895"/>
                  </a:cubicBezTo>
                  <a:cubicBezTo>
                    <a:pt x="377" y="1931"/>
                    <a:pt x="421" y="1947"/>
                    <a:pt x="465" y="1947"/>
                  </a:cubicBezTo>
                  <a:cubicBezTo>
                    <a:pt x="514" y="1947"/>
                    <a:pt x="563" y="1928"/>
                    <a:pt x="603" y="1895"/>
                  </a:cubicBezTo>
                  <a:cubicBezTo>
                    <a:pt x="678" y="1834"/>
                    <a:pt x="742" y="1765"/>
                    <a:pt x="799" y="1687"/>
                  </a:cubicBezTo>
                  <a:cubicBezTo>
                    <a:pt x="785" y="1667"/>
                    <a:pt x="777" y="1643"/>
                    <a:pt x="773" y="1619"/>
                  </a:cubicBezTo>
                  <a:cubicBezTo>
                    <a:pt x="763" y="1554"/>
                    <a:pt x="793" y="1488"/>
                    <a:pt x="829" y="1437"/>
                  </a:cubicBezTo>
                  <a:cubicBezTo>
                    <a:pt x="880" y="1372"/>
                    <a:pt x="937" y="1314"/>
                    <a:pt x="1000" y="1261"/>
                  </a:cubicBezTo>
                  <a:cubicBezTo>
                    <a:pt x="1038" y="1117"/>
                    <a:pt x="1045" y="965"/>
                    <a:pt x="1021" y="818"/>
                  </a:cubicBezTo>
                  <a:cubicBezTo>
                    <a:pt x="956" y="435"/>
                    <a:pt x="679" y="122"/>
                    <a:pt x="307" y="9"/>
                  </a:cubicBezTo>
                  <a:cubicBezTo>
                    <a:pt x="287" y="3"/>
                    <a:pt x="269" y="1"/>
                    <a:pt x="2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8" name="Google Shape;4648;p69"/>
            <p:cNvSpPr/>
            <p:nvPr/>
          </p:nvSpPr>
          <p:spPr>
            <a:xfrm>
              <a:off x="8404123" y="1061957"/>
              <a:ext cx="71128" cy="152793"/>
            </a:xfrm>
            <a:custGeom>
              <a:avLst/>
              <a:gdLst/>
              <a:ahLst/>
              <a:cxnLst/>
              <a:rect l="l" t="t" r="r" b="b"/>
              <a:pathLst>
                <a:path w="1431" h="3074" extrusionOk="0">
                  <a:moveTo>
                    <a:pt x="482" y="0"/>
                  </a:moveTo>
                  <a:cubicBezTo>
                    <a:pt x="277" y="0"/>
                    <a:pt x="200" y="320"/>
                    <a:pt x="421" y="360"/>
                  </a:cubicBezTo>
                  <a:cubicBezTo>
                    <a:pt x="706" y="414"/>
                    <a:pt x="828" y="702"/>
                    <a:pt x="743" y="965"/>
                  </a:cubicBezTo>
                  <a:cubicBezTo>
                    <a:pt x="643" y="1270"/>
                    <a:pt x="319" y="1416"/>
                    <a:pt x="163" y="1686"/>
                  </a:cubicBezTo>
                  <a:cubicBezTo>
                    <a:pt x="0" y="1968"/>
                    <a:pt x="57" y="2283"/>
                    <a:pt x="287" y="2508"/>
                  </a:cubicBezTo>
                  <a:cubicBezTo>
                    <a:pt x="509" y="2725"/>
                    <a:pt x="833" y="2791"/>
                    <a:pt x="1044" y="3016"/>
                  </a:cubicBezTo>
                  <a:cubicBezTo>
                    <a:pt x="1081" y="3056"/>
                    <a:pt x="1125" y="3073"/>
                    <a:pt x="1167" y="3073"/>
                  </a:cubicBezTo>
                  <a:cubicBezTo>
                    <a:pt x="1305" y="3073"/>
                    <a:pt x="1430" y="2888"/>
                    <a:pt x="1306" y="2755"/>
                  </a:cubicBezTo>
                  <a:cubicBezTo>
                    <a:pt x="1088" y="2521"/>
                    <a:pt x="751" y="2460"/>
                    <a:pt x="534" y="2232"/>
                  </a:cubicBezTo>
                  <a:cubicBezTo>
                    <a:pt x="263" y="1948"/>
                    <a:pt x="656" y="1690"/>
                    <a:pt x="839" y="1495"/>
                  </a:cubicBezTo>
                  <a:cubicBezTo>
                    <a:pt x="1066" y="1256"/>
                    <a:pt x="1189" y="933"/>
                    <a:pt x="1123" y="605"/>
                  </a:cubicBezTo>
                  <a:cubicBezTo>
                    <a:pt x="1063" y="311"/>
                    <a:pt x="817" y="59"/>
                    <a:pt x="520" y="4"/>
                  </a:cubicBezTo>
                  <a:cubicBezTo>
                    <a:pt x="506" y="1"/>
                    <a:pt x="494" y="0"/>
                    <a:pt x="4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9" name="Google Shape;4649;p69"/>
            <p:cNvSpPr/>
            <p:nvPr/>
          </p:nvSpPr>
          <p:spPr>
            <a:xfrm>
              <a:off x="8463918" y="1104455"/>
              <a:ext cx="29873" cy="43691"/>
            </a:xfrm>
            <a:custGeom>
              <a:avLst/>
              <a:gdLst/>
              <a:ahLst/>
              <a:cxnLst/>
              <a:rect l="l" t="t" r="r" b="b"/>
              <a:pathLst>
                <a:path w="601" h="879" extrusionOk="0">
                  <a:moveTo>
                    <a:pt x="474" y="0"/>
                  </a:moveTo>
                  <a:lnTo>
                    <a:pt x="474" y="0"/>
                  </a:lnTo>
                  <a:cubicBezTo>
                    <a:pt x="284" y="159"/>
                    <a:pt x="143" y="375"/>
                    <a:pt x="42" y="602"/>
                  </a:cubicBezTo>
                  <a:cubicBezTo>
                    <a:pt x="0" y="694"/>
                    <a:pt x="15" y="801"/>
                    <a:pt x="108" y="855"/>
                  </a:cubicBezTo>
                  <a:cubicBezTo>
                    <a:pt x="135" y="871"/>
                    <a:pt x="168" y="879"/>
                    <a:pt x="202" y="879"/>
                  </a:cubicBezTo>
                  <a:cubicBezTo>
                    <a:pt x="267" y="879"/>
                    <a:pt x="334" y="849"/>
                    <a:pt x="361" y="789"/>
                  </a:cubicBezTo>
                  <a:cubicBezTo>
                    <a:pt x="423" y="652"/>
                    <a:pt x="499" y="510"/>
                    <a:pt x="600" y="391"/>
                  </a:cubicBezTo>
                  <a:cubicBezTo>
                    <a:pt x="591" y="371"/>
                    <a:pt x="584" y="350"/>
                    <a:pt x="575" y="331"/>
                  </a:cubicBezTo>
                  <a:cubicBezTo>
                    <a:pt x="523" y="227"/>
                    <a:pt x="445" y="113"/>
                    <a:pt x="47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0" name="Google Shape;4650;p69"/>
            <p:cNvSpPr/>
            <p:nvPr/>
          </p:nvSpPr>
          <p:spPr>
            <a:xfrm>
              <a:off x="8235375" y="1174439"/>
              <a:ext cx="18441" cy="18490"/>
            </a:xfrm>
            <a:custGeom>
              <a:avLst/>
              <a:gdLst/>
              <a:ahLst/>
              <a:cxnLst/>
              <a:rect l="l" t="t" r="r" b="b"/>
              <a:pathLst>
                <a:path w="371" h="372" extrusionOk="0">
                  <a:moveTo>
                    <a:pt x="185" y="1"/>
                  </a:moveTo>
                  <a:cubicBezTo>
                    <a:pt x="93" y="1"/>
                    <a:pt x="0" y="60"/>
                    <a:pt x="0" y="180"/>
                  </a:cubicBezTo>
                  <a:lnTo>
                    <a:pt x="0" y="193"/>
                  </a:lnTo>
                  <a:cubicBezTo>
                    <a:pt x="0" y="312"/>
                    <a:pt x="93" y="372"/>
                    <a:pt x="185" y="372"/>
                  </a:cubicBezTo>
                  <a:cubicBezTo>
                    <a:pt x="278" y="372"/>
                    <a:pt x="370" y="312"/>
                    <a:pt x="370" y="193"/>
                  </a:cubicBezTo>
                  <a:lnTo>
                    <a:pt x="370" y="180"/>
                  </a:lnTo>
                  <a:cubicBezTo>
                    <a:pt x="370" y="60"/>
                    <a:pt x="278" y="1"/>
                    <a:pt x="18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1" name="Google Shape;4651;p69"/>
            <p:cNvSpPr/>
            <p:nvPr/>
          </p:nvSpPr>
          <p:spPr>
            <a:xfrm>
              <a:off x="8082333" y="1256801"/>
              <a:ext cx="106418" cy="91507"/>
            </a:xfrm>
            <a:custGeom>
              <a:avLst/>
              <a:gdLst/>
              <a:ahLst/>
              <a:cxnLst/>
              <a:rect l="l" t="t" r="r" b="b"/>
              <a:pathLst>
                <a:path w="2141" h="1841" extrusionOk="0">
                  <a:moveTo>
                    <a:pt x="288" y="0"/>
                  </a:moveTo>
                  <a:cubicBezTo>
                    <a:pt x="244" y="0"/>
                    <a:pt x="199" y="5"/>
                    <a:pt x="154" y="14"/>
                  </a:cubicBezTo>
                  <a:cubicBezTo>
                    <a:pt x="56" y="35"/>
                    <a:pt x="0" y="150"/>
                    <a:pt x="26" y="242"/>
                  </a:cubicBezTo>
                  <a:cubicBezTo>
                    <a:pt x="49" y="328"/>
                    <a:pt x="126" y="376"/>
                    <a:pt x="209" y="376"/>
                  </a:cubicBezTo>
                  <a:cubicBezTo>
                    <a:pt x="224" y="376"/>
                    <a:pt x="239" y="375"/>
                    <a:pt x="254" y="372"/>
                  </a:cubicBezTo>
                  <a:cubicBezTo>
                    <a:pt x="269" y="369"/>
                    <a:pt x="284" y="367"/>
                    <a:pt x="300" y="367"/>
                  </a:cubicBezTo>
                  <a:cubicBezTo>
                    <a:pt x="464" y="367"/>
                    <a:pt x="628" y="544"/>
                    <a:pt x="656" y="698"/>
                  </a:cubicBezTo>
                  <a:cubicBezTo>
                    <a:pt x="675" y="810"/>
                    <a:pt x="583" y="940"/>
                    <a:pt x="556" y="1048"/>
                  </a:cubicBezTo>
                  <a:cubicBezTo>
                    <a:pt x="520" y="1203"/>
                    <a:pt x="521" y="1364"/>
                    <a:pt x="591" y="1508"/>
                  </a:cubicBezTo>
                  <a:cubicBezTo>
                    <a:pt x="691" y="1724"/>
                    <a:pt x="934" y="1841"/>
                    <a:pt x="1164" y="1841"/>
                  </a:cubicBezTo>
                  <a:cubicBezTo>
                    <a:pt x="1167" y="1841"/>
                    <a:pt x="1170" y="1841"/>
                    <a:pt x="1173" y="1841"/>
                  </a:cubicBezTo>
                  <a:cubicBezTo>
                    <a:pt x="1442" y="1836"/>
                    <a:pt x="1666" y="1679"/>
                    <a:pt x="1822" y="1472"/>
                  </a:cubicBezTo>
                  <a:cubicBezTo>
                    <a:pt x="2015" y="1215"/>
                    <a:pt x="2104" y="891"/>
                    <a:pt x="2133" y="576"/>
                  </a:cubicBezTo>
                  <a:cubicBezTo>
                    <a:pt x="2140" y="476"/>
                    <a:pt x="2041" y="391"/>
                    <a:pt x="1947" y="391"/>
                  </a:cubicBezTo>
                  <a:cubicBezTo>
                    <a:pt x="1840" y="391"/>
                    <a:pt x="1770" y="476"/>
                    <a:pt x="1762" y="576"/>
                  </a:cubicBezTo>
                  <a:cubicBezTo>
                    <a:pt x="1742" y="812"/>
                    <a:pt x="1667" y="1060"/>
                    <a:pt x="1526" y="1253"/>
                  </a:cubicBezTo>
                  <a:cubicBezTo>
                    <a:pt x="1471" y="1331"/>
                    <a:pt x="1398" y="1394"/>
                    <a:pt x="1314" y="1437"/>
                  </a:cubicBezTo>
                  <a:cubicBezTo>
                    <a:pt x="1268" y="1460"/>
                    <a:pt x="1216" y="1472"/>
                    <a:pt x="1165" y="1472"/>
                  </a:cubicBezTo>
                  <a:cubicBezTo>
                    <a:pt x="1144" y="1472"/>
                    <a:pt x="1122" y="1470"/>
                    <a:pt x="1100" y="1466"/>
                  </a:cubicBezTo>
                  <a:cubicBezTo>
                    <a:pt x="1031" y="1450"/>
                    <a:pt x="968" y="1416"/>
                    <a:pt x="936" y="1371"/>
                  </a:cubicBezTo>
                  <a:cubicBezTo>
                    <a:pt x="876" y="1284"/>
                    <a:pt x="903" y="1166"/>
                    <a:pt x="934" y="1073"/>
                  </a:cubicBezTo>
                  <a:cubicBezTo>
                    <a:pt x="974" y="950"/>
                    <a:pt x="1036" y="836"/>
                    <a:pt x="1026" y="701"/>
                  </a:cubicBezTo>
                  <a:cubicBezTo>
                    <a:pt x="1015" y="568"/>
                    <a:pt x="966" y="441"/>
                    <a:pt x="887" y="334"/>
                  </a:cubicBezTo>
                  <a:cubicBezTo>
                    <a:pt x="742" y="134"/>
                    <a:pt x="528" y="0"/>
                    <a:pt x="2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2" name="Google Shape;4652;p69"/>
            <p:cNvSpPr/>
            <p:nvPr/>
          </p:nvSpPr>
          <p:spPr>
            <a:xfrm>
              <a:off x="8181494" y="1236422"/>
              <a:ext cx="53980" cy="96776"/>
            </a:xfrm>
            <a:custGeom>
              <a:avLst/>
              <a:gdLst/>
              <a:ahLst/>
              <a:cxnLst/>
              <a:rect l="l" t="t" r="r" b="b"/>
              <a:pathLst>
                <a:path w="1086" h="1947" extrusionOk="0">
                  <a:moveTo>
                    <a:pt x="252" y="1"/>
                  </a:moveTo>
                  <a:cubicBezTo>
                    <a:pt x="64" y="1"/>
                    <a:pt x="0" y="305"/>
                    <a:pt x="209" y="365"/>
                  </a:cubicBezTo>
                  <a:cubicBezTo>
                    <a:pt x="446" y="434"/>
                    <a:pt x="628" y="658"/>
                    <a:pt x="663" y="902"/>
                  </a:cubicBezTo>
                  <a:cubicBezTo>
                    <a:pt x="703" y="1176"/>
                    <a:pt x="560" y="1455"/>
                    <a:pt x="342" y="1633"/>
                  </a:cubicBezTo>
                  <a:cubicBezTo>
                    <a:pt x="264" y="1697"/>
                    <a:pt x="277" y="1830"/>
                    <a:pt x="342" y="1895"/>
                  </a:cubicBezTo>
                  <a:cubicBezTo>
                    <a:pt x="378" y="1931"/>
                    <a:pt x="421" y="1947"/>
                    <a:pt x="465" y="1947"/>
                  </a:cubicBezTo>
                  <a:cubicBezTo>
                    <a:pt x="514" y="1947"/>
                    <a:pt x="562" y="1928"/>
                    <a:pt x="603" y="1895"/>
                  </a:cubicBezTo>
                  <a:cubicBezTo>
                    <a:pt x="919" y="1638"/>
                    <a:pt x="1086" y="1220"/>
                    <a:pt x="1022" y="818"/>
                  </a:cubicBezTo>
                  <a:cubicBezTo>
                    <a:pt x="956" y="435"/>
                    <a:pt x="679" y="122"/>
                    <a:pt x="308" y="9"/>
                  </a:cubicBezTo>
                  <a:cubicBezTo>
                    <a:pt x="289" y="3"/>
                    <a:pt x="270" y="1"/>
                    <a:pt x="2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3" name="Google Shape;4653;p69"/>
            <p:cNvSpPr/>
            <p:nvPr/>
          </p:nvSpPr>
          <p:spPr>
            <a:xfrm>
              <a:off x="8030640" y="1103461"/>
              <a:ext cx="111240" cy="146332"/>
            </a:xfrm>
            <a:custGeom>
              <a:avLst/>
              <a:gdLst/>
              <a:ahLst/>
              <a:cxnLst/>
              <a:rect l="l" t="t" r="r" b="b"/>
              <a:pathLst>
                <a:path w="2238" h="2944" extrusionOk="0">
                  <a:moveTo>
                    <a:pt x="1750" y="0"/>
                  </a:moveTo>
                  <a:cubicBezTo>
                    <a:pt x="1617" y="0"/>
                    <a:pt x="1489" y="132"/>
                    <a:pt x="1586" y="269"/>
                  </a:cubicBezTo>
                  <a:cubicBezTo>
                    <a:pt x="1727" y="467"/>
                    <a:pt x="1876" y="756"/>
                    <a:pt x="1746" y="997"/>
                  </a:cubicBezTo>
                  <a:cubicBezTo>
                    <a:pt x="1689" y="1103"/>
                    <a:pt x="1586" y="1179"/>
                    <a:pt x="1510" y="1274"/>
                  </a:cubicBezTo>
                  <a:cubicBezTo>
                    <a:pt x="1417" y="1390"/>
                    <a:pt x="1360" y="1530"/>
                    <a:pt x="1347" y="1679"/>
                  </a:cubicBezTo>
                  <a:cubicBezTo>
                    <a:pt x="1333" y="1820"/>
                    <a:pt x="1362" y="1969"/>
                    <a:pt x="1330" y="2107"/>
                  </a:cubicBezTo>
                  <a:cubicBezTo>
                    <a:pt x="1302" y="2224"/>
                    <a:pt x="1214" y="2314"/>
                    <a:pt x="1118" y="2382"/>
                  </a:cubicBezTo>
                  <a:cubicBezTo>
                    <a:pt x="935" y="2511"/>
                    <a:pt x="718" y="2578"/>
                    <a:pt x="497" y="2578"/>
                  </a:cubicBezTo>
                  <a:cubicBezTo>
                    <a:pt x="438" y="2578"/>
                    <a:pt x="379" y="2574"/>
                    <a:pt x="320" y="2564"/>
                  </a:cubicBezTo>
                  <a:cubicBezTo>
                    <a:pt x="308" y="2562"/>
                    <a:pt x="296" y="2561"/>
                    <a:pt x="285" y="2561"/>
                  </a:cubicBezTo>
                  <a:cubicBezTo>
                    <a:pt x="78" y="2561"/>
                    <a:pt x="0" y="2883"/>
                    <a:pt x="222" y="2920"/>
                  </a:cubicBezTo>
                  <a:cubicBezTo>
                    <a:pt x="313" y="2936"/>
                    <a:pt x="405" y="2944"/>
                    <a:pt x="497" y="2944"/>
                  </a:cubicBezTo>
                  <a:cubicBezTo>
                    <a:pt x="754" y="2944"/>
                    <a:pt x="1009" y="2880"/>
                    <a:pt x="1235" y="2746"/>
                  </a:cubicBezTo>
                  <a:cubicBezTo>
                    <a:pt x="1379" y="2662"/>
                    <a:pt x="1510" y="2551"/>
                    <a:pt x="1599" y="2410"/>
                  </a:cubicBezTo>
                  <a:cubicBezTo>
                    <a:pt x="1699" y="2255"/>
                    <a:pt x="1713" y="2075"/>
                    <a:pt x="1712" y="1896"/>
                  </a:cubicBezTo>
                  <a:cubicBezTo>
                    <a:pt x="1712" y="1727"/>
                    <a:pt x="1715" y="1595"/>
                    <a:pt x="1833" y="1466"/>
                  </a:cubicBezTo>
                  <a:cubicBezTo>
                    <a:pt x="1952" y="1336"/>
                    <a:pt x="2069" y="1220"/>
                    <a:pt x="2126" y="1051"/>
                  </a:cubicBezTo>
                  <a:cubicBezTo>
                    <a:pt x="2237" y="720"/>
                    <a:pt x="2099" y="353"/>
                    <a:pt x="1906" y="82"/>
                  </a:cubicBezTo>
                  <a:cubicBezTo>
                    <a:pt x="1865" y="24"/>
                    <a:pt x="1807" y="0"/>
                    <a:pt x="175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4" name="Google Shape;4654;p69"/>
            <p:cNvSpPr/>
            <p:nvPr/>
          </p:nvSpPr>
          <p:spPr>
            <a:xfrm>
              <a:off x="8211815" y="1092227"/>
              <a:ext cx="101249" cy="55918"/>
            </a:xfrm>
            <a:custGeom>
              <a:avLst/>
              <a:gdLst/>
              <a:ahLst/>
              <a:cxnLst/>
              <a:rect l="l" t="t" r="r" b="b"/>
              <a:pathLst>
                <a:path w="2037" h="1125" extrusionOk="0">
                  <a:moveTo>
                    <a:pt x="1103" y="0"/>
                  </a:moveTo>
                  <a:cubicBezTo>
                    <a:pt x="1018" y="0"/>
                    <a:pt x="933" y="12"/>
                    <a:pt x="846" y="39"/>
                  </a:cubicBezTo>
                  <a:cubicBezTo>
                    <a:pt x="458" y="158"/>
                    <a:pt x="202" y="492"/>
                    <a:pt x="42" y="848"/>
                  </a:cubicBezTo>
                  <a:cubicBezTo>
                    <a:pt x="1" y="940"/>
                    <a:pt x="15" y="1047"/>
                    <a:pt x="107" y="1101"/>
                  </a:cubicBezTo>
                  <a:cubicBezTo>
                    <a:pt x="134" y="1117"/>
                    <a:pt x="167" y="1125"/>
                    <a:pt x="201" y="1125"/>
                  </a:cubicBezTo>
                  <a:cubicBezTo>
                    <a:pt x="266" y="1125"/>
                    <a:pt x="333" y="1095"/>
                    <a:pt x="360" y="1035"/>
                  </a:cubicBezTo>
                  <a:cubicBezTo>
                    <a:pt x="476" y="780"/>
                    <a:pt x="640" y="503"/>
                    <a:pt x="919" y="403"/>
                  </a:cubicBezTo>
                  <a:cubicBezTo>
                    <a:pt x="981" y="381"/>
                    <a:pt x="1044" y="371"/>
                    <a:pt x="1106" y="371"/>
                  </a:cubicBezTo>
                  <a:cubicBezTo>
                    <a:pt x="1323" y="371"/>
                    <a:pt x="1531" y="494"/>
                    <a:pt x="1698" y="634"/>
                  </a:cubicBezTo>
                  <a:cubicBezTo>
                    <a:pt x="1737" y="668"/>
                    <a:pt x="1786" y="687"/>
                    <a:pt x="1834" y="687"/>
                  </a:cubicBezTo>
                  <a:cubicBezTo>
                    <a:pt x="1879" y="687"/>
                    <a:pt x="1923" y="671"/>
                    <a:pt x="1959" y="634"/>
                  </a:cubicBezTo>
                  <a:cubicBezTo>
                    <a:pt x="2025" y="568"/>
                    <a:pt x="2036" y="436"/>
                    <a:pt x="1959" y="373"/>
                  </a:cubicBezTo>
                  <a:cubicBezTo>
                    <a:pt x="1717" y="168"/>
                    <a:pt x="1419" y="0"/>
                    <a:pt x="110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5" name="Google Shape;4655;p69"/>
            <p:cNvSpPr/>
            <p:nvPr/>
          </p:nvSpPr>
          <p:spPr>
            <a:xfrm>
              <a:off x="8269274" y="1062752"/>
              <a:ext cx="130824" cy="107114"/>
            </a:xfrm>
            <a:custGeom>
              <a:avLst/>
              <a:gdLst/>
              <a:ahLst/>
              <a:cxnLst/>
              <a:rect l="l" t="t" r="r" b="b"/>
              <a:pathLst>
                <a:path w="2632" h="2155" extrusionOk="0">
                  <a:moveTo>
                    <a:pt x="1938" y="1"/>
                  </a:moveTo>
                  <a:cubicBezTo>
                    <a:pt x="1484" y="1"/>
                    <a:pt x="1020" y="317"/>
                    <a:pt x="1053" y="816"/>
                  </a:cubicBezTo>
                  <a:cubicBezTo>
                    <a:pt x="1070" y="1088"/>
                    <a:pt x="1210" y="1484"/>
                    <a:pt x="953" y="1691"/>
                  </a:cubicBezTo>
                  <a:cubicBezTo>
                    <a:pt x="871" y="1757"/>
                    <a:pt x="771" y="1786"/>
                    <a:pt x="670" y="1786"/>
                  </a:cubicBezTo>
                  <a:cubicBezTo>
                    <a:pt x="542" y="1786"/>
                    <a:pt x="411" y="1740"/>
                    <a:pt x="309" y="1667"/>
                  </a:cubicBezTo>
                  <a:cubicBezTo>
                    <a:pt x="283" y="1649"/>
                    <a:pt x="252" y="1640"/>
                    <a:pt x="222" y="1640"/>
                  </a:cubicBezTo>
                  <a:cubicBezTo>
                    <a:pt x="155" y="1640"/>
                    <a:pt x="87" y="1679"/>
                    <a:pt x="56" y="1734"/>
                  </a:cubicBezTo>
                  <a:cubicBezTo>
                    <a:pt x="0" y="1827"/>
                    <a:pt x="40" y="1928"/>
                    <a:pt x="122" y="1987"/>
                  </a:cubicBezTo>
                  <a:cubicBezTo>
                    <a:pt x="280" y="2097"/>
                    <a:pt x="466" y="2155"/>
                    <a:pt x="654" y="2155"/>
                  </a:cubicBezTo>
                  <a:cubicBezTo>
                    <a:pt x="744" y="2155"/>
                    <a:pt x="835" y="2142"/>
                    <a:pt x="923" y="2115"/>
                  </a:cubicBezTo>
                  <a:cubicBezTo>
                    <a:pt x="1237" y="2017"/>
                    <a:pt x="1425" y="1754"/>
                    <a:pt x="1465" y="1431"/>
                  </a:cubicBezTo>
                  <a:cubicBezTo>
                    <a:pt x="1485" y="1259"/>
                    <a:pt x="1461" y="1091"/>
                    <a:pt x="1436" y="920"/>
                  </a:cubicBezTo>
                  <a:cubicBezTo>
                    <a:pt x="1412" y="763"/>
                    <a:pt x="1404" y="621"/>
                    <a:pt x="1536" y="513"/>
                  </a:cubicBezTo>
                  <a:cubicBezTo>
                    <a:pt x="1643" y="425"/>
                    <a:pt x="1800" y="364"/>
                    <a:pt x="1949" y="364"/>
                  </a:cubicBezTo>
                  <a:cubicBezTo>
                    <a:pt x="2053" y="364"/>
                    <a:pt x="2153" y="394"/>
                    <a:pt x="2231" y="464"/>
                  </a:cubicBezTo>
                  <a:cubicBezTo>
                    <a:pt x="2269" y="499"/>
                    <a:pt x="2312" y="513"/>
                    <a:pt x="2353" y="513"/>
                  </a:cubicBezTo>
                  <a:cubicBezTo>
                    <a:pt x="2502" y="513"/>
                    <a:pt x="2632" y="326"/>
                    <a:pt x="2493" y="201"/>
                  </a:cubicBezTo>
                  <a:cubicBezTo>
                    <a:pt x="2340" y="64"/>
                    <a:pt x="2140" y="1"/>
                    <a:pt x="19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6" name="Google Shape;4656;p69"/>
            <p:cNvSpPr/>
            <p:nvPr/>
          </p:nvSpPr>
          <p:spPr>
            <a:xfrm>
              <a:off x="7898474" y="1061957"/>
              <a:ext cx="71078" cy="152843"/>
            </a:xfrm>
            <a:custGeom>
              <a:avLst/>
              <a:gdLst/>
              <a:ahLst/>
              <a:cxnLst/>
              <a:rect l="l" t="t" r="r" b="b"/>
              <a:pathLst>
                <a:path w="1430" h="3075" extrusionOk="0">
                  <a:moveTo>
                    <a:pt x="481" y="0"/>
                  </a:moveTo>
                  <a:cubicBezTo>
                    <a:pt x="276" y="0"/>
                    <a:pt x="199" y="320"/>
                    <a:pt x="420" y="361"/>
                  </a:cubicBezTo>
                  <a:cubicBezTo>
                    <a:pt x="706" y="414"/>
                    <a:pt x="828" y="702"/>
                    <a:pt x="743" y="966"/>
                  </a:cubicBezTo>
                  <a:cubicBezTo>
                    <a:pt x="643" y="1270"/>
                    <a:pt x="318" y="1417"/>
                    <a:pt x="162" y="1688"/>
                  </a:cubicBezTo>
                  <a:cubicBezTo>
                    <a:pt x="0" y="1970"/>
                    <a:pt x="56" y="2285"/>
                    <a:pt x="285" y="2509"/>
                  </a:cubicBezTo>
                  <a:cubicBezTo>
                    <a:pt x="507" y="2726"/>
                    <a:pt x="833" y="2791"/>
                    <a:pt x="1043" y="3016"/>
                  </a:cubicBezTo>
                  <a:cubicBezTo>
                    <a:pt x="1081" y="3057"/>
                    <a:pt x="1125" y="3074"/>
                    <a:pt x="1167" y="3074"/>
                  </a:cubicBezTo>
                  <a:cubicBezTo>
                    <a:pt x="1305" y="3074"/>
                    <a:pt x="1430" y="2888"/>
                    <a:pt x="1304" y="2755"/>
                  </a:cubicBezTo>
                  <a:cubicBezTo>
                    <a:pt x="1086" y="2521"/>
                    <a:pt x="749" y="2460"/>
                    <a:pt x="534" y="2232"/>
                  </a:cubicBezTo>
                  <a:cubicBezTo>
                    <a:pt x="261" y="1948"/>
                    <a:pt x="654" y="1690"/>
                    <a:pt x="839" y="1495"/>
                  </a:cubicBezTo>
                  <a:cubicBezTo>
                    <a:pt x="1065" y="1256"/>
                    <a:pt x="1189" y="933"/>
                    <a:pt x="1122" y="605"/>
                  </a:cubicBezTo>
                  <a:cubicBezTo>
                    <a:pt x="1061" y="311"/>
                    <a:pt x="815" y="59"/>
                    <a:pt x="519" y="4"/>
                  </a:cubicBezTo>
                  <a:cubicBezTo>
                    <a:pt x="506" y="1"/>
                    <a:pt x="494" y="0"/>
                    <a:pt x="48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7" name="Google Shape;4657;p69"/>
            <p:cNvSpPr/>
            <p:nvPr/>
          </p:nvSpPr>
          <p:spPr>
            <a:xfrm>
              <a:off x="7643537" y="1097844"/>
              <a:ext cx="23759" cy="18441"/>
            </a:xfrm>
            <a:custGeom>
              <a:avLst/>
              <a:gdLst/>
              <a:ahLst/>
              <a:cxnLst/>
              <a:rect l="l" t="t" r="r" b="b"/>
              <a:pathLst>
                <a:path w="478" h="371" extrusionOk="0">
                  <a:moveTo>
                    <a:pt x="238" y="0"/>
                  </a:moveTo>
                  <a:cubicBezTo>
                    <a:pt x="1" y="0"/>
                    <a:pt x="1" y="371"/>
                    <a:pt x="238" y="371"/>
                  </a:cubicBezTo>
                  <a:cubicBezTo>
                    <a:pt x="475" y="371"/>
                    <a:pt x="477" y="0"/>
                    <a:pt x="23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8" name="Google Shape;4658;p69"/>
            <p:cNvSpPr/>
            <p:nvPr/>
          </p:nvSpPr>
          <p:spPr>
            <a:xfrm>
              <a:off x="7644780" y="1061957"/>
              <a:ext cx="71128" cy="152843"/>
            </a:xfrm>
            <a:custGeom>
              <a:avLst/>
              <a:gdLst/>
              <a:ahLst/>
              <a:cxnLst/>
              <a:rect l="l" t="t" r="r" b="b"/>
              <a:pathLst>
                <a:path w="1431" h="3075" extrusionOk="0">
                  <a:moveTo>
                    <a:pt x="482" y="0"/>
                  </a:moveTo>
                  <a:cubicBezTo>
                    <a:pt x="277" y="0"/>
                    <a:pt x="201" y="320"/>
                    <a:pt x="422" y="361"/>
                  </a:cubicBezTo>
                  <a:cubicBezTo>
                    <a:pt x="707" y="414"/>
                    <a:pt x="829" y="702"/>
                    <a:pt x="743" y="966"/>
                  </a:cubicBezTo>
                  <a:cubicBezTo>
                    <a:pt x="644" y="1270"/>
                    <a:pt x="319" y="1417"/>
                    <a:pt x="164" y="1688"/>
                  </a:cubicBezTo>
                  <a:cubicBezTo>
                    <a:pt x="1" y="1970"/>
                    <a:pt x="56" y="2285"/>
                    <a:pt x="287" y="2509"/>
                  </a:cubicBezTo>
                  <a:cubicBezTo>
                    <a:pt x="509" y="2726"/>
                    <a:pt x="834" y="2791"/>
                    <a:pt x="1044" y="3016"/>
                  </a:cubicBezTo>
                  <a:cubicBezTo>
                    <a:pt x="1082" y="3057"/>
                    <a:pt x="1125" y="3074"/>
                    <a:pt x="1167" y="3074"/>
                  </a:cubicBezTo>
                  <a:cubicBezTo>
                    <a:pt x="1306" y="3074"/>
                    <a:pt x="1431" y="2888"/>
                    <a:pt x="1307" y="2755"/>
                  </a:cubicBezTo>
                  <a:cubicBezTo>
                    <a:pt x="1087" y="2521"/>
                    <a:pt x="751" y="2460"/>
                    <a:pt x="534" y="2232"/>
                  </a:cubicBezTo>
                  <a:cubicBezTo>
                    <a:pt x="262" y="1948"/>
                    <a:pt x="655" y="1690"/>
                    <a:pt x="840" y="1495"/>
                  </a:cubicBezTo>
                  <a:cubicBezTo>
                    <a:pt x="1066" y="1256"/>
                    <a:pt x="1190" y="933"/>
                    <a:pt x="1123" y="605"/>
                  </a:cubicBezTo>
                  <a:cubicBezTo>
                    <a:pt x="1063" y="311"/>
                    <a:pt x="818" y="59"/>
                    <a:pt x="520" y="4"/>
                  </a:cubicBezTo>
                  <a:cubicBezTo>
                    <a:pt x="507" y="1"/>
                    <a:pt x="494" y="0"/>
                    <a:pt x="4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9" name="Google Shape;4659;p69"/>
            <p:cNvSpPr/>
            <p:nvPr/>
          </p:nvSpPr>
          <p:spPr>
            <a:xfrm>
              <a:off x="7878393" y="1203318"/>
              <a:ext cx="37030" cy="87928"/>
            </a:xfrm>
            <a:custGeom>
              <a:avLst/>
              <a:gdLst/>
              <a:ahLst/>
              <a:cxnLst/>
              <a:rect l="l" t="t" r="r" b="b"/>
              <a:pathLst>
                <a:path w="745" h="1769" extrusionOk="0">
                  <a:moveTo>
                    <a:pt x="202" y="0"/>
                  </a:moveTo>
                  <a:cubicBezTo>
                    <a:pt x="140" y="0"/>
                    <a:pt x="82" y="27"/>
                    <a:pt x="46" y="88"/>
                  </a:cubicBezTo>
                  <a:cubicBezTo>
                    <a:pt x="1" y="167"/>
                    <a:pt x="21" y="300"/>
                    <a:pt x="113" y="341"/>
                  </a:cubicBezTo>
                  <a:cubicBezTo>
                    <a:pt x="168" y="365"/>
                    <a:pt x="179" y="371"/>
                    <a:pt x="216" y="414"/>
                  </a:cubicBezTo>
                  <a:cubicBezTo>
                    <a:pt x="225" y="424"/>
                    <a:pt x="229" y="429"/>
                    <a:pt x="229" y="429"/>
                  </a:cubicBezTo>
                  <a:cubicBezTo>
                    <a:pt x="229" y="429"/>
                    <a:pt x="227" y="427"/>
                    <a:pt x="224" y="424"/>
                  </a:cubicBezTo>
                  <a:lnTo>
                    <a:pt x="224" y="424"/>
                  </a:lnTo>
                  <a:cubicBezTo>
                    <a:pt x="230" y="435"/>
                    <a:pt x="238" y="446"/>
                    <a:pt x="244" y="457"/>
                  </a:cubicBezTo>
                  <a:cubicBezTo>
                    <a:pt x="259" y="481"/>
                    <a:pt x="271" y="504"/>
                    <a:pt x="281" y="530"/>
                  </a:cubicBezTo>
                  <a:cubicBezTo>
                    <a:pt x="278" y="524"/>
                    <a:pt x="277" y="522"/>
                    <a:pt x="277" y="522"/>
                  </a:cubicBezTo>
                  <a:lnTo>
                    <a:pt x="277" y="522"/>
                  </a:lnTo>
                  <a:cubicBezTo>
                    <a:pt x="277" y="522"/>
                    <a:pt x="280" y="528"/>
                    <a:pt x="285" y="541"/>
                  </a:cubicBezTo>
                  <a:cubicBezTo>
                    <a:pt x="289" y="553"/>
                    <a:pt x="293" y="566"/>
                    <a:pt x="298" y="580"/>
                  </a:cubicBezTo>
                  <a:cubicBezTo>
                    <a:pt x="306" y="607"/>
                    <a:pt x="314" y="636"/>
                    <a:pt x="320" y="664"/>
                  </a:cubicBezTo>
                  <a:cubicBezTo>
                    <a:pt x="331" y="713"/>
                    <a:pt x="339" y="764"/>
                    <a:pt x="344" y="815"/>
                  </a:cubicBezTo>
                  <a:cubicBezTo>
                    <a:pt x="365" y="1047"/>
                    <a:pt x="320" y="1282"/>
                    <a:pt x="214" y="1491"/>
                  </a:cubicBezTo>
                  <a:cubicBezTo>
                    <a:pt x="170" y="1581"/>
                    <a:pt x="192" y="1692"/>
                    <a:pt x="281" y="1744"/>
                  </a:cubicBezTo>
                  <a:cubicBezTo>
                    <a:pt x="309" y="1760"/>
                    <a:pt x="342" y="1768"/>
                    <a:pt x="375" y="1768"/>
                  </a:cubicBezTo>
                  <a:cubicBezTo>
                    <a:pt x="440" y="1768"/>
                    <a:pt x="505" y="1737"/>
                    <a:pt x="534" y="1677"/>
                  </a:cubicBezTo>
                  <a:cubicBezTo>
                    <a:pt x="676" y="1399"/>
                    <a:pt x="744" y="1081"/>
                    <a:pt x="710" y="767"/>
                  </a:cubicBezTo>
                  <a:cubicBezTo>
                    <a:pt x="678" y="489"/>
                    <a:pt x="583" y="145"/>
                    <a:pt x="300" y="22"/>
                  </a:cubicBezTo>
                  <a:cubicBezTo>
                    <a:pt x="268" y="8"/>
                    <a:pt x="234" y="0"/>
                    <a:pt x="20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0" name="Google Shape;4660;p69"/>
            <p:cNvSpPr/>
            <p:nvPr/>
          </p:nvSpPr>
          <p:spPr>
            <a:xfrm>
              <a:off x="8130497" y="1203318"/>
              <a:ext cx="37030" cy="87928"/>
            </a:xfrm>
            <a:custGeom>
              <a:avLst/>
              <a:gdLst/>
              <a:ahLst/>
              <a:cxnLst/>
              <a:rect l="l" t="t" r="r" b="b"/>
              <a:pathLst>
                <a:path w="745" h="1769" extrusionOk="0">
                  <a:moveTo>
                    <a:pt x="201" y="0"/>
                  </a:moveTo>
                  <a:cubicBezTo>
                    <a:pt x="139" y="0"/>
                    <a:pt x="81" y="27"/>
                    <a:pt x="46" y="88"/>
                  </a:cubicBezTo>
                  <a:cubicBezTo>
                    <a:pt x="0" y="167"/>
                    <a:pt x="21" y="300"/>
                    <a:pt x="112" y="341"/>
                  </a:cubicBezTo>
                  <a:cubicBezTo>
                    <a:pt x="168" y="365"/>
                    <a:pt x="179" y="371"/>
                    <a:pt x="215" y="414"/>
                  </a:cubicBezTo>
                  <a:cubicBezTo>
                    <a:pt x="224" y="424"/>
                    <a:pt x="229" y="429"/>
                    <a:pt x="228" y="429"/>
                  </a:cubicBezTo>
                  <a:cubicBezTo>
                    <a:pt x="228" y="429"/>
                    <a:pt x="226" y="427"/>
                    <a:pt x="222" y="424"/>
                  </a:cubicBezTo>
                  <a:lnTo>
                    <a:pt x="222" y="424"/>
                  </a:lnTo>
                  <a:cubicBezTo>
                    <a:pt x="230" y="435"/>
                    <a:pt x="238" y="446"/>
                    <a:pt x="244" y="457"/>
                  </a:cubicBezTo>
                  <a:cubicBezTo>
                    <a:pt x="258" y="481"/>
                    <a:pt x="269" y="504"/>
                    <a:pt x="280" y="530"/>
                  </a:cubicBezTo>
                  <a:cubicBezTo>
                    <a:pt x="278" y="524"/>
                    <a:pt x="277" y="522"/>
                    <a:pt x="276" y="522"/>
                  </a:cubicBezTo>
                  <a:lnTo>
                    <a:pt x="276" y="522"/>
                  </a:lnTo>
                  <a:cubicBezTo>
                    <a:pt x="276" y="522"/>
                    <a:pt x="279" y="528"/>
                    <a:pt x="285" y="541"/>
                  </a:cubicBezTo>
                  <a:cubicBezTo>
                    <a:pt x="288" y="553"/>
                    <a:pt x="293" y="566"/>
                    <a:pt x="298" y="580"/>
                  </a:cubicBezTo>
                  <a:cubicBezTo>
                    <a:pt x="306" y="607"/>
                    <a:pt x="314" y="636"/>
                    <a:pt x="320" y="664"/>
                  </a:cubicBezTo>
                  <a:cubicBezTo>
                    <a:pt x="331" y="713"/>
                    <a:pt x="339" y="764"/>
                    <a:pt x="344" y="815"/>
                  </a:cubicBezTo>
                  <a:cubicBezTo>
                    <a:pt x="364" y="1047"/>
                    <a:pt x="320" y="1282"/>
                    <a:pt x="214" y="1491"/>
                  </a:cubicBezTo>
                  <a:cubicBezTo>
                    <a:pt x="169" y="1581"/>
                    <a:pt x="192" y="1692"/>
                    <a:pt x="280" y="1744"/>
                  </a:cubicBezTo>
                  <a:cubicBezTo>
                    <a:pt x="308" y="1760"/>
                    <a:pt x="341" y="1768"/>
                    <a:pt x="374" y="1768"/>
                  </a:cubicBezTo>
                  <a:cubicBezTo>
                    <a:pt x="439" y="1768"/>
                    <a:pt x="504" y="1737"/>
                    <a:pt x="534" y="1677"/>
                  </a:cubicBezTo>
                  <a:cubicBezTo>
                    <a:pt x="676" y="1399"/>
                    <a:pt x="744" y="1081"/>
                    <a:pt x="709" y="767"/>
                  </a:cubicBezTo>
                  <a:cubicBezTo>
                    <a:pt x="678" y="489"/>
                    <a:pt x="583" y="145"/>
                    <a:pt x="299" y="22"/>
                  </a:cubicBezTo>
                  <a:cubicBezTo>
                    <a:pt x="267" y="8"/>
                    <a:pt x="234" y="0"/>
                    <a:pt x="20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1" name="Google Shape;4661;p69"/>
            <p:cNvSpPr/>
            <p:nvPr/>
          </p:nvSpPr>
          <p:spPr>
            <a:xfrm>
              <a:off x="7897132" y="1097844"/>
              <a:ext cx="23809" cy="18441"/>
            </a:xfrm>
            <a:custGeom>
              <a:avLst/>
              <a:gdLst/>
              <a:ahLst/>
              <a:cxnLst/>
              <a:rect l="l" t="t" r="r" b="b"/>
              <a:pathLst>
                <a:path w="479" h="371" extrusionOk="0">
                  <a:moveTo>
                    <a:pt x="239" y="0"/>
                  </a:moveTo>
                  <a:cubicBezTo>
                    <a:pt x="0" y="0"/>
                    <a:pt x="0" y="371"/>
                    <a:pt x="239" y="371"/>
                  </a:cubicBezTo>
                  <a:cubicBezTo>
                    <a:pt x="477" y="371"/>
                    <a:pt x="478" y="0"/>
                    <a:pt x="23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2" name="Google Shape;4662;p69"/>
            <p:cNvSpPr/>
            <p:nvPr/>
          </p:nvSpPr>
          <p:spPr>
            <a:xfrm>
              <a:off x="8402881" y="1097844"/>
              <a:ext cx="23709" cy="18441"/>
            </a:xfrm>
            <a:custGeom>
              <a:avLst/>
              <a:gdLst/>
              <a:ahLst/>
              <a:cxnLst/>
              <a:rect l="l" t="t" r="r" b="b"/>
              <a:pathLst>
                <a:path w="477" h="371" extrusionOk="0">
                  <a:moveTo>
                    <a:pt x="239" y="0"/>
                  </a:moveTo>
                  <a:cubicBezTo>
                    <a:pt x="0" y="0"/>
                    <a:pt x="2" y="371"/>
                    <a:pt x="239" y="371"/>
                  </a:cubicBezTo>
                  <a:cubicBezTo>
                    <a:pt x="477" y="371"/>
                    <a:pt x="477" y="0"/>
                    <a:pt x="23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3" name="Google Shape;4663;p69"/>
            <p:cNvSpPr/>
            <p:nvPr/>
          </p:nvSpPr>
          <p:spPr>
            <a:xfrm>
              <a:off x="8149186" y="1097844"/>
              <a:ext cx="23809" cy="18441"/>
            </a:xfrm>
            <a:custGeom>
              <a:avLst/>
              <a:gdLst/>
              <a:ahLst/>
              <a:cxnLst/>
              <a:rect l="l" t="t" r="r" b="b"/>
              <a:pathLst>
                <a:path w="479" h="371" extrusionOk="0">
                  <a:moveTo>
                    <a:pt x="240" y="0"/>
                  </a:moveTo>
                  <a:cubicBezTo>
                    <a:pt x="1" y="0"/>
                    <a:pt x="1" y="371"/>
                    <a:pt x="240" y="371"/>
                  </a:cubicBezTo>
                  <a:cubicBezTo>
                    <a:pt x="477" y="371"/>
                    <a:pt x="479" y="0"/>
                    <a:pt x="24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4" name="Google Shape;4664;p69"/>
            <p:cNvSpPr/>
            <p:nvPr/>
          </p:nvSpPr>
          <p:spPr>
            <a:xfrm>
              <a:off x="8150528" y="1061957"/>
              <a:ext cx="71128" cy="152843"/>
            </a:xfrm>
            <a:custGeom>
              <a:avLst/>
              <a:gdLst/>
              <a:ahLst/>
              <a:cxnLst/>
              <a:rect l="l" t="t" r="r" b="b"/>
              <a:pathLst>
                <a:path w="1431" h="3075" extrusionOk="0">
                  <a:moveTo>
                    <a:pt x="482" y="0"/>
                  </a:moveTo>
                  <a:cubicBezTo>
                    <a:pt x="277" y="0"/>
                    <a:pt x="201" y="320"/>
                    <a:pt x="422" y="361"/>
                  </a:cubicBezTo>
                  <a:cubicBezTo>
                    <a:pt x="707" y="414"/>
                    <a:pt x="829" y="702"/>
                    <a:pt x="743" y="966"/>
                  </a:cubicBezTo>
                  <a:cubicBezTo>
                    <a:pt x="643" y="1270"/>
                    <a:pt x="319" y="1417"/>
                    <a:pt x="164" y="1688"/>
                  </a:cubicBezTo>
                  <a:cubicBezTo>
                    <a:pt x="1" y="1970"/>
                    <a:pt x="56" y="2285"/>
                    <a:pt x="286" y="2509"/>
                  </a:cubicBezTo>
                  <a:cubicBezTo>
                    <a:pt x="507" y="2726"/>
                    <a:pt x="833" y="2791"/>
                    <a:pt x="1044" y="3016"/>
                  </a:cubicBezTo>
                  <a:cubicBezTo>
                    <a:pt x="1082" y="3057"/>
                    <a:pt x="1125" y="3074"/>
                    <a:pt x="1167" y="3074"/>
                  </a:cubicBezTo>
                  <a:cubicBezTo>
                    <a:pt x="1306" y="3074"/>
                    <a:pt x="1430" y="2888"/>
                    <a:pt x="1305" y="2755"/>
                  </a:cubicBezTo>
                  <a:cubicBezTo>
                    <a:pt x="1088" y="2521"/>
                    <a:pt x="749" y="2460"/>
                    <a:pt x="534" y="2232"/>
                  </a:cubicBezTo>
                  <a:cubicBezTo>
                    <a:pt x="262" y="1948"/>
                    <a:pt x="654" y="1690"/>
                    <a:pt x="840" y="1495"/>
                  </a:cubicBezTo>
                  <a:cubicBezTo>
                    <a:pt x="1066" y="1256"/>
                    <a:pt x="1189" y="933"/>
                    <a:pt x="1123" y="605"/>
                  </a:cubicBezTo>
                  <a:cubicBezTo>
                    <a:pt x="1063" y="311"/>
                    <a:pt x="816" y="59"/>
                    <a:pt x="520" y="4"/>
                  </a:cubicBezTo>
                  <a:cubicBezTo>
                    <a:pt x="507" y="1"/>
                    <a:pt x="494" y="0"/>
                    <a:pt x="4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5" name="Google Shape;4665;p69"/>
            <p:cNvSpPr/>
            <p:nvPr/>
          </p:nvSpPr>
          <p:spPr>
            <a:xfrm>
              <a:off x="8384142" y="1203318"/>
              <a:ext cx="37030" cy="87928"/>
            </a:xfrm>
            <a:custGeom>
              <a:avLst/>
              <a:gdLst/>
              <a:ahLst/>
              <a:cxnLst/>
              <a:rect l="l" t="t" r="r" b="b"/>
              <a:pathLst>
                <a:path w="745" h="1769" extrusionOk="0">
                  <a:moveTo>
                    <a:pt x="201" y="0"/>
                  </a:moveTo>
                  <a:cubicBezTo>
                    <a:pt x="139" y="0"/>
                    <a:pt x="82" y="27"/>
                    <a:pt x="45" y="88"/>
                  </a:cubicBezTo>
                  <a:cubicBezTo>
                    <a:pt x="0" y="167"/>
                    <a:pt x="19" y="300"/>
                    <a:pt x="111" y="341"/>
                  </a:cubicBezTo>
                  <a:cubicBezTo>
                    <a:pt x="168" y="365"/>
                    <a:pt x="179" y="371"/>
                    <a:pt x="216" y="414"/>
                  </a:cubicBezTo>
                  <a:cubicBezTo>
                    <a:pt x="225" y="424"/>
                    <a:pt x="228" y="429"/>
                    <a:pt x="228" y="429"/>
                  </a:cubicBezTo>
                  <a:cubicBezTo>
                    <a:pt x="228" y="429"/>
                    <a:pt x="226" y="427"/>
                    <a:pt x="222" y="424"/>
                  </a:cubicBezTo>
                  <a:lnTo>
                    <a:pt x="222" y="424"/>
                  </a:lnTo>
                  <a:cubicBezTo>
                    <a:pt x="230" y="435"/>
                    <a:pt x="236" y="446"/>
                    <a:pt x="244" y="457"/>
                  </a:cubicBezTo>
                  <a:cubicBezTo>
                    <a:pt x="257" y="481"/>
                    <a:pt x="269" y="504"/>
                    <a:pt x="281" y="530"/>
                  </a:cubicBezTo>
                  <a:cubicBezTo>
                    <a:pt x="278" y="524"/>
                    <a:pt x="277" y="522"/>
                    <a:pt x="277" y="522"/>
                  </a:cubicBezTo>
                  <a:lnTo>
                    <a:pt x="277" y="522"/>
                  </a:lnTo>
                  <a:cubicBezTo>
                    <a:pt x="276" y="522"/>
                    <a:pt x="279" y="528"/>
                    <a:pt x="284" y="541"/>
                  </a:cubicBezTo>
                  <a:cubicBezTo>
                    <a:pt x="288" y="553"/>
                    <a:pt x="293" y="566"/>
                    <a:pt x="296" y="580"/>
                  </a:cubicBezTo>
                  <a:cubicBezTo>
                    <a:pt x="306" y="607"/>
                    <a:pt x="312" y="636"/>
                    <a:pt x="319" y="664"/>
                  </a:cubicBezTo>
                  <a:cubicBezTo>
                    <a:pt x="331" y="713"/>
                    <a:pt x="339" y="764"/>
                    <a:pt x="342" y="815"/>
                  </a:cubicBezTo>
                  <a:cubicBezTo>
                    <a:pt x="364" y="1047"/>
                    <a:pt x="319" y="1282"/>
                    <a:pt x="214" y="1491"/>
                  </a:cubicBezTo>
                  <a:cubicBezTo>
                    <a:pt x="168" y="1581"/>
                    <a:pt x="190" y="1692"/>
                    <a:pt x="281" y="1744"/>
                  </a:cubicBezTo>
                  <a:cubicBezTo>
                    <a:pt x="308" y="1760"/>
                    <a:pt x="341" y="1768"/>
                    <a:pt x="374" y="1768"/>
                  </a:cubicBezTo>
                  <a:cubicBezTo>
                    <a:pt x="438" y="1768"/>
                    <a:pt x="503" y="1737"/>
                    <a:pt x="534" y="1677"/>
                  </a:cubicBezTo>
                  <a:cubicBezTo>
                    <a:pt x="676" y="1399"/>
                    <a:pt x="744" y="1081"/>
                    <a:pt x="708" y="767"/>
                  </a:cubicBezTo>
                  <a:cubicBezTo>
                    <a:pt x="676" y="489"/>
                    <a:pt x="583" y="145"/>
                    <a:pt x="298" y="22"/>
                  </a:cubicBezTo>
                  <a:cubicBezTo>
                    <a:pt x="266" y="8"/>
                    <a:pt x="233" y="0"/>
                    <a:pt x="20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6" name="Google Shape;4666;p69"/>
            <p:cNvSpPr/>
            <p:nvPr/>
          </p:nvSpPr>
          <p:spPr>
            <a:xfrm>
              <a:off x="7391433" y="1097844"/>
              <a:ext cx="23759" cy="18441"/>
            </a:xfrm>
            <a:custGeom>
              <a:avLst/>
              <a:gdLst/>
              <a:ahLst/>
              <a:cxnLst/>
              <a:rect l="l" t="t" r="r" b="b"/>
              <a:pathLst>
                <a:path w="478" h="371" extrusionOk="0">
                  <a:moveTo>
                    <a:pt x="238" y="0"/>
                  </a:moveTo>
                  <a:cubicBezTo>
                    <a:pt x="1" y="0"/>
                    <a:pt x="1" y="371"/>
                    <a:pt x="238" y="371"/>
                  </a:cubicBezTo>
                  <a:cubicBezTo>
                    <a:pt x="476" y="371"/>
                    <a:pt x="477" y="0"/>
                    <a:pt x="23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7" name="Google Shape;4667;p69"/>
            <p:cNvSpPr/>
            <p:nvPr/>
          </p:nvSpPr>
          <p:spPr>
            <a:xfrm>
              <a:off x="7423692" y="1236422"/>
              <a:ext cx="53980" cy="96776"/>
            </a:xfrm>
            <a:custGeom>
              <a:avLst/>
              <a:gdLst/>
              <a:ahLst/>
              <a:cxnLst/>
              <a:rect l="l" t="t" r="r" b="b"/>
              <a:pathLst>
                <a:path w="1086" h="1947" extrusionOk="0">
                  <a:moveTo>
                    <a:pt x="252" y="1"/>
                  </a:moveTo>
                  <a:cubicBezTo>
                    <a:pt x="64" y="1"/>
                    <a:pt x="0" y="305"/>
                    <a:pt x="208" y="365"/>
                  </a:cubicBezTo>
                  <a:cubicBezTo>
                    <a:pt x="446" y="434"/>
                    <a:pt x="628" y="658"/>
                    <a:pt x="663" y="902"/>
                  </a:cubicBezTo>
                  <a:cubicBezTo>
                    <a:pt x="702" y="1176"/>
                    <a:pt x="560" y="1455"/>
                    <a:pt x="341" y="1633"/>
                  </a:cubicBezTo>
                  <a:cubicBezTo>
                    <a:pt x="264" y="1697"/>
                    <a:pt x="276" y="1830"/>
                    <a:pt x="341" y="1895"/>
                  </a:cubicBezTo>
                  <a:cubicBezTo>
                    <a:pt x="378" y="1931"/>
                    <a:pt x="422" y="1947"/>
                    <a:pt x="466" y="1947"/>
                  </a:cubicBezTo>
                  <a:cubicBezTo>
                    <a:pt x="515" y="1947"/>
                    <a:pt x="564" y="1928"/>
                    <a:pt x="604" y="1895"/>
                  </a:cubicBezTo>
                  <a:cubicBezTo>
                    <a:pt x="919" y="1638"/>
                    <a:pt x="1085" y="1220"/>
                    <a:pt x="1022" y="818"/>
                  </a:cubicBezTo>
                  <a:cubicBezTo>
                    <a:pt x="955" y="435"/>
                    <a:pt x="678" y="122"/>
                    <a:pt x="308" y="9"/>
                  </a:cubicBezTo>
                  <a:cubicBezTo>
                    <a:pt x="288" y="3"/>
                    <a:pt x="269" y="1"/>
                    <a:pt x="2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8" name="Google Shape;4668;p69"/>
            <p:cNvSpPr/>
            <p:nvPr/>
          </p:nvSpPr>
          <p:spPr>
            <a:xfrm>
              <a:off x="7324480" y="1256801"/>
              <a:ext cx="106468" cy="91507"/>
            </a:xfrm>
            <a:custGeom>
              <a:avLst/>
              <a:gdLst/>
              <a:ahLst/>
              <a:cxnLst/>
              <a:rect l="l" t="t" r="r" b="b"/>
              <a:pathLst>
                <a:path w="2142" h="1841" extrusionOk="0">
                  <a:moveTo>
                    <a:pt x="289" y="0"/>
                  </a:moveTo>
                  <a:cubicBezTo>
                    <a:pt x="246" y="0"/>
                    <a:pt x="201" y="5"/>
                    <a:pt x="156" y="14"/>
                  </a:cubicBezTo>
                  <a:cubicBezTo>
                    <a:pt x="58" y="35"/>
                    <a:pt x="1" y="150"/>
                    <a:pt x="26" y="242"/>
                  </a:cubicBezTo>
                  <a:cubicBezTo>
                    <a:pt x="50" y="328"/>
                    <a:pt x="127" y="376"/>
                    <a:pt x="210" y="376"/>
                  </a:cubicBezTo>
                  <a:cubicBezTo>
                    <a:pt x="225" y="376"/>
                    <a:pt x="239" y="375"/>
                    <a:pt x="254" y="372"/>
                  </a:cubicBezTo>
                  <a:cubicBezTo>
                    <a:pt x="269" y="369"/>
                    <a:pt x="285" y="367"/>
                    <a:pt x="300" y="367"/>
                  </a:cubicBezTo>
                  <a:cubicBezTo>
                    <a:pt x="465" y="367"/>
                    <a:pt x="629" y="544"/>
                    <a:pt x="656" y="698"/>
                  </a:cubicBezTo>
                  <a:cubicBezTo>
                    <a:pt x="677" y="810"/>
                    <a:pt x="583" y="940"/>
                    <a:pt x="558" y="1048"/>
                  </a:cubicBezTo>
                  <a:cubicBezTo>
                    <a:pt x="522" y="1203"/>
                    <a:pt x="523" y="1364"/>
                    <a:pt x="591" y="1508"/>
                  </a:cubicBezTo>
                  <a:cubicBezTo>
                    <a:pt x="693" y="1724"/>
                    <a:pt x="935" y="1841"/>
                    <a:pt x="1166" y="1841"/>
                  </a:cubicBezTo>
                  <a:cubicBezTo>
                    <a:pt x="1169" y="1841"/>
                    <a:pt x="1172" y="1841"/>
                    <a:pt x="1175" y="1841"/>
                  </a:cubicBezTo>
                  <a:cubicBezTo>
                    <a:pt x="1443" y="1836"/>
                    <a:pt x="1668" y="1679"/>
                    <a:pt x="1824" y="1472"/>
                  </a:cubicBezTo>
                  <a:cubicBezTo>
                    <a:pt x="2016" y="1215"/>
                    <a:pt x="2106" y="891"/>
                    <a:pt x="2133" y="576"/>
                  </a:cubicBezTo>
                  <a:cubicBezTo>
                    <a:pt x="2141" y="476"/>
                    <a:pt x="2041" y="391"/>
                    <a:pt x="1948" y="391"/>
                  </a:cubicBezTo>
                  <a:cubicBezTo>
                    <a:pt x="1840" y="391"/>
                    <a:pt x="1772" y="476"/>
                    <a:pt x="1763" y="576"/>
                  </a:cubicBezTo>
                  <a:cubicBezTo>
                    <a:pt x="1742" y="812"/>
                    <a:pt x="1669" y="1060"/>
                    <a:pt x="1527" y="1253"/>
                  </a:cubicBezTo>
                  <a:cubicBezTo>
                    <a:pt x="1471" y="1331"/>
                    <a:pt x="1399" y="1394"/>
                    <a:pt x="1315" y="1437"/>
                  </a:cubicBezTo>
                  <a:cubicBezTo>
                    <a:pt x="1268" y="1460"/>
                    <a:pt x="1217" y="1472"/>
                    <a:pt x="1166" y="1472"/>
                  </a:cubicBezTo>
                  <a:cubicBezTo>
                    <a:pt x="1144" y="1472"/>
                    <a:pt x="1122" y="1470"/>
                    <a:pt x="1101" y="1466"/>
                  </a:cubicBezTo>
                  <a:cubicBezTo>
                    <a:pt x="1031" y="1450"/>
                    <a:pt x="968" y="1416"/>
                    <a:pt x="936" y="1371"/>
                  </a:cubicBezTo>
                  <a:cubicBezTo>
                    <a:pt x="876" y="1284"/>
                    <a:pt x="905" y="1166"/>
                    <a:pt x="935" y="1073"/>
                  </a:cubicBezTo>
                  <a:cubicBezTo>
                    <a:pt x="976" y="950"/>
                    <a:pt x="1036" y="836"/>
                    <a:pt x="1027" y="701"/>
                  </a:cubicBezTo>
                  <a:cubicBezTo>
                    <a:pt x="1016" y="568"/>
                    <a:pt x="967" y="441"/>
                    <a:pt x="887" y="334"/>
                  </a:cubicBezTo>
                  <a:cubicBezTo>
                    <a:pt x="743" y="134"/>
                    <a:pt x="529" y="0"/>
                    <a:pt x="2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9" name="Google Shape;4669;p69"/>
            <p:cNvSpPr/>
            <p:nvPr/>
          </p:nvSpPr>
          <p:spPr>
            <a:xfrm>
              <a:off x="7624748" y="1203318"/>
              <a:ext cx="37030" cy="87928"/>
            </a:xfrm>
            <a:custGeom>
              <a:avLst/>
              <a:gdLst/>
              <a:ahLst/>
              <a:cxnLst/>
              <a:rect l="l" t="t" r="r" b="b"/>
              <a:pathLst>
                <a:path w="745" h="1769" extrusionOk="0">
                  <a:moveTo>
                    <a:pt x="202" y="0"/>
                  </a:moveTo>
                  <a:cubicBezTo>
                    <a:pt x="140" y="0"/>
                    <a:pt x="82" y="27"/>
                    <a:pt x="46" y="88"/>
                  </a:cubicBezTo>
                  <a:cubicBezTo>
                    <a:pt x="0" y="167"/>
                    <a:pt x="21" y="300"/>
                    <a:pt x="113" y="341"/>
                  </a:cubicBezTo>
                  <a:cubicBezTo>
                    <a:pt x="168" y="365"/>
                    <a:pt x="179" y="371"/>
                    <a:pt x="216" y="414"/>
                  </a:cubicBezTo>
                  <a:cubicBezTo>
                    <a:pt x="224" y="424"/>
                    <a:pt x="229" y="429"/>
                    <a:pt x="229" y="429"/>
                  </a:cubicBezTo>
                  <a:cubicBezTo>
                    <a:pt x="229" y="429"/>
                    <a:pt x="227" y="427"/>
                    <a:pt x="223" y="424"/>
                  </a:cubicBezTo>
                  <a:lnTo>
                    <a:pt x="223" y="424"/>
                  </a:lnTo>
                  <a:cubicBezTo>
                    <a:pt x="230" y="435"/>
                    <a:pt x="238" y="446"/>
                    <a:pt x="244" y="457"/>
                  </a:cubicBezTo>
                  <a:cubicBezTo>
                    <a:pt x="258" y="481"/>
                    <a:pt x="271" y="504"/>
                    <a:pt x="280" y="530"/>
                  </a:cubicBezTo>
                  <a:cubicBezTo>
                    <a:pt x="278" y="524"/>
                    <a:pt x="277" y="522"/>
                    <a:pt x="277" y="522"/>
                  </a:cubicBezTo>
                  <a:lnTo>
                    <a:pt x="277" y="522"/>
                  </a:lnTo>
                  <a:cubicBezTo>
                    <a:pt x="277" y="522"/>
                    <a:pt x="279" y="528"/>
                    <a:pt x="285" y="541"/>
                  </a:cubicBezTo>
                  <a:cubicBezTo>
                    <a:pt x="288" y="553"/>
                    <a:pt x="293" y="566"/>
                    <a:pt x="298" y="580"/>
                  </a:cubicBezTo>
                  <a:cubicBezTo>
                    <a:pt x="306" y="607"/>
                    <a:pt x="314" y="636"/>
                    <a:pt x="320" y="664"/>
                  </a:cubicBezTo>
                  <a:cubicBezTo>
                    <a:pt x="331" y="713"/>
                    <a:pt x="339" y="764"/>
                    <a:pt x="344" y="815"/>
                  </a:cubicBezTo>
                  <a:cubicBezTo>
                    <a:pt x="364" y="1047"/>
                    <a:pt x="320" y="1282"/>
                    <a:pt x="214" y="1491"/>
                  </a:cubicBezTo>
                  <a:cubicBezTo>
                    <a:pt x="170" y="1581"/>
                    <a:pt x="192" y="1692"/>
                    <a:pt x="280" y="1744"/>
                  </a:cubicBezTo>
                  <a:cubicBezTo>
                    <a:pt x="309" y="1760"/>
                    <a:pt x="342" y="1768"/>
                    <a:pt x="375" y="1768"/>
                  </a:cubicBezTo>
                  <a:cubicBezTo>
                    <a:pt x="440" y="1768"/>
                    <a:pt x="505" y="1737"/>
                    <a:pt x="535" y="1677"/>
                  </a:cubicBezTo>
                  <a:cubicBezTo>
                    <a:pt x="676" y="1399"/>
                    <a:pt x="744" y="1081"/>
                    <a:pt x="709" y="767"/>
                  </a:cubicBezTo>
                  <a:cubicBezTo>
                    <a:pt x="678" y="489"/>
                    <a:pt x="583" y="145"/>
                    <a:pt x="299" y="22"/>
                  </a:cubicBezTo>
                  <a:cubicBezTo>
                    <a:pt x="268" y="8"/>
                    <a:pt x="234" y="0"/>
                    <a:pt x="20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0" name="Google Shape;4670;p69"/>
            <p:cNvSpPr/>
            <p:nvPr/>
          </p:nvSpPr>
          <p:spPr>
            <a:xfrm>
              <a:off x="7469818" y="1170910"/>
              <a:ext cx="23809" cy="18490"/>
            </a:xfrm>
            <a:custGeom>
              <a:avLst/>
              <a:gdLst/>
              <a:ahLst/>
              <a:cxnLst/>
              <a:rect l="l" t="t" r="r" b="b"/>
              <a:pathLst>
                <a:path w="479" h="372" extrusionOk="0">
                  <a:moveTo>
                    <a:pt x="240" y="1"/>
                  </a:moveTo>
                  <a:cubicBezTo>
                    <a:pt x="2" y="1"/>
                    <a:pt x="1" y="371"/>
                    <a:pt x="240" y="371"/>
                  </a:cubicBezTo>
                  <a:cubicBezTo>
                    <a:pt x="479" y="371"/>
                    <a:pt x="479" y="1"/>
                    <a:pt x="24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1" name="Google Shape;4671;p69"/>
            <p:cNvSpPr/>
            <p:nvPr/>
          </p:nvSpPr>
          <p:spPr>
            <a:xfrm>
              <a:off x="7272787" y="1103461"/>
              <a:ext cx="111240" cy="146332"/>
            </a:xfrm>
            <a:custGeom>
              <a:avLst/>
              <a:gdLst/>
              <a:ahLst/>
              <a:cxnLst/>
              <a:rect l="l" t="t" r="r" b="b"/>
              <a:pathLst>
                <a:path w="2238" h="2944" extrusionOk="0">
                  <a:moveTo>
                    <a:pt x="1751" y="0"/>
                  </a:moveTo>
                  <a:cubicBezTo>
                    <a:pt x="1618" y="0"/>
                    <a:pt x="1489" y="132"/>
                    <a:pt x="1587" y="269"/>
                  </a:cubicBezTo>
                  <a:cubicBezTo>
                    <a:pt x="1728" y="467"/>
                    <a:pt x="1878" y="756"/>
                    <a:pt x="1747" y="997"/>
                  </a:cubicBezTo>
                  <a:cubicBezTo>
                    <a:pt x="1690" y="1103"/>
                    <a:pt x="1587" y="1179"/>
                    <a:pt x="1511" y="1274"/>
                  </a:cubicBezTo>
                  <a:cubicBezTo>
                    <a:pt x="1418" y="1390"/>
                    <a:pt x="1361" y="1530"/>
                    <a:pt x="1348" y="1679"/>
                  </a:cubicBezTo>
                  <a:cubicBezTo>
                    <a:pt x="1334" y="1820"/>
                    <a:pt x="1362" y="1969"/>
                    <a:pt x="1331" y="2107"/>
                  </a:cubicBezTo>
                  <a:cubicBezTo>
                    <a:pt x="1302" y="2224"/>
                    <a:pt x="1215" y="2314"/>
                    <a:pt x="1119" y="2382"/>
                  </a:cubicBezTo>
                  <a:cubicBezTo>
                    <a:pt x="936" y="2511"/>
                    <a:pt x="719" y="2578"/>
                    <a:pt x="497" y="2578"/>
                  </a:cubicBezTo>
                  <a:cubicBezTo>
                    <a:pt x="438" y="2578"/>
                    <a:pt x="379" y="2574"/>
                    <a:pt x="321" y="2564"/>
                  </a:cubicBezTo>
                  <a:cubicBezTo>
                    <a:pt x="309" y="2562"/>
                    <a:pt x="297" y="2561"/>
                    <a:pt x="285" y="2561"/>
                  </a:cubicBezTo>
                  <a:cubicBezTo>
                    <a:pt x="79" y="2561"/>
                    <a:pt x="1" y="2883"/>
                    <a:pt x="223" y="2920"/>
                  </a:cubicBezTo>
                  <a:cubicBezTo>
                    <a:pt x="314" y="2936"/>
                    <a:pt x="407" y="2944"/>
                    <a:pt x="498" y="2944"/>
                  </a:cubicBezTo>
                  <a:cubicBezTo>
                    <a:pt x="756" y="2944"/>
                    <a:pt x="1009" y="2880"/>
                    <a:pt x="1236" y="2746"/>
                  </a:cubicBezTo>
                  <a:cubicBezTo>
                    <a:pt x="1380" y="2662"/>
                    <a:pt x="1511" y="2551"/>
                    <a:pt x="1600" y="2410"/>
                  </a:cubicBezTo>
                  <a:cubicBezTo>
                    <a:pt x="1699" y="2255"/>
                    <a:pt x="1714" y="2075"/>
                    <a:pt x="1714" y="1896"/>
                  </a:cubicBezTo>
                  <a:cubicBezTo>
                    <a:pt x="1712" y="1727"/>
                    <a:pt x="1715" y="1595"/>
                    <a:pt x="1834" y="1466"/>
                  </a:cubicBezTo>
                  <a:cubicBezTo>
                    <a:pt x="1953" y="1336"/>
                    <a:pt x="2070" y="1220"/>
                    <a:pt x="2127" y="1051"/>
                  </a:cubicBezTo>
                  <a:cubicBezTo>
                    <a:pt x="2238" y="720"/>
                    <a:pt x="2100" y="353"/>
                    <a:pt x="1907" y="82"/>
                  </a:cubicBezTo>
                  <a:cubicBezTo>
                    <a:pt x="1866" y="24"/>
                    <a:pt x="1808" y="0"/>
                    <a:pt x="17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2" name="Google Shape;4672;p69"/>
            <p:cNvSpPr/>
            <p:nvPr/>
          </p:nvSpPr>
          <p:spPr>
            <a:xfrm>
              <a:off x="7452421" y="1092227"/>
              <a:ext cx="101249" cy="55918"/>
            </a:xfrm>
            <a:custGeom>
              <a:avLst/>
              <a:gdLst/>
              <a:ahLst/>
              <a:cxnLst/>
              <a:rect l="l" t="t" r="r" b="b"/>
              <a:pathLst>
                <a:path w="2037" h="1125" extrusionOk="0">
                  <a:moveTo>
                    <a:pt x="1104" y="0"/>
                  </a:moveTo>
                  <a:cubicBezTo>
                    <a:pt x="1019" y="0"/>
                    <a:pt x="933" y="12"/>
                    <a:pt x="846" y="39"/>
                  </a:cubicBezTo>
                  <a:cubicBezTo>
                    <a:pt x="460" y="158"/>
                    <a:pt x="202" y="492"/>
                    <a:pt x="42" y="848"/>
                  </a:cubicBezTo>
                  <a:cubicBezTo>
                    <a:pt x="1" y="940"/>
                    <a:pt x="15" y="1047"/>
                    <a:pt x="108" y="1101"/>
                  </a:cubicBezTo>
                  <a:cubicBezTo>
                    <a:pt x="135" y="1117"/>
                    <a:pt x="169" y="1125"/>
                    <a:pt x="202" y="1125"/>
                  </a:cubicBezTo>
                  <a:cubicBezTo>
                    <a:pt x="268" y="1125"/>
                    <a:pt x="335" y="1095"/>
                    <a:pt x="362" y="1035"/>
                  </a:cubicBezTo>
                  <a:cubicBezTo>
                    <a:pt x="477" y="780"/>
                    <a:pt x="642" y="503"/>
                    <a:pt x="920" y="403"/>
                  </a:cubicBezTo>
                  <a:cubicBezTo>
                    <a:pt x="983" y="381"/>
                    <a:pt x="1045" y="371"/>
                    <a:pt x="1107" y="371"/>
                  </a:cubicBezTo>
                  <a:cubicBezTo>
                    <a:pt x="1324" y="371"/>
                    <a:pt x="1531" y="494"/>
                    <a:pt x="1698" y="634"/>
                  </a:cubicBezTo>
                  <a:cubicBezTo>
                    <a:pt x="1738" y="668"/>
                    <a:pt x="1787" y="687"/>
                    <a:pt x="1836" y="687"/>
                  </a:cubicBezTo>
                  <a:cubicBezTo>
                    <a:pt x="1880" y="687"/>
                    <a:pt x="1925" y="671"/>
                    <a:pt x="1960" y="634"/>
                  </a:cubicBezTo>
                  <a:cubicBezTo>
                    <a:pt x="2027" y="568"/>
                    <a:pt x="2036" y="436"/>
                    <a:pt x="1960" y="373"/>
                  </a:cubicBezTo>
                  <a:cubicBezTo>
                    <a:pt x="1718" y="168"/>
                    <a:pt x="1420" y="0"/>
                    <a:pt x="110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3" name="Google Shape;4673;p69"/>
            <p:cNvSpPr/>
            <p:nvPr/>
          </p:nvSpPr>
          <p:spPr>
            <a:xfrm>
              <a:off x="7509930" y="1062752"/>
              <a:ext cx="130873" cy="107114"/>
            </a:xfrm>
            <a:custGeom>
              <a:avLst/>
              <a:gdLst/>
              <a:ahLst/>
              <a:cxnLst/>
              <a:rect l="l" t="t" r="r" b="b"/>
              <a:pathLst>
                <a:path w="2633" h="2155" extrusionOk="0">
                  <a:moveTo>
                    <a:pt x="1937" y="1"/>
                  </a:moveTo>
                  <a:cubicBezTo>
                    <a:pt x="1484" y="1"/>
                    <a:pt x="1021" y="317"/>
                    <a:pt x="1053" y="816"/>
                  </a:cubicBezTo>
                  <a:cubicBezTo>
                    <a:pt x="1071" y="1088"/>
                    <a:pt x="1210" y="1484"/>
                    <a:pt x="952" y="1691"/>
                  </a:cubicBezTo>
                  <a:cubicBezTo>
                    <a:pt x="871" y="1757"/>
                    <a:pt x="771" y="1786"/>
                    <a:pt x="670" y="1786"/>
                  </a:cubicBezTo>
                  <a:cubicBezTo>
                    <a:pt x="542" y="1786"/>
                    <a:pt x="410" y="1740"/>
                    <a:pt x="309" y="1667"/>
                  </a:cubicBezTo>
                  <a:cubicBezTo>
                    <a:pt x="283" y="1649"/>
                    <a:pt x="253" y="1640"/>
                    <a:pt x="222" y="1640"/>
                  </a:cubicBezTo>
                  <a:cubicBezTo>
                    <a:pt x="156" y="1640"/>
                    <a:pt x="87" y="1679"/>
                    <a:pt x="55" y="1734"/>
                  </a:cubicBezTo>
                  <a:cubicBezTo>
                    <a:pt x="1" y="1827"/>
                    <a:pt x="40" y="1928"/>
                    <a:pt x="121" y="1987"/>
                  </a:cubicBezTo>
                  <a:cubicBezTo>
                    <a:pt x="280" y="2097"/>
                    <a:pt x="466" y="2155"/>
                    <a:pt x="654" y="2155"/>
                  </a:cubicBezTo>
                  <a:cubicBezTo>
                    <a:pt x="744" y="2155"/>
                    <a:pt x="834" y="2142"/>
                    <a:pt x="922" y="2115"/>
                  </a:cubicBezTo>
                  <a:cubicBezTo>
                    <a:pt x="1237" y="2017"/>
                    <a:pt x="1425" y="1754"/>
                    <a:pt x="1465" y="1431"/>
                  </a:cubicBezTo>
                  <a:cubicBezTo>
                    <a:pt x="1486" y="1259"/>
                    <a:pt x="1460" y="1091"/>
                    <a:pt x="1435" y="920"/>
                  </a:cubicBezTo>
                  <a:cubicBezTo>
                    <a:pt x="1413" y="763"/>
                    <a:pt x="1405" y="621"/>
                    <a:pt x="1536" y="513"/>
                  </a:cubicBezTo>
                  <a:cubicBezTo>
                    <a:pt x="1644" y="425"/>
                    <a:pt x="1800" y="364"/>
                    <a:pt x="1949" y="364"/>
                  </a:cubicBezTo>
                  <a:cubicBezTo>
                    <a:pt x="2053" y="364"/>
                    <a:pt x="2153" y="394"/>
                    <a:pt x="2231" y="464"/>
                  </a:cubicBezTo>
                  <a:cubicBezTo>
                    <a:pt x="2270" y="499"/>
                    <a:pt x="2313" y="513"/>
                    <a:pt x="2354" y="513"/>
                  </a:cubicBezTo>
                  <a:cubicBezTo>
                    <a:pt x="2502" y="513"/>
                    <a:pt x="2632" y="326"/>
                    <a:pt x="2492" y="201"/>
                  </a:cubicBezTo>
                  <a:cubicBezTo>
                    <a:pt x="2339" y="64"/>
                    <a:pt x="2139" y="1"/>
                    <a:pt x="19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4" name="Google Shape;4674;p69"/>
            <p:cNvSpPr/>
            <p:nvPr/>
          </p:nvSpPr>
          <p:spPr>
            <a:xfrm>
              <a:off x="7392725" y="1061957"/>
              <a:ext cx="71078" cy="152843"/>
            </a:xfrm>
            <a:custGeom>
              <a:avLst/>
              <a:gdLst/>
              <a:ahLst/>
              <a:cxnLst/>
              <a:rect l="l" t="t" r="r" b="b"/>
              <a:pathLst>
                <a:path w="1430" h="3075" extrusionOk="0">
                  <a:moveTo>
                    <a:pt x="481" y="0"/>
                  </a:moveTo>
                  <a:cubicBezTo>
                    <a:pt x="277" y="0"/>
                    <a:pt x="200" y="320"/>
                    <a:pt x="421" y="361"/>
                  </a:cubicBezTo>
                  <a:cubicBezTo>
                    <a:pt x="706" y="414"/>
                    <a:pt x="828" y="702"/>
                    <a:pt x="743" y="966"/>
                  </a:cubicBezTo>
                  <a:cubicBezTo>
                    <a:pt x="643" y="1270"/>
                    <a:pt x="318" y="1417"/>
                    <a:pt x="163" y="1688"/>
                  </a:cubicBezTo>
                  <a:cubicBezTo>
                    <a:pt x="0" y="1970"/>
                    <a:pt x="56" y="2285"/>
                    <a:pt x="287" y="2509"/>
                  </a:cubicBezTo>
                  <a:cubicBezTo>
                    <a:pt x="507" y="2726"/>
                    <a:pt x="833" y="2791"/>
                    <a:pt x="1043" y="3016"/>
                  </a:cubicBezTo>
                  <a:cubicBezTo>
                    <a:pt x="1081" y="3057"/>
                    <a:pt x="1125" y="3074"/>
                    <a:pt x="1167" y="3074"/>
                  </a:cubicBezTo>
                  <a:cubicBezTo>
                    <a:pt x="1305" y="3074"/>
                    <a:pt x="1430" y="2888"/>
                    <a:pt x="1305" y="2755"/>
                  </a:cubicBezTo>
                  <a:cubicBezTo>
                    <a:pt x="1088" y="2521"/>
                    <a:pt x="751" y="2460"/>
                    <a:pt x="534" y="2232"/>
                  </a:cubicBezTo>
                  <a:cubicBezTo>
                    <a:pt x="262" y="1948"/>
                    <a:pt x="654" y="1690"/>
                    <a:pt x="839" y="1495"/>
                  </a:cubicBezTo>
                  <a:cubicBezTo>
                    <a:pt x="1066" y="1256"/>
                    <a:pt x="1189" y="933"/>
                    <a:pt x="1123" y="605"/>
                  </a:cubicBezTo>
                  <a:cubicBezTo>
                    <a:pt x="1062" y="311"/>
                    <a:pt x="816" y="59"/>
                    <a:pt x="520" y="4"/>
                  </a:cubicBezTo>
                  <a:cubicBezTo>
                    <a:pt x="506" y="1"/>
                    <a:pt x="494" y="0"/>
                    <a:pt x="48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5" name="Google Shape;4675;p69"/>
            <p:cNvSpPr/>
            <p:nvPr/>
          </p:nvSpPr>
          <p:spPr>
            <a:xfrm>
              <a:off x="7257876" y="1062752"/>
              <a:ext cx="130774" cy="107114"/>
            </a:xfrm>
            <a:custGeom>
              <a:avLst/>
              <a:gdLst/>
              <a:ahLst/>
              <a:cxnLst/>
              <a:rect l="l" t="t" r="r" b="b"/>
              <a:pathLst>
                <a:path w="2631" h="2155" extrusionOk="0">
                  <a:moveTo>
                    <a:pt x="1936" y="1"/>
                  </a:moveTo>
                  <a:cubicBezTo>
                    <a:pt x="1483" y="1"/>
                    <a:pt x="1020" y="317"/>
                    <a:pt x="1051" y="816"/>
                  </a:cubicBezTo>
                  <a:cubicBezTo>
                    <a:pt x="1070" y="1088"/>
                    <a:pt x="1208" y="1484"/>
                    <a:pt x="952" y="1691"/>
                  </a:cubicBezTo>
                  <a:cubicBezTo>
                    <a:pt x="869" y="1757"/>
                    <a:pt x="770" y="1786"/>
                    <a:pt x="669" y="1786"/>
                  </a:cubicBezTo>
                  <a:cubicBezTo>
                    <a:pt x="540" y="1786"/>
                    <a:pt x="409" y="1740"/>
                    <a:pt x="307" y="1667"/>
                  </a:cubicBezTo>
                  <a:cubicBezTo>
                    <a:pt x="282" y="1649"/>
                    <a:pt x="252" y="1640"/>
                    <a:pt x="221" y="1640"/>
                  </a:cubicBezTo>
                  <a:cubicBezTo>
                    <a:pt x="155" y="1640"/>
                    <a:pt x="86" y="1679"/>
                    <a:pt x="54" y="1734"/>
                  </a:cubicBezTo>
                  <a:cubicBezTo>
                    <a:pt x="0" y="1827"/>
                    <a:pt x="40" y="1928"/>
                    <a:pt x="121" y="1987"/>
                  </a:cubicBezTo>
                  <a:cubicBezTo>
                    <a:pt x="278" y="2097"/>
                    <a:pt x="465" y="2155"/>
                    <a:pt x="653" y="2155"/>
                  </a:cubicBezTo>
                  <a:cubicBezTo>
                    <a:pt x="743" y="2155"/>
                    <a:pt x="834" y="2142"/>
                    <a:pt x="921" y="2115"/>
                  </a:cubicBezTo>
                  <a:cubicBezTo>
                    <a:pt x="1236" y="2017"/>
                    <a:pt x="1425" y="1754"/>
                    <a:pt x="1463" y="1431"/>
                  </a:cubicBezTo>
                  <a:cubicBezTo>
                    <a:pt x="1485" y="1259"/>
                    <a:pt x="1460" y="1091"/>
                    <a:pt x="1434" y="920"/>
                  </a:cubicBezTo>
                  <a:cubicBezTo>
                    <a:pt x="1412" y="763"/>
                    <a:pt x="1404" y="621"/>
                    <a:pt x="1536" y="513"/>
                  </a:cubicBezTo>
                  <a:cubicBezTo>
                    <a:pt x="1643" y="425"/>
                    <a:pt x="1799" y="364"/>
                    <a:pt x="1948" y="364"/>
                  </a:cubicBezTo>
                  <a:cubicBezTo>
                    <a:pt x="2052" y="364"/>
                    <a:pt x="2152" y="394"/>
                    <a:pt x="2231" y="464"/>
                  </a:cubicBezTo>
                  <a:cubicBezTo>
                    <a:pt x="2269" y="499"/>
                    <a:pt x="2311" y="513"/>
                    <a:pt x="2353" y="513"/>
                  </a:cubicBezTo>
                  <a:cubicBezTo>
                    <a:pt x="2500" y="513"/>
                    <a:pt x="2630" y="326"/>
                    <a:pt x="2492" y="201"/>
                  </a:cubicBezTo>
                  <a:cubicBezTo>
                    <a:pt x="2339" y="64"/>
                    <a:pt x="2138" y="1"/>
                    <a:pt x="193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6" name="Google Shape;4676;p69"/>
            <p:cNvSpPr/>
            <p:nvPr/>
          </p:nvSpPr>
          <p:spPr>
            <a:xfrm>
              <a:off x="7372645" y="1203318"/>
              <a:ext cx="37030" cy="87928"/>
            </a:xfrm>
            <a:custGeom>
              <a:avLst/>
              <a:gdLst/>
              <a:ahLst/>
              <a:cxnLst/>
              <a:rect l="l" t="t" r="r" b="b"/>
              <a:pathLst>
                <a:path w="745" h="1769" extrusionOk="0">
                  <a:moveTo>
                    <a:pt x="202" y="0"/>
                  </a:moveTo>
                  <a:cubicBezTo>
                    <a:pt x="140" y="0"/>
                    <a:pt x="82" y="27"/>
                    <a:pt x="47" y="88"/>
                  </a:cubicBezTo>
                  <a:cubicBezTo>
                    <a:pt x="1" y="167"/>
                    <a:pt x="20" y="300"/>
                    <a:pt x="113" y="341"/>
                  </a:cubicBezTo>
                  <a:cubicBezTo>
                    <a:pt x="168" y="365"/>
                    <a:pt x="180" y="371"/>
                    <a:pt x="216" y="414"/>
                  </a:cubicBezTo>
                  <a:cubicBezTo>
                    <a:pt x="225" y="424"/>
                    <a:pt x="229" y="429"/>
                    <a:pt x="229" y="429"/>
                  </a:cubicBezTo>
                  <a:cubicBezTo>
                    <a:pt x="229" y="429"/>
                    <a:pt x="227" y="427"/>
                    <a:pt x="224" y="424"/>
                  </a:cubicBezTo>
                  <a:lnTo>
                    <a:pt x="224" y="424"/>
                  </a:lnTo>
                  <a:cubicBezTo>
                    <a:pt x="230" y="435"/>
                    <a:pt x="238" y="446"/>
                    <a:pt x="244" y="457"/>
                  </a:cubicBezTo>
                  <a:cubicBezTo>
                    <a:pt x="259" y="481"/>
                    <a:pt x="271" y="504"/>
                    <a:pt x="281" y="530"/>
                  </a:cubicBezTo>
                  <a:cubicBezTo>
                    <a:pt x="278" y="524"/>
                    <a:pt x="277" y="522"/>
                    <a:pt x="277" y="522"/>
                  </a:cubicBezTo>
                  <a:lnTo>
                    <a:pt x="277" y="522"/>
                  </a:lnTo>
                  <a:cubicBezTo>
                    <a:pt x="277" y="522"/>
                    <a:pt x="280" y="528"/>
                    <a:pt x="286" y="541"/>
                  </a:cubicBezTo>
                  <a:cubicBezTo>
                    <a:pt x="289" y="553"/>
                    <a:pt x="294" y="566"/>
                    <a:pt x="298" y="580"/>
                  </a:cubicBezTo>
                  <a:cubicBezTo>
                    <a:pt x="306" y="607"/>
                    <a:pt x="314" y="636"/>
                    <a:pt x="320" y="664"/>
                  </a:cubicBezTo>
                  <a:cubicBezTo>
                    <a:pt x="332" y="713"/>
                    <a:pt x="339" y="764"/>
                    <a:pt x="344" y="815"/>
                  </a:cubicBezTo>
                  <a:cubicBezTo>
                    <a:pt x="365" y="1047"/>
                    <a:pt x="320" y="1282"/>
                    <a:pt x="214" y="1491"/>
                  </a:cubicBezTo>
                  <a:cubicBezTo>
                    <a:pt x="170" y="1581"/>
                    <a:pt x="192" y="1692"/>
                    <a:pt x="281" y="1744"/>
                  </a:cubicBezTo>
                  <a:cubicBezTo>
                    <a:pt x="309" y="1760"/>
                    <a:pt x="341" y="1768"/>
                    <a:pt x="374" y="1768"/>
                  </a:cubicBezTo>
                  <a:cubicBezTo>
                    <a:pt x="439" y="1768"/>
                    <a:pt x="505" y="1737"/>
                    <a:pt x="534" y="1677"/>
                  </a:cubicBezTo>
                  <a:cubicBezTo>
                    <a:pt x="677" y="1399"/>
                    <a:pt x="745" y="1081"/>
                    <a:pt x="710" y="767"/>
                  </a:cubicBezTo>
                  <a:cubicBezTo>
                    <a:pt x="678" y="489"/>
                    <a:pt x="583" y="145"/>
                    <a:pt x="300" y="22"/>
                  </a:cubicBezTo>
                  <a:cubicBezTo>
                    <a:pt x="268" y="8"/>
                    <a:pt x="234" y="0"/>
                    <a:pt x="20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677" name="Google Shape;4677;p69">
            <a:hlinkClick r:id="rId7" action="ppaction://hlinksldjump"/>
          </p:cNvPr>
          <p:cNvSpPr/>
          <p:nvPr/>
        </p:nvSpPr>
        <p:spPr>
          <a:xfrm>
            <a:off x="9910800" y="368800"/>
            <a:ext cx="384400" cy="341600"/>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angle 5">
            <a:extLst>
              <a:ext uri="{FF2B5EF4-FFF2-40B4-BE49-F238E27FC236}">
                <a16:creationId xmlns:a16="http://schemas.microsoft.com/office/drawing/2014/main" id="{CEE6046B-C127-1E4D-95BC-779F24D7D4B2}"/>
              </a:ext>
            </a:extLst>
          </p:cNvPr>
          <p:cNvSpPr/>
          <p:nvPr/>
        </p:nvSpPr>
        <p:spPr>
          <a:xfrm>
            <a:off x="1022622" y="2634201"/>
            <a:ext cx="5285422" cy="1107996"/>
          </a:xfrm>
          <a:prstGeom prst="rect">
            <a:avLst/>
          </a:prstGeom>
          <a:noFill/>
        </p:spPr>
        <p:txBody>
          <a:bodyPr wrap="none" lIns="91440" tIns="45720" rIns="91440" bIns="45720">
            <a:spAutoFit/>
          </a:bodyPr>
          <a:lstStyle/>
          <a:p>
            <a:pPr algn="ctr"/>
            <a:r>
              <a:rPr lang="en-US" sz="66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THẢO LUẬN</a:t>
            </a:r>
          </a:p>
        </p:txBody>
      </p:sp>
    </p:spTree>
    <p:extLst>
      <p:ext uri="{BB962C8B-B14F-4D97-AF65-F5344CB8AC3E}">
        <p14:creationId xmlns:p14="http://schemas.microsoft.com/office/powerpoint/2010/main" val="736052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7">
            <a:extLst>
              <a:ext uri="{FF2B5EF4-FFF2-40B4-BE49-F238E27FC236}">
                <a16:creationId xmlns:a16="http://schemas.microsoft.com/office/drawing/2014/main" id="{15E48CFE-0B48-B04A-8682-A4675780CCEB}"/>
              </a:ext>
            </a:extLst>
          </p:cNvPr>
          <p:cNvGraphicFramePr>
            <a:graphicFrameLocks noGrp="1"/>
          </p:cNvGraphicFramePr>
          <p:nvPr>
            <p:extLst>
              <p:ext uri="{D42A27DB-BD31-4B8C-83A1-F6EECF244321}">
                <p14:modId xmlns:p14="http://schemas.microsoft.com/office/powerpoint/2010/main" val="1414460179"/>
              </p:ext>
            </p:extLst>
          </p:nvPr>
        </p:nvGraphicFramePr>
        <p:xfrm>
          <a:off x="0" y="0"/>
          <a:ext cx="12192000" cy="6857999"/>
        </p:xfrm>
        <a:graphic>
          <a:graphicData uri="http://schemas.openxmlformats.org/drawingml/2006/table">
            <a:tbl>
              <a:tblPr>
                <a:tableStyleId>{5940675A-B579-460E-94D1-54222C63F5DA}</a:tableStyleId>
              </a:tblPr>
              <a:tblGrid>
                <a:gridCol w="1737360">
                  <a:extLst>
                    <a:ext uri="{9D8B030D-6E8A-4147-A177-3AD203B41FA5}">
                      <a16:colId xmlns:a16="http://schemas.microsoft.com/office/drawing/2014/main" val="20000"/>
                    </a:ext>
                  </a:extLst>
                </a:gridCol>
                <a:gridCol w="5340096">
                  <a:extLst>
                    <a:ext uri="{9D8B030D-6E8A-4147-A177-3AD203B41FA5}">
                      <a16:colId xmlns:a16="http://schemas.microsoft.com/office/drawing/2014/main" val="20001"/>
                    </a:ext>
                  </a:extLst>
                </a:gridCol>
                <a:gridCol w="5114544">
                  <a:extLst>
                    <a:ext uri="{9D8B030D-6E8A-4147-A177-3AD203B41FA5}">
                      <a16:colId xmlns:a16="http://schemas.microsoft.com/office/drawing/2014/main" val="20002"/>
                    </a:ext>
                  </a:extLst>
                </a:gridCol>
              </a:tblGrid>
              <a:tr h="610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FF"/>
                        </a:solidFill>
                        <a:effectLst/>
                        <a:latin typeface="Times New Roman" pitchFamily="18" charset="0"/>
                        <a:cs typeface="Times New Roman" pitchFamily="18" charset="0"/>
                      </a:endParaRPr>
                    </a:p>
                  </a:txBody>
                  <a:tcPr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Hội</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Việt</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Nam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Cách</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Mạng</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Thanh</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Niên</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Tân</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Việt</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cách</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mạng</a:t>
                      </a:r>
                      <a:r>
                        <a:rPr kumimoji="0" lang="en-US" sz="24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Đảng</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16" marB="45716" horzOverflow="overflow"/>
                </a:tc>
                <a:extLst>
                  <a:ext uri="{0D108BD9-81ED-4DB2-BD59-A6C34878D82A}">
                    <a16:rowId xmlns:a16="http://schemas.microsoft.com/office/drawing/2014/main" val="10000"/>
                  </a:ext>
                </a:extLst>
              </a:tr>
              <a:tr h="9656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Thời</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gian</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thành</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lập</a:t>
                      </a:r>
                      <a:endParaRPr kumimoji="0" lang="en-US" sz="2400" b="1" i="1" u="none" strike="noStrike" cap="none" normalizeH="0" baseline="0" dirty="0">
                        <a:ln>
                          <a:noFill/>
                        </a:ln>
                        <a:solidFill>
                          <a:srgbClr val="0000FF"/>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extLst>
                  <a:ext uri="{0D108BD9-81ED-4DB2-BD59-A6C34878D82A}">
                    <a16:rowId xmlns:a16="http://schemas.microsoft.com/office/drawing/2014/main" val="10001"/>
                  </a:ext>
                </a:extLst>
              </a:tr>
              <a:tr h="13647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Thành</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phần</a:t>
                      </a:r>
                      <a:endParaRPr kumimoji="0" lang="en-US" sz="2400" b="1" i="1" u="none" strike="noStrike" cap="none" normalizeH="0" baseline="0" dirty="0">
                        <a:ln>
                          <a:noFill/>
                        </a:ln>
                        <a:solidFill>
                          <a:srgbClr val="0000FF"/>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extLst>
                  <a:ext uri="{0D108BD9-81ED-4DB2-BD59-A6C34878D82A}">
                    <a16:rowId xmlns:a16="http://schemas.microsoft.com/office/drawing/2014/main" val="10002"/>
                  </a:ext>
                </a:extLst>
              </a:tr>
              <a:tr h="1491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Xu</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hướng</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cách</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mạng</a:t>
                      </a:r>
                      <a:endParaRPr kumimoji="0" lang="en-US" sz="2400" b="1" i="1" u="none" strike="noStrike" cap="none" normalizeH="0" baseline="0" dirty="0">
                        <a:ln>
                          <a:noFill/>
                        </a:ln>
                        <a:solidFill>
                          <a:srgbClr val="0000FF"/>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extLst>
                  <a:ext uri="{0D108BD9-81ED-4DB2-BD59-A6C34878D82A}">
                    <a16:rowId xmlns:a16="http://schemas.microsoft.com/office/drawing/2014/main" val="10003"/>
                  </a:ext>
                </a:extLst>
              </a:tr>
              <a:tr h="2425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Hoạt</a:t>
                      </a:r>
                      <a:r>
                        <a:rPr kumimoji="0" lang="en-US" sz="2400" b="1"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động</a:t>
                      </a:r>
                      <a:endParaRPr kumimoji="0" lang="en-US" sz="2400" b="1" i="1" u="none" strike="noStrike" cap="none" normalizeH="0" baseline="0" dirty="0">
                        <a:ln>
                          <a:noFill/>
                        </a:ln>
                        <a:solidFill>
                          <a:srgbClr val="0000FF"/>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6" marB="45716" horzOverflow="overflow"/>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CDD58D1E-4B2C-6043-9DAD-06067D567CE6}"/>
              </a:ext>
            </a:extLst>
          </p:cNvPr>
          <p:cNvSpPr/>
          <p:nvPr/>
        </p:nvSpPr>
        <p:spPr>
          <a:xfrm>
            <a:off x="1950720" y="4568861"/>
            <a:ext cx="5126736" cy="2246769"/>
          </a:xfrm>
          <a:prstGeom prst="rect">
            <a:avLst/>
          </a:prstGeom>
        </p:spPr>
        <p:txBody>
          <a:bodyPr wrap="squar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Mở</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lớp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huấn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trị,đào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bộ</a:t>
            </a:r>
            <a:endParaRPr lang="en-US" sz="2800"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chí,tuyên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truyền</a:t>
            </a:r>
            <a:r>
              <a:rPr lang="en-US" sz="2800" dirty="0">
                <a:solidFill>
                  <a:prstClr val="black"/>
                </a:solidFill>
                <a:latin typeface="Times New Roman" panose="02020603050405020304" pitchFamily="18" charset="0"/>
                <a:cs typeface="Times New Roman" panose="02020603050405020304" pitchFamily="18" charset="0"/>
              </a:rPr>
              <a:t> CN </a:t>
            </a:r>
            <a:r>
              <a:rPr lang="en-US" sz="2800" dirty="0" err="1">
                <a:solidFill>
                  <a:prstClr val="black"/>
                </a:solidFill>
                <a:latin typeface="Times New Roman" panose="02020603050405020304" pitchFamily="18" charset="0"/>
                <a:cs typeface="Times New Roman" panose="02020603050405020304" pitchFamily="18" charset="0"/>
              </a:rPr>
              <a:t>Mác-Lênin</a:t>
            </a:r>
            <a:endParaRPr lang="en-US" sz="2800"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pt”Vô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hóa</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834D3E13-3647-724C-B16D-82A5BD934E8C}"/>
              </a:ext>
            </a:extLst>
          </p:cNvPr>
          <p:cNvSpPr/>
          <p:nvPr/>
        </p:nvSpPr>
        <p:spPr>
          <a:xfrm>
            <a:off x="7360918" y="4742842"/>
            <a:ext cx="4831082" cy="1815882"/>
          </a:xfrm>
          <a:prstGeom prst="rect">
            <a:avLst/>
          </a:prstGeom>
        </p:spPr>
        <p:txBody>
          <a:bodyPr wrap="squar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lớp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huấn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Thanh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Thanh </a:t>
            </a:r>
            <a:r>
              <a:rPr lang="en-US" sz="2800" dirty="0" err="1">
                <a:solidFill>
                  <a:prstClr val="black"/>
                </a:solidFill>
                <a:latin typeface="Times New Roman" panose="02020603050405020304" pitchFamily="18" charset="0"/>
                <a:cs typeface="Times New Roman" panose="02020603050405020304" pitchFamily="18" charset="0"/>
              </a:rPr>
              <a:t>niên</a:t>
            </a:r>
            <a:endParaRPr lang="en-US" sz="2800" dirty="0">
              <a:solidFill>
                <a:prstClr val="black"/>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Truyền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a:t>
            </a:r>
            <a:r>
              <a:rPr lang="en-US" sz="2800" dirty="0">
                <a:solidFill>
                  <a:prstClr val="black"/>
                </a:solidFill>
                <a:latin typeface="Times New Roman" panose="02020603050405020304" pitchFamily="18" charset="0"/>
                <a:cs typeface="Times New Roman" panose="02020603050405020304" pitchFamily="18" charset="0"/>
              </a:rPr>
              <a:t> CN </a:t>
            </a:r>
            <a:r>
              <a:rPr lang="en-US" sz="2800" dirty="0" err="1">
                <a:solidFill>
                  <a:prstClr val="black"/>
                </a:solidFill>
                <a:latin typeface="Times New Roman" panose="02020603050405020304" pitchFamily="18" charset="0"/>
                <a:cs typeface="Times New Roman" panose="02020603050405020304" pitchFamily="18" charset="0"/>
              </a:rPr>
              <a:t>Mác-Lênin</a:t>
            </a:r>
            <a:endParaRPr lang="en-US" sz="2800" dirty="0">
              <a:solidFill>
                <a:prstClr val="black"/>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EB84ED44-3D5F-7642-96B2-EA8DFDCF853C}"/>
              </a:ext>
            </a:extLst>
          </p:cNvPr>
          <p:cNvSpPr/>
          <p:nvPr/>
        </p:nvSpPr>
        <p:spPr>
          <a:xfrm>
            <a:off x="7093453" y="3058572"/>
            <a:ext cx="5126736" cy="1384995"/>
          </a:xfrm>
          <a:prstGeom prst="rect">
            <a:avLst/>
          </a:prstGeom>
        </p:spPr>
        <p:txBody>
          <a:bodyPr wrap="squar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hóa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giữa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khuynh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hướng:Tư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Cuối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cùng</a:t>
            </a:r>
            <a:r>
              <a:rPr lang="en-US" sz="2800" dirty="0">
                <a:solidFill>
                  <a:prstClr val="black"/>
                </a:solidFill>
                <a:latin typeface="Times New Roman" panose="02020603050405020304" pitchFamily="18" charset="0"/>
                <a:cs typeface="Times New Roman" panose="02020603050405020304" pitchFamily="18" charset="0"/>
              </a:rPr>
              <a:t> xu </a:t>
            </a:r>
            <a:r>
              <a:rPr lang="en-US" sz="2800" dirty="0" err="1">
                <a:solidFill>
                  <a:prstClr val="black"/>
                </a:solidFill>
                <a:latin typeface="Times New Roman" panose="02020603050405020304" pitchFamily="18" charset="0"/>
                <a:cs typeface="Times New Roman" panose="02020603050405020304" pitchFamily="18" charset="0"/>
              </a:rPr>
              <a:t>hướng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thắng</a:t>
            </a:r>
            <a:endParaRPr lang="en-US" sz="2800" dirty="0">
              <a:solidFill>
                <a:prstClr val="black"/>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CE4A0BEE-70D5-4549-918F-A44F48712AD6}"/>
              </a:ext>
            </a:extLst>
          </p:cNvPr>
          <p:cNvSpPr/>
          <p:nvPr/>
        </p:nvSpPr>
        <p:spPr>
          <a:xfrm>
            <a:off x="1846662" y="3287011"/>
            <a:ext cx="3033203" cy="523220"/>
          </a:xfrm>
          <a:prstGeom prst="rect">
            <a:avLst/>
          </a:prstGeom>
        </p:spPr>
        <p:txBody>
          <a:bodyPr wrap="non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endParaRPr lang="en-VN" sz="2000" dirty="0"/>
          </a:p>
        </p:txBody>
      </p:sp>
      <p:sp>
        <p:nvSpPr>
          <p:cNvPr id="7" name="Rectangle 6">
            <a:extLst>
              <a:ext uri="{FF2B5EF4-FFF2-40B4-BE49-F238E27FC236}">
                <a16:creationId xmlns:a16="http://schemas.microsoft.com/office/drawing/2014/main" id="{78A4014C-E97B-4048-8753-C6E33FB2CE71}"/>
              </a:ext>
            </a:extLst>
          </p:cNvPr>
          <p:cNvSpPr/>
          <p:nvPr/>
        </p:nvSpPr>
        <p:spPr>
          <a:xfrm>
            <a:off x="1770479" y="1812085"/>
            <a:ext cx="4651248" cy="954107"/>
          </a:xfrm>
          <a:prstGeom prst="rect">
            <a:avLst/>
          </a:prstGeom>
        </p:spPr>
        <p:txBody>
          <a:bodyPr wrap="squar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nhân,trí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endParaRPr lang="en-US" sz="2800" dirty="0">
              <a:solidFill>
                <a:prstClr val="black"/>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3E59BB80-5DEB-6A4A-8649-1B849098DA31}"/>
              </a:ext>
            </a:extLst>
          </p:cNvPr>
          <p:cNvSpPr/>
          <p:nvPr/>
        </p:nvSpPr>
        <p:spPr>
          <a:xfrm>
            <a:off x="7093453" y="1738029"/>
            <a:ext cx="4058419" cy="954107"/>
          </a:xfrm>
          <a:prstGeom prst="rect">
            <a:avLst/>
          </a:prstGeom>
        </p:spPr>
        <p:txBody>
          <a:bodyPr wrap="square">
            <a:spAutoFit/>
          </a:bodyPr>
          <a:lstStyle/>
          <a:p>
            <a:pPr lvl="0" algn="just" fontAlgn="base">
              <a:spcBef>
                <a:spcPct val="0"/>
              </a:spcBef>
              <a:spcAft>
                <a:spcPct val="0"/>
              </a:spcAft>
              <a:defRPr/>
            </a:pPr>
            <a:r>
              <a:rPr lang="en-US" sz="2800" dirty="0">
                <a:solidFill>
                  <a:prstClr val="black"/>
                </a:solidFill>
                <a:latin typeface="Times New Roman" panose="02020603050405020304" pitchFamily="18" charset="0"/>
                <a:cs typeface="Times New Roman" panose="02020603050405020304" pitchFamily="18" charset="0"/>
              </a:rPr>
              <a:t>- Thanh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781A422-A62C-DC48-A052-96C99D360DD1}"/>
              </a:ext>
            </a:extLst>
          </p:cNvPr>
          <p:cNvSpPr/>
          <p:nvPr/>
        </p:nvSpPr>
        <p:spPr>
          <a:xfrm>
            <a:off x="8684349" y="832216"/>
            <a:ext cx="1391728" cy="523220"/>
          </a:xfrm>
          <a:prstGeom prst="rect">
            <a:avLst/>
          </a:prstGeom>
        </p:spPr>
        <p:txBody>
          <a:bodyPr wrap="non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- 7/1928</a:t>
            </a:r>
          </a:p>
        </p:txBody>
      </p:sp>
      <p:sp>
        <p:nvSpPr>
          <p:cNvPr id="10" name="Rectangle 9">
            <a:extLst>
              <a:ext uri="{FF2B5EF4-FFF2-40B4-BE49-F238E27FC236}">
                <a16:creationId xmlns:a16="http://schemas.microsoft.com/office/drawing/2014/main" id="{72A50271-4C24-8F45-9B84-83A9B53227BE}"/>
              </a:ext>
            </a:extLst>
          </p:cNvPr>
          <p:cNvSpPr/>
          <p:nvPr/>
        </p:nvSpPr>
        <p:spPr>
          <a:xfrm>
            <a:off x="3489364" y="824799"/>
            <a:ext cx="1391728" cy="523220"/>
          </a:xfrm>
          <a:prstGeom prst="rect">
            <a:avLst/>
          </a:prstGeom>
        </p:spPr>
        <p:txBody>
          <a:bodyPr wrap="none">
            <a:spAutoFit/>
          </a:bodyPr>
          <a:lstStyle/>
          <a:p>
            <a:pPr lvl="0" algn="just" fontAlgn="base">
              <a:spcBef>
                <a:spcPct val="0"/>
              </a:spcBef>
              <a:spcAft>
                <a:spcPct val="0"/>
              </a:spcAft>
            </a:pPr>
            <a:r>
              <a:rPr lang="en-US" sz="2800" dirty="0">
                <a:solidFill>
                  <a:prstClr val="black"/>
                </a:solidFill>
                <a:latin typeface="Times New Roman" panose="02020603050405020304" pitchFamily="18" charset="0"/>
                <a:cs typeface="Times New Roman" panose="02020603050405020304" pitchFamily="18" charset="0"/>
              </a:rPr>
              <a:t>- 6/1925</a:t>
            </a:r>
          </a:p>
        </p:txBody>
      </p:sp>
    </p:spTree>
    <p:extLst>
      <p:ext uri="{BB962C8B-B14F-4D97-AF65-F5344CB8AC3E}">
        <p14:creationId xmlns:p14="http://schemas.microsoft.com/office/powerpoint/2010/main" val="115469643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r="-2000"/>
          </a:stretch>
        </a:blipFill>
        <a:effectLst/>
      </p:bgPr>
    </p:bg>
    <p:spTree>
      <p:nvGrpSpPr>
        <p:cNvPr id="1" name="Shape 2411"/>
        <p:cNvGrpSpPr/>
        <p:nvPr/>
      </p:nvGrpSpPr>
      <p:grpSpPr>
        <a:xfrm>
          <a:off x="0" y="0"/>
          <a:ext cx="0" cy="0"/>
          <a:chOff x="0" y="0"/>
          <a:chExt cx="0" cy="0"/>
        </a:xfrm>
      </p:grpSpPr>
      <p:sp>
        <p:nvSpPr>
          <p:cNvPr id="28" name="Rectangle 27">
            <a:extLst>
              <a:ext uri="{FF2B5EF4-FFF2-40B4-BE49-F238E27FC236}">
                <a16:creationId xmlns:a16="http://schemas.microsoft.com/office/drawing/2014/main" id="{E94D1D06-2725-4C4D-9B47-6C0397B02C85}"/>
              </a:ext>
            </a:extLst>
          </p:cNvPr>
          <p:cNvSpPr/>
          <p:nvPr/>
        </p:nvSpPr>
        <p:spPr>
          <a:xfrm>
            <a:off x="0" y="1724673"/>
            <a:ext cx="11684026" cy="1077218"/>
          </a:xfrm>
          <a:prstGeom prst="rect">
            <a:avLst/>
          </a:prstGeom>
        </p:spPr>
        <p:txBody>
          <a:bodyPr wrap="square">
            <a:spAutoFit/>
          </a:bodyPr>
          <a:lstStyle/>
          <a:p>
            <a:pPr algn="ctr"/>
            <a:r>
              <a:rPr lang="en-US" altLang="en-US" sz="3200" b="1" dirty="0">
                <a:solidFill>
                  <a:srgbClr val="0070C0"/>
                </a:solidFill>
                <a:latin typeface="Times New Roman" panose="02020603050405020304" pitchFamily="18" charset="0"/>
              </a:rPr>
              <a:t>III. VIỆT NAM QUỐC DÂN ĐẢNG (1927) VÀ CUỘC KHỞI NGHĨA YÊN BÁI ( 1930</a:t>
            </a:r>
          </a:p>
        </p:txBody>
      </p:sp>
      <p:sp>
        <p:nvSpPr>
          <p:cNvPr id="29" name="Rectangle 28">
            <a:extLst>
              <a:ext uri="{FF2B5EF4-FFF2-40B4-BE49-F238E27FC236}">
                <a16:creationId xmlns:a16="http://schemas.microsoft.com/office/drawing/2014/main" id="{1E656983-D663-1143-BFD8-E420D7779D40}"/>
              </a:ext>
            </a:extLst>
          </p:cNvPr>
          <p:cNvSpPr/>
          <p:nvPr/>
        </p:nvSpPr>
        <p:spPr>
          <a:xfrm>
            <a:off x="379638" y="603266"/>
            <a:ext cx="10411327" cy="1077218"/>
          </a:xfrm>
          <a:prstGeom prst="rect">
            <a:avLst/>
          </a:prstGeom>
        </p:spPr>
        <p:txBody>
          <a:bodyPr wrap="square">
            <a:spAutoFit/>
          </a:bodyPr>
          <a:lstStyle/>
          <a:p>
            <a:pPr lvl="0" algn="ctr">
              <a:defRPr/>
            </a:pPr>
            <a:r>
              <a:rPr lang="en-US" altLang="en-US" sz="3200" b="1" kern="0" dirty="0" err="1">
                <a:solidFill>
                  <a:srgbClr val="C00000"/>
                </a:solidFill>
                <a:latin typeface="Times New Roman" pitchFamily="18" charset="0"/>
              </a:rPr>
              <a:t>Bài</a:t>
            </a:r>
            <a:r>
              <a:rPr lang="en-US" altLang="en-US" sz="3200" b="1" kern="0" dirty="0">
                <a:solidFill>
                  <a:srgbClr val="C00000"/>
                </a:solidFill>
                <a:latin typeface="Times New Roman" pitchFamily="18" charset="0"/>
              </a:rPr>
              <a:t> 17: CÁCH MẠNG VIỆT NAM TRƯỚC KHI </a:t>
            </a:r>
          </a:p>
          <a:p>
            <a:pPr lvl="0" algn="ctr">
              <a:defRPr/>
            </a:pPr>
            <a:r>
              <a:rPr lang="en-US" altLang="en-US" sz="3200" b="1" kern="0" dirty="0">
                <a:solidFill>
                  <a:srgbClr val="C00000"/>
                </a:solidFill>
                <a:latin typeface="Times New Roman" pitchFamily="18" charset="0"/>
              </a:rPr>
              <a:t>ĐẢNG CỘNG SẢN RA ĐỜI</a:t>
            </a:r>
          </a:p>
        </p:txBody>
      </p:sp>
      <p:sp>
        <p:nvSpPr>
          <p:cNvPr id="4" name="Rectangle 3">
            <a:extLst>
              <a:ext uri="{FF2B5EF4-FFF2-40B4-BE49-F238E27FC236}">
                <a16:creationId xmlns:a16="http://schemas.microsoft.com/office/drawing/2014/main" id="{963D0449-3F86-354C-AAFF-B8B00F901E5C}"/>
              </a:ext>
            </a:extLst>
          </p:cNvPr>
          <p:cNvSpPr/>
          <p:nvPr/>
        </p:nvSpPr>
        <p:spPr>
          <a:xfrm>
            <a:off x="188494" y="2846080"/>
            <a:ext cx="6837947" cy="584775"/>
          </a:xfrm>
          <a:prstGeom prst="rect">
            <a:avLst/>
          </a:prstGeom>
        </p:spPr>
        <p:txBody>
          <a:bodyPr wrap="square">
            <a:spAutoFit/>
          </a:bodyPr>
          <a:lstStyle/>
          <a:p>
            <a:r>
              <a:rPr lang="en-US" altLang="en-US" sz="3200" b="1" dirty="0">
                <a:solidFill>
                  <a:srgbClr val="0070C0"/>
                </a:solidFill>
                <a:latin typeface="Times New Roman" panose="02020603050405020304" pitchFamily="18" charset="0"/>
              </a:rPr>
              <a:t>a. </a:t>
            </a:r>
            <a:r>
              <a:rPr lang="en-US" altLang="en-US" sz="3200" b="1" dirty="0" err="1">
                <a:solidFill>
                  <a:srgbClr val="0070C0"/>
                </a:solidFill>
                <a:latin typeface="Times New Roman" panose="02020603050405020304" pitchFamily="18" charset="0"/>
              </a:rPr>
              <a:t>Việt</a:t>
            </a:r>
            <a:r>
              <a:rPr lang="en-US" altLang="en-US" sz="3200" b="1" dirty="0">
                <a:solidFill>
                  <a:srgbClr val="0070C0"/>
                </a:solidFill>
                <a:latin typeface="Times New Roman" panose="02020603050405020304" pitchFamily="18" charset="0"/>
              </a:rPr>
              <a:t> Nam </a:t>
            </a:r>
            <a:r>
              <a:rPr lang="en-US" altLang="en-US" sz="3200" b="1" dirty="0" err="1">
                <a:solidFill>
                  <a:srgbClr val="0070C0"/>
                </a:solidFill>
                <a:latin typeface="Times New Roman" panose="02020603050405020304" pitchFamily="18" charset="0"/>
              </a:rPr>
              <a:t>Quốc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Dân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Đảng</a:t>
            </a:r>
            <a:r>
              <a:rPr lang="en-US" altLang="en-US" sz="3200" b="1" dirty="0">
                <a:solidFill>
                  <a:srgbClr val="0070C0"/>
                </a:solidFill>
                <a:latin typeface="Times New Roman" panose="02020603050405020304" pitchFamily="18" charset="0"/>
              </a:rPr>
              <a:t> (1927).</a:t>
            </a:r>
          </a:p>
        </p:txBody>
      </p:sp>
    </p:spTree>
    <p:extLst>
      <p:ext uri="{BB962C8B-B14F-4D97-AF65-F5344CB8AC3E}">
        <p14:creationId xmlns:p14="http://schemas.microsoft.com/office/powerpoint/2010/main" val="279820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nt-Up Arrow 4">
            <a:extLst>
              <a:ext uri="{FF2B5EF4-FFF2-40B4-BE49-F238E27FC236}">
                <a16:creationId xmlns:a16="http://schemas.microsoft.com/office/drawing/2014/main" id="{5FE1BBED-DB75-7C4A-9275-2ADA5678991E}"/>
              </a:ext>
            </a:extLst>
          </p:cNvPr>
          <p:cNvSpPr/>
          <p:nvPr/>
        </p:nvSpPr>
        <p:spPr>
          <a:xfrm rot="5400000">
            <a:off x="204467" y="990432"/>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6" name="Freeform 5">
            <a:extLst>
              <a:ext uri="{FF2B5EF4-FFF2-40B4-BE49-F238E27FC236}">
                <a16:creationId xmlns:a16="http://schemas.microsoft.com/office/drawing/2014/main" id="{EE34A80A-4DA8-EE40-9BDC-40DBBE90EFC1}"/>
              </a:ext>
            </a:extLst>
          </p:cNvPr>
          <p:cNvSpPr/>
          <p:nvPr/>
        </p:nvSpPr>
        <p:spPr>
          <a:xfrm>
            <a:off x="-21405" y="45374"/>
            <a:ext cx="1790874"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dirty="0"/>
          </a:p>
        </p:txBody>
      </p:sp>
      <p:sp>
        <p:nvSpPr>
          <p:cNvPr id="7" name="Freeform 6">
            <a:extLst>
              <a:ext uri="{FF2B5EF4-FFF2-40B4-BE49-F238E27FC236}">
                <a16:creationId xmlns:a16="http://schemas.microsoft.com/office/drawing/2014/main" id="{AD411EA5-A3D6-B349-86E4-B456E10360C2}"/>
              </a:ext>
            </a:extLst>
          </p:cNvPr>
          <p:cNvSpPr/>
          <p:nvPr/>
        </p:nvSpPr>
        <p:spPr>
          <a:xfrm>
            <a:off x="1413772" y="141183"/>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8" name="Bent-Up Arrow 7">
            <a:extLst>
              <a:ext uri="{FF2B5EF4-FFF2-40B4-BE49-F238E27FC236}">
                <a16:creationId xmlns:a16="http://schemas.microsoft.com/office/drawing/2014/main" id="{7F717AB5-7023-8A48-8A32-0BC5E67EDEF0}"/>
              </a:ext>
            </a:extLst>
          </p:cNvPr>
          <p:cNvSpPr/>
          <p:nvPr/>
        </p:nvSpPr>
        <p:spPr>
          <a:xfrm rot="5400000">
            <a:off x="1394381" y="2118904"/>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2173300"/>
              <a:satOff val="-9790"/>
              <a:lumOff val="428"/>
              <a:alphaOff val="0"/>
            </a:schemeClr>
          </a:fillRef>
          <a:effectRef idx="2">
            <a:schemeClr val="accent2">
              <a:tint val="50000"/>
              <a:hueOff val="2173300"/>
              <a:satOff val="-9790"/>
              <a:lumOff val="428"/>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4C0808B8-D438-E349-BEB4-0D180F834EF3}"/>
              </a:ext>
            </a:extLst>
          </p:cNvPr>
          <p:cNvSpPr/>
          <p:nvPr/>
        </p:nvSpPr>
        <p:spPr>
          <a:xfrm>
            <a:off x="934947" y="1253599"/>
            <a:ext cx="1790873"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731758"/>
              <a:satOff val="-6762"/>
              <a:lumOff val="-3412"/>
              <a:alphaOff val="0"/>
            </a:schemeClr>
          </a:fillRef>
          <a:effectRef idx="2">
            <a:schemeClr val="accent2">
              <a:hueOff val="1731758"/>
              <a:satOff val="-6762"/>
              <a:lumOff val="-3412"/>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dirty="0"/>
          </a:p>
        </p:txBody>
      </p:sp>
      <p:sp>
        <p:nvSpPr>
          <p:cNvPr id="10" name="Rectangle 9">
            <a:extLst>
              <a:ext uri="{FF2B5EF4-FFF2-40B4-BE49-F238E27FC236}">
                <a16:creationId xmlns:a16="http://schemas.microsoft.com/office/drawing/2014/main" id="{DE6C8DA6-79A9-1742-92BF-0BA2A561D811}"/>
              </a:ext>
            </a:extLst>
          </p:cNvPr>
          <p:cNvSpPr/>
          <p:nvPr/>
        </p:nvSpPr>
        <p:spPr>
          <a:xfrm>
            <a:off x="2603686" y="1269655"/>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Bent-Up Arrow 10">
            <a:extLst>
              <a:ext uri="{FF2B5EF4-FFF2-40B4-BE49-F238E27FC236}">
                <a16:creationId xmlns:a16="http://schemas.microsoft.com/office/drawing/2014/main" id="{1B17C945-1D0E-9A4E-8393-92AB4BE94621}"/>
              </a:ext>
            </a:extLst>
          </p:cNvPr>
          <p:cNvSpPr/>
          <p:nvPr/>
        </p:nvSpPr>
        <p:spPr>
          <a:xfrm rot="5400000">
            <a:off x="2584295" y="3247376"/>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4346599"/>
              <a:satOff val="-19581"/>
              <a:lumOff val="857"/>
              <a:alphaOff val="0"/>
            </a:schemeClr>
          </a:fillRef>
          <a:effectRef idx="2">
            <a:schemeClr val="accent2">
              <a:tint val="50000"/>
              <a:hueOff val="4346599"/>
              <a:satOff val="-19581"/>
              <a:lumOff val="857"/>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B43E3AB6-47CE-AA43-A75C-AA331CECB9F4}"/>
              </a:ext>
            </a:extLst>
          </p:cNvPr>
          <p:cNvSpPr/>
          <p:nvPr/>
        </p:nvSpPr>
        <p:spPr>
          <a:xfrm>
            <a:off x="2358423" y="2302317"/>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3463516"/>
              <a:satOff val="-13523"/>
              <a:lumOff val="-6823"/>
              <a:alphaOff val="0"/>
            </a:schemeClr>
          </a:fillRef>
          <a:effectRef idx="2">
            <a:schemeClr val="accent2">
              <a:hueOff val="3463516"/>
              <a:satOff val="-13523"/>
              <a:lumOff val="-6823"/>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3" name="Freeform 12">
            <a:extLst>
              <a:ext uri="{FF2B5EF4-FFF2-40B4-BE49-F238E27FC236}">
                <a16:creationId xmlns:a16="http://schemas.microsoft.com/office/drawing/2014/main" id="{52836E50-B88A-EB4B-BA1A-441002F10FD6}"/>
              </a:ext>
            </a:extLst>
          </p:cNvPr>
          <p:cNvSpPr/>
          <p:nvPr/>
        </p:nvSpPr>
        <p:spPr>
          <a:xfrm>
            <a:off x="3793600" y="2398126"/>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4" name="Bent-Up Arrow 13">
            <a:extLst>
              <a:ext uri="{FF2B5EF4-FFF2-40B4-BE49-F238E27FC236}">
                <a16:creationId xmlns:a16="http://schemas.microsoft.com/office/drawing/2014/main" id="{ED1ADF04-9524-A04B-B581-972FCE1D8A88}"/>
              </a:ext>
            </a:extLst>
          </p:cNvPr>
          <p:cNvSpPr/>
          <p:nvPr/>
        </p:nvSpPr>
        <p:spPr>
          <a:xfrm rot="5400000">
            <a:off x="3774209" y="4375847"/>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6519899"/>
              <a:satOff val="-29372"/>
              <a:lumOff val="1285"/>
              <a:alphaOff val="0"/>
            </a:schemeClr>
          </a:fillRef>
          <a:effectRef idx="2">
            <a:schemeClr val="accent2">
              <a:tint val="50000"/>
              <a:hueOff val="6519899"/>
              <a:satOff val="-29372"/>
              <a:lumOff val="1285"/>
              <a:alphaOff val="0"/>
            </a:schemeClr>
          </a:effectRef>
          <a:fontRef idx="minor">
            <a:schemeClr val="lt1">
              <a:hueOff val="0"/>
              <a:satOff val="0"/>
              <a:lumOff val="0"/>
              <a:alphaOff val="0"/>
            </a:schemeClr>
          </a:fontRef>
        </p:style>
      </p:sp>
      <p:sp>
        <p:nvSpPr>
          <p:cNvPr id="15" name="Freeform 14">
            <a:extLst>
              <a:ext uri="{FF2B5EF4-FFF2-40B4-BE49-F238E27FC236}">
                <a16:creationId xmlns:a16="http://schemas.microsoft.com/office/drawing/2014/main" id="{2C65F13C-E3D0-A74F-8A85-5BE89F4302E3}"/>
              </a:ext>
            </a:extLst>
          </p:cNvPr>
          <p:cNvSpPr/>
          <p:nvPr/>
        </p:nvSpPr>
        <p:spPr>
          <a:xfrm>
            <a:off x="3548337" y="3430789"/>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5195274"/>
              <a:satOff val="-20285"/>
              <a:lumOff val="-10235"/>
              <a:alphaOff val="0"/>
            </a:schemeClr>
          </a:fillRef>
          <a:effectRef idx="2">
            <a:schemeClr val="accent2">
              <a:hueOff val="5195274"/>
              <a:satOff val="-20285"/>
              <a:lumOff val="-10235"/>
              <a:alphaOff val="0"/>
            </a:schemeClr>
          </a:effectRef>
          <a:fontRef idx="minor">
            <a:schemeClr val="lt1"/>
          </a:fontRef>
        </p:style>
        <p:txBody>
          <a:bodyPr spcFirstLastPara="0" vert="horz" wrap="square" lIns="182398" tIns="182398" rIns="182398" bIns="182398" numCol="1" spcCol="1270" anchor="ctr" anchorCtr="0">
            <a:noAutofit/>
          </a:bodyPr>
          <a:lstStyle/>
          <a:p>
            <a:pPr marL="0" lvl="0" indent="0" algn="ctr" defTabSz="1555750">
              <a:lnSpc>
                <a:spcPct val="90000"/>
              </a:lnSpc>
              <a:spcBef>
                <a:spcPct val="0"/>
              </a:spcBef>
              <a:spcAft>
                <a:spcPct val="35000"/>
              </a:spcAft>
              <a:buNone/>
            </a:pPr>
            <a:endParaRPr lang="en-US" sz="2800" kern="1200"/>
          </a:p>
        </p:txBody>
      </p:sp>
      <p:sp>
        <p:nvSpPr>
          <p:cNvPr id="16" name="Freeform 15">
            <a:extLst>
              <a:ext uri="{FF2B5EF4-FFF2-40B4-BE49-F238E27FC236}">
                <a16:creationId xmlns:a16="http://schemas.microsoft.com/office/drawing/2014/main" id="{E454333E-D501-904D-A52B-EB179A177E10}"/>
              </a:ext>
            </a:extLst>
          </p:cNvPr>
          <p:cNvSpPr/>
          <p:nvPr/>
        </p:nvSpPr>
        <p:spPr>
          <a:xfrm>
            <a:off x="4983514" y="3526598"/>
            <a:ext cx="1043810" cy="811943"/>
          </a:xfrm>
          <a:custGeom>
            <a:avLst/>
            <a:gdLst>
              <a:gd name="connsiteX0" fmla="*/ 0 w 1043810"/>
              <a:gd name="connsiteY0" fmla="*/ 0 h 811943"/>
              <a:gd name="connsiteX1" fmla="*/ 1043810 w 1043810"/>
              <a:gd name="connsiteY1" fmla="*/ 0 h 811943"/>
              <a:gd name="connsiteX2" fmla="*/ 1043810 w 1043810"/>
              <a:gd name="connsiteY2" fmla="*/ 811943 h 811943"/>
              <a:gd name="connsiteX3" fmla="*/ 0 w 1043810"/>
              <a:gd name="connsiteY3" fmla="*/ 811943 h 811943"/>
              <a:gd name="connsiteX4" fmla="*/ 0 w 1043810"/>
              <a:gd name="connsiteY4" fmla="*/ 0 h 8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10" h="811943">
                <a:moveTo>
                  <a:pt x="0" y="0"/>
                </a:moveTo>
                <a:lnTo>
                  <a:pt x="1043810" y="0"/>
                </a:lnTo>
                <a:lnTo>
                  <a:pt x="1043810" y="811943"/>
                </a:lnTo>
                <a:lnTo>
                  <a:pt x="0" y="811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ctr" anchorCtr="0">
            <a:noAutofit/>
          </a:bodyPr>
          <a:lstStyle/>
          <a:p>
            <a:pPr marL="228600" lvl="1" indent="-228600" algn="ctr" defTabSz="889000">
              <a:lnSpc>
                <a:spcPct val="90000"/>
              </a:lnSpc>
              <a:spcBef>
                <a:spcPct val="0"/>
              </a:spcBef>
              <a:spcAft>
                <a:spcPct val="15000"/>
              </a:spcAft>
              <a:buChar char="•"/>
            </a:pPr>
            <a:endParaRPr lang="en-US" sz="2800" kern="1200"/>
          </a:p>
        </p:txBody>
      </p:sp>
      <p:sp>
        <p:nvSpPr>
          <p:cNvPr id="17" name="Bent-Up Arrow 16">
            <a:extLst>
              <a:ext uri="{FF2B5EF4-FFF2-40B4-BE49-F238E27FC236}">
                <a16:creationId xmlns:a16="http://schemas.microsoft.com/office/drawing/2014/main" id="{A638B77C-2B74-4F44-8CD9-DFE1359EF746}"/>
              </a:ext>
            </a:extLst>
          </p:cNvPr>
          <p:cNvSpPr/>
          <p:nvPr/>
        </p:nvSpPr>
        <p:spPr>
          <a:xfrm rot="5400000">
            <a:off x="4964123" y="5504319"/>
            <a:ext cx="852540" cy="970587"/>
          </a:xfrm>
          <a:prstGeom prst="bentUpArrow">
            <a:avLst>
              <a:gd name="adj1" fmla="val 32840"/>
              <a:gd name="adj2" fmla="val 25000"/>
              <a:gd name="adj3" fmla="val 35780"/>
            </a:avLst>
          </a:prstGeom>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hemeClr val="accent2">
              <a:tint val="50000"/>
              <a:hueOff val="8693199"/>
              <a:satOff val="-39162"/>
              <a:lumOff val="1714"/>
              <a:alphaOff val="0"/>
            </a:schemeClr>
          </a:fillRef>
          <a:effectRef idx="2">
            <a:schemeClr val="accent2">
              <a:tint val="50000"/>
              <a:hueOff val="8693199"/>
              <a:satOff val="-39162"/>
              <a:lumOff val="1714"/>
              <a:alphaOff val="0"/>
            </a:schemeClr>
          </a:effectRef>
          <a:fontRef idx="minor">
            <a:schemeClr val="lt1">
              <a:hueOff val="0"/>
              <a:satOff val="0"/>
              <a:lumOff val="0"/>
              <a:alphaOff val="0"/>
            </a:schemeClr>
          </a:fontRef>
        </p:style>
      </p:sp>
      <p:sp>
        <p:nvSpPr>
          <p:cNvPr id="18" name="Freeform 17">
            <a:extLst>
              <a:ext uri="{FF2B5EF4-FFF2-40B4-BE49-F238E27FC236}">
                <a16:creationId xmlns:a16="http://schemas.microsoft.com/office/drawing/2014/main" id="{3D8BD592-660C-8E46-8E9F-8AC2285CD305}"/>
              </a:ext>
            </a:extLst>
          </p:cNvPr>
          <p:cNvSpPr/>
          <p:nvPr/>
        </p:nvSpPr>
        <p:spPr>
          <a:xfrm>
            <a:off x="4738251" y="4559260"/>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927031"/>
              <a:satOff val="-27046"/>
              <a:lumOff val="-13646"/>
              <a:alphaOff val="0"/>
            </a:schemeClr>
          </a:fillRef>
          <a:effectRef idx="2">
            <a:schemeClr val="accent2">
              <a:hueOff val="6927031"/>
              <a:satOff val="-27046"/>
              <a:lumOff val="-13646"/>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19" name="Rectangle 18">
            <a:extLst>
              <a:ext uri="{FF2B5EF4-FFF2-40B4-BE49-F238E27FC236}">
                <a16:creationId xmlns:a16="http://schemas.microsoft.com/office/drawing/2014/main" id="{877A04AC-6F58-E74D-9E05-78D5205B2EED}"/>
              </a:ext>
            </a:extLst>
          </p:cNvPr>
          <p:cNvSpPr/>
          <p:nvPr/>
        </p:nvSpPr>
        <p:spPr>
          <a:xfrm>
            <a:off x="6173428" y="4655070"/>
            <a:ext cx="1043810" cy="81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a:extLst>
              <a:ext uri="{FF2B5EF4-FFF2-40B4-BE49-F238E27FC236}">
                <a16:creationId xmlns:a16="http://schemas.microsoft.com/office/drawing/2014/main" id="{BFD6B41F-F797-1E44-BF51-4EB14891857D}"/>
              </a:ext>
            </a:extLst>
          </p:cNvPr>
          <p:cNvSpPr/>
          <p:nvPr/>
        </p:nvSpPr>
        <p:spPr>
          <a:xfrm>
            <a:off x="5928165" y="5687732"/>
            <a:ext cx="1435176" cy="1004577"/>
          </a:xfrm>
          <a:custGeom>
            <a:avLst/>
            <a:gdLst>
              <a:gd name="connsiteX0" fmla="*/ 0 w 1435176"/>
              <a:gd name="connsiteY0" fmla="*/ 167463 h 1004577"/>
              <a:gd name="connsiteX1" fmla="*/ 167463 w 1435176"/>
              <a:gd name="connsiteY1" fmla="*/ 0 h 1004577"/>
              <a:gd name="connsiteX2" fmla="*/ 1267713 w 1435176"/>
              <a:gd name="connsiteY2" fmla="*/ 0 h 1004577"/>
              <a:gd name="connsiteX3" fmla="*/ 1435176 w 1435176"/>
              <a:gd name="connsiteY3" fmla="*/ 167463 h 1004577"/>
              <a:gd name="connsiteX4" fmla="*/ 1435176 w 1435176"/>
              <a:gd name="connsiteY4" fmla="*/ 837114 h 1004577"/>
              <a:gd name="connsiteX5" fmla="*/ 1267713 w 1435176"/>
              <a:gd name="connsiteY5" fmla="*/ 1004577 h 1004577"/>
              <a:gd name="connsiteX6" fmla="*/ 167463 w 1435176"/>
              <a:gd name="connsiteY6" fmla="*/ 1004577 h 1004577"/>
              <a:gd name="connsiteX7" fmla="*/ 0 w 1435176"/>
              <a:gd name="connsiteY7" fmla="*/ 837114 h 1004577"/>
              <a:gd name="connsiteX8" fmla="*/ 0 w 1435176"/>
              <a:gd name="connsiteY8" fmla="*/ 167463 h 100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76" h="1004577">
                <a:moveTo>
                  <a:pt x="0" y="167463"/>
                </a:moveTo>
                <a:cubicBezTo>
                  <a:pt x="0" y="74976"/>
                  <a:pt x="74976" y="0"/>
                  <a:pt x="167463" y="0"/>
                </a:cubicBezTo>
                <a:lnTo>
                  <a:pt x="1267713" y="0"/>
                </a:lnTo>
                <a:cubicBezTo>
                  <a:pt x="1360200" y="0"/>
                  <a:pt x="1435176" y="74976"/>
                  <a:pt x="1435176" y="167463"/>
                </a:cubicBezTo>
                <a:lnTo>
                  <a:pt x="1435176" y="837114"/>
                </a:lnTo>
                <a:cubicBezTo>
                  <a:pt x="1435176" y="929601"/>
                  <a:pt x="1360200" y="1004577"/>
                  <a:pt x="1267713" y="1004577"/>
                </a:cubicBezTo>
                <a:lnTo>
                  <a:pt x="167463" y="1004577"/>
                </a:lnTo>
                <a:cubicBezTo>
                  <a:pt x="74976" y="1004577"/>
                  <a:pt x="0" y="929601"/>
                  <a:pt x="0" y="837114"/>
                </a:cubicBezTo>
                <a:lnTo>
                  <a:pt x="0" y="16746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58789"/>
              <a:satOff val="-33808"/>
              <a:lumOff val="-17058"/>
              <a:alphaOff val="0"/>
            </a:schemeClr>
          </a:fillRef>
          <a:effectRef idx="2">
            <a:schemeClr val="accent2">
              <a:hueOff val="8658789"/>
              <a:satOff val="-33808"/>
              <a:lumOff val="-17058"/>
              <a:alphaOff val="0"/>
            </a:schemeClr>
          </a:effectRef>
          <a:fontRef idx="minor">
            <a:schemeClr val="lt1"/>
          </a:fontRef>
        </p:style>
        <p:txBody>
          <a:bodyPr spcFirstLastPara="0" vert="horz" wrap="square" lIns="212878" tIns="212878" rIns="212878" bIns="212878" numCol="1" spcCol="1270" anchor="ctr" anchorCtr="0">
            <a:noAutofit/>
          </a:bodyPr>
          <a:lstStyle/>
          <a:p>
            <a:pPr marL="0" lvl="0" indent="0" algn="ctr" defTabSz="1911350">
              <a:lnSpc>
                <a:spcPct val="90000"/>
              </a:lnSpc>
              <a:spcBef>
                <a:spcPct val="0"/>
              </a:spcBef>
              <a:spcAft>
                <a:spcPct val="35000"/>
              </a:spcAft>
              <a:buNone/>
            </a:pPr>
            <a:endParaRPr lang="en-US" sz="2800" kern="1200"/>
          </a:p>
        </p:txBody>
      </p:sp>
      <p:sp>
        <p:nvSpPr>
          <p:cNvPr id="21" name="Rectangle 20">
            <a:extLst>
              <a:ext uri="{FF2B5EF4-FFF2-40B4-BE49-F238E27FC236}">
                <a16:creationId xmlns:a16="http://schemas.microsoft.com/office/drawing/2014/main" id="{7E53235B-3F13-F74B-843D-A0C875A953FE}"/>
              </a:ext>
            </a:extLst>
          </p:cNvPr>
          <p:cNvSpPr/>
          <p:nvPr/>
        </p:nvSpPr>
        <p:spPr>
          <a:xfrm>
            <a:off x="-21405" y="225762"/>
            <a:ext cx="1851789"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endParaRPr lang="en-VN" sz="2800" dirty="0"/>
          </a:p>
        </p:txBody>
      </p:sp>
      <p:sp>
        <p:nvSpPr>
          <p:cNvPr id="23" name="Rectangle 22">
            <a:extLst>
              <a:ext uri="{FF2B5EF4-FFF2-40B4-BE49-F238E27FC236}">
                <a16:creationId xmlns:a16="http://schemas.microsoft.com/office/drawing/2014/main" id="{3B8E2BCF-2B7A-DC40-B2A7-BF6AE1CAB723}"/>
              </a:ext>
            </a:extLst>
          </p:cNvPr>
          <p:cNvSpPr/>
          <p:nvPr/>
        </p:nvSpPr>
        <p:spPr>
          <a:xfrm>
            <a:off x="939811" y="1253599"/>
            <a:ext cx="179087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sáng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lập</a:t>
            </a:r>
            <a:endParaRPr lang="en-VN" sz="2800" dirty="0"/>
          </a:p>
        </p:txBody>
      </p:sp>
      <p:sp>
        <p:nvSpPr>
          <p:cNvPr id="24" name="Rectangle 23">
            <a:extLst>
              <a:ext uri="{FF2B5EF4-FFF2-40B4-BE49-F238E27FC236}">
                <a16:creationId xmlns:a16="http://schemas.microsoft.com/office/drawing/2014/main" id="{43F0136B-FEC1-E24E-9274-754A3C43A6AF}"/>
              </a:ext>
            </a:extLst>
          </p:cNvPr>
          <p:cNvSpPr/>
          <p:nvPr/>
        </p:nvSpPr>
        <p:spPr>
          <a:xfrm>
            <a:off x="2497655" y="2329963"/>
            <a:ext cx="1189913" cy="954107"/>
          </a:xfrm>
          <a:prstGeom prst="rect">
            <a:avLst/>
          </a:prstGeom>
        </p:spPr>
        <p:txBody>
          <a:bodyPr wrap="square">
            <a:spAutoFit/>
          </a:bodyPr>
          <a:lstStyle/>
          <a:p>
            <a:pPr lvl="0" algn="ctr">
              <a:spcBef>
                <a:spcPct val="20000"/>
              </a:spcBef>
              <a:defRPr/>
            </a:pPr>
            <a:r>
              <a:rPr lang="en-US" sz="2800" b="1" dirty="0">
                <a:solidFill>
                  <a:prstClr val="black"/>
                </a:solidFill>
                <a:latin typeface="Times New Roman" panose="02020603050405020304" pitchFamily="18" charset="0"/>
                <a:cs typeface="Times New Roman" panose="02020603050405020304" pitchFamily="18" charset="0"/>
              </a:rPr>
              <a:t>Xu </a:t>
            </a:r>
            <a:r>
              <a:rPr lang="en-US" sz="2800" b="1" dirty="0" err="1">
                <a:solidFill>
                  <a:prstClr val="black"/>
                </a:solidFill>
                <a:latin typeface="Times New Roman" panose="02020603050405020304" pitchFamily="18" charset="0"/>
                <a:cs typeface="Times New Roman" panose="02020603050405020304" pitchFamily="18" charset="0"/>
              </a:rPr>
              <a:t>hướng</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94494BD5-0692-D541-8712-B0F711ABA6F0}"/>
              </a:ext>
            </a:extLst>
          </p:cNvPr>
          <p:cNvSpPr/>
          <p:nvPr/>
        </p:nvSpPr>
        <p:spPr>
          <a:xfrm>
            <a:off x="3687568" y="3467993"/>
            <a:ext cx="1075544"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endParaRPr lang="en-VN" sz="2800" dirty="0"/>
          </a:p>
        </p:txBody>
      </p:sp>
      <p:sp>
        <p:nvSpPr>
          <p:cNvPr id="26" name="Rectangle 25">
            <a:extLst>
              <a:ext uri="{FF2B5EF4-FFF2-40B4-BE49-F238E27FC236}">
                <a16:creationId xmlns:a16="http://schemas.microsoft.com/office/drawing/2014/main" id="{39B99A44-2BEA-E842-A635-9C9FA58971FA}"/>
              </a:ext>
            </a:extLst>
          </p:cNvPr>
          <p:cNvSpPr/>
          <p:nvPr/>
        </p:nvSpPr>
        <p:spPr>
          <a:xfrm>
            <a:off x="4837410" y="4587520"/>
            <a:ext cx="1336017" cy="954107"/>
          </a:xfrm>
          <a:prstGeom prst="rect">
            <a:avLst/>
          </a:prstGeom>
        </p:spPr>
        <p:txBody>
          <a:bodyPr wrap="squar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endParaRPr lang="en-VN" sz="2800" dirty="0"/>
          </a:p>
        </p:txBody>
      </p:sp>
      <p:sp>
        <p:nvSpPr>
          <p:cNvPr id="27" name="Rectangle 26">
            <a:extLst>
              <a:ext uri="{FF2B5EF4-FFF2-40B4-BE49-F238E27FC236}">
                <a16:creationId xmlns:a16="http://schemas.microsoft.com/office/drawing/2014/main" id="{47F367D3-CD82-1643-93F3-D3AD4FDEEFFE}"/>
              </a:ext>
            </a:extLst>
          </p:cNvPr>
          <p:cNvSpPr/>
          <p:nvPr/>
        </p:nvSpPr>
        <p:spPr>
          <a:xfrm>
            <a:off x="5998668" y="5928410"/>
            <a:ext cx="1393330" cy="523220"/>
          </a:xfrm>
          <a:prstGeom prst="rect">
            <a:avLst/>
          </a:prstGeom>
        </p:spPr>
        <p:txBody>
          <a:bodyPr wrap="none">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Địa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bàn</a:t>
            </a:r>
            <a:endParaRPr lang="en-VN" sz="2800" dirty="0"/>
          </a:p>
        </p:txBody>
      </p:sp>
      <p:sp>
        <p:nvSpPr>
          <p:cNvPr id="29" name="Rectangle 28">
            <a:extLst>
              <a:ext uri="{FF2B5EF4-FFF2-40B4-BE49-F238E27FC236}">
                <a16:creationId xmlns:a16="http://schemas.microsoft.com/office/drawing/2014/main" id="{E9E9A501-8161-AB4D-8F5C-FC0AD34839B9}"/>
              </a:ext>
            </a:extLst>
          </p:cNvPr>
          <p:cNvSpPr/>
          <p:nvPr/>
        </p:nvSpPr>
        <p:spPr>
          <a:xfrm>
            <a:off x="2497655" y="-68622"/>
            <a:ext cx="9601380" cy="1384995"/>
          </a:xfrm>
          <a:prstGeom prst="rect">
            <a:avLst/>
          </a:prstGeom>
          <a:ln w="3175">
            <a:solidFill>
              <a:schemeClr val="bg1"/>
            </a:solidFill>
          </a:ln>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Do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25 - 12 - 1927,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Nam </a:t>
            </a:r>
            <a:r>
              <a:rPr lang="en-US" sz="2800" dirty="0" err="1">
                <a:solidFill>
                  <a:srgbClr val="0070C0"/>
                </a:solidFill>
                <a:latin typeface="Times New Roman" panose="02020603050405020304" pitchFamily="18" charset="0"/>
                <a:cs typeface="Times New Roman" panose="02020603050405020304" pitchFamily="18" charset="0"/>
              </a:rPr>
              <a:t>Quốc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đảng</a:t>
            </a:r>
            <a:r>
              <a:rPr lang="en-US" sz="2800" dirty="0">
                <a:solidFill>
                  <a:srgbClr val="0070C0"/>
                </a:solidFill>
                <a:latin typeface="Times New Roman" panose="02020603050405020304" pitchFamily="18" charset="0"/>
                <a:cs typeface="Times New Roman" panose="02020603050405020304" pitchFamily="18" charset="0"/>
              </a:rPr>
              <a:t>. </a:t>
            </a:r>
            <a:endParaRPr lang="en-VN" sz="2800" dirty="0">
              <a:solidFill>
                <a:srgbClr val="0070C0"/>
              </a:solidFill>
            </a:endParaRPr>
          </a:p>
        </p:txBody>
      </p:sp>
      <p:pic>
        <p:nvPicPr>
          <p:cNvPr id="20482" name="Picture 2">
            <a:extLst>
              <a:ext uri="{FF2B5EF4-FFF2-40B4-BE49-F238E27FC236}">
                <a16:creationId xmlns:a16="http://schemas.microsoft.com/office/drawing/2014/main" id="{F9EE2A7A-6809-1F45-AFB2-A4ECAF42B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00" t="16009" r="4773" b="20487"/>
          <a:stretch/>
        </p:blipFill>
        <p:spPr bwMode="auto">
          <a:xfrm>
            <a:off x="-160421" y="4158940"/>
            <a:ext cx="3846949" cy="269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3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0" dur="1000" fill="hold"/>
                                        <p:tgtEl>
                                          <p:spTgt spid="2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ter Activities Binder by Slidesgo">
  <a:themeElements>
    <a:clrScheme name="Simple Light">
      <a:dk1>
        <a:srgbClr val="ED5B4C"/>
      </a:dk1>
      <a:lt1>
        <a:srgbClr val="DD6C3E"/>
      </a:lt1>
      <a:dk2>
        <a:srgbClr val="935638"/>
      </a:dk2>
      <a:lt2>
        <a:srgbClr val="EE8148"/>
      </a:lt2>
      <a:accent1>
        <a:srgbClr val="E2BFA3"/>
      </a:accent1>
      <a:accent2>
        <a:srgbClr val="F5DABD"/>
      </a:accent2>
      <a:accent3>
        <a:srgbClr val="8DCEC9"/>
      </a:accent3>
      <a:accent4>
        <a:srgbClr val="B2ECEB"/>
      </a:accent4>
      <a:accent5>
        <a:srgbClr val="4A8196"/>
      </a:accent5>
      <a:accent6>
        <a:srgbClr val="FFFFFF"/>
      </a:accent6>
      <a:hlink>
        <a:srgbClr val="4A81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VN"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VN"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1764</Words>
  <Application>Microsoft Office PowerPoint</Application>
  <PresentationFormat>Widescreen</PresentationFormat>
  <Paragraphs>262</Paragraphs>
  <Slides>34</Slides>
  <Notes>9</Notes>
  <HiddenSlides>0</HiddenSlides>
  <MMClips>3</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34</vt:i4>
      </vt:variant>
    </vt:vector>
  </HeadingPairs>
  <TitlesOfParts>
    <vt:vector size="50" baseType="lpstr">
      <vt:lpstr>.VnBahamasBH</vt:lpstr>
      <vt:lpstr>.VnBlackH</vt:lpstr>
      <vt:lpstr>.VnTime</vt:lpstr>
      <vt:lpstr>Arial</vt:lpstr>
      <vt:lpstr>Calibri</vt:lpstr>
      <vt:lpstr>Coiny</vt:lpstr>
      <vt:lpstr>Fira Sans Extra Condensed</vt:lpstr>
      <vt:lpstr>Manrope Medium</vt:lpstr>
      <vt:lpstr>Roboto</vt:lpstr>
      <vt:lpstr>Times New Roman</vt:lpstr>
      <vt:lpstr>Wingdings</vt:lpstr>
      <vt:lpstr>Wingdings 3</vt:lpstr>
      <vt:lpstr>1_Office Theme</vt:lpstr>
      <vt:lpstr>Winter Activities Binder by Slidesgo</vt:lpstr>
      <vt:lpstr>Chủ đề của Office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Thị Thanh Loan</dc:creator>
  <cp:lastModifiedBy>ismail - [2010]</cp:lastModifiedBy>
  <cp:revision>8</cp:revision>
  <dcterms:created xsi:type="dcterms:W3CDTF">2021-12-06T13:40:36Z</dcterms:created>
  <dcterms:modified xsi:type="dcterms:W3CDTF">2022-01-04T11:58:10Z</dcterms:modified>
</cp:coreProperties>
</file>