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701" r:id="rId2"/>
    <p:sldMasterId id="2147483717" r:id="rId3"/>
    <p:sldMasterId id="2147483751" r:id="rId4"/>
    <p:sldMasterId id="2147483758" r:id="rId5"/>
  </p:sldMasterIdLst>
  <p:notesMasterIdLst>
    <p:notesMasterId r:id="rId25"/>
  </p:notesMasterIdLst>
  <p:sldIdLst>
    <p:sldId id="11088554" r:id="rId6"/>
    <p:sldId id="757" r:id="rId7"/>
    <p:sldId id="11088524" r:id="rId8"/>
    <p:sldId id="11088552" r:id="rId9"/>
    <p:sldId id="2007577227" r:id="rId10"/>
    <p:sldId id="11088573" r:id="rId11"/>
    <p:sldId id="11088572" r:id="rId12"/>
    <p:sldId id="2007577228" r:id="rId13"/>
    <p:sldId id="11088574" r:id="rId14"/>
    <p:sldId id="2007577226" r:id="rId15"/>
    <p:sldId id="11088575" r:id="rId16"/>
    <p:sldId id="11088590" r:id="rId17"/>
    <p:sldId id="11088514" r:id="rId18"/>
    <p:sldId id="11088513" r:id="rId19"/>
    <p:sldId id="11088515" r:id="rId20"/>
    <p:sldId id="11088512" r:id="rId21"/>
    <p:sldId id="263" r:id="rId22"/>
    <p:sldId id="288" r:id="rId23"/>
    <p:sldId id="11088537" r:id="rId24"/>
  </p:sldIdLst>
  <p:sldSz cx="9144000" cy="5143500" type="screen16x9"/>
  <p:notesSz cx="6858000" cy="9144000"/>
  <p:embeddedFontLst>
    <p:embeddedFont>
      <p:font typeface="Helvetica" panose="020B060402020202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Impact" panose="020B0806030902050204" pitchFamily="34" charset="0"/>
      <p:regular r:id="rId38"/>
    </p:embeddedFont>
    <p:embeddedFont>
      <p:font typeface="Anaheim" panose="020B0604020202020204" charset="0"/>
      <p:regular r:id="rId39"/>
    </p:embeddedFont>
    <p:embeddedFont>
      <p:font typeface="Poppins" panose="020B060402020202020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52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E8"/>
    <a:srgbClr val="191919"/>
    <a:srgbClr val="FCF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A1308A-57D8-43B8-8C91-B6E547F35CA6}">
  <a:tblStyle styleId="{1AA1308A-57D8-43B8-8C91-B6E547F35C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9"/>
    <p:restoredTop sz="94580"/>
  </p:normalViewPr>
  <p:slideViewPr>
    <p:cSldViewPr snapToGrid="0" snapToObjects="1" showGuides="1">
      <p:cViewPr varScale="1">
        <p:scale>
          <a:sx n="110" d="100"/>
          <a:sy n="110" d="100"/>
        </p:scale>
        <p:origin x="350" y="67"/>
      </p:cViewPr>
      <p:guideLst>
        <p:guide orient="horz" pos="1552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4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3.xml"/><Relationship Id="rId51" Type="http://schemas.openxmlformats.org/officeDocument/2006/relationships/font" Target="fonts/font26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5.xml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78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69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85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096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1" name="Google Shape;5791;gcc9050bdf8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2" name="Google Shape;5792;gcc9050bdf8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305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8" name="Google Shape;5868;ge0a8b09948_0_1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9" name="Google Shape;5869;ge0a8b09948_0_1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8" name="Google Shape;5868;ge0a8b09948_0_1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9" name="Google Shape;5869;ge0a8b09948_0_1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6785700" cy="3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-47625" y="4597150"/>
            <a:ext cx="9296400" cy="64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4"/>
          <p:cNvSpPr txBox="1">
            <a:spLocks noGrp="1"/>
          </p:cNvSpPr>
          <p:nvPr>
            <p:ph type="title"/>
          </p:nvPr>
        </p:nvSpPr>
        <p:spPr>
          <a:xfrm>
            <a:off x="726900" y="2324300"/>
            <a:ext cx="31194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17" name="Google Shape;417;p14"/>
          <p:cNvSpPr txBox="1">
            <a:spLocks noGrp="1"/>
          </p:cNvSpPr>
          <p:nvPr>
            <p:ph type="subTitle" idx="1"/>
          </p:nvPr>
        </p:nvSpPr>
        <p:spPr>
          <a:xfrm>
            <a:off x="726900" y="759196"/>
            <a:ext cx="5113500" cy="162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246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6"/>
          <p:cNvSpPr txBox="1">
            <a:spLocks noGrp="1"/>
          </p:cNvSpPr>
          <p:nvPr>
            <p:ph type="title"/>
          </p:nvPr>
        </p:nvSpPr>
        <p:spPr>
          <a:xfrm>
            <a:off x="4574850" y="1719750"/>
            <a:ext cx="378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title" idx="2" hasCustomPrompt="1"/>
          </p:nvPr>
        </p:nvSpPr>
        <p:spPr>
          <a:xfrm>
            <a:off x="5147700" y="856813"/>
            <a:ext cx="264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1"/>
          </p:nvPr>
        </p:nvSpPr>
        <p:spPr>
          <a:xfrm>
            <a:off x="5030850" y="2541700"/>
            <a:ext cx="2877000" cy="6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6"/>
          <p:cNvSpPr/>
          <p:nvPr/>
        </p:nvSpPr>
        <p:spPr>
          <a:xfrm>
            <a:off x="-47625" y="3505200"/>
            <a:ext cx="9296400" cy="173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7" name="Google Shape;467;p16"/>
          <p:cNvGrpSpPr/>
          <p:nvPr/>
        </p:nvGrpSpPr>
        <p:grpSpPr>
          <a:xfrm rot="10800000" flipH="1">
            <a:off x="7554841" y="-2633109"/>
            <a:ext cx="2668416" cy="4015510"/>
            <a:chOff x="5219200" y="-59750"/>
            <a:chExt cx="3222725" cy="4849650"/>
          </a:xfrm>
        </p:grpSpPr>
        <p:sp>
          <p:nvSpPr>
            <p:cNvPr id="468" name="Google Shape;468;p16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705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9"/>
          <p:cNvSpPr txBox="1">
            <a:spLocks noGrp="1"/>
          </p:cNvSpPr>
          <p:nvPr>
            <p:ph type="title"/>
          </p:nvPr>
        </p:nvSpPr>
        <p:spPr>
          <a:xfrm>
            <a:off x="912050" y="1353938"/>
            <a:ext cx="2755500" cy="9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19"/>
          <p:cNvSpPr txBox="1">
            <a:spLocks noGrp="1"/>
          </p:cNvSpPr>
          <p:nvPr>
            <p:ph type="subTitle" idx="1"/>
          </p:nvPr>
        </p:nvSpPr>
        <p:spPr>
          <a:xfrm rot="374">
            <a:off x="912050" y="2288825"/>
            <a:ext cx="2755500" cy="126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7226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0"/>
          <p:cNvSpPr txBox="1">
            <a:spLocks noGrp="1"/>
          </p:cNvSpPr>
          <p:nvPr>
            <p:ph type="title"/>
          </p:nvPr>
        </p:nvSpPr>
        <p:spPr>
          <a:xfrm rot="-381">
            <a:off x="5056425" y="1703639"/>
            <a:ext cx="2703900" cy="5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20"/>
          <p:cNvSpPr txBox="1">
            <a:spLocks noGrp="1"/>
          </p:cNvSpPr>
          <p:nvPr>
            <p:ph type="subTitle" idx="1"/>
          </p:nvPr>
        </p:nvSpPr>
        <p:spPr>
          <a:xfrm>
            <a:off x="5056425" y="2203800"/>
            <a:ext cx="2703900" cy="12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4" name="Google Shape;574;p20"/>
          <p:cNvGrpSpPr/>
          <p:nvPr/>
        </p:nvGrpSpPr>
        <p:grpSpPr>
          <a:xfrm rot="3841457" flipH="1">
            <a:off x="-766203" y="-2017643"/>
            <a:ext cx="3222798" cy="4849759"/>
            <a:chOff x="5219200" y="-59750"/>
            <a:chExt cx="3222725" cy="4849650"/>
          </a:xfrm>
        </p:grpSpPr>
        <p:sp>
          <p:nvSpPr>
            <p:cNvPr id="575" name="Google Shape;575;p20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7" name="Google Shape;597;p20"/>
          <p:cNvSpPr/>
          <p:nvPr/>
        </p:nvSpPr>
        <p:spPr>
          <a:xfrm>
            <a:off x="-47625" y="3549575"/>
            <a:ext cx="9296400" cy="168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52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1"/>
          <p:cNvSpPr txBox="1">
            <a:spLocks noGrp="1"/>
          </p:cNvSpPr>
          <p:nvPr>
            <p:ph type="title"/>
          </p:nvPr>
        </p:nvSpPr>
        <p:spPr>
          <a:xfrm>
            <a:off x="1826450" y="1152525"/>
            <a:ext cx="27555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21"/>
          <p:cNvSpPr txBox="1">
            <a:spLocks noGrp="1"/>
          </p:cNvSpPr>
          <p:nvPr>
            <p:ph type="subTitle" idx="1"/>
          </p:nvPr>
        </p:nvSpPr>
        <p:spPr>
          <a:xfrm rot="374">
            <a:off x="1826450" y="1726853"/>
            <a:ext cx="2755500" cy="126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523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7" name="Google Shape;1137;p34"/>
          <p:cNvGrpSpPr/>
          <p:nvPr/>
        </p:nvGrpSpPr>
        <p:grpSpPr>
          <a:xfrm rot="10800000">
            <a:off x="-776534" y="-2481484"/>
            <a:ext cx="2668416" cy="4015510"/>
            <a:chOff x="5219200" y="-59750"/>
            <a:chExt cx="3222725" cy="4849650"/>
          </a:xfrm>
        </p:grpSpPr>
        <p:sp>
          <p:nvSpPr>
            <p:cNvPr id="1138" name="Google Shape;1138;p34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4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4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34"/>
          <p:cNvGrpSpPr/>
          <p:nvPr/>
        </p:nvGrpSpPr>
        <p:grpSpPr>
          <a:xfrm rot="343916">
            <a:off x="7238671" y="-522442"/>
            <a:ext cx="2668546" cy="4015705"/>
            <a:chOff x="5219200" y="-59750"/>
            <a:chExt cx="3222725" cy="4849650"/>
          </a:xfrm>
        </p:grpSpPr>
        <p:sp>
          <p:nvSpPr>
            <p:cNvPr id="1161" name="Google Shape;1161;p34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" name="Google Shape;1183;p34"/>
          <p:cNvGrpSpPr/>
          <p:nvPr/>
        </p:nvGrpSpPr>
        <p:grpSpPr>
          <a:xfrm>
            <a:off x="0" y="3794700"/>
            <a:ext cx="9143654" cy="2701150"/>
            <a:chOff x="0" y="3794700"/>
            <a:chExt cx="9143654" cy="2701150"/>
          </a:xfrm>
        </p:grpSpPr>
        <p:sp>
          <p:nvSpPr>
            <p:cNvPr id="1184" name="Google Shape;1184;p34"/>
            <p:cNvSpPr/>
            <p:nvPr/>
          </p:nvSpPr>
          <p:spPr>
            <a:xfrm>
              <a:off x="7800" y="3794700"/>
              <a:ext cx="9129022" cy="746106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65677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5"/>
          <p:cNvSpPr/>
          <p:nvPr/>
        </p:nvSpPr>
        <p:spPr>
          <a:xfrm>
            <a:off x="-47625" y="4603350"/>
            <a:ext cx="9296400" cy="63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3" name="Google Shape;1203;p35"/>
          <p:cNvGrpSpPr/>
          <p:nvPr/>
        </p:nvGrpSpPr>
        <p:grpSpPr>
          <a:xfrm rot="384094">
            <a:off x="7533024" y="-250931"/>
            <a:ext cx="3222839" cy="4849821"/>
            <a:chOff x="5219200" y="-59750"/>
            <a:chExt cx="3222725" cy="4849650"/>
          </a:xfrm>
        </p:grpSpPr>
        <p:sp>
          <p:nvSpPr>
            <p:cNvPr id="1204" name="Google Shape;1204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35"/>
          <p:cNvGrpSpPr/>
          <p:nvPr/>
        </p:nvGrpSpPr>
        <p:grpSpPr>
          <a:xfrm rot="3522602" flipH="1">
            <a:off x="-2844032" y="-1803662"/>
            <a:ext cx="3222914" cy="4849935"/>
            <a:chOff x="5219200" y="-59750"/>
            <a:chExt cx="3222725" cy="4849650"/>
          </a:xfrm>
        </p:grpSpPr>
        <p:sp>
          <p:nvSpPr>
            <p:cNvPr id="1227" name="Google Shape;1227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22064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36"/>
          <p:cNvGrpSpPr/>
          <p:nvPr/>
        </p:nvGrpSpPr>
        <p:grpSpPr>
          <a:xfrm>
            <a:off x="0" y="3698025"/>
            <a:ext cx="9143654" cy="2797825"/>
            <a:chOff x="0" y="3698025"/>
            <a:chExt cx="9143654" cy="2797825"/>
          </a:xfrm>
        </p:grpSpPr>
        <p:sp>
          <p:nvSpPr>
            <p:cNvPr id="1251" name="Google Shape;1251;p36"/>
            <p:cNvSpPr/>
            <p:nvPr/>
          </p:nvSpPr>
          <p:spPr>
            <a:xfrm>
              <a:off x="7800" y="3698025"/>
              <a:ext cx="9129022" cy="842701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6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6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6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6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6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6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6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36"/>
          <p:cNvGrpSpPr/>
          <p:nvPr/>
        </p:nvGrpSpPr>
        <p:grpSpPr>
          <a:xfrm>
            <a:off x="6923225" y="-918725"/>
            <a:ext cx="3222725" cy="4849650"/>
            <a:chOff x="5219200" y="-59750"/>
            <a:chExt cx="3222725" cy="4849650"/>
          </a:xfrm>
        </p:grpSpPr>
        <p:sp>
          <p:nvSpPr>
            <p:cNvPr id="1269" name="Google Shape;1269;p36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6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6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6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6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6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6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6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6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6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6197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F773F-B2D3-A14A-8BD2-CB4E3F3C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7E364-5F38-1346-A11B-4A26242C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40CD-AEB9-2142-869D-6555FCAF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3CC26CD0-651C-5441-AA99-7D5E621EDA02}" type="slidenum">
              <a:rPr lang="en-US" altLang="en-VN"/>
              <a:pPr/>
              <a:t>‹#›</a:t>
            </a:fld>
            <a:endParaRPr lang="en-US" altLang="en-VN"/>
          </a:p>
        </p:txBody>
      </p:sp>
    </p:spTree>
    <p:extLst>
      <p:ext uri="{BB962C8B-B14F-4D97-AF65-F5344CB8AC3E}">
        <p14:creationId xmlns:p14="http://schemas.microsoft.com/office/powerpoint/2010/main" val="3378121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0"/>
          <p:cNvSpPr txBox="1">
            <a:spLocks noGrp="1"/>
          </p:cNvSpPr>
          <p:nvPr>
            <p:ph type="title"/>
          </p:nvPr>
        </p:nvSpPr>
        <p:spPr>
          <a:xfrm rot="-381">
            <a:off x="5056425" y="1703639"/>
            <a:ext cx="2703900" cy="5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20"/>
          <p:cNvSpPr txBox="1">
            <a:spLocks noGrp="1"/>
          </p:cNvSpPr>
          <p:nvPr>
            <p:ph type="subTitle" idx="1"/>
          </p:nvPr>
        </p:nvSpPr>
        <p:spPr>
          <a:xfrm>
            <a:off x="5056425" y="2203800"/>
            <a:ext cx="2703900" cy="12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74" name="Google Shape;574;p20"/>
          <p:cNvGrpSpPr/>
          <p:nvPr/>
        </p:nvGrpSpPr>
        <p:grpSpPr>
          <a:xfrm rot="3841457" flipH="1">
            <a:off x="-766203" y="-2017643"/>
            <a:ext cx="3222798" cy="4849759"/>
            <a:chOff x="5219200" y="-59750"/>
            <a:chExt cx="3222725" cy="4849650"/>
          </a:xfrm>
        </p:grpSpPr>
        <p:sp>
          <p:nvSpPr>
            <p:cNvPr id="575" name="Google Shape;575;p20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0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7" name="Google Shape;597;p20"/>
          <p:cNvSpPr/>
          <p:nvPr/>
        </p:nvSpPr>
        <p:spPr>
          <a:xfrm>
            <a:off x="-47625" y="3549575"/>
            <a:ext cx="9296400" cy="168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00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26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79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33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90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74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40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48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4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5"/>
          <p:cNvSpPr/>
          <p:nvPr/>
        </p:nvSpPr>
        <p:spPr>
          <a:xfrm>
            <a:off x="-47625" y="4603350"/>
            <a:ext cx="9296400" cy="63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3" name="Google Shape;1203;p35"/>
          <p:cNvGrpSpPr/>
          <p:nvPr/>
        </p:nvGrpSpPr>
        <p:grpSpPr>
          <a:xfrm rot="384094">
            <a:off x="7533024" y="-250931"/>
            <a:ext cx="3222839" cy="4849821"/>
            <a:chOff x="5219200" y="-59750"/>
            <a:chExt cx="3222725" cy="4849650"/>
          </a:xfrm>
        </p:grpSpPr>
        <p:sp>
          <p:nvSpPr>
            <p:cNvPr id="1204" name="Google Shape;1204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35"/>
          <p:cNvGrpSpPr/>
          <p:nvPr/>
        </p:nvGrpSpPr>
        <p:grpSpPr>
          <a:xfrm rot="3522602" flipH="1">
            <a:off x="-2844032" y="-1803662"/>
            <a:ext cx="3222914" cy="4849935"/>
            <a:chOff x="5219200" y="-59750"/>
            <a:chExt cx="3222725" cy="4849650"/>
          </a:xfrm>
        </p:grpSpPr>
        <p:sp>
          <p:nvSpPr>
            <p:cNvPr id="1227" name="Google Shape;1227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6785700" cy="33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-47625" y="4597150"/>
            <a:ext cx="9296400" cy="64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88620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4582525" y="986395"/>
            <a:ext cx="36471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4582525" y="1970225"/>
            <a:ext cx="3647100" cy="20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1142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754" lvl="3" indent="-311142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5943" lvl="4" indent="-311142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132" lvl="5" indent="-311142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320" lvl="6" indent="-311142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509" lvl="7" indent="-311142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697" lvl="8" indent="-311142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-47625" y="4492750"/>
            <a:ext cx="9296400" cy="74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1" name="Google Shape;191;p7"/>
          <p:cNvGrpSpPr/>
          <p:nvPr/>
        </p:nvGrpSpPr>
        <p:grpSpPr>
          <a:xfrm>
            <a:off x="6942276" y="-956825"/>
            <a:ext cx="3222725" cy="4849650"/>
            <a:chOff x="5219200" y="-59750"/>
            <a:chExt cx="3222725" cy="4849650"/>
          </a:xfrm>
        </p:grpSpPr>
        <p:sp>
          <p:nvSpPr>
            <p:cNvPr id="192" name="Google Shape;192;p7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8610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1"/>
          <p:cNvSpPr txBox="1">
            <a:spLocks noGrp="1"/>
          </p:cNvSpPr>
          <p:nvPr>
            <p:ph type="title"/>
          </p:nvPr>
        </p:nvSpPr>
        <p:spPr>
          <a:xfrm>
            <a:off x="1826450" y="1152525"/>
            <a:ext cx="27555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21"/>
          <p:cNvSpPr txBox="1">
            <a:spLocks noGrp="1"/>
          </p:cNvSpPr>
          <p:nvPr>
            <p:ph type="subTitle" idx="1"/>
          </p:nvPr>
        </p:nvSpPr>
        <p:spPr>
          <a:xfrm rot="374">
            <a:off x="1826450" y="1726853"/>
            <a:ext cx="2755500" cy="126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9069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7" name="Google Shape;1137;p34"/>
          <p:cNvGrpSpPr/>
          <p:nvPr/>
        </p:nvGrpSpPr>
        <p:grpSpPr>
          <a:xfrm rot="10800000">
            <a:off x="-776534" y="-2481484"/>
            <a:ext cx="2668416" cy="4015510"/>
            <a:chOff x="5219200" y="-59750"/>
            <a:chExt cx="3222725" cy="4849650"/>
          </a:xfrm>
        </p:grpSpPr>
        <p:sp>
          <p:nvSpPr>
            <p:cNvPr id="1138" name="Google Shape;1138;p34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4" name="Google Shape;1144;p34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8" name="Google Shape;1148;p34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60" name="Google Shape;1160;p34"/>
          <p:cNvGrpSpPr/>
          <p:nvPr/>
        </p:nvGrpSpPr>
        <p:grpSpPr>
          <a:xfrm rot="343916">
            <a:off x="7238672" y="-522442"/>
            <a:ext cx="2668546" cy="4015705"/>
            <a:chOff x="5219200" y="-59750"/>
            <a:chExt cx="3222725" cy="4849650"/>
          </a:xfrm>
        </p:grpSpPr>
        <p:sp>
          <p:nvSpPr>
            <p:cNvPr id="1161" name="Google Shape;1161;p34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83" name="Google Shape;1183;p34"/>
          <p:cNvGrpSpPr/>
          <p:nvPr/>
        </p:nvGrpSpPr>
        <p:grpSpPr>
          <a:xfrm>
            <a:off x="1" y="3794700"/>
            <a:ext cx="9143654" cy="2701150"/>
            <a:chOff x="0" y="3794700"/>
            <a:chExt cx="9143654" cy="2701150"/>
          </a:xfrm>
        </p:grpSpPr>
        <p:sp>
          <p:nvSpPr>
            <p:cNvPr id="1184" name="Google Shape;1184;p34"/>
            <p:cNvSpPr/>
            <p:nvPr/>
          </p:nvSpPr>
          <p:spPr>
            <a:xfrm>
              <a:off x="7800" y="3794700"/>
              <a:ext cx="9129022" cy="746106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154175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35"/>
          <p:cNvSpPr/>
          <p:nvPr/>
        </p:nvSpPr>
        <p:spPr>
          <a:xfrm>
            <a:off x="-47625" y="4603350"/>
            <a:ext cx="9296400" cy="63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03" name="Google Shape;1203;p35"/>
          <p:cNvGrpSpPr/>
          <p:nvPr/>
        </p:nvGrpSpPr>
        <p:grpSpPr>
          <a:xfrm rot="384094">
            <a:off x="7533025" y="-250931"/>
            <a:ext cx="3222839" cy="4849821"/>
            <a:chOff x="5219200" y="-59750"/>
            <a:chExt cx="3222725" cy="4849650"/>
          </a:xfrm>
        </p:grpSpPr>
        <p:sp>
          <p:nvSpPr>
            <p:cNvPr id="1204" name="Google Shape;1204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26" name="Google Shape;1226;p35"/>
          <p:cNvGrpSpPr/>
          <p:nvPr/>
        </p:nvGrpSpPr>
        <p:grpSpPr>
          <a:xfrm rot="3522602" flipH="1">
            <a:off x="-2844032" y="-1803662"/>
            <a:ext cx="3222914" cy="4849935"/>
            <a:chOff x="5219200" y="-59750"/>
            <a:chExt cx="3222725" cy="4849650"/>
          </a:xfrm>
        </p:grpSpPr>
        <p:sp>
          <p:nvSpPr>
            <p:cNvPr id="1227" name="Google Shape;1227;p35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966427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793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52919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8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3214650"/>
            <a:ext cx="9143654" cy="3281200"/>
            <a:chOff x="0" y="3214650"/>
            <a:chExt cx="9143654" cy="3281200"/>
          </a:xfrm>
        </p:grpSpPr>
        <p:sp>
          <p:nvSpPr>
            <p:cNvPr id="10" name="Google Shape;10;p2"/>
            <p:cNvSpPr/>
            <p:nvPr/>
          </p:nvSpPr>
          <p:spPr>
            <a:xfrm>
              <a:off x="7800" y="3214650"/>
              <a:ext cx="9129022" cy="1326015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4572000" y="1464375"/>
            <a:ext cx="3852000" cy="157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62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4572000" y="3321250"/>
            <a:ext cx="3667500" cy="4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343916">
            <a:off x="7238671" y="-522442"/>
            <a:ext cx="2668546" cy="4015705"/>
            <a:chOff x="5219200" y="-59750"/>
            <a:chExt cx="3222725" cy="4849650"/>
          </a:xfrm>
        </p:grpSpPr>
        <p:sp>
          <p:nvSpPr>
            <p:cNvPr id="30" name="Google Shape;30;p2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10800000">
            <a:off x="1424141" y="-2838534"/>
            <a:ext cx="2668416" cy="4015510"/>
            <a:chOff x="5219200" y="-59750"/>
            <a:chExt cx="3222725" cy="4849650"/>
          </a:xfrm>
        </p:grpSpPr>
        <p:sp>
          <p:nvSpPr>
            <p:cNvPr id="53" name="Google Shape;53;p2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2"/>
          <p:cNvSpPr/>
          <p:nvPr/>
        </p:nvSpPr>
        <p:spPr>
          <a:xfrm>
            <a:off x="336000" y="-104775"/>
            <a:ext cx="878100" cy="187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39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/>
          <p:nvPr/>
        </p:nvSpPr>
        <p:spPr>
          <a:xfrm>
            <a:off x="-47625" y="3505200"/>
            <a:ext cx="9296400" cy="173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917250" y="1719750"/>
            <a:ext cx="365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1424400" y="856813"/>
            <a:ext cx="2643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1307550" y="2541700"/>
            <a:ext cx="2877000" cy="6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10800000">
            <a:off x="-1244009" y="-2790909"/>
            <a:ext cx="2668416" cy="4015510"/>
            <a:chOff x="5219200" y="-59750"/>
            <a:chExt cx="3222725" cy="4849650"/>
          </a:xfrm>
        </p:grpSpPr>
        <p:sp>
          <p:nvSpPr>
            <p:cNvPr id="82" name="Google Shape;82;p3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805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4582525" y="986395"/>
            <a:ext cx="36471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4582525" y="1970225"/>
            <a:ext cx="3647100" cy="20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-47625" y="4492750"/>
            <a:ext cx="9296400" cy="74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6942275" y="-956825"/>
            <a:ext cx="3222725" cy="4849650"/>
            <a:chOff x="5219200" y="-59750"/>
            <a:chExt cx="3222725" cy="4849650"/>
          </a:xfrm>
        </p:grpSpPr>
        <p:sp>
          <p:nvSpPr>
            <p:cNvPr id="192" name="Google Shape;192;p7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769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 txBox="1">
            <a:spLocks noGrp="1"/>
          </p:cNvSpPr>
          <p:nvPr>
            <p:ph type="title"/>
          </p:nvPr>
        </p:nvSpPr>
        <p:spPr>
          <a:xfrm>
            <a:off x="4048500" y="1631052"/>
            <a:ext cx="4368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subTitle" idx="1"/>
          </p:nvPr>
        </p:nvSpPr>
        <p:spPr>
          <a:xfrm>
            <a:off x="4136750" y="2427875"/>
            <a:ext cx="4280100" cy="109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9"/>
          <p:cNvSpPr/>
          <p:nvPr/>
        </p:nvSpPr>
        <p:spPr>
          <a:xfrm>
            <a:off x="-47625" y="4492750"/>
            <a:ext cx="9296400" cy="74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9"/>
          <p:cNvGrpSpPr/>
          <p:nvPr/>
        </p:nvGrpSpPr>
        <p:grpSpPr>
          <a:xfrm>
            <a:off x="6942275" y="-956825"/>
            <a:ext cx="3222725" cy="4849650"/>
            <a:chOff x="5219200" y="-59750"/>
            <a:chExt cx="3222725" cy="4849650"/>
          </a:xfrm>
        </p:grpSpPr>
        <p:sp>
          <p:nvSpPr>
            <p:cNvPr id="262" name="Google Shape;262;p9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9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" name="Google Shape;284;p9"/>
          <p:cNvGrpSpPr/>
          <p:nvPr/>
        </p:nvGrpSpPr>
        <p:grpSpPr>
          <a:xfrm rot="10800000">
            <a:off x="1285216" y="-2542734"/>
            <a:ext cx="2668416" cy="4015510"/>
            <a:chOff x="5219200" y="-59750"/>
            <a:chExt cx="3222725" cy="4849650"/>
          </a:xfrm>
        </p:grpSpPr>
        <p:sp>
          <p:nvSpPr>
            <p:cNvPr id="285" name="Google Shape;285;p9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9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606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3"/>
          <p:cNvSpPr txBox="1">
            <a:spLocks noGrp="1"/>
          </p:cNvSpPr>
          <p:nvPr>
            <p:ph type="subTitle" idx="1"/>
          </p:nvPr>
        </p:nvSpPr>
        <p:spPr>
          <a:xfrm>
            <a:off x="3023078" y="1402650"/>
            <a:ext cx="22044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subTitle" idx="2"/>
          </p:nvPr>
        </p:nvSpPr>
        <p:spPr>
          <a:xfrm>
            <a:off x="3021826" y="1744875"/>
            <a:ext cx="2225100" cy="6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3"/>
          <p:cNvSpPr txBox="1">
            <a:spLocks noGrp="1"/>
          </p:cNvSpPr>
          <p:nvPr>
            <p:ph type="title" hasCustomPrompt="1"/>
          </p:nvPr>
        </p:nvSpPr>
        <p:spPr>
          <a:xfrm>
            <a:off x="2300626" y="1402650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3"/>
          </p:nvPr>
        </p:nvSpPr>
        <p:spPr>
          <a:xfrm>
            <a:off x="3021826" y="2601875"/>
            <a:ext cx="22044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4"/>
          </p:nvPr>
        </p:nvSpPr>
        <p:spPr>
          <a:xfrm>
            <a:off x="3021826" y="2942497"/>
            <a:ext cx="22146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5" hasCustomPrompt="1"/>
          </p:nvPr>
        </p:nvSpPr>
        <p:spPr>
          <a:xfrm>
            <a:off x="2300626" y="2601875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6"/>
          </p:nvPr>
        </p:nvSpPr>
        <p:spPr>
          <a:xfrm>
            <a:off x="6201226" y="1402650"/>
            <a:ext cx="22146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7"/>
          </p:nvPr>
        </p:nvSpPr>
        <p:spPr>
          <a:xfrm>
            <a:off x="6199976" y="1744875"/>
            <a:ext cx="22251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8" hasCustomPrompt="1"/>
          </p:nvPr>
        </p:nvSpPr>
        <p:spPr>
          <a:xfrm>
            <a:off x="5478776" y="1401075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9"/>
          </p:nvPr>
        </p:nvSpPr>
        <p:spPr>
          <a:xfrm>
            <a:off x="6201228" y="2601875"/>
            <a:ext cx="2204400" cy="40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0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13"/>
          </p:nvPr>
        </p:nvSpPr>
        <p:spPr>
          <a:xfrm>
            <a:off x="6201276" y="2942499"/>
            <a:ext cx="22146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14" hasCustomPrompt="1"/>
          </p:nvPr>
        </p:nvSpPr>
        <p:spPr>
          <a:xfrm>
            <a:off x="5478776" y="2601875"/>
            <a:ext cx="721200" cy="9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sz="36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15"/>
          </p:nvPr>
        </p:nvSpPr>
        <p:spPr>
          <a:xfrm>
            <a:off x="2300625" y="540000"/>
            <a:ext cx="612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1" name="Google Shape;391;p13"/>
          <p:cNvGrpSpPr/>
          <p:nvPr/>
        </p:nvGrpSpPr>
        <p:grpSpPr>
          <a:xfrm>
            <a:off x="-992012" y="-137025"/>
            <a:ext cx="3346575" cy="4810125"/>
            <a:chOff x="-798375" y="146950"/>
            <a:chExt cx="3346575" cy="4810125"/>
          </a:xfrm>
        </p:grpSpPr>
        <p:sp>
          <p:nvSpPr>
            <p:cNvPr id="392" name="Google Shape;392;p13"/>
            <p:cNvSpPr/>
            <p:nvPr/>
          </p:nvSpPr>
          <p:spPr>
            <a:xfrm>
              <a:off x="-798375" y="357450"/>
              <a:ext cx="3042625" cy="3523625"/>
            </a:xfrm>
            <a:custGeom>
              <a:avLst/>
              <a:gdLst/>
              <a:ahLst/>
              <a:cxnLst/>
              <a:rect l="l" t="t" r="r" b="b"/>
              <a:pathLst>
                <a:path w="121705" h="140945" extrusionOk="0">
                  <a:moveTo>
                    <a:pt x="119151" y="0"/>
                  </a:moveTo>
                  <a:cubicBezTo>
                    <a:pt x="71947" y="38147"/>
                    <a:pt x="31399" y="84743"/>
                    <a:pt x="0" y="136993"/>
                  </a:cubicBezTo>
                  <a:lnTo>
                    <a:pt x="6718" y="140944"/>
                  </a:lnTo>
                  <a:cubicBezTo>
                    <a:pt x="36566" y="88846"/>
                    <a:pt x="75655" y="41916"/>
                    <a:pt x="121705" y="3070"/>
                  </a:cubicBezTo>
                  <a:lnTo>
                    <a:pt x="119151" y="0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526875" y="1282225"/>
              <a:ext cx="205200" cy="341975"/>
            </a:xfrm>
            <a:custGeom>
              <a:avLst/>
              <a:gdLst/>
              <a:ahLst/>
              <a:cxnLst/>
              <a:rect l="l" t="t" r="r" b="b"/>
              <a:pathLst>
                <a:path w="8208" h="13679" extrusionOk="0">
                  <a:moveTo>
                    <a:pt x="0" y="0"/>
                  </a:moveTo>
                  <a:lnTo>
                    <a:pt x="0" y="0"/>
                  </a:lnTo>
                  <a:cubicBezTo>
                    <a:pt x="943" y="8876"/>
                    <a:pt x="8207" y="13678"/>
                    <a:pt x="8207" y="13678"/>
                  </a:cubicBezTo>
                  <a:cubicBezTo>
                    <a:pt x="4803" y="614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696325" y="1064900"/>
              <a:ext cx="202925" cy="477225"/>
            </a:xfrm>
            <a:custGeom>
              <a:avLst/>
              <a:gdLst/>
              <a:ahLst/>
              <a:cxnLst/>
              <a:rect l="l" t="t" r="r" b="b"/>
              <a:pathLst>
                <a:path w="8117" h="19089" extrusionOk="0">
                  <a:moveTo>
                    <a:pt x="8116" y="0"/>
                  </a:moveTo>
                  <a:cubicBezTo>
                    <a:pt x="1" y="8025"/>
                    <a:pt x="973" y="19089"/>
                    <a:pt x="973" y="19089"/>
                  </a:cubicBezTo>
                  <a:cubicBezTo>
                    <a:pt x="5776" y="9697"/>
                    <a:pt x="8116" y="31"/>
                    <a:pt x="811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466075" y="1572500"/>
              <a:ext cx="114775" cy="427850"/>
            </a:xfrm>
            <a:custGeom>
              <a:avLst/>
              <a:gdLst/>
              <a:ahLst/>
              <a:cxnLst/>
              <a:rect l="l" t="t" r="r" b="b"/>
              <a:pathLst>
                <a:path w="4591" h="17114" extrusionOk="0">
                  <a:moveTo>
                    <a:pt x="3496" y="1"/>
                  </a:moveTo>
                  <a:lnTo>
                    <a:pt x="3496" y="1"/>
                  </a:lnTo>
                  <a:cubicBezTo>
                    <a:pt x="1" y="9423"/>
                    <a:pt x="2128" y="17113"/>
                    <a:pt x="2128" y="17113"/>
                  </a:cubicBezTo>
                  <a:cubicBezTo>
                    <a:pt x="4590" y="9393"/>
                    <a:pt x="3527" y="1"/>
                    <a:pt x="3496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716850" y="1245000"/>
              <a:ext cx="260675" cy="296375"/>
            </a:xfrm>
            <a:custGeom>
              <a:avLst/>
              <a:gdLst/>
              <a:ahLst/>
              <a:cxnLst/>
              <a:rect l="l" t="t" r="r" b="b"/>
              <a:pathLst>
                <a:path w="10427" h="11855" extrusionOk="0">
                  <a:moveTo>
                    <a:pt x="10365" y="0"/>
                  </a:moveTo>
                  <a:lnTo>
                    <a:pt x="10365" y="0"/>
                  </a:lnTo>
                  <a:cubicBezTo>
                    <a:pt x="2614" y="5046"/>
                    <a:pt x="0" y="11854"/>
                    <a:pt x="0" y="11854"/>
                  </a:cubicBezTo>
                  <a:cubicBezTo>
                    <a:pt x="6049" y="7477"/>
                    <a:pt x="10426" y="0"/>
                    <a:pt x="10365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1866550" y="770650"/>
              <a:ext cx="681650" cy="194725"/>
            </a:xfrm>
            <a:custGeom>
              <a:avLst/>
              <a:gdLst/>
              <a:ahLst/>
              <a:cxnLst/>
              <a:rect l="l" t="t" r="r" b="b"/>
              <a:pathLst>
                <a:path w="27266" h="7789" extrusionOk="0">
                  <a:moveTo>
                    <a:pt x="21895" y="0"/>
                  </a:moveTo>
                  <a:cubicBezTo>
                    <a:pt x="9088" y="0"/>
                    <a:pt x="1" y="7789"/>
                    <a:pt x="1" y="7789"/>
                  </a:cubicBezTo>
                  <a:cubicBezTo>
                    <a:pt x="14469" y="5661"/>
                    <a:pt x="27266" y="463"/>
                    <a:pt x="27266" y="463"/>
                  </a:cubicBezTo>
                  <a:cubicBezTo>
                    <a:pt x="25417" y="142"/>
                    <a:pt x="23622" y="0"/>
                    <a:pt x="21895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1536000" y="1066425"/>
              <a:ext cx="288800" cy="164900"/>
            </a:xfrm>
            <a:custGeom>
              <a:avLst/>
              <a:gdLst/>
              <a:ahLst/>
              <a:cxnLst/>
              <a:rect l="l" t="t" r="r" b="b"/>
              <a:pathLst>
                <a:path w="11552" h="6596" extrusionOk="0">
                  <a:moveTo>
                    <a:pt x="1" y="0"/>
                  </a:moveTo>
                  <a:lnTo>
                    <a:pt x="1" y="0"/>
                  </a:lnTo>
                  <a:cubicBezTo>
                    <a:pt x="4591" y="4256"/>
                    <a:pt x="11551" y="6596"/>
                    <a:pt x="11551" y="6596"/>
                  </a:cubicBezTo>
                  <a:cubicBezTo>
                    <a:pt x="6080" y="10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1905325" y="969150"/>
              <a:ext cx="429350" cy="240900"/>
            </a:xfrm>
            <a:custGeom>
              <a:avLst/>
              <a:gdLst/>
              <a:ahLst/>
              <a:cxnLst/>
              <a:rect l="l" t="t" r="r" b="b"/>
              <a:pathLst>
                <a:path w="17174" h="9636" extrusionOk="0">
                  <a:moveTo>
                    <a:pt x="0" y="0"/>
                  </a:moveTo>
                  <a:cubicBezTo>
                    <a:pt x="7478" y="5593"/>
                    <a:pt x="17174" y="9636"/>
                    <a:pt x="17174" y="9636"/>
                  </a:cubicBezTo>
                  <a:cubicBezTo>
                    <a:pt x="9423" y="115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1481300" y="957750"/>
              <a:ext cx="848825" cy="130725"/>
            </a:xfrm>
            <a:custGeom>
              <a:avLst/>
              <a:gdLst/>
              <a:ahLst/>
              <a:cxnLst/>
              <a:rect l="l" t="t" r="r" b="b"/>
              <a:pathLst>
                <a:path w="33953" h="5229" extrusionOk="0">
                  <a:moveTo>
                    <a:pt x="15411" y="1"/>
                  </a:moveTo>
                  <a:lnTo>
                    <a:pt x="15350" y="61"/>
                  </a:lnTo>
                  <a:cubicBezTo>
                    <a:pt x="10396" y="2037"/>
                    <a:pt x="5228" y="3618"/>
                    <a:pt x="0" y="4833"/>
                  </a:cubicBezTo>
                  <a:lnTo>
                    <a:pt x="92" y="5229"/>
                  </a:lnTo>
                  <a:cubicBezTo>
                    <a:pt x="5289" y="4013"/>
                    <a:pt x="10456" y="2402"/>
                    <a:pt x="15441" y="426"/>
                  </a:cubicBezTo>
                  <a:lnTo>
                    <a:pt x="33861" y="4074"/>
                  </a:lnTo>
                  <a:lnTo>
                    <a:pt x="33952" y="3709"/>
                  </a:lnTo>
                  <a:lnTo>
                    <a:pt x="15411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503325" y="1219925"/>
              <a:ext cx="231775" cy="781950"/>
            </a:xfrm>
            <a:custGeom>
              <a:avLst/>
              <a:gdLst/>
              <a:ahLst/>
              <a:cxnLst/>
              <a:rect l="l" t="t" r="r" b="b"/>
              <a:pathLst>
                <a:path w="9271" h="31278" extrusionOk="0">
                  <a:moveTo>
                    <a:pt x="7599" y="0"/>
                  </a:moveTo>
                  <a:cubicBezTo>
                    <a:pt x="7781" y="5137"/>
                    <a:pt x="8055" y="10608"/>
                    <a:pt x="8876" y="15927"/>
                  </a:cubicBezTo>
                  <a:lnTo>
                    <a:pt x="0" y="31095"/>
                  </a:lnTo>
                  <a:lnTo>
                    <a:pt x="334" y="31277"/>
                  </a:lnTo>
                  <a:lnTo>
                    <a:pt x="9271" y="16049"/>
                  </a:lnTo>
                  <a:lnTo>
                    <a:pt x="9271" y="15958"/>
                  </a:lnTo>
                  <a:cubicBezTo>
                    <a:pt x="8420" y="10638"/>
                    <a:pt x="8116" y="5137"/>
                    <a:pt x="7964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1080825" y="508650"/>
              <a:ext cx="198375" cy="658100"/>
            </a:xfrm>
            <a:custGeom>
              <a:avLst/>
              <a:gdLst/>
              <a:ahLst/>
              <a:cxnLst/>
              <a:rect l="l" t="t" r="r" b="b"/>
              <a:pathLst>
                <a:path w="7935" h="26324" extrusionOk="0">
                  <a:moveTo>
                    <a:pt x="7934" y="1"/>
                  </a:moveTo>
                  <a:cubicBezTo>
                    <a:pt x="1" y="12585"/>
                    <a:pt x="4530" y="26323"/>
                    <a:pt x="4530" y="26323"/>
                  </a:cubicBezTo>
                  <a:cubicBezTo>
                    <a:pt x="7873" y="12949"/>
                    <a:pt x="7934" y="1"/>
                    <a:pt x="793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1013975" y="725225"/>
              <a:ext cx="181625" cy="441525"/>
            </a:xfrm>
            <a:custGeom>
              <a:avLst/>
              <a:gdLst/>
              <a:ahLst/>
              <a:cxnLst/>
              <a:rect l="l" t="t" r="r" b="b"/>
              <a:pathLst>
                <a:path w="7265" h="17661" extrusionOk="0">
                  <a:moveTo>
                    <a:pt x="942" y="1"/>
                  </a:moveTo>
                  <a:lnTo>
                    <a:pt x="942" y="1"/>
                  </a:lnTo>
                  <a:cubicBezTo>
                    <a:pt x="0" y="10457"/>
                    <a:pt x="7265" y="17660"/>
                    <a:pt x="7265" y="17660"/>
                  </a:cubicBezTo>
                  <a:cubicBezTo>
                    <a:pt x="5076" y="8207"/>
                    <a:pt x="973" y="1"/>
                    <a:pt x="942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184925" y="3047400"/>
              <a:ext cx="739400" cy="241725"/>
            </a:xfrm>
            <a:custGeom>
              <a:avLst/>
              <a:gdLst/>
              <a:ahLst/>
              <a:cxnLst/>
              <a:rect l="l" t="t" r="r" b="b"/>
              <a:pathLst>
                <a:path w="29576" h="9669" extrusionOk="0">
                  <a:moveTo>
                    <a:pt x="25219" y="1"/>
                  </a:moveTo>
                  <a:cubicBezTo>
                    <a:pt x="10277" y="1"/>
                    <a:pt x="0" y="9668"/>
                    <a:pt x="0" y="9668"/>
                  </a:cubicBezTo>
                  <a:cubicBezTo>
                    <a:pt x="15717" y="6610"/>
                    <a:pt x="29472" y="293"/>
                    <a:pt x="29575" y="276"/>
                  </a:cubicBezTo>
                  <a:lnTo>
                    <a:pt x="29575" y="276"/>
                  </a:lnTo>
                  <a:cubicBezTo>
                    <a:pt x="29575" y="276"/>
                    <a:pt x="29575" y="276"/>
                    <a:pt x="29575" y="276"/>
                  </a:cubicBezTo>
                  <a:cubicBezTo>
                    <a:pt x="29575" y="276"/>
                    <a:pt x="29575" y="276"/>
                    <a:pt x="29575" y="276"/>
                  </a:cubicBezTo>
                  <a:cubicBezTo>
                    <a:pt x="29575" y="276"/>
                    <a:pt x="29575" y="276"/>
                    <a:pt x="29575" y="276"/>
                  </a:cubicBezTo>
                  <a:lnTo>
                    <a:pt x="29575" y="276"/>
                  </a:lnTo>
                  <a:cubicBezTo>
                    <a:pt x="28084" y="87"/>
                    <a:pt x="26631" y="1"/>
                    <a:pt x="25219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185675" y="2905350"/>
              <a:ext cx="390625" cy="384525"/>
            </a:xfrm>
            <a:custGeom>
              <a:avLst/>
              <a:gdLst/>
              <a:ahLst/>
              <a:cxnLst/>
              <a:rect l="l" t="t" r="r" b="b"/>
              <a:pathLst>
                <a:path w="15625" h="15381" extrusionOk="0">
                  <a:moveTo>
                    <a:pt x="15624" y="0"/>
                  </a:moveTo>
                  <a:lnTo>
                    <a:pt x="15624" y="0"/>
                  </a:lnTo>
                  <a:cubicBezTo>
                    <a:pt x="15624" y="0"/>
                    <a:pt x="15624" y="0"/>
                    <a:pt x="15624" y="1"/>
                  </a:cubicBezTo>
                  <a:lnTo>
                    <a:pt x="15624" y="1"/>
                  </a:lnTo>
                  <a:cubicBezTo>
                    <a:pt x="15624" y="0"/>
                    <a:pt x="15624" y="0"/>
                    <a:pt x="15624" y="0"/>
                  </a:cubicBezTo>
                  <a:close/>
                  <a:moveTo>
                    <a:pt x="15624" y="1"/>
                  </a:moveTo>
                  <a:cubicBezTo>
                    <a:pt x="4043" y="4134"/>
                    <a:pt x="1" y="15381"/>
                    <a:pt x="1" y="15381"/>
                  </a:cubicBezTo>
                  <a:cubicBezTo>
                    <a:pt x="8921" y="8402"/>
                    <a:pt x="15570" y="31"/>
                    <a:pt x="1562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1102875" y="1641650"/>
              <a:ext cx="511425" cy="163475"/>
            </a:xfrm>
            <a:custGeom>
              <a:avLst/>
              <a:gdLst/>
              <a:ahLst/>
              <a:cxnLst/>
              <a:rect l="l" t="t" r="r" b="b"/>
              <a:pathLst>
                <a:path w="20457" h="6539" extrusionOk="0">
                  <a:moveTo>
                    <a:pt x="0" y="1"/>
                  </a:moveTo>
                  <a:cubicBezTo>
                    <a:pt x="0" y="1"/>
                    <a:pt x="7065" y="6539"/>
                    <a:pt x="17259" y="6539"/>
                  </a:cubicBezTo>
                  <a:cubicBezTo>
                    <a:pt x="18294" y="6539"/>
                    <a:pt x="19361" y="6471"/>
                    <a:pt x="20457" y="6323"/>
                  </a:cubicBezTo>
                  <a:cubicBezTo>
                    <a:pt x="20457" y="6323"/>
                    <a:pt x="10882" y="2067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1213050" y="1245000"/>
              <a:ext cx="563875" cy="386800"/>
            </a:xfrm>
            <a:custGeom>
              <a:avLst/>
              <a:gdLst/>
              <a:ahLst/>
              <a:cxnLst/>
              <a:rect l="l" t="t" r="r" b="b"/>
              <a:pathLst>
                <a:path w="22555" h="15472" extrusionOk="0">
                  <a:moveTo>
                    <a:pt x="22554" y="0"/>
                  </a:moveTo>
                  <a:cubicBezTo>
                    <a:pt x="22554" y="0"/>
                    <a:pt x="10669" y="6140"/>
                    <a:pt x="1" y="15471"/>
                  </a:cubicBezTo>
                  <a:cubicBezTo>
                    <a:pt x="1" y="15471"/>
                    <a:pt x="14712" y="13192"/>
                    <a:pt x="22554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681125" y="1857450"/>
              <a:ext cx="545625" cy="182450"/>
            </a:xfrm>
            <a:custGeom>
              <a:avLst/>
              <a:gdLst/>
              <a:ahLst/>
              <a:cxnLst/>
              <a:rect l="l" t="t" r="r" b="b"/>
              <a:pathLst>
                <a:path w="21825" h="7298" extrusionOk="0">
                  <a:moveTo>
                    <a:pt x="21825" y="1"/>
                  </a:moveTo>
                  <a:cubicBezTo>
                    <a:pt x="21824" y="1"/>
                    <a:pt x="9271" y="1642"/>
                    <a:pt x="1" y="7296"/>
                  </a:cubicBezTo>
                  <a:cubicBezTo>
                    <a:pt x="1" y="7296"/>
                    <a:pt x="59" y="7298"/>
                    <a:pt x="172" y="7298"/>
                  </a:cubicBezTo>
                  <a:cubicBezTo>
                    <a:pt x="1584" y="7298"/>
                    <a:pt x="11496" y="7037"/>
                    <a:pt x="2182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715325" y="2050000"/>
              <a:ext cx="360975" cy="64975"/>
            </a:xfrm>
            <a:custGeom>
              <a:avLst/>
              <a:gdLst/>
              <a:ahLst/>
              <a:cxnLst/>
              <a:rect l="l" t="t" r="r" b="b"/>
              <a:pathLst>
                <a:path w="14439" h="2599" extrusionOk="0">
                  <a:moveTo>
                    <a:pt x="1547" y="0"/>
                  </a:moveTo>
                  <a:cubicBezTo>
                    <a:pt x="1030" y="0"/>
                    <a:pt x="513" y="16"/>
                    <a:pt x="1" y="50"/>
                  </a:cubicBezTo>
                  <a:cubicBezTo>
                    <a:pt x="1" y="50"/>
                    <a:pt x="4518" y="2598"/>
                    <a:pt x="11328" y="2598"/>
                  </a:cubicBezTo>
                  <a:cubicBezTo>
                    <a:pt x="12319" y="2598"/>
                    <a:pt x="13358" y="2544"/>
                    <a:pt x="14438" y="2421"/>
                  </a:cubicBezTo>
                  <a:cubicBezTo>
                    <a:pt x="14438" y="2421"/>
                    <a:pt x="7957" y="0"/>
                    <a:pt x="1547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681900" y="1551975"/>
              <a:ext cx="958250" cy="507650"/>
            </a:xfrm>
            <a:custGeom>
              <a:avLst/>
              <a:gdLst/>
              <a:ahLst/>
              <a:cxnLst/>
              <a:rect l="l" t="t" r="r" b="b"/>
              <a:pathLst>
                <a:path w="38330" h="20306" extrusionOk="0">
                  <a:moveTo>
                    <a:pt x="38268" y="1"/>
                  </a:moveTo>
                  <a:cubicBezTo>
                    <a:pt x="31490" y="1429"/>
                    <a:pt x="24225" y="2828"/>
                    <a:pt x="17052" y="3436"/>
                  </a:cubicBezTo>
                  <a:lnTo>
                    <a:pt x="16991" y="3436"/>
                  </a:lnTo>
                  <a:lnTo>
                    <a:pt x="0" y="20062"/>
                  </a:lnTo>
                  <a:lnTo>
                    <a:pt x="274" y="20305"/>
                  </a:lnTo>
                  <a:lnTo>
                    <a:pt x="17143" y="3831"/>
                  </a:lnTo>
                  <a:cubicBezTo>
                    <a:pt x="24347" y="3223"/>
                    <a:pt x="31551" y="1825"/>
                    <a:pt x="38329" y="366"/>
                  </a:cubicBezTo>
                  <a:lnTo>
                    <a:pt x="38268" y="1"/>
                  </a:ln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-533950" y="185700"/>
              <a:ext cx="2354950" cy="4771375"/>
            </a:xfrm>
            <a:custGeom>
              <a:avLst/>
              <a:gdLst/>
              <a:ahLst/>
              <a:cxnLst/>
              <a:rect l="l" t="t" r="r" b="b"/>
              <a:pathLst>
                <a:path w="94198" h="190855" extrusionOk="0">
                  <a:moveTo>
                    <a:pt x="91918" y="1"/>
                  </a:moveTo>
                  <a:cubicBezTo>
                    <a:pt x="90580" y="1794"/>
                    <a:pt x="89182" y="3496"/>
                    <a:pt x="87905" y="5320"/>
                  </a:cubicBezTo>
                  <a:lnTo>
                    <a:pt x="86021" y="8025"/>
                  </a:lnTo>
                  <a:lnTo>
                    <a:pt x="84197" y="10761"/>
                  </a:lnTo>
                  <a:cubicBezTo>
                    <a:pt x="81735" y="14439"/>
                    <a:pt x="79395" y="18177"/>
                    <a:pt x="77115" y="21916"/>
                  </a:cubicBezTo>
                  <a:cubicBezTo>
                    <a:pt x="72556" y="29454"/>
                    <a:pt x="68270" y="37114"/>
                    <a:pt x="64106" y="44834"/>
                  </a:cubicBezTo>
                  <a:cubicBezTo>
                    <a:pt x="55747" y="60305"/>
                    <a:pt x="47905" y="75990"/>
                    <a:pt x="40336" y="91826"/>
                  </a:cubicBezTo>
                  <a:cubicBezTo>
                    <a:pt x="32828" y="107692"/>
                    <a:pt x="25594" y="123680"/>
                    <a:pt x="18694" y="139820"/>
                  </a:cubicBezTo>
                  <a:cubicBezTo>
                    <a:pt x="15229" y="147875"/>
                    <a:pt x="11886" y="156021"/>
                    <a:pt x="8694" y="164228"/>
                  </a:cubicBezTo>
                  <a:cubicBezTo>
                    <a:pt x="7904" y="166264"/>
                    <a:pt x="7114" y="168331"/>
                    <a:pt x="6354" y="170368"/>
                  </a:cubicBezTo>
                  <a:lnTo>
                    <a:pt x="5199" y="173499"/>
                  </a:lnTo>
                  <a:lnTo>
                    <a:pt x="4104" y="176599"/>
                  </a:lnTo>
                  <a:cubicBezTo>
                    <a:pt x="2615" y="180794"/>
                    <a:pt x="1156" y="184958"/>
                    <a:pt x="1" y="189335"/>
                  </a:cubicBezTo>
                  <a:lnTo>
                    <a:pt x="5867" y="190854"/>
                  </a:lnTo>
                  <a:cubicBezTo>
                    <a:pt x="6901" y="186751"/>
                    <a:pt x="8269" y="182617"/>
                    <a:pt x="9636" y="178514"/>
                  </a:cubicBezTo>
                  <a:lnTo>
                    <a:pt x="10700" y="175414"/>
                  </a:lnTo>
                  <a:lnTo>
                    <a:pt x="11794" y="172344"/>
                  </a:lnTo>
                  <a:cubicBezTo>
                    <a:pt x="12524" y="170307"/>
                    <a:pt x="13284" y="168240"/>
                    <a:pt x="14044" y="166204"/>
                  </a:cubicBezTo>
                  <a:cubicBezTo>
                    <a:pt x="17083" y="158027"/>
                    <a:pt x="20275" y="149881"/>
                    <a:pt x="23588" y="141796"/>
                  </a:cubicBezTo>
                  <a:cubicBezTo>
                    <a:pt x="30214" y="125626"/>
                    <a:pt x="37145" y="109546"/>
                    <a:pt x="44439" y="93649"/>
                  </a:cubicBezTo>
                  <a:cubicBezTo>
                    <a:pt x="51704" y="77753"/>
                    <a:pt x="59303" y="61977"/>
                    <a:pt x="67358" y="46475"/>
                  </a:cubicBezTo>
                  <a:cubicBezTo>
                    <a:pt x="71400" y="38725"/>
                    <a:pt x="75565" y="31035"/>
                    <a:pt x="79942" y="23527"/>
                  </a:cubicBezTo>
                  <a:cubicBezTo>
                    <a:pt x="84349" y="15989"/>
                    <a:pt x="88969" y="8572"/>
                    <a:pt x="94197" y="1672"/>
                  </a:cubicBezTo>
                  <a:lnTo>
                    <a:pt x="91918" y="1"/>
                  </a:ln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1184175" y="146950"/>
              <a:ext cx="251550" cy="339700"/>
            </a:xfrm>
            <a:custGeom>
              <a:avLst/>
              <a:gdLst/>
              <a:ahLst/>
              <a:cxnLst/>
              <a:rect l="l" t="t" r="r" b="b"/>
              <a:pathLst>
                <a:path w="10062" h="13588" extrusionOk="0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1"/>
                    <a:pt x="1" y="2"/>
                  </a:cubicBezTo>
                  <a:lnTo>
                    <a:pt x="1" y="2"/>
                  </a:lnTo>
                  <a:cubicBezTo>
                    <a:pt x="1" y="2"/>
                    <a:pt x="1" y="1"/>
                    <a:pt x="1" y="0"/>
                  </a:cubicBezTo>
                  <a:close/>
                  <a:moveTo>
                    <a:pt x="1" y="2"/>
                  </a:moveTo>
                  <a:cubicBezTo>
                    <a:pt x="1917" y="9302"/>
                    <a:pt x="10062" y="13587"/>
                    <a:pt x="10062" y="13587"/>
                  </a:cubicBezTo>
                  <a:cubicBezTo>
                    <a:pt x="5690" y="6081"/>
                    <a:pt x="63" y="129"/>
                    <a:pt x="1" y="2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1377950" y="202425"/>
              <a:ext cx="71450" cy="561575"/>
            </a:xfrm>
            <a:custGeom>
              <a:avLst/>
              <a:gdLst/>
              <a:ahLst/>
              <a:cxnLst/>
              <a:rect l="l" t="t" r="r" b="b"/>
              <a:pathLst>
                <a:path w="2858" h="22463" extrusionOk="0">
                  <a:moveTo>
                    <a:pt x="396" y="0"/>
                  </a:moveTo>
                  <a:lnTo>
                    <a:pt x="1" y="122"/>
                  </a:lnTo>
                  <a:cubicBezTo>
                    <a:pt x="2128" y="7295"/>
                    <a:pt x="2463" y="15016"/>
                    <a:pt x="1034" y="22402"/>
                  </a:cubicBezTo>
                  <a:lnTo>
                    <a:pt x="1399" y="22463"/>
                  </a:lnTo>
                  <a:lnTo>
                    <a:pt x="1399" y="22463"/>
                  </a:lnTo>
                  <a:cubicBezTo>
                    <a:pt x="2858" y="15016"/>
                    <a:pt x="2523" y="7265"/>
                    <a:pt x="396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13"/>
          <p:cNvSpPr/>
          <p:nvPr/>
        </p:nvSpPr>
        <p:spPr>
          <a:xfrm>
            <a:off x="-47625" y="4492750"/>
            <a:ext cx="9296400" cy="746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5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ppt.com/" TargetMode="Externa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E5B9">
            <a:alpha val="3348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81" r:id="rId3"/>
    <p:sldLayoutId id="214748368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B9">
            <a:alpha val="3348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007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B9">
            <a:alpha val="3348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6943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CFF"/>
            </a:gs>
            <a:gs pos="79591">
              <a:srgbClr val="EFF0F4"/>
            </a:gs>
            <a:gs pos="92730">
              <a:srgbClr val="E0E3E8"/>
            </a:gs>
          </a:gsLst>
          <a:lin ang="37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05301"/>
            <a:ext cx="9144000" cy="244793"/>
          </a:xfrm>
          <a:prstGeom prst="rect">
            <a:avLst/>
          </a:prstGeom>
          <a:solidFill>
            <a:srgbClr val="111224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1050"/>
          </a:p>
        </p:txBody>
      </p:sp>
      <p:sp>
        <p:nvSpPr>
          <p:cNvPr id="3" name="Rectangle 2">
            <a:hlinkClick r:id="rId3"/>
          </p:cNvPr>
          <p:cNvSpPr txBox="1"/>
          <p:nvPr/>
        </p:nvSpPr>
        <p:spPr>
          <a:xfrm>
            <a:off x="3324638" y="4865306"/>
            <a:ext cx="2494724" cy="30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446449"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050"/>
              <a:t>designed by</a:t>
            </a:r>
            <a:r>
              <a:rPr sz="1500"/>
              <a:t> </a:t>
            </a:r>
            <a:r>
              <a:rPr sz="1500" b="1"/>
              <a:t>TinyPPT.com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370013" y="577453"/>
            <a:ext cx="7315201" cy="125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3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47855" y="4613377"/>
            <a:ext cx="310337" cy="30777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876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ransition spd="med"/>
  <p:txStyles>
    <p:titleStyle>
      <a:lvl1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1pPr>
      <a:lvl2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2pPr>
      <a:lvl3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3pPr>
      <a:lvl4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4pPr>
      <a:lvl5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5pPr>
      <a:lvl6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6pPr>
      <a:lvl7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7pPr>
      <a:lvl8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8pPr>
      <a:lvl9pPr marL="0" marR="0" indent="0" algn="ctr" defTabSz="1610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5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9pPr>
    </p:titleStyle>
    <p:bodyStyle>
      <a:lvl1pPr marL="74539" marR="0" indent="-74539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1pPr>
      <a:lvl2pPr marL="371459" marR="0" indent="-8572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2pPr>
      <a:lvl3pPr marL="678628" marR="0" indent="-107151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3pPr>
      <a:lvl4pPr marL="971510" marR="0" indent="-114295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4pPr>
      <a:lvl5pPr marL="1257248" marR="0" indent="-114295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5pPr>
      <a:lvl6pPr marL="1542988" marR="0" indent="-114295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6pPr>
      <a:lvl7pPr marL="1828726" marR="0" indent="-114295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7pPr>
      <a:lvl8pPr marL="2114465" marR="0" indent="-114295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8pPr>
      <a:lvl9pPr marL="2400203" marR="0" indent="-114295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9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9pPr>
    </p:bodyStyle>
    <p:otherStyle>
      <a:lvl1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15.xml"/><Relationship Id="rId18" Type="http://schemas.openxmlformats.org/officeDocument/2006/relationships/image" Target="../media/image22.gif"/><Relationship Id="rId3" Type="http://schemas.openxmlformats.org/officeDocument/2006/relationships/image" Target="../media/image11.png"/><Relationship Id="rId21" Type="http://schemas.openxmlformats.org/officeDocument/2006/relationships/slide" Target="slide7.xml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1.gif"/><Relationship Id="rId2" Type="http://schemas.openxmlformats.org/officeDocument/2006/relationships/audio" Target="../media/audio1.wav"/><Relationship Id="rId16" Type="http://schemas.openxmlformats.org/officeDocument/2006/relationships/image" Target="../media/image20.png"/><Relationship Id="rId20" Type="http://schemas.openxmlformats.org/officeDocument/2006/relationships/image" Target="../media/image24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11" Type="http://schemas.openxmlformats.org/officeDocument/2006/relationships/slide" Target="slide14.xml"/><Relationship Id="rId5" Type="http://schemas.openxmlformats.org/officeDocument/2006/relationships/image" Target="../media/image13.png"/><Relationship Id="rId15" Type="http://schemas.openxmlformats.org/officeDocument/2006/relationships/slide" Target="slide17.xml"/><Relationship Id="rId10" Type="http://schemas.openxmlformats.org/officeDocument/2006/relationships/image" Target="../media/image17.png"/><Relationship Id="rId19" Type="http://schemas.openxmlformats.org/officeDocument/2006/relationships/image" Target="../media/image23.gif"/><Relationship Id="rId4" Type="http://schemas.openxmlformats.org/officeDocument/2006/relationships/image" Target="../media/image12.png"/><Relationship Id="rId9" Type="http://schemas.openxmlformats.org/officeDocument/2006/relationships/slide" Target="slide16.xml"/><Relationship Id="rId14" Type="http://schemas.openxmlformats.org/officeDocument/2006/relationships/image" Target="../media/image19.png"/><Relationship Id="rId2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slide" Target="slide13.xml"/><Relationship Id="rId5" Type="http://schemas.openxmlformats.org/officeDocument/2006/relationships/image" Target="../media/image26.PNG"/><Relationship Id="rId4" Type="http://schemas.openxmlformats.org/officeDocument/2006/relationships/audio" Target="../media/audio4.wav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slide" Target="slide13.xml"/><Relationship Id="rId5" Type="http://schemas.openxmlformats.org/officeDocument/2006/relationships/image" Target="../media/image26.PNG"/><Relationship Id="rId4" Type="http://schemas.openxmlformats.org/officeDocument/2006/relationships/audio" Target="../media/audio4.wav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slide" Target="slide13.xml"/><Relationship Id="rId5" Type="http://schemas.openxmlformats.org/officeDocument/2006/relationships/image" Target="../media/image26.PNG"/><Relationship Id="rId4" Type="http://schemas.openxmlformats.org/officeDocument/2006/relationships/audio" Target="../media/audio4.wav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6" Type="http://schemas.openxmlformats.org/officeDocument/2006/relationships/slide" Target="slide13.xml"/><Relationship Id="rId5" Type="http://schemas.openxmlformats.org/officeDocument/2006/relationships/image" Target="../media/image26.PNG"/><Relationship Id="rId4" Type="http://schemas.openxmlformats.org/officeDocument/2006/relationships/audio" Target="../media/audio4.wav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450D84-C4DB-0C4C-BC80-3EC7D41E41F2}"/>
              </a:ext>
            </a:extLst>
          </p:cNvPr>
          <p:cNvSpPr/>
          <p:nvPr/>
        </p:nvSpPr>
        <p:spPr>
          <a:xfrm>
            <a:off x="1420845" y="940343"/>
            <a:ext cx="664416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405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 ĐẠI NGU THỜI HỒ (1400 -1407) (T2)</a:t>
            </a:r>
            <a:endParaRPr lang="en-VN" sz="405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35C16A-8806-CD46-82DC-6F2ACE19F9D9}"/>
              </a:ext>
            </a:extLst>
          </p:cNvPr>
          <p:cNvSpPr/>
          <p:nvPr/>
        </p:nvSpPr>
        <p:spPr>
          <a:xfrm>
            <a:off x="2765323" y="247845"/>
            <a:ext cx="348430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405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5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 </a:t>
            </a:r>
            <a:endParaRPr lang="en-VN" sz="4050" kern="1200" dirty="0">
              <a:solidFill>
                <a:srgbClr val="282848"/>
              </a:solidFill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59C943E-9E5D-8E46-A71C-923B95B92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6"/>
          <a:stretch/>
        </p:blipFill>
        <p:spPr bwMode="auto">
          <a:xfrm>
            <a:off x="1" y="2506462"/>
            <a:ext cx="9143999" cy="26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4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ướng quân Hồ Nguyên Trừng và cuộc tử chiến thành Đa Bang bi tráng">
            <a:extLst>
              <a:ext uri="{FF2B5EF4-FFF2-40B4-BE49-F238E27FC236}">
                <a16:creationId xmlns:a16="http://schemas.microsoft.com/office/drawing/2014/main" id="{2809CF04-C920-4747-B752-025E815A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30200"/>
            <a:ext cx="8135937" cy="4483100"/>
          </a:xfrm>
          <a:prstGeom prst="roundRect">
            <a:avLst>
              <a:gd name="adj" fmla="val 2209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077DCFE-9AA8-B74E-BF23-F882A87DD7B7}"/>
              </a:ext>
            </a:extLst>
          </p:cNvPr>
          <p:cNvGrpSpPr/>
          <p:nvPr/>
        </p:nvGrpSpPr>
        <p:grpSpPr>
          <a:xfrm>
            <a:off x="500062" y="330200"/>
            <a:ext cx="8143875" cy="4483100"/>
            <a:chOff x="500062" y="330200"/>
            <a:chExt cx="8143875" cy="4483100"/>
          </a:xfrm>
        </p:grpSpPr>
        <p:pic>
          <p:nvPicPr>
            <p:cNvPr id="7172" name="Picture 4" descr=" mô tả cảnh Hồ Quý Ly bị bắt mang về Minh">
              <a:extLst>
                <a:ext uri="{FF2B5EF4-FFF2-40B4-BE49-F238E27FC236}">
                  <a16:creationId xmlns:a16="http://schemas.microsoft.com/office/drawing/2014/main" id="{53511663-5838-D444-B36F-9BFDE08F42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2" y="330200"/>
              <a:ext cx="8143875" cy="4483100"/>
            </a:xfrm>
            <a:prstGeom prst="roundRect">
              <a:avLst>
                <a:gd name="adj" fmla="val 12701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B81C298-BD6D-DE4A-8DE2-4EE0E4540CA3}"/>
                </a:ext>
              </a:extLst>
            </p:cNvPr>
            <p:cNvSpPr/>
            <p:nvPr/>
          </p:nvSpPr>
          <p:spPr>
            <a:xfrm>
              <a:off x="945753" y="330200"/>
              <a:ext cx="7244556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ảnh mô tả cảnh Hồ Quý Ly bị bắt mang về Minh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57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2">
            <a:extLst>
              <a:ext uri="{FF2B5EF4-FFF2-40B4-BE49-F238E27FC236}">
                <a16:creationId xmlns:a16="http://schemas.microsoft.com/office/drawing/2014/main" id="{FCD1EAE5-FBCF-7D44-AEF8-38A47E66A9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882313"/>
              </p:ext>
            </p:extLst>
          </p:nvPr>
        </p:nvGraphicFramePr>
        <p:xfrm>
          <a:off x="336884" y="406399"/>
          <a:ext cx="8309812" cy="4326022"/>
        </p:xfrm>
        <a:graphic>
          <a:graphicData uri="http://schemas.openxmlformats.org/drawingml/2006/table">
            <a:tbl>
              <a:tblPr/>
              <a:tblGrid>
                <a:gridCol w="4114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Trần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6966">
                <a:tc>
                  <a:txBody>
                    <a:bodyPr/>
                    <a:lstStyle/>
                    <a:p>
                      <a:pPr algn="just"/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17">
            <a:extLst>
              <a:ext uri="{FF2B5EF4-FFF2-40B4-BE49-F238E27FC236}">
                <a16:creationId xmlns:a16="http://schemas.microsoft.com/office/drawing/2014/main" id="{7B894D44-BCA3-DB49-9ACE-DE86ECD85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84" y="1379621"/>
            <a:ext cx="4114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C3706FAD-E977-7B4A-85C8-4F09DD3DD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084" y="1379621"/>
            <a:ext cx="40426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5CDD75-E58A-FC42-8107-5195AD08A1EB}"/>
              </a:ext>
            </a:extLst>
          </p:cNvPr>
          <p:cNvGrpSpPr/>
          <p:nvPr/>
        </p:nvGrpSpPr>
        <p:grpSpPr>
          <a:xfrm>
            <a:off x="637626" y="1826279"/>
            <a:ext cx="7636235" cy="1845606"/>
            <a:chOff x="2967789" y="-1700463"/>
            <a:chExt cx="7636235" cy="1845606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8EB0AC1-3975-564E-9D64-B8C48C3C2560}"/>
                </a:ext>
              </a:extLst>
            </p:cNvPr>
            <p:cNvSpPr/>
            <p:nvPr/>
          </p:nvSpPr>
          <p:spPr>
            <a:xfrm>
              <a:off x="2967789" y="-1700463"/>
              <a:ext cx="7636235" cy="184560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B54676-AB7A-E44D-8142-F478D093D66C}"/>
                </a:ext>
              </a:extLst>
            </p:cNvPr>
            <p:cNvSpPr/>
            <p:nvPr/>
          </p:nvSpPr>
          <p:spPr>
            <a:xfrm>
              <a:off x="3039881" y="-1670739"/>
              <a:ext cx="756414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lối của nhà Trần trong kháng chiến chống quân xâm lược Mông – Nguyên và của nhà Hồ trong kháng chiến chống quân Minh có gì khác nhau?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75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4" name="Google Shape;5794;p71"/>
          <p:cNvGrpSpPr/>
          <p:nvPr/>
        </p:nvGrpSpPr>
        <p:grpSpPr>
          <a:xfrm>
            <a:off x="0" y="4114800"/>
            <a:ext cx="9143654" cy="2381050"/>
            <a:chOff x="0" y="4114800"/>
            <a:chExt cx="9143654" cy="2381050"/>
          </a:xfrm>
        </p:grpSpPr>
        <p:sp>
          <p:nvSpPr>
            <p:cNvPr id="5795" name="Google Shape;5795;p71"/>
            <p:cNvSpPr/>
            <p:nvPr/>
          </p:nvSpPr>
          <p:spPr>
            <a:xfrm>
              <a:off x="7800" y="4114800"/>
              <a:ext cx="9129022" cy="425934"/>
            </a:xfrm>
            <a:custGeom>
              <a:avLst/>
              <a:gdLst/>
              <a:ahLst/>
              <a:cxnLst/>
              <a:rect l="l" t="t" r="r" b="b"/>
              <a:pathLst>
                <a:path w="284504" h="67905" extrusionOk="0">
                  <a:moveTo>
                    <a:pt x="0" y="1"/>
                  </a:moveTo>
                  <a:lnTo>
                    <a:pt x="0" y="64530"/>
                  </a:lnTo>
                  <a:lnTo>
                    <a:pt x="7326" y="67904"/>
                  </a:lnTo>
                  <a:lnTo>
                    <a:pt x="277148" y="67904"/>
                  </a:lnTo>
                  <a:lnTo>
                    <a:pt x="284504" y="65138"/>
                  </a:lnTo>
                  <a:lnTo>
                    <a:pt x="284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6" name="Google Shape;5796;p71"/>
            <p:cNvSpPr/>
            <p:nvPr/>
          </p:nvSpPr>
          <p:spPr>
            <a:xfrm>
              <a:off x="7798" y="4256425"/>
              <a:ext cx="962657" cy="284225"/>
            </a:xfrm>
            <a:custGeom>
              <a:avLst/>
              <a:gdLst/>
              <a:ahLst/>
              <a:cxnLst/>
              <a:rect l="l" t="t" r="r" b="b"/>
              <a:pathLst>
                <a:path w="30001" h="11369" extrusionOk="0">
                  <a:moveTo>
                    <a:pt x="0" y="0"/>
                  </a:moveTo>
                  <a:lnTo>
                    <a:pt x="0" y="3618"/>
                  </a:lnTo>
                  <a:lnTo>
                    <a:pt x="19636" y="11368"/>
                  </a:lnTo>
                  <a:lnTo>
                    <a:pt x="3000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7" name="Google Shape;5797;p71"/>
            <p:cNvSpPr/>
            <p:nvPr/>
          </p:nvSpPr>
          <p:spPr>
            <a:xfrm>
              <a:off x="7798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0" y="0"/>
                  </a:moveTo>
                  <a:lnTo>
                    <a:pt x="0" y="1459"/>
                  </a:lnTo>
                  <a:lnTo>
                    <a:pt x="39241" y="15836"/>
                  </a:lnTo>
                  <a:lnTo>
                    <a:pt x="43770" y="158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8" name="Google Shape;5798;p71"/>
            <p:cNvSpPr/>
            <p:nvPr/>
          </p:nvSpPr>
          <p:spPr>
            <a:xfrm>
              <a:off x="8173509" y="4256425"/>
              <a:ext cx="963620" cy="284225"/>
            </a:xfrm>
            <a:custGeom>
              <a:avLst/>
              <a:gdLst/>
              <a:ahLst/>
              <a:cxnLst/>
              <a:rect l="l" t="t" r="r" b="b"/>
              <a:pathLst>
                <a:path w="30031" h="11369" extrusionOk="0">
                  <a:moveTo>
                    <a:pt x="30031" y="0"/>
                  </a:moveTo>
                  <a:lnTo>
                    <a:pt x="0" y="11368"/>
                  </a:lnTo>
                  <a:lnTo>
                    <a:pt x="10365" y="11368"/>
                  </a:lnTo>
                  <a:lnTo>
                    <a:pt x="30031" y="3618"/>
                  </a:lnTo>
                  <a:lnTo>
                    <a:pt x="30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9" name="Google Shape;5799;p71"/>
            <p:cNvSpPr/>
            <p:nvPr/>
          </p:nvSpPr>
          <p:spPr>
            <a:xfrm>
              <a:off x="7732642" y="4144725"/>
              <a:ext cx="1404470" cy="395925"/>
            </a:xfrm>
            <a:custGeom>
              <a:avLst/>
              <a:gdLst/>
              <a:ahLst/>
              <a:cxnLst/>
              <a:rect l="l" t="t" r="r" b="b"/>
              <a:pathLst>
                <a:path w="43770" h="15837" extrusionOk="0">
                  <a:moveTo>
                    <a:pt x="43770" y="0"/>
                  </a:moveTo>
                  <a:lnTo>
                    <a:pt x="0" y="15836"/>
                  </a:lnTo>
                  <a:lnTo>
                    <a:pt x="4499" y="15836"/>
                  </a:lnTo>
                  <a:lnTo>
                    <a:pt x="43770" y="1459"/>
                  </a:lnTo>
                  <a:lnTo>
                    <a:pt x="437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0" name="Google Shape;5800;p71"/>
            <p:cNvSpPr/>
            <p:nvPr/>
          </p:nvSpPr>
          <p:spPr>
            <a:xfrm>
              <a:off x="0" y="4770100"/>
              <a:ext cx="9143654" cy="360225"/>
            </a:xfrm>
            <a:custGeom>
              <a:avLst/>
              <a:gdLst/>
              <a:ahLst/>
              <a:cxnLst/>
              <a:rect l="l" t="t" r="r" b="b"/>
              <a:pathLst>
                <a:path w="284960" h="14409" extrusionOk="0">
                  <a:moveTo>
                    <a:pt x="0" y="1"/>
                  </a:moveTo>
                  <a:lnTo>
                    <a:pt x="0" y="14408"/>
                  </a:lnTo>
                  <a:lnTo>
                    <a:pt x="284960" y="14408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1" name="Google Shape;5801;p71"/>
            <p:cNvSpPr/>
            <p:nvPr/>
          </p:nvSpPr>
          <p:spPr>
            <a:xfrm>
              <a:off x="0" y="4770100"/>
              <a:ext cx="9143654" cy="180875"/>
            </a:xfrm>
            <a:custGeom>
              <a:avLst/>
              <a:gdLst/>
              <a:ahLst/>
              <a:cxnLst/>
              <a:rect l="l" t="t" r="r" b="b"/>
              <a:pathLst>
                <a:path w="284960" h="7235" extrusionOk="0">
                  <a:moveTo>
                    <a:pt x="0" y="1"/>
                  </a:moveTo>
                  <a:lnTo>
                    <a:pt x="0" y="1825"/>
                  </a:lnTo>
                  <a:lnTo>
                    <a:pt x="284960" y="723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2" name="Google Shape;5802;p71"/>
            <p:cNvSpPr/>
            <p:nvPr/>
          </p:nvSpPr>
          <p:spPr>
            <a:xfrm>
              <a:off x="675917" y="4770100"/>
              <a:ext cx="7790909" cy="360225"/>
            </a:xfrm>
            <a:custGeom>
              <a:avLst/>
              <a:gdLst/>
              <a:ahLst/>
              <a:cxnLst/>
              <a:rect l="l" t="t" r="r" b="b"/>
              <a:pathLst>
                <a:path w="242802" h="14409" extrusionOk="0">
                  <a:moveTo>
                    <a:pt x="0" y="1"/>
                  </a:moveTo>
                  <a:lnTo>
                    <a:pt x="19089" y="14408"/>
                  </a:lnTo>
                  <a:lnTo>
                    <a:pt x="223713" y="14408"/>
                  </a:lnTo>
                  <a:cubicBezTo>
                    <a:pt x="229792" y="9819"/>
                    <a:pt x="235658" y="5411"/>
                    <a:pt x="242801" y="1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3" name="Google Shape;5803;p71"/>
            <p:cNvSpPr/>
            <p:nvPr/>
          </p:nvSpPr>
          <p:spPr>
            <a:xfrm>
              <a:off x="0" y="4540625"/>
              <a:ext cx="9143654" cy="229500"/>
            </a:xfrm>
            <a:custGeom>
              <a:avLst/>
              <a:gdLst/>
              <a:ahLst/>
              <a:cxnLst/>
              <a:rect l="l" t="t" r="r" b="b"/>
              <a:pathLst>
                <a:path w="284960" h="9180" extrusionOk="0">
                  <a:moveTo>
                    <a:pt x="0" y="0"/>
                  </a:moveTo>
                  <a:lnTo>
                    <a:pt x="0" y="9180"/>
                  </a:lnTo>
                  <a:lnTo>
                    <a:pt x="284960" y="9180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4" name="Google Shape;5804;p71"/>
            <p:cNvSpPr/>
            <p:nvPr/>
          </p:nvSpPr>
          <p:spPr>
            <a:xfrm>
              <a:off x="0" y="4540625"/>
              <a:ext cx="9143654" cy="61575"/>
            </a:xfrm>
            <a:custGeom>
              <a:avLst/>
              <a:gdLst/>
              <a:ahLst/>
              <a:cxnLst/>
              <a:rect l="l" t="t" r="r" b="b"/>
              <a:pathLst>
                <a:path w="284960" h="2463" extrusionOk="0">
                  <a:moveTo>
                    <a:pt x="0" y="0"/>
                  </a:moveTo>
                  <a:lnTo>
                    <a:pt x="0" y="943"/>
                  </a:lnTo>
                  <a:lnTo>
                    <a:pt x="284960" y="246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71"/>
            <p:cNvSpPr/>
            <p:nvPr/>
          </p:nvSpPr>
          <p:spPr>
            <a:xfrm>
              <a:off x="242847" y="4540625"/>
              <a:ext cx="8659903" cy="229500"/>
            </a:xfrm>
            <a:custGeom>
              <a:avLst/>
              <a:gdLst/>
              <a:ahLst/>
              <a:cxnLst/>
              <a:rect l="l" t="t" r="r" b="b"/>
              <a:pathLst>
                <a:path w="269884" h="9180" extrusionOk="0">
                  <a:moveTo>
                    <a:pt x="1" y="0"/>
                  </a:moveTo>
                  <a:lnTo>
                    <a:pt x="11399" y="9180"/>
                  </a:lnTo>
                  <a:lnTo>
                    <a:pt x="258425" y="9180"/>
                  </a:lnTo>
                  <a:cubicBezTo>
                    <a:pt x="264504" y="4286"/>
                    <a:pt x="269884" y="0"/>
                    <a:pt x="269884" y="0"/>
                  </a:cubicBezTo>
                  <a:close/>
                </a:path>
              </a:pathLst>
            </a:custGeom>
            <a:solidFill>
              <a:srgbClr val="282848">
                <a:alpha val="28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71"/>
            <p:cNvSpPr/>
            <p:nvPr/>
          </p:nvSpPr>
          <p:spPr>
            <a:xfrm>
              <a:off x="242847" y="4540625"/>
              <a:ext cx="8657978" cy="1955225"/>
            </a:xfrm>
            <a:custGeom>
              <a:avLst/>
              <a:gdLst/>
              <a:ahLst/>
              <a:cxnLst/>
              <a:rect l="l" t="t" r="r" b="b"/>
              <a:pathLst>
                <a:path w="269824" h="78209" extrusionOk="0">
                  <a:moveTo>
                    <a:pt x="1" y="0"/>
                  </a:moveTo>
                  <a:lnTo>
                    <a:pt x="134927" y="78208"/>
                  </a:lnTo>
                  <a:lnTo>
                    <a:pt x="2698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71"/>
            <p:cNvSpPr/>
            <p:nvPr/>
          </p:nvSpPr>
          <p:spPr>
            <a:xfrm>
              <a:off x="636897" y="4540625"/>
              <a:ext cx="7868914" cy="1777400"/>
            </a:xfrm>
            <a:custGeom>
              <a:avLst/>
              <a:gdLst/>
              <a:ahLst/>
              <a:cxnLst/>
              <a:rect l="l" t="t" r="r" b="b"/>
              <a:pathLst>
                <a:path w="245233" h="71096" extrusionOk="0">
                  <a:moveTo>
                    <a:pt x="0" y="0"/>
                  </a:moveTo>
                  <a:lnTo>
                    <a:pt x="122647" y="71096"/>
                  </a:lnTo>
                  <a:lnTo>
                    <a:pt x="245233" y="0"/>
                  </a:lnTo>
                  <a:lnTo>
                    <a:pt x="234838" y="0"/>
                  </a:lnTo>
                  <a:cubicBezTo>
                    <a:pt x="201372" y="19423"/>
                    <a:pt x="122647" y="65077"/>
                    <a:pt x="122647" y="65077"/>
                  </a:cubicBezTo>
                  <a:lnTo>
                    <a:pt x="103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71"/>
            <p:cNvSpPr/>
            <p:nvPr/>
          </p:nvSpPr>
          <p:spPr>
            <a:xfrm>
              <a:off x="1266991" y="4540625"/>
              <a:ext cx="6609768" cy="1493200"/>
            </a:xfrm>
            <a:custGeom>
              <a:avLst/>
              <a:gdLst/>
              <a:ahLst/>
              <a:cxnLst/>
              <a:rect l="l" t="t" r="r" b="b"/>
              <a:pathLst>
                <a:path w="205992" h="59728" extrusionOk="0">
                  <a:moveTo>
                    <a:pt x="0" y="0"/>
                  </a:moveTo>
                  <a:lnTo>
                    <a:pt x="103011" y="59728"/>
                  </a:lnTo>
                  <a:lnTo>
                    <a:pt x="205992" y="0"/>
                  </a:lnTo>
                  <a:lnTo>
                    <a:pt x="201493" y="0"/>
                  </a:lnTo>
                  <a:lnTo>
                    <a:pt x="103011" y="5711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71"/>
            <p:cNvSpPr/>
            <p:nvPr/>
          </p:nvSpPr>
          <p:spPr>
            <a:xfrm>
              <a:off x="1487408" y="5000350"/>
              <a:ext cx="6061650" cy="300950"/>
            </a:xfrm>
            <a:custGeom>
              <a:avLst/>
              <a:gdLst/>
              <a:ahLst/>
              <a:cxnLst/>
              <a:rect l="l" t="t" r="r" b="b"/>
              <a:pathLst>
                <a:path w="188910" h="12038" extrusionOk="0">
                  <a:moveTo>
                    <a:pt x="0" y="1"/>
                  </a:moveTo>
                  <a:cubicBezTo>
                    <a:pt x="7797" y="3653"/>
                    <a:pt x="16982" y="6945"/>
                    <a:pt x="32668" y="6945"/>
                  </a:cubicBezTo>
                  <a:cubicBezTo>
                    <a:pt x="37346" y="6945"/>
                    <a:pt x="42602" y="6652"/>
                    <a:pt x="48573" y="5989"/>
                  </a:cubicBezTo>
                  <a:cubicBezTo>
                    <a:pt x="52188" y="5587"/>
                    <a:pt x="55475" y="5414"/>
                    <a:pt x="58568" y="5414"/>
                  </a:cubicBezTo>
                  <a:cubicBezTo>
                    <a:pt x="77716" y="5414"/>
                    <a:pt x="89445" y="12037"/>
                    <a:pt x="125504" y="12037"/>
                  </a:cubicBezTo>
                  <a:cubicBezTo>
                    <a:pt x="167359" y="12037"/>
                    <a:pt x="188910" y="1"/>
                    <a:pt x="188910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0" name="Google Shape;5810;p71"/>
            <p:cNvSpPr/>
            <p:nvPr/>
          </p:nvSpPr>
          <p:spPr>
            <a:xfrm>
              <a:off x="441830" y="4540625"/>
              <a:ext cx="8153723" cy="300950"/>
            </a:xfrm>
            <a:custGeom>
              <a:avLst/>
              <a:gdLst/>
              <a:ahLst/>
              <a:cxnLst/>
              <a:rect l="l" t="t" r="r" b="b"/>
              <a:pathLst>
                <a:path w="254109" h="12038" extrusionOk="0">
                  <a:moveTo>
                    <a:pt x="0" y="0"/>
                  </a:moveTo>
                  <a:cubicBezTo>
                    <a:pt x="0" y="0"/>
                    <a:pt x="28967" y="12037"/>
                    <a:pt x="85260" y="12037"/>
                  </a:cubicBezTo>
                  <a:cubicBezTo>
                    <a:pt x="133697" y="12037"/>
                    <a:pt x="149490" y="5414"/>
                    <a:pt x="175251" y="5414"/>
                  </a:cubicBezTo>
                  <a:cubicBezTo>
                    <a:pt x="179413" y="5414"/>
                    <a:pt x="183835" y="5587"/>
                    <a:pt x="188697" y="5988"/>
                  </a:cubicBezTo>
                  <a:cubicBezTo>
                    <a:pt x="196698" y="6649"/>
                    <a:pt x="203752" y="6941"/>
                    <a:pt x="210036" y="6941"/>
                  </a:cubicBezTo>
                  <a:cubicBezTo>
                    <a:pt x="231203" y="6941"/>
                    <a:pt x="243632" y="3633"/>
                    <a:pt x="254108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1" name="Google Shape;5811;p71"/>
            <p:cNvSpPr/>
            <p:nvPr/>
          </p:nvSpPr>
          <p:spPr>
            <a:xfrm>
              <a:off x="1873660" y="5000350"/>
              <a:ext cx="5289207" cy="107175"/>
            </a:xfrm>
            <a:custGeom>
              <a:avLst/>
              <a:gdLst/>
              <a:ahLst/>
              <a:cxnLst/>
              <a:rect l="l" t="t" r="r" b="b"/>
              <a:pathLst>
                <a:path w="164837" h="4287" extrusionOk="0">
                  <a:moveTo>
                    <a:pt x="0" y="1"/>
                  </a:moveTo>
                  <a:cubicBezTo>
                    <a:pt x="6759" y="1306"/>
                    <a:pt x="14750" y="2486"/>
                    <a:pt x="28331" y="2486"/>
                  </a:cubicBezTo>
                  <a:cubicBezTo>
                    <a:pt x="32463" y="2486"/>
                    <a:pt x="37113" y="2377"/>
                    <a:pt x="42402" y="2128"/>
                  </a:cubicBezTo>
                  <a:cubicBezTo>
                    <a:pt x="45558" y="1984"/>
                    <a:pt x="48427" y="1922"/>
                    <a:pt x="51129" y="1922"/>
                  </a:cubicBezTo>
                  <a:cubicBezTo>
                    <a:pt x="67813" y="1922"/>
                    <a:pt x="78071" y="4286"/>
                    <a:pt x="109516" y="4286"/>
                  </a:cubicBezTo>
                  <a:cubicBezTo>
                    <a:pt x="146021" y="4286"/>
                    <a:pt x="164836" y="1"/>
                    <a:pt x="164836" y="1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14" name="Google Shape;5814;p71"/>
          <p:cNvGrpSpPr/>
          <p:nvPr/>
        </p:nvGrpSpPr>
        <p:grpSpPr>
          <a:xfrm>
            <a:off x="4128314" y="1353949"/>
            <a:ext cx="3753274" cy="2858653"/>
            <a:chOff x="3804623" y="931514"/>
            <a:chExt cx="4311631" cy="3283920"/>
          </a:xfrm>
        </p:grpSpPr>
        <p:grpSp>
          <p:nvGrpSpPr>
            <p:cNvPr id="5815" name="Google Shape;5815;p71"/>
            <p:cNvGrpSpPr/>
            <p:nvPr/>
          </p:nvGrpSpPr>
          <p:grpSpPr>
            <a:xfrm>
              <a:off x="3804623" y="931514"/>
              <a:ext cx="4311631" cy="3283920"/>
              <a:chOff x="3420275" y="729475"/>
              <a:chExt cx="4831500" cy="3679875"/>
            </a:xfrm>
          </p:grpSpPr>
          <p:sp>
            <p:nvSpPr>
              <p:cNvPr id="5816" name="Google Shape;5816;p71"/>
              <p:cNvSpPr/>
              <p:nvPr/>
            </p:nvSpPr>
            <p:spPr>
              <a:xfrm>
                <a:off x="3586250" y="883825"/>
                <a:ext cx="4503600" cy="2746200"/>
              </a:xfrm>
              <a:prstGeom prst="rect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17" name="Google Shape;5817;p71"/>
              <p:cNvSpPr/>
              <p:nvPr/>
            </p:nvSpPr>
            <p:spPr>
              <a:xfrm>
                <a:off x="5009044" y="3786200"/>
                <a:ext cx="1649975" cy="623150"/>
              </a:xfrm>
              <a:custGeom>
                <a:avLst/>
                <a:gdLst/>
                <a:ahLst/>
                <a:cxnLst/>
                <a:rect l="l" t="t" r="r" b="b"/>
                <a:pathLst>
                  <a:path w="65999" h="24926" extrusionOk="0">
                    <a:moveTo>
                      <a:pt x="13372" y="0"/>
                    </a:moveTo>
                    <a:cubicBezTo>
                      <a:pt x="13051" y="1881"/>
                      <a:pt x="12653" y="8225"/>
                      <a:pt x="11445" y="11283"/>
                    </a:cubicBezTo>
                    <a:cubicBezTo>
                      <a:pt x="10237" y="14341"/>
                      <a:pt x="7883" y="16511"/>
                      <a:pt x="6125" y="18346"/>
                    </a:cubicBezTo>
                    <a:cubicBezTo>
                      <a:pt x="4367" y="20181"/>
                      <a:pt x="1875" y="21297"/>
                      <a:pt x="896" y="22291"/>
                    </a:cubicBezTo>
                    <a:cubicBezTo>
                      <a:pt x="-82" y="23285"/>
                      <a:pt x="-174" y="23896"/>
                      <a:pt x="254" y="24309"/>
                    </a:cubicBezTo>
                    <a:cubicBezTo>
                      <a:pt x="682" y="24722"/>
                      <a:pt x="805" y="24692"/>
                      <a:pt x="3465" y="24768"/>
                    </a:cubicBezTo>
                    <a:cubicBezTo>
                      <a:pt x="6125" y="24845"/>
                      <a:pt x="10925" y="24768"/>
                      <a:pt x="16215" y="24768"/>
                    </a:cubicBezTo>
                    <a:cubicBezTo>
                      <a:pt x="21505" y="24768"/>
                      <a:pt x="28630" y="24768"/>
                      <a:pt x="35204" y="24768"/>
                    </a:cubicBezTo>
                    <a:cubicBezTo>
                      <a:pt x="41778" y="24768"/>
                      <a:pt x="50783" y="24768"/>
                      <a:pt x="55660" y="24768"/>
                    </a:cubicBezTo>
                    <a:cubicBezTo>
                      <a:pt x="60537" y="24768"/>
                      <a:pt x="62754" y="25104"/>
                      <a:pt x="64466" y="24768"/>
                    </a:cubicBezTo>
                    <a:cubicBezTo>
                      <a:pt x="66178" y="24432"/>
                      <a:pt x="66056" y="23346"/>
                      <a:pt x="65934" y="22750"/>
                    </a:cubicBezTo>
                    <a:cubicBezTo>
                      <a:pt x="65812" y="22154"/>
                      <a:pt x="65353" y="22765"/>
                      <a:pt x="63732" y="21190"/>
                    </a:cubicBezTo>
                    <a:cubicBezTo>
                      <a:pt x="62111" y="19615"/>
                      <a:pt x="57999" y="16512"/>
                      <a:pt x="56210" y="13301"/>
                    </a:cubicBezTo>
                    <a:cubicBezTo>
                      <a:pt x="54421" y="10091"/>
                      <a:pt x="53505" y="4083"/>
                      <a:pt x="53000" y="1927"/>
                    </a:cubicBezTo>
                    <a:cubicBezTo>
                      <a:pt x="52496" y="-229"/>
                      <a:pt x="53153" y="627"/>
                      <a:pt x="53183" y="367"/>
                    </a:cubicBezTo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818" name="Google Shape;5818;p71"/>
              <p:cNvSpPr/>
              <p:nvPr/>
            </p:nvSpPr>
            <p:spPr>
              <a:xfrm>
                <a:off x="3420275" y="729475"/>
                <a:ext cx="4831500" cy="3056700"/>
              </a:xfrm>
              <a:prstGeom prst="roundRect">
                <a:avLst>
                  <a:gd name="adj" fmla="val 3857"/>
                </a:avLst>
              </a:pr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819" name="Google Shape;5819;p71"/>
            <p:cNvCxnSpPr/>
            <p:nvPr/>
          </p:nvCxnSpPr>
          <p:spPr>
            <a:xfrm>
              <a:off x="5238353" y="4162783"/>
              <a:ext cx="14511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21" name="Google Shape;5821;p71"/>
          <p:cNvGrpSpPr/>
          <p:nvPr/>
        </p:nvGrpSpPr>
        <p:grpSpPr>
          <a:xfrm rot="343916">
            <a:off x="7238671" y="-522442"/>
            <a:ext cx="2668546" cy="4015705"/>
            <a:chOff x="5219200" y="-59750"/>
            <a:chExt cx="3222725" cy="4849650"/>
          </a:xfrm>
        </p:grpSpPr>
        <p:sp>
          <p:nvSpPr>
            <p:cNvPr id="5822" name="Google Shape;5822;p71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71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4" name="Google Shape;5824;p71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5" name="Google Shape;5825;p71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6" name="Google Shape;5826;p71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7" name="Google Shape;5827;p71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8" name="Google Shape;5828;p71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9" name="Google Shape;5829;p71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0" name="Google Shape;5830;p71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1" name="Google Shape;5831;p71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2" name="Google Shape;5832;p71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3" name="Google Shape;5833;p71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4" name="Google Shape;5834;p71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5" name="Google Shape;5835;p71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6" name="Google Shape;5836;p71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7" name="Google Shape;5837;p71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8" name="Google Shape;5838;p71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9" name="Google Shape;5839;p71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0" name="Google Shape;5840;p71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1" name="Google Shape;5841;p71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71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71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44" name="Google Shape;5844;p71"/>
          <p:cNvGrpSpPr/>
          <p:nvPr/>
        </p:nvGrpSpPr>
        <p:grpSpPr>
          <a:xfrm rot="10800000">
            <a:off x="-786609" y="-2661559"/>
            <a:ext cx="2668416" cy="4015510"/>
            <a:chOff x="5219200" y="-59750"/>
            <a:chExt cx="3222725" cy="4849650"/>
          </a:xfrm>
        </p:grpSpPr>
        <p:sp>
          <p:nvSpPr>
            <p:cNvPr id="5845" name="Google Shape;5845;p71"/>
            <p:cNvSpPr/>
            <p:nvPr/>
          </p:nvSpPr>
          <p:spPr>
            <a:xfrm>
              <a:off x="5751125" y="32975"/>
              <a:ext cx="2690800" cy="4756925"/>
            </a:xfrm>
            <a:custGeom>
              <a:avLst/>
              <a:gdLst/>
              <a:ahLst/>
              <a:cxnLst/>
              <a:rect l="l" t="t" r="r" b="b"/>
              <a:pathLst>
                <a:path w="107632" h="190277" extrusionOk="0">
                  <a:moveTo>
                    <a:pt x="2919" y="0"/>
                  </a:moveTo>
                  <a:lnTo>
                    <a:pt x="1" y="2432"/>
                  </a:lnTo>
                  <a:cubicBezTo>
                    <a:pt x="45260" y="57843"/>
                    <a:pt x="79516" y="122069"/>
                    <a:pt x="100337" y="190276"/>
                  </a:cubicBezTo>
                  <a:lnTo>
                    <a:pt x="107632" y="187997"/>
                  </a:lnTo>
                  <a:cubicBezTo>
                    <a:pt x="85291" y="119212"/>
                    <a:pt x="49485" y="55016"/>
                    <a:pt x="2919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6" name="Google Shape;5846;p71"/>
            <p:cNvSpPr/>
            <p:nvPr/>
          </p:nvSpPr>
          <p:spPr>
            <a:xfrm>
              <a:off x="7057400" y="3028525"/>
              <a:ext cx="645150" cy="170175"/>
            </a:xfrm>
            <a:custGeom>
              <a:avLst/>
              <a:gdLst/>
              <a:ahLst/>
              <a:cxnLst/>
              <a:rect l="l" t="t" r="r" b="b"/>
              <a:pathLst>
                <a:path w="25806" h="6807" extrusionOk="0">
                  <a:moveTo>
                    <a:pt x="5808" y="1"/>
                  </a:moveTo>
                  <a:cubicBezTo>
                    <a:pt x="3950" y="1"/>
                    <a:pt x="2007" y="174"/>
                    <a:pt x="0" y="575"/>
                  </a:cubicBezTo>
                  <a:cubicBezTo>
                    <a:pt x="0" y="575"/>
                    <a:pt x="12128" y="5134"/>
                    <a:pt x="25806" y="6806"/>
                  </a:cubicBezTo>
                  <a:cubicBezTo>
                    <a:pt x="25806" y="6806"/>
                    <a:pt x="17463" y="1"/>
                    <a:pt x="5808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7" name="Google Shape;5847;p71"/>
            <p:cNvSpPr/>
            <p:nvPr/>
          </p:nvSpPr>
          <p:spPr>
            <a:xfrm>
              <a:off x="7345400" y="2894700"/>
              <a:ext cx="357150" cy="304750"/>
            </a:xfrm>
            <a:custGeom>
              <a:avLst/>
              <a:gdLst/>
              <a:ahLst/>
              <a:cxnLst/>
              <a:rect l="l" t="t" r="r" b="b"/>
              <a:pathLst>
                <a:path w="14286" h="12190" extrusionOk="0">
                  <a:moveTo>
                    <a:pt x="30" y="1"/>
                  </a:moveTo>
                  <a:lnTo>
                    <a:pt x="30" y="1"/>
                  </a:lnTo>
                  <a:cubicBezTo>
                    <a:pt x="0" y="1"/>
                    <a:pt x="6170" y="6809"/>
                    <a:pt x="14286" y="12190"/>
                  </a:cubicBezTo>
                  <a:cubicBezTo>
                    <a:pt x="14286" y="12190"/>
                    <a:pt x="10122" y="2858"/>
                    <a:pt x="30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8" name="Google Shape;5848;p71"/>
            <p:cNvSpPr/>
            <p:nvPr/>
          </p:nvSpPr>
          <p:spPr>
            <a:xfrm>
              <a:off x="6289125" y="-59750"/>
              <a:ext cx="326800" cy="704450"/>
            </a:xfrm>
            <a:custGeom>
              <a:avLst/>
              <a:gdLst/>
              <a:ahLst/>
              <a:cxnLst/>
              <a:rect l="l" t="t" r="r" b="b"/>
              <a:pathLst>
                <a:path w="13072" h="28178" extrusionOk="0">
                  <a:moveTo>
                    <a:pt x="13071" y="1"/>
                  </a:moveTo>
                  <a:lnTo>
                    <a:pt x="13071" y="1"/>
                  </a:lnTo>
                  <a:cubicBezTo>
                    <a:pt x="1" y="11369"/>
                    <a:pt x="457" y="28178"/>
                    <a:pt x="457" y="28178"/>
                  </a:cubicBezTo>
                  <a:cubicBezTo>
                    <a:pt x="8603" y="14439"/>
                    <a:pt x="13071" y="62"/>
                    <a:pt x="1307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9" name="Google Shape;5849;p71"/>
            <p:cNvSpPr/>
            <p:nvPr/>
          </p:nvSpPr>
          <p:spPr>
            <a:xfrm>
              <a:off x="6160725" y="101350"/>
              <a:ext cx="159600" cy="544100"/>
            </a:xfrm>
            <a:custGeom>
              <a:avLst/>
              <a:gdLst/>
              <a:ahLst/>
              <a:cxnLst/>
              <a:rect l="l" t="t" r="r" b="b"/>
              <a:pathLst>
                <a:path w="6384" h="21764" extrusionOk="0">
                  <a:moveTo>
                    <a:pt x="4559" y="1"/>
                  </a:moveTo>
                  <a:cubicBezTo>
                    <a:pt x="0" y="11308"/>
                    <a:pt x="5654" y="21764"/>
                    <a:pt x="5654" y="21764"/>
                  </a:cubicBezTo>
                  <a:cubicBezTo>
                    <a:pt x="6383" y="10488"/>
                    <a:pt x="4560" y="2"/>
                    <a:pt x="455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0" name="Google Shape;5850;p71"/>
            <p:cNvSpPr/>
            <p:nvPr/>
          </p:nvSpPr>
          <p:spPr>
            <a:xfrm>
              <a:off x="6616650" y="2131775"/>
              <a:ext cx="415675" cy="105800"/>
            </a:xfrm>
            <a:custGeom>
              <a:avLst/>
              <a:gdLst/>
              <a:ahLst/>
              <a:cxnLst/>
              <a:rect l="l" t="t" r="r" b="b"/>
              <a:pathLst>
                <a:path w="16627" h="4232" extrusionOk="0">
                  <a:moveTo>
                    <a:pt x="16627" y="1"/>
                  </a:moveTo>
                  <a:lnTo>
                    <a:pt x="16627" y="1"/>
                  </a:lnTo>
                  <a:cubicBezTo>
                    <a:pt x="7812" y="1004"/>
                    <a:pt x="1" y="3800"/>
                    <a:pt x="1" y="3800"/>
                  </a:cubicBezTo>
                  <a:cubicBezTo>
                    <a:pt x="1387" y="4103"/>
                    <a:pt x="2728" y="4232"/>
                    <a:pt x="4007" y="4232"/>
                  </a:cubicBezTo>
                  <a:cubicBezTo>
                    <a:pt x="11338" y="4232"/>
                    <a:pt x="16627" y="1"/>
                    <a:pt x="16627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1" name="Google Shape;5851;p71"/>
            <p:cNvSpPr/>
            <p:nvPr/>
          </p:nvSpPr>
          <p:spPr>
            <a:xfrm>
              <a:off x="6520900" y="1776900"/>
              <a:ext cx="425575" cy="339700"/>
            </a:xfrm>
            <a:custGeom>
              <a:avLst/>
              <a:gdLst/>
              <a:ahLst/>
              <a:cxnLst/>
              <a:rect l="l" t="t" r="r" b="b"/>
              <a:pathLst>
                <a:path w="17023" h="13588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2"/>
                    <a:pt x="1" y="1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5412" y="10944"/>
                    <a:pt x="17022" y="13588"/>
                    <a:pt x="17022" y="13588"/>
                  </a:cubicBezTo>
                  <a:cubicBezTo>
                    <a:pt x="9104" y="5640"/>
                    <a:pt x="113" y="107"/>
                    <a:pt x="1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2" name="Google Shape;5852;p71"/>
            <p:cNvSpPr/>
            <p:nvPr/>
          </p:nvSpPr>
          <p:spPr>
            <a:xfrm>
              <a:off x="6920600" y="2295150"/>
              <a:ext cx="423300" cy="177850"/>
            </a:xfrm>
            <a:custGeom>
              <a:avLst/>
              <a:gdLst/>
              <a:ahLst/>
              <a:cxnLst/>
              <a:rect l="l" t="t" r="r" b="b"/>
              <a:pathLst>
                <a:path w="16932" h="7114" extrusionOk="0">
                  <a:moveTo>
                    <a:pt x="1" y="1"/>
                  </a:moveTo>
                  <a:cubicBezTo>
                    <a:pt x="1" y="1"/>
                    <a:pt x="2" y="2"/>
                    <a:pt x="4" y="3"/>
                  </a:cubicBezTo>
                  <a:lnTo>
                    <a:pt x="4" y="3"/>
                  </a:lnTo>
                  <a:cubicBezTo>
                    <a:pt x="3" y="2"/>
                    <a:pt x="2" y="2"/>
                    <a:pt x="1" y="1"/>
                  </a:cubicBezTo>
                  <a:close/>
                  <a:moveTo>
                    <a:pt x="4" y="3"/>
                  </a:moveTo>
                  <a:cubicBezTo>
                    <a:pt x="8423" y="6749"/>
                    <a:pt x="16931" y="7113"/>
                    <a:pt x="16931" y="7113"/>
                  </a:cubicBezTo>
                  <a:cubicBezTo>
                    <a:pt x="9981" y="2119"/>
                    <a:pt x="203" y="103"/>
                    <a:pt x="4" y="3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3" name="Google Shape;5853;p71"/>
            <p:cNvSpPr/>
            <p:nvPr/>
          </p:nvSpPr>
          <p:spPr>
            <a:xfrm>
              <a:off x="7039900" y="2457650"/>
              <a:ext cx="291075" cy="39850"/>
            </a:xfrm>
            <a:custGeom>
              <a:avLst/>
              <a:gdLst/>
              <a:ahLst/>
              <a:cxnLst/>
              <a:rect l="l" t="t" r="r" b="b"/>
              <a:pathLst>
                <a:path w="11643" h="1594" extrusionOk="0">
                  <a:moveTo>
                    <a:pt x="8756" y="0"/>
                  </a:moveTo>
                  <a:cubicBezTo>
                    <a:pt x="4223" y="0"/>
                    <a:pt x="1" y="1221"/>
                    <a:pt x="1" y="1221"/>
                  </a:cubicBezTo>
                  <a:cubicBezTo>
                    <a:pt x="1449" y="1489"/>
                    <a:pt x="2812" y="1594"/>
                    <a:pt x="4060" y="1594"/>
                  </a:cubicBezTo>
                  <a:cubicBezTo>
                    <a:pt x="8624" y="1594"/>
                    <a:pt x="11643" y="188"/>
                    <a:pt x="11643" y="188"/>
                  </a:cubicBezTo>
                  <a:cubicBezTo>
                    <a:pt x="10691" y="55"/>
                    <a:pt x="9717" y="0"/>
                    <a:pt x="8756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4" name="Google Shape;5854;p71"/>
            <p:cNvSpPr/>
            <p:nvPr/>
          </p:nvSpPr>
          <p:spPr>
            <a:xfrm>
              <a:off x="6609050" y="2027675"/>
              <a:ext cx="734075" cy="461275"/>
            </a:xfrm>
            <a:custGeom>
              <a:avLst/>
              <a:gdLst/>
              <a:ahLst/>
              <a:cxnLst/>
              <a:rect l="l" t="t" r="r" b="b"/>
              <a:pathLst>
                <a:path w="29363" h="18451" extrusionOk="0">
                  <a:moveTo>
                    <a:pt x="122" y="1"/>
                  </a:moveTo>
                  <a:lnTo>
                    <a:pt x="1" y="365"/>
                  </a:lnTo>
                  <a:cubicBezTo>
                    <a:pt x="5289" y="1885"/>
                    <a:pt x="10943" y="3466"/>
                    <a:pt x="16627" y="4377"/>
                  </a:cubicBezTo>
                  <a:lnTo>
                    <a:pt x="29089" y="18451"/>
                  </a:lnTo>
                  <a:lnTo>
                    <a:pt x="29363" y="18207"/>
                  </a:lnTo>
                  <a:lnTo>
                    <a:pt x="16840" y="3982"/>
                  </a:lnTo>
                  <a:lnTo>
                    <a:pt x="16749" y="3982"/>
                  </a:lnTo>
                  <a:cubicBezTo>
                    <a:pt x="11095" y="3070"/>
                    <a:pt x="5381" y="1520"/>
                    <a:pt x="122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5" name="Google Shape;5855;p71"/>
            <p:cNvSpPr/>
            <p:nvPr/>
          </p:nvSpPr>
          <p:spPr>
            <a:xfrm>
              <a:off x="6601450" y="562600"/>
              <a:ext cx="307025" cy="373900"/>
            </a:xfrm>
            <a:custGeom>
              <a:avLst/>
              <a:gdLst/>
              <a:ahLst/>
              <a:cxnLst/>
              <a:rect l="l" t="t" r="r" b="b"/>
              <a:pathLst>
                <a:path w="12281" h="14956" extrusionOk="0">
                  <a:moveTo>
                    <a:pt x="12281" y="1"/>
                  </a:moveTo>
                  <a:lnTo>
                    <a:pt x="12281" y="1"/>
                  </a:lnTo>
                  <a:cubicBezTo>
                    <a:pt x="12279" y="1"/>
                    <a:pt x="5429" y="6525"/>
                    <a:pt x="1" y="14955"/>
                  </a:cubicBezTo>
                  <a:cubicBezTo>
                    <a:pt x="1" y="14955"/>
                    <a:pt x="9575" y="10487"/>
                    <a:pt x="12280" y="1"/>
                  </a:cubicBezTo>
                  <a:cubicBezTo>
                    <a:pt x="12281" y="1"/>
                    <a:pt x="12281" y="1"/>
                    <a:pt x="1228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6" name="Google Shape;5856;p71"/>
            <p:cNvSpPr/>
            <p:nvPr/>
          </p:nvSpPr>
          <p:spPr>
            <a:xfrm>
              <a:off x="6500375" y="235850"/>
              <a:ext cx="208250" cy="604150"/>
            </a:xfrm>
            <a:custGeom>
              <a:avLst/>
              <a:gdLst/>
              <a:ahLst/>
              <a:cxnLst/>
              <a:rect l="l" t="t" r="r" b="b"/>
              <a:pathLst>
                <a:path w="8330" h="24166" extrusionOk="0">
                  <a:moveTo>
                    <a:pt x="1" y="1"/>
                  </a:moveTo>
                  <a:cubicBezTo>
                    <a:pt x="1" y="2"/>
                    <a:pt x="1065" y="12068"/>
                    <a:pt x="5168" y="24165"/>
                  </a:cubicBezTo>
                  <a:cubicBezTo>
                    <a:pt x="5168" y="24165"/>
                    <a:pt x="8329" y="11065"/>
                    <a:pt x="1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7" name="Google Shape;5857;p71"/>
            <p:cNvSpPr/>
            <p:nvPr/>
          </p:nvSpPr>
          <p:spPr>
            <a:xfrm>
              <a:off x="6750400" y="906075"/>
              <a:ext cx="136800" cy="518275"/>
            </a:xfrm>
            <a:custGeom>
              <a:avLst/>
              <a:gdLst/>
              <a:ahLst/>
              <a:cxnLst/>
              <a:rect l="l" t="t" r="r" b="b"/>
              <a:pathLst>
                <a:path w="5472" h="20731" extrusionOk="0">
                  <a:moveTo>
                    <a:pt x="2979" y="1"/>
                  </a:moveTo>
                  <a:lnTo>
                    <a:pt x="2979" y="1"/>
                  </a:lnTo>
                  <a:cubicBezTo>
                    <a:pt x="2979" y="2"/>
                    <a:pt x="0" y="11035"/>
                    <a:pt x="1550" y="20730"/>
                  </a:cubicBezTo>
                  <a:cubicBezTo>
                    <a:pt x="1550" y="20730"/>
                    <a:pt x="5471" y="11916"/>
                    <a:pt x="2979" y="1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8" name="Google Shape;5858;p71"/>
            <p:cNvSpPr/>
            <p:nvPr/>
          </p:nvSpPr>
          <p:spPr>
            <a:xfrm>
              <a:off x="6810425" y="1118850"/>
              <a:ext cx="172525" cy="281950"/>
            </a:xfrm>
            <a:custGeom>
              <a:avLst/>
              <a:gdLst/>
              <a:ahLst/>
              <a:cxnLst/>
              <a:rect l="l" t="t" r="r" b="b"/>
              <a:pathLst>
                <a:path w="6901" h="11278" extrusionOk="0">
                  <a:moveTo>
                    <a:pt x="6900" y="0"/>
                  </a:moveTo>
                  <a:lnTo>
                    <a:pt x="6900" y="0"/>
                  </a:lnTo>
                  <a:cubicBezTo>
                    <a:pt x="6900" y="1"/>
                    <a:pt x="1976" y="5350"/>
                    <a:pt x="0" y="11277"/>
                  </a:cubicBezTo>
                  <a:cubicBezTo>
                    <a:pt x="0" y="11277"/>
                    <a:pt x="4773" y="7478"/>
                    <a:pt x="6900" y="0"/>
                  </a:cubicBez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9" name="Google Shape;5859;p71"/>
            <p:cNvSpPr/>
            <p:nvPr/>
          </p:nvSpPr>
          <p:spPr>
            <a:xfrm>
              <a:off x="6599175" y="456975"/>
              <a:ext cx="210525" cy="971175"/>
            </a:xfrm>
            <a:custGeom>
              <a:avLst/>
              <a:gdLst/>
              <a:ahLst/>
              <a:cxnLst/>
              <a:rect l="l" t="t" r="r" b="b"/>
              <a:pathLst>
                <a:path w="8421" h="38847" extrusionOk="0">
                  <a:moveTo>
                    <a:pt x="4408" y="1"/>
                  </a:moveTo>
                  <a:cubicBezTo>
                    <a:pt x="3314" y="6141"/>
                    <a:pt x="2037" y="12676"/>
                    <a:pt x="61" y="18907"/>
                  </a:cubicBezTo>
                  <a:lnTo>
                    <a:pt x="0" y="18968"/>
                  </a:lnTo>
                  <a:lnTo>
                    <a:pt x="8025" y="38846"/>
                  </a:lnTo>
                  <a:lnTo>
                    <a:pt x="8420" y="38725"/>
                  </a:lnTo>
                  <a:lnTo>
                    <a:pt x="426" y="18968"/>
                  </a:lnTo>
                  <a:cubicBezTo>
                    <a:pt x="2371" y="12737"/>
                    <a:pt x="3709" y="6202"/>
                    <a:pt x="4803" y="92"/>
                  </a:cubicBezTo>
                  <a:lnTo>
                    <a:pt x="4408" y="1"/>
                  </a:lnTo>
                  <a:close/>
                </a:path>
              </a:pathLst>
            </a:custGeom>
            <a:solidFill>
              <a:srgbClr val="EFE1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0" name="Google Shape;5860;p71"/>
            <p:cNvSpPr/>
            <p:nvPr/>
          </p:nvSpPr>
          <p:spPr>
            <a:xfrm>
              <a:off x="5846125" y="265500"/>
              <a:ext cx="158075" cy="532700"/>
            </a:xfrm>
            <a:custGeom>
              <a:avLst/>
              <a:gdLst/>
              <a:ahLst/>
              <a:cxnLst/>
              <a:rect l="l" t="t" r="r" b="b"/>
              <a:pathLst>
                <a:path w="6323" h="21308" extrusionOk="0">
                  <a:moveTo>
                    <a:pt x="5259" y="0"/>
                  </a:moveTo>
                  <a:cubicBezTo>
                    <a:pt x="0" y="10730"/>
                    <a:pt x="4803" y="21307"/>
                    <a:pt x="4803" y="21307"/>
                  </a:cubicBezTo>
                  <a:cubicBezTo>
                    <a:pt x="6323" y="10365"/>
                    <a:pt x="5259" y="1"/>
                    <a:pt x="5259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1" name="Google Shape;5861;p71"/>
            <p:cNvSpPr/>
            <p:nvPr/>
          </p:nvSpPr>
          <p:spPr>
            <a:xfrm>
              <a:off x="5803575" y="458500"/>
              <a:ext cx="163400" cy="339700"/>
            </a:xfrm>
            <a:custGeom>
              <a:avLst/>
              <a:gdLst/>
              <a:ahLst/>
              <a:cxnLst/>
              <a:rect l="l" t="t" r="r" b="b"/>
              <a:pathLst>
                <a:path w="6536" h="13588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122" y="8481"/>
                    <a:pt x="6535" y="13587"/>
                    <a:pt x="6535" y="13587"/>
                  </a:cubicBezTo>
                  <a:cubicBezTo>
                    <a:pt x="3952" y="6233"/>
                    <a:pt x="1" y="33"/>
                    <a:pt x="0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2" name="Google Shape;5862;p71"/>
            <p:cNvSpPr/>
            <p:nvPr/>
          </p:nvSpPr>
          <p:spPr>
            <a:xfrm>
              <a:off x="5293675" y="935650"/>
              <a:ext cx="693050" cy="157375"/>
            </a:xfrm>
            <a:custGeom>
              <a:avLst/>
              <a:gdLst/>
              <a:ahLst/>
              <a:cxnLst/>
              <a:rect l="l" t="t" r="r" b="b"/>
              <a:pathLst>
                <a:path w="27722" h="6295" extrusionOk="0">
                  <a:moveTo>
                    <a:pt x="3" y="945"/>
                  </a:moveTo>
                  <a:cubicBezTo>
                    <a:pt x="1" y="945"/>
                    <a:pt x="1" y="945"/>
                    <a:pt x="1" y="945"/>
                  </a:cubicBezTo>
                  <a:cubicBezTo>
                    <a:pt x="1" y="945"/>
                    <a:pt x="2" y="945"/>
                    <a:pt x="3" y="945"/>
                  </a:cubicBezTo>
                  <a:lnTo>
                    <a:pt x="3" y="945"/>
                  </a:lnTo>
                  <a:cubicBezTo>
                    <a:pt x="3" y="945"/>
                    <a:pt x="3" y="945"/>
                    <a:pt x="3" y="945"/>
                  </a:cubicBezTo>
                  <a:close/>
                  <a:moveTo>
                    <a:pt x="7662" y="0"/>
                  </a:moveTo>
                  <a:cubicBezTo>
                    <a:pt x="5231" y="0"/>
                    <a:pt x="2662" y="276"/>
                    <a:pt x="3" y="945"/>
                  </a:cubicBezTo>
                  <a:lnTo>
                    <a:pt x="3" y="945"/>
                  </a:lnTo>
                  <a:cubicBezTo>
                    <a:pt x="211" y="953"/>
                    <a:pt x="13248" y="5149"/>
                    <a:pt x="27721" y="6295"/>
                  </a:cubicBezTo>
                  <a:cubicBezTo>
                    <a:pt x="27721" y="6295"/>
                    <a:pt x="19266" y="0"/>
                    <a:pt x="7662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3" name="Google Shape;5863;p71"/>
            <p:cNvSpPr/>
            <p:nvPr/>
          </p:nvSpPr>
          <p:spPr>
            <a:xfrm>
              <a:off x="6047500" y="1169000"/>
              <a:ext cx="276625" cy="185450"/>
            </a:xfrm>
            <a:custGeom>
              <a:avLst/>
              <a:gdLst/>
              <a:ahLst/>
              <a:cxnLst/>
              <a:rect l="l" t="t" r="r" b="b"/>
              <a:pathLst>
                <a:path w="11065" h="7418" extrusionOk="0">
                  <a:moveTo>
                    <a:pt x="11064" y="1"/>
                  </a:moveTo>
                  <a:cubicBezTo>
                    <a:pt x="11064" y="1"/>
                    <a:pt x="5046" y="1429"/>
                    <a:pt x="0" y="7417"/>
                  </a:cubicBezTo>
                  <a:cubicBezTo>
                    <a:pt x="0" y="7417"/>
                    <a:pt x="6778" y="4590"/>
                    <a:pt x="11064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4" name="Google Shape;5864;p71"/>
            <p:cNvSpPr/>
            <p:nvPr/>
          </p:nvSpPr>
          <p:spPr>
            <a:xfrm>
              <a:off x="5537600" y="1099850"/>
              <a:ext cx="411125" cy="269775"/>
            </a:xfrm>
            <a:custGeom>
              <a:avLst/>
              <a:gdLst/>
              <a:ahLst/>
              <a:cxnLst/>
              <a:rect l="l" t="t" r="r" b="b"/>
              <a:pathLst>
                <a:path w="16445" h="10791" extrusionOk="0">
                  <a:moveTo>
                    <a:pt x="16445" y="1"/>
                  </a:moveTo>
                  <a:cubicBezTo>
                    <a:pt x="16444" y="1"/>
                    <a:pt x="7143" y="1764"/>
                    <a:pt x="1" y="10791"/>
                  </a:cubicBezTo>
                  <a:cubicBezTo>
                    <a:pt x="1" y="10791"/>
                    <a:pt x="9332" y="6080"/>
                    <a:pt x="16445" y="1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5" name="Google Shape;5865;p71"/>
            <p:cNvSpPr/>
            <p:nvPr/>
          </p:nvSpPr>
          <p:spPr>
            <a:xfrm>
              <a:off x="5530000" y="1085425"/>
              <a:ext cx="848075" cy="133750"/>
            </a:xfrm>
            <a:custGeom>
              <a:avLst/>
              <a:gdLst/>
              <a:ahLst/>
              <a:cxnLst/>
              <a:rect l="l" t="t" r="r" b="b"/>
              <a:pathLst>
                <a:path w="33923" h="5350" extrusionOk="0">
                  <a:moveTo>
                    <a:pt x="18238" y="0"/>
                  </a:moveTo>
                  <a:lnTo>
                    <a:pt x="1" y="4985"/>
                  </a:lnTo>
                  <a:lnTo>
                    <a:pt x="92" y="5350"/>
                  </a:lnTo>
                  <a:lnTo>
                    <a:pt x="18238" y="365"/>
                  </a:lnTo>
                  <a:cubicBezTo>
                    <a:pt x="23314" y="2006"/>
                    <a:pt x="28603" y="3222"/>
                    <a:pt x="33892" y="4073"/>
                  </a:cubicBezTo>
                  <a:lnTo>
                    <a:pt x="33922" y="3678"/>
                  </a:lnTo>
                  <a:cubicBezTo>
                    <a:pt x="28633" y="2857"/>
                    <a:pt x="23345" y="1641"/>
                    <a:pt x="18268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6" name="Google Shape;5866;p71"/>
            <p:cNvSpPr/>
            <p:nvPr/>
          </p:nvSpPr>
          <p:spPr>
            <a:xfrm>
              <a:off x="5219200" y="329325"/>
              <a:ext cx="3057850" cy="2771350"/>
            </a:xfrm>
            <a:custGeom>
              <a:avLst/>
              <a:gdLst/>
              <a:ahLst/>
              <a:cxnLst/>
              <a:rect l="l" t="t" r="r" b="b"/>
              <a:pathLst>
                <a:path w="122314" h="110854" extrusionOk="0">
                  <a:moveTo>
                    <a:pt x="1825" y="0"/>
                  </a:moveTo>
                  <a:lnTo>
                    <a:pt x="1" y="3344"/>
                  </a:lnTo>
                  <a:cubicBezTo>
                    <a:pt x="46628" y="29515"/>
                    <a:pt x="86933" y="66688"/>
                    <a:pt x="116690" y="110853"/>
                  </a:cubicBezTo>
                  <a:lnTo>
                    <a:pt x="122313" y="106993"/>
                  </a:lnTo>
                  <a:cubicBezTo>
                    <a:pt x="91127" y="62494"/>
                    <a:pt x="49485" y="25563"/>
                    <a:pt x="1825" y="0"/>
                  </a:cubicBezTo>
                  <a:close/>
                </a:path>
              </a:pathLst>
            </a:custGeom>
            <a:solidFill>
              <a:srgbClr val="E8D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6F4F810-564F-054E-9016-97D25A518991}"/>
              </a:ext>
            </a:extLst>
          </p:cNvPr>
          <p:cNvSpPr/>
          <p:nvPr/>
        </p:nvSpPr>
        <p:spPr>
          <a:xfrm>
            <a:off x="4257249" y="1578697"/>
            <a:ext cx="3475393" cy="1863003"/>
          </a:xfrm>
          <a:prstGeom prst="rect">
            <a:avLst/>
          </a:prstGeom>
          <a:solidFill>
            <a:srgbClr val="FEF6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7BE41F-0AE0-B449-8398-1C28AB85714B}"/>
              </a:ext>
            </a:extLst>
          </p:cNvPr>
          <p:cNvSpPr/>
          <p:nvPr/>
        </p:nvSpPr>
        <p:spPr>
          <a:xfrm>
            <a:off x="4547295" y="1995140"/>
            <a:ext cx="28713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48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" name="Google Shape;5873;p72">
            <a:extLst>
              <a:ext uri="{FF2B5EF4-FFF2-40B4-BE49-F238E27FC236}">
                <a16:creationId xmlns:a16="http://schemas.microsoft.com/office/drawing/2014/main" id="{CB45FB69-7211-0645-A6A1-900D10881A6B}"/>
              </a:ext>
            </a:extLst>
          </p:cNvPr>
          <p:cNvSpPr/>
          <p:nvPr/>
        </p:nvSpPr>
        <p:spPr>
          <a:xfrm>
            <a:off x="1723776" y="-60906"/>
            <a:ext cx="1298150" cy="187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5874;p72">
            <a:extLst>
              <a:ext uri="{FF2B5EF4-FFF2-40B4-BE49-F238E27FC236}">
                <a16:creationId xmlns:a16="http://schemas.microsoft.com/office/drawing/2014/main" id="{5EA1E50A-65D3-7249-B8AD-51555A8138AE}"/>
              </a:ext>
            </a:extLst>
          </p:cNvPr>
          <p:cNvSpPr txBox="1"/>
          <p:nvPr/>
        </p:nvSpPr>
        <p:spPr>
          <a:xfrm>
            <a:off x="1723776" y="75919"/>
            <a:ext cx="129815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Bài </a:t>
            </a:r>
            <a:endParaRPr lang="vi-VN" sz="4000" b="1" dirty="0"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1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5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0438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2" grpId="0" animBg="1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2"/>
            <a:ext cx="9143996" cy="5142595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3" y="824500"/>
            <a:ext cx="2414225" cy="168264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74" y="824500"/>
            <a:ext cx="2409653" cy="1691787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98" y="2562891"/>
            <a:ext cx="2395936" cy="1668925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49" y="2578673"/>
            <a:ext cx="2382218" cy="1668925"/>
          </a:xfrm>
          <a:prstGeom prst="rect">
            <a:avLst/>
          </a:prstGeom>
        </p:spPr>
      </p:pic>
      <p:pic>
        <p:nvPicPr>
          <p:cNvPr id="40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35" y="820182"/>
            <a:ext cx="2409653" cy="1734220"/>
          </a:xfrm>
          <a:prstGeom prst="rect">
            <a:avLst/>
          </a:prstGeom>
        </p:spPr>
      </p:pic>
      <p:pic>
        <p:nvPicPr>
          <p:cNvPr id="41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25" y="821656"/>
            <a:ext cx="2403902" cy="1728803"/>
          </a:xfrm>
          <a:prstGeom prst="rect">
            <a:avLst/>
          </a:prstGeom>
        </p:spPr>
      </p:pic>
      <p:pic>
        <p:nvPicPr>
          <p:cNvPr id="42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41" y="2567292"/>
            <a:ext cx="2382218" cy="1718471"/>
          </a:xfrm>
          <a:prstGeom prst="rect">
            <a:avLst/>
          </a:prstGeom>
        </p:spPr>
      </p:pic>
      <p:pic>
        <p:nvPicPr>
          <p:cNvPr id="43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73" y="2573237"/>
            <a:ext cx="2380094" cy="173139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8684875" y="2142858"/>
            <a:ext cx="181384" cy="147147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376536" y="1870144"/>
            <a:ext cx="722936" cy="692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69" y="3701194"/>
            <a:ext cx="379718" cy="379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5" y="108462"/>
            <a:ext cx="651482" cy="483182"/>
          </a:xfrm>
          <a:prstGeom prst="rect">
            <a:avLst/>
          </a:prstGeom>
        </p:spPr>
      </p:pic>
      <p:pic>
        <p:nvPicPr>
          <p:cNvPr id="4" name="Picture 3">
            <a:hlinkClick r:id="rId21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5584984" y="4569396"/>
            <a:ext cx="1533446" cy="5682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3C2E5E-C5B5-BD41-8B1C-FAD6D163C3F4}"/>
              </a:ext>
            </a:extLst>
          </p:cNvPr>
          <p:cNvSpPr/>
          <p:nvPr/>
        </p:nvSpPr>
        <p:spPr>
          <a:xfrm>
            <a:off x="605642" y="736270"/>
            <a:ext cx="1282535" cy="16898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DC7E8C-A747-E640-837F-FC6E0CC7295D}"/>
              </a:ext>
            </a:extLst>
          </p:cNvPr>
          <p:cNvSpPr/>
          <p:nvPr/>
        </p:nvSpPr>
        <p:spPr>
          <a:xfrm>
            <a:off x="7118430" y="4285763"/>
            <a:ext cx="830097" cy="193640"/>
          </a:xfrm>
          <a:prstGeom prst="rect">
            <a:avLst/>
          </a:prstGeom>
          <a:solidFill>
            <a:srgbClr val="C79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7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5234940" y="4537710"/>
            <a:ext cx="162306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701749" y="475658"/>
            <a:ext cx="7740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cớ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xâm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lược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lang="en-US" sz="28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68056-DDE3-2C42-96B8-79A6BCCAFAFB}"/>
              </a:ext>
            </a:extLst>
          </p:cNvPr>
          <p:cNvSpPr/>
          <p:nvPr/>
        </p:nvSpPr>
        <p:spPr>
          <a:xfrm>
            <a:off x="438914" y="2119946"/>
            <a:ext cx="3888018" cy="108070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chịu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cống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nạp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A52EA5-C51F-3B43-96B0-D24D769AD7C4}"/>
              </a:ext>
            </a:extLst>
          </p:cNvPr>
          <p:cNvSpPr/>
          <p:nvPr/>
        </p:nvSpPr>
        <p:spPr>
          <a:xfrm>
            <a:off x="4572000" y="2116198"/>
            <a:ext cx="4133087" cy="116022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buClrTx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4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DF939B-1F4A-314E-9D6E-BBD0E8890F88}"/>
              </a:ext>
            </a:extLst>
          </p:cNvPr>
          <p:cNvSpPr/>
          <p:nvPr/>
        </p:nvSpPr>
        <p:spPr>
          <a:xfrm>
            <a:off x="438912" y="3459943"/>
            <a:ext cx="3888019" cy="87866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Hồ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dân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ủng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hộ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835949-68DD-9640-A24D-F99EB53D7A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39" y="2489873"/>
            <a:ext cx="604292" cy="5310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6EAD37-D774-BF45-8895-9828835D40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722639" y="3695079"/>
            <a:ext cx="603402" cy="528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3C3E63-90A4-5D4C-93F6-40DE06A806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49" y="2531459"/>
            <a:ext cx="603557" cy="4828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CF90AA-0EE4-1747-8934-39B9E8DB2397}"/>
              </a:ext>
            </a:extLst>
          </p:cNvPr>
          <p:cNvSpPr/>
          <p:nvPr/>
        </p:nvSpPr>
        <p:spPr>
          <a:xfrm>
            <a:off x="4572000" y="3466308"/>
            <a:ext cx="4133088" cy="91418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D.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5A08DB-84C3-4E47-BDA5-DB3F46364F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101686" y="3788856"/>
            <a:ext cx="603402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6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5269959" y="4637660"/>
            <a:ext cx="162306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421400" y="623259"/>
            <a:ext cx="80172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</a:p>
          <a:p>
            <a:pPr algn="ctr" defTabSz="685800">
              <a:buClrTx/>
            </a:pPr>
            <a:r>
              <a:rPr lang="vi-VN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  <a:endParaRPr lang="vi-VN" sz="28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buClrTx/>
            </a:pPr>
            <a:endParaRPr lang="vi-VN" sz="28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44259-E829-4744-818B-775CAC98D1F4}"/>
              </a:ext>
            </a:extLst>
          </p:cNvPr>
          <p:cNvSpPr/>
          <p:nvPr/>
        </p:nvSpPr>
        <p:spPr>
          <a:xfrm>
            <a:off x="4571997" y="2393777"/>
            <a:ext cx="4133087" cy="87866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5553D5-F521-0549-B6FD-994B6DE4080E}"/>
              </a:ext>
            </a:extLst>
          </p:cNvPr>
          <p:cNvSpPr/>
          <p:nvPr/>
        </p:nvSpPr>
        <p:spPr>
          <a:xfrm>
            <a:off x="403891" y="2393777"/>
            <a:ext cx="4133087" cy="87866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kern="1200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noProof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EB0EF0-98DE-DB44-BE80-45AEFD8F103C}"/>
              </a:ext>
            </a:extLst>
          </p:cNvPr>
          <p:cNvSpPr/>
          <p:nvPr/>
        </p:nvSpPr>
        <p:spPr>
          <a:xfrm>
            <a:off x="473929" y="3591366"/>
            <a:ext cx="4098068" cy="87866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B.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E9EB67-95B1-B543-BF5A-AC40A3D1B6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98" y="2635339"/>
            <a:ext cx="604292" cy="5310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407805-E485-3D46-BB42-168694624E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757656" y="3826502"/>
            <a:ext cx="603402" cy="528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730D79-2A8D-2E4F-8BD1-DC464B3D93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39" y="2670969"/>
            <a:ext cx="603557" cy="4828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2FDB52-3538-3342-B506-8AE62097F3CE}"/>
              </a:ext>
            </a:extLst>
          </p:cNvPr>
          <p:cNvSpPr/>
          <p:nvPr/>
        </p:nvSpPr>
        <p:spPr>
          <a:xfrm>
            <a:off x="4607017" y="3597731"/>
            <a:ext cx="4133088" cy="87866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buClrTx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D.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8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7B7320-E41C-FF44-BEEF-568464DF15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136703" y="3920279"/>
            <a:ext cx="603402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6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5234940" y="4537710"/>
            <a:ext cx="162306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821786" y="597848"/>
            <a:ext cx="6996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3: </a:t>
            </a:r>
            <a:r>
              <a:rPr lang="vi-VN" sz="28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nói “ Tôi không sợ đánh, chỉ sợ lòng dân không theo” của 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39C11A-D402-AC43-A297-CF684422F340}"/>
              </a:ext>
            </a:extLst>
          </p:cNvPr>
          <p:cNvSpPr/>
          <p:nvPr/>
        </p:nvSpPr>
        <p:spPr>
          <a:xfrm>
            <a:off x="821786" y="2205178"/>
            <a:ext cx="2919128" cy="73314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oboto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</a:t>
            </a:r>
            <a:endParaRPr kumimoji="0" lang="en-US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Roboto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29E0D9-F9BC-2A46-988E-F29F41902050}"/>
              </a:ext>
            </a:extLst>
          </p:cNvPr>
          <p:cNvSpPr/>
          <p:nvPr/>
        </p:nvSpPr>
        <p:spPr>
          <a:xfrm>
            <a:off x="821786" y="3495956"/>
            <a:ext cx="2919128" cy="73314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buClrTx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4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noProof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C66B75-C9B5-C94F-9EFA-BB28F2C5BC2C}"/>
              </a:ext>
            </a:extLst>
          </p:cNvPr>
          <p:cNvSpPr/>
          <p:nvPr/>
        </p:nvSpPr>
        <p:spPr>
          <a:xfrm>
            <a:off x="5195633" y="2260780"/>
            <a:ext cx="2505579" cy="70804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buClrTx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00C025-0D7E-1349-BBE0-3F7946EF8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643" y="2359757"/>
            <a:ext cx="604292" cy="5310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E79912-73A6-1C44-BD04-C065A22A36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133726" y="2443613"/>
            <a:ext cx="603402" cy="528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4A5052-1D17-4248-BC9E-C933E1CF80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57" y="3621105"/>
            <a:ext cx="603557" cy="4828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AED97A9-B53F-3E47-9532-54FCC043637F}"/>
              </a:ext>
            </a:extLst>
          </p:cNvPr>
          <p:cNvSpPr/>
          <p:nvPr/>
        </p:nvSpPr>
        <p:spPr>
          <a:xfrm>
            <a:off x="5170911" y="3450343"/>
            <a:ext cx="2505579" cy="70804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buClrTx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B8C58D-3A5C-BF48-B77D-4EA43784D21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109004" y="3633176"/>
            <a:ext cx="603402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6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5234940" y="4537710"/>
            <a:ext cx="1623060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714136" y="705750"/>
            <a:ext cx="7587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4:</a:t>
            </a:r>
          </a:p>
          <a:p>
            <a:pPr algn="ctr" defTabSz="685800">
              <a:buClrTx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tồn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sz="2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7C6A25-FBDB-3A45-B104-1D14AA6E1D1C}"/>
              </a:ext>
            </a:extLst>
          </p:cNvPr>
          <p:cNvSpPr/>
          <p:nvPr/>
        </p:nvSpPr>
        <p:spPr>
          <a:xfrm>
            <a:off x="400814" y="2066424"/>
            <a:ext cx="3888018" cy="76153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1400 - 1404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76AE8C-6C80-824D-8ED7-F63261DD3E9A}"/>
              </a:ext>
            </a:extLst>
          </p:cNvPr>
          <p:cNvSpPr/>
          <p:nvPr/>
        </p:nvSpPr>
        <p:spPr>
          <a:xfrm>
            <a:off x="4507682" y="3183037"/>
            <a:ext cx="4133087" cy="76153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D. 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1400 - 1407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250ACF-0E3C-B949-A87D-3987C7D82DE6}"/>
              </a:ext>
            </a:extLst>
          </p:cNvPr>
          <p:cNvSpPr/>
          <p:nvPr/>
        </p:nvSpPr>
        <p:spPr>
          <a:xfrm>
            <a:off x="427031" y="3164787"/>
            <a:ext cx="3888019" cy="77978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1400 - 1405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77DB3B-903B-AB4E-BA2F-025F233CDA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39" y="2159673"/>
            <a:ext cx="604292" cy="5310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A5C638-1948-FF4B-935D-2860DA748F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710758" y="3202653"/>
            <a:ext cx="603402" cy="5280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E03EA0-6150-FB46-A483-03402661C0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11" y="3363339"/>
            <a:ext cx="603557" cy="48284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2B19F82-A391-F544-9330-DC52A4C323F0}"/>
              </a:ext>
            </a:extLst>
          </p:cNvPr>
          <p:cNvSpPr/>
          <p:nvPr/>
        </p:nvSpPr>
        <p:spPr>
          <a:xfrm>
            <a:off x="4507681" y="2066424"/>
            <a:ext cx="4133088" cy="76153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</a:t>
            </a:r>
            <a:r>
              <a:rPr lang="en-US" sz="2400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1400 - 1406</a:t>
            </a:r>
            <a:endParaRPr kumimoji="0" lang="vi-V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A9BD946-9528-4547-B444-2F8DA7CB1B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978873" y="2207396"/>
            <a:ext cx="603402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 animBg="1"/>
      <p:bldP spid="17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3" name="Google Shape;5873;p72"/>
          <p:cNvSpPr/>
          <p:nvPr/>
        </p:nvSpPr>
        <p:spPr>
          <a:xfrm>
            <a:off x="7602150" y="-124125"/>
            <a:ext cx="1298150" cy="187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74" name="Google Shape;5874;p72"/>
          <p:cNvSpPr txBox="1"/>
          <p:nvPr/>
        </p:nvSpPr>
        <p:spPr>
          <a:xfrm>
            <a:off x="7602150" y="12700"/>
            <a:ext cx="129815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Bài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15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Poppins"/>
              <a:cs typeface="Times New Roman" panose="02020603050405020304" pitchFamily="18" charset="0"/>
              <a:sym typeface="Poppins"/>
            </a:endParaRPr>
          </a:p>
        </p:txBody>
      </p:sp>
      <p:grpSp>
        <p:nvGrpSpPr>
          <p:cNvPr id="5875" name="Google Shape;5875;p72"/>
          <p:cNvGrpSpPr/>
          <p:nvPr/>
        </p:nvGrpSpPr>
        <p:grpSpPr>
          <a:xfrm rot="5400000">
            <a:off x="1238791" y="-1167413"/>
            <a:ext cx="1355799" cy="3833383"/>
            <a:chOff x="5218700" y="735075"/>
            <a:chExt cx="2684700" cy="3882300"/>
          </a:xfrm>
        </p:grpSpPr>
        <p:sp>
          <p:nvSpPr>
            <p:cNvPr id="5876" name="Google Shape;5876;p72"/>
            <p:cNvSpPr/>
            <p:nvPr/>
          </p:nvSpPr>
          <p:spPr>
            <a:xfrm>
              <a:off x="5218700" y="735075"/>
              <a:ext cx="2684700" cy="3882300"/>
            </a:xfrm>
            <a:prstGeom prst="roundRect">
              <a:avLst>
                <a:gd name="adj" fmla="val 4846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72"/>
            <p:cNvSpPr/>
            <p:nvPr/>
          </p:nvSpPr>
          <p:spPr>
            <a:xfrm>
              <a:off x="6530300" y="810425"/>
              <a:ext cx="61500" cy="615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72"/>
            <p:cNvSpPr/>
            <p:nvPr/>
          </p:nvSpPr>
          <p:spPr>
            <a:xfrm>
              <a:off x="5415500" y="965578"/>
              <a:ext cx="2291100" cy="3438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98B927B-82BD-7C4F-A140-00174BEAB66D}"/>
              </a:ext>
            </a:extLst>
          </p:cNvPr>
          <p:cNvSpPr txBox="1"/>
          <p:nvPr/>
        </p:nvSpPr>
        <p:spPr>
          <a:xfrm>
            <a:off x="455674" y="415042"/>
            <a:ext cx="2922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A4DA65-CF15-8D17-8671-601560A55FB5}"/>
              </a:ext>
            </a:extLst>
          </p:cNvPr>
          <p:cNvSpPr txBox="1"/>
          <p:nvPr/>
        </p:nvSpPr>
        <p:spPr>
          <a:xfrm>
            <a:off x="210213" y="1819966"/>
            <a:ext cx="8791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3" name="Google Shape;5873;p72"/>
          <p:cNvSpPr/>
          <p:nvPr/>
        </p:nvSpPr>
        <p:spPr>
          <a:xfrm>
            <a:off x="7602150" y="-124125"/>
            <a:ext cx="1298150" cy="151265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74" name="Google Shape;5874;p72"/>
          <p:cNvSpPr txBox="1"/>
          <p:nvPr/>
        </p:nvSpPr>
        <p:spPr>
          <a:xfrm>
            <a:off x="7602150" y="12700"/>
            <a:ext cx="1298150" cy="12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defRPr/>
            </a:pPr>
            <a:r>
              <a:rPr lang="vi-VN" sz="4000" b="1" dirty="0"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Bài 25</a:t>
            </a:r>
          </a:p>
        </p:txBody>
      </p:sp>
      <p:grpSp>
        <p:nvGrpSpPr>
          <p:cNvPr id="5875" name="Google Shape;5875;p72"/>
          <p:cNvGrpSpPr/>
          <p:nvPr/>
        </p:nvGrpSpPr>
        <p:grpSpPr>
          <a:xfrm rot="5400000">
            <a:off x="675149" y="699445"/>
            <a:ext cx="2650873" cy="3833383"/>
            <a:chOff x="5218700" y="735075"/>
            <a:chExt cx="2684700" cy="3882300"/>
          </a:xfrm>
        </p:grpSpPr>
        <p:sp>
          <p:nvSpPr>
            <p:cNvPr id="5876" name="Google Shape;5876;p72"/>
            <p:cNvSpPr/>
            <p:nvPr/>
          </p:nvSpPr>
          <p:spPr>
            <a:xfrm>
              <a:off x="5218700" y="735075"/>
              <a:ext cx="2684700" cy="3882300"/>
            </a:xfrm>
            <a:prstGeom prst="roundRect">
              <a:avLst>
                <a:gd name="adj" fmla="val 4846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72"/>
            <p:cNvSpPr/>
            <p:nvPr/>
          </p:nvSpPr>
          <p:spPr>
            <a:xfrm>
              <a:off x="6530300" y="810425"/>
              <a:ext cx="61500" cy="615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72"/>
            <p:cNvSpPr/>
            <p:nvPr/>
          </p:nvSpPr>
          <p:spPr>
            <a:xfrm>
              <a:off x="5415500" y="965578"/>
              <a:ext cx="2291100" cy="3438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6142;p74">
            <a:extLst>
              <a:ext uri="{FF2B5EF4-FFF2-40B4-BE49-F238E27FC236}">
                <a16:creationId xmlns:a16="http://schemas.microsoft.com/office/drawing/2014/main" id="{8E6EF96A-7E79-104C-AD0D-07AE4BF08397}"/>
              </a:ext>
            </a:extLst>
          </p:cNvPr>
          <p:cNvSpPr txBox="1">
            <a:spLocks/>
          </p:cNvSpPr>
          <p:nvPr/>
        </p:nvSpPr>
        <p:spPr>
          <a:xfrm>
            <a:off x="187510" y="1797575"/>
            <a:ext cx="3608766" cy="131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848"/>
              </a:buClr>
              <a:buSzPts val="2800"/>
              <a:buFont typeface="Poppins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Cảm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sự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theo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dõi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quý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thầy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cô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học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CF33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sinh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8284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3" name="Group"/>
          <p:cNvGrpSpPr/>
          <p:nvPr/>
        </p:nvGrpSpPr>
        <p:grpSpPr>
          <a:xfrm>
            <a:off x="4307054" y="3170369"/>
            <a:ext cx="1706675" cy="1634751"/>
            <a:chOff x="-1" y="-1"/>
            <a:chExt cx="2275565" cy="2179667"/>
          </a:xfrm>
        </p:grpSpPr>
        <p:sp>
          <p:nvSpPr>
            <p:cNvPr id="4703" name="Triangle"/>
            <p:cNvSpPr/>
            <p:nvPr/>
          </p:nvSpPr>
          <p:spPr>
            <a:xfrm>
              <a:off x="808890" y="-2"/>
              <a:ext cx="327916" cy="6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9326" y="201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E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4" name="Triangle"/>
            <p:cNvSpPr/>
            <p:nvPr/>
          </p:nvSpPr>
          <p:spPr>
            <a:xfrm>
              <a:off x="949928" y="6302"/>
              <a:ext cx="184999" cy="62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6" y="21600"/>
                  </a:moveTo>
                  <a:lnTo>
                    <a:pt x="21600" y="0"/>
                  </a:lnTo>
                  <a:lnTo>
                    <a:pt x="0" y="19978"/>
                  </a:lnTo>
                  <a:lnTo>
                    <a:pt x="17246" y="21600"/>
                  </a:lnTo>
                  <a:close/>
                </a:path>
              </a:pathLst>
            </a:custGeom>
            <a:solidFill>
              <a:srgbClr val="CCCBCD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5" name="Triangle"/>
            <p:cNvSpPr/>
            <p:nvPr/>
          </p:nvSpPr>
          <p:spPr>
            <a:xfrm>
              <a:off x="1097795" y="2928"/>
              <a:ext cx="206288" cy="61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101"/>
                  </a:moveTo>
                  <a:lnTo>
                    <a:pt x="3986" y="0"/>
                  </a:lnTo>
                  <a:lnTo>
                    <a:pt x="0" y="21600"/>
                  </a:lnTo>
                  <a:lnTo>
                    <a:pt x="21600" y="20101"/>
                  </a:lnTo>
                  <a:close/>
                </a:path>
              </a:pathLst>
            </a:custGeom>
            <a:solidFill>
              <a:srgbClr val="99989A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6" name="Triangle"/>
            <p:cNvSpPr/>
            <p:nvPr/>
          </p:nvSpPr>
          <p:spPr>
            <a:xfrm>
              <a:off x="1136260" y="5187"/>
              <a:ext cx="228585" cy="584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15693" y="212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7" name="Triangle"/>
            <p:cNvSpPr/>
            <p:nvPr/>
          </p:nvSpPr>
          <p:spPr>
            <a:xfrm>
              <a:off x="1134919" y="1476"/>
              <a:ext cx="302023" cy="58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9"/>
                  </a:moveTo>
                  <a:lnTo>
                    <a:pt x="0" y="0"/>
                  </a:lnTo>
                  <a:lnTo>
                    <a:pt x="15991" y="21600"/>
                  </a:lnTo>
                  <a:lnTo>
                    <a:pt x="21600" y="20979"/>
                  </a:lnTo>
                  <a:close/>
                </a:path>
              </a:pathLst>
            </a:custGeom>
            <a:solidFill>
              <a:srgbClr val="999899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8" name="Shape"/>
            <p:cNvSpPr/>
            <p:nvPr/>
          </p:nvSpPr>
          <p:spPr>
            <a:xfrm>
              <a:off x="-2" y="578034"/>
              <a:ext cx="952198" cy="160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7" y="530"/>
                  </a:moveTo>
                  <a:lnTo>
                    <a:pt x="0" y="21569"/>
                  </a:lnTo>
                  <a:lnTo>
                    <a:pt x="9467" y="21600"/>
                  </a:lnTo>
                  <a:lnTo>
                    <a:pt x="21600" y="0"/>
                  </a:lnTo>
                  <a:lnTo>
                    <a:pt x="18417" y="53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9" name="Shape"/>
            <p:cNvSpPr/>
            <p:nvPr/>
          </p:nvSpPr>
          <p:spPr>
            <a:xfrm>
              <a:off x="416196" y="576499"/>
              <a:ext cx="682216" cy="160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53"/>
                  </a:moveTo>
                  <a:lnTo>
                    <a:pt x="18413" y="21600"/>
                  </a:lnTo>
                  <a:lnTo>
                    <a:pt x="0" y="21582"/>
                  </a:lnTo>
                  <a:lnTo>
                    <a:pt x="16948" y="0"/>
                  </a:lnTo>
                  <a:lnTo>
                    <a:pt x="21600" y="653"/>
                  </a:lnTo>
                  <a:close/>
                </a:path>
              </a:pathLst>
            </a:custGeom>
            <a:solidFill>
              <a:srgbClr val="1A66B7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0" name="Shape"/>
            <p:cNvSpPr/>
            <p:nvPr/>
          </p:nvSpPr>
          <p:spPr>
            <a:xfrm>
              <a:off x="996954" y="579618"/>
              <a:ext cx="785108" cy="1599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7" y="0"/>
                  </a:moveTo>
                  <a:lnTo>
                    <a:pt x="21600" y="21595"/>
                  </a:lnTo>
                  <a:lnTo>
                    <a:pt x="0" y="21600"/>
                  </a:lnTo>
                  <a:lnTo>
                    <a:pt x="2743" y="587"/>
                  </a:lnTo>
                  <a:lnTo>
                    <a:pt x="8387" y="0"/>
                  </a:lnTo>
                  <a:close/>
                </a:path>
              </a:pathLst>
            </a:custGeom>
            <a:solidFill>
              <a:srgbClr val="1B3C6C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1" name="Shape"/>
            <p:cNvSpPr/>
            <p:nvPr/>
          </p:nvSpPr>
          <p:spPr>
            <a:xfrm>
              <a:off x="1301709" y="580392"/>
              <a:ext cx="639103" cy="1598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" y="128"/>
                  </a:moveTo>
                  <a:lnTo>
                    <a:pt x="21600" y="21592"/>
                  </a:lnTo>
                  <a:lnTo>
                    <a:pt x="16213" y="21600"/>
                  </a:lnTo>
                  <a:lnTo>
                    <a:pt x="0" y="0"/>
                  </a:lnTo>
                  <a:lnTo>
                    <a:pt x="1949" y="128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2" name="Shape"/>
            <p:cNvSpPr/>
            <p:nvPr/>
          </p:nvSpPr>
          <p:spPr>
            <a:xfrm>
              <a:off x="1358591" y="571842"/>
              <a:ext cx="916974" cy="1606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9" y="0"/>
                  </a:moveTo>
                  <a:lnTo>
                    <a:pt x="21600" y="21595"/>
                  </a:lnTo>
                  <a:lnTo>
                    <a:pt x="13671" y="21600"/>
                  </a:lnTo>
                  <a:lnTo>
                    <a:pt x="0" y="227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122E50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4726" name="Group"/>
          <p:cNvGrpSpPr/>
          <p:nvPr/>
        </p:nvGrpSpPr>
        <p:grpSpPr>
          <a:xfrm>
            <a:off x="5320019" y="1833198"/>
            <a:ext cx="2998163" cy="2871812"/>
            <a:chOff x="-1" y="0"/>
            <a:chExt cx="3997549" cy="3829080"/>
          </a:xfrm>
        </p:grpSpPr>
        <p:sp>
          <p:nvSpPr>
            <p:cNvPr id="4714" name="Triangle"/>
            <p:cNvSpPr/>
            <p:nvPr/>
          </p:nvSpPr>
          <p:spPr>
            <a:xfrm>
              <a:off x="1421002" y="-1"/>
              <a:ext cx="576054" cy="109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9326" y="201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E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5" name="Triangle"/>
            <p:cNvSpPr/>
            <p:nvPr/>
          </p:nvSpPr>
          <p:spPr>
            <a:xfrm>
              <a:off x="1668768" y="11073"/>
              <a:ext cx="324988" cy="108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6" y="21600"/>
                  </a:moveTo>
                  <a:lnTo>
                    <a:pt x="21600" y="0"/>
                  </a:lnTo>
                  <a:lnTo>
                    <a:pt x="0" y="19978"/>
                  </a:lnTo>
                  <a:lnTo>
                    <a:pt x="17246" y="21600"/>
                  </a:lnTo>
                  <a:close/>
                </a:path>
              </a:pathLst>
            </a:custGeom>
            <a:solidFill>
              <a:srgbClr val="CCCBCD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6" name="Triangle"/>
            <p:cNvSpPr/>
            <p:nvPr/>
          </p:nvSpPr>
          <p:spPr>
            <a:xfrm>
              <a:off x="1928529" y="5146"/>
              <a:ext cx="362388" cy="1088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101"/>
                  </a:moveTo>
                  <a:lnTo>
                    <a:pt x="3986" y="0"/>
                  </a:lnTo>
                  <a:lnTo>
                    <a:pt x="0" y="21600"/>
                  </a:lnTo>
                  <a:lnTo>
                    <a:pt x="21600" y="20101"/>
                  </a:lnTo>
                  <a:close/>
                </a:path>
              </a:pathLst>
            </a:custGeom>
            <a:solidFill>
              <a:srgbClr val="99989A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7" name="Triangle"/>
            <p:cNvSpPr/>
            <p:nvPr/>
          </p:nvSpPr>
          <p:spPr>
            <a:xfrm>
              <a:off x="1996102" y="9112"/>
              <a:ext cx="401557" cy="102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15693" y="212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8" name="Triangle"/>
            <p:cNvSpPr/>
            <p:nvPr/>
          </p:nvSpPr>
          <p:spPr>
            <a:xfrm>
              <a:off x="1993749" y="2593"/>
              <a:ext cx="530566" cy="1033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9"/>
                  </a:moveTo>
                  <a:lnTo>
                    <a:pt x="0" y="0"/>
                  </a:lnTo>
                  <a:lnTo>
                    <a:pt x="15991" y="21600"/>
                  </a:lnTo>
                  <a:lnTo>
                    <a:pt x="21600" y="20979"/>
                  </a:lnTo>
                  <a:close/>
                </a:path>
              </a:pathLst>
            </a:custGeom>
            <a:solidFill>
              <a:srgbClr val="999899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9" name="Shape"/>
            <p:cNvSpPr/>
            <p:nvPr/>
          </p:nvSpPr>
          <p:spPr>
            <a:xfrm>
              <a:off x="-2" y="1015451"/>
              <a:ext cx="1672750" cy="2810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7" y="530"/>
                  </a:moveTo>
                  <a:lnTo>
                    <a:pt x="0" y="21569"/>
                  </a:lnTo>
                  <a:lnTo>
                    <a:pt x="9467" y="21600"/>
                  </a:lnTo>
                  <a:lnTo>
                    <a:pt x="21600" y="0"/>
                  </a:lnTo>
                  <a:lnTo>
                    <a:pt x="18417" y="53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0" name="Shape"/>
            <p:cNvSpPr/>
            <p:nvPr/>
          </p:nvSpPr>
          <p:spPr>
            <a:xfrm>
              <a:off x="731145" y="1012753"/>
              <a:ext cx="1198467" cy="281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53"/>
                  </a:moveTo>
                  <a:lnTo>
                    <a:pt x="18413" y="21600"/>
                  </a:lnTo>
                  <a:lnTo>
                    <a:pt x="0" y="21582"/>
                  </a:lnTo>
                  <a:lnTo>
                    <a:pt x="16948" y="0"/>
                  </a:lnTo>
                  <a:lnTo>
                    <a:pt x="21600" y="653"/>
                  </a:lnTo>
                  <a:close/>
                </a:path>
              </a:pathLst>
            </a:custGeom>
            <a:solidFill>
              <a:srgbClr val="1A3B6A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1" name="Shape"/>
            <p:cNvSpPr/>
            <p:nvPr/>
          </p:nvSpPr>
          <p:spPr>
            <a:xfrm>
              <a:off x="1751380" y="1018233"/>
              <a:ext cx="1379218" cy="2809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7" y="0"/>
                  </a:moveTo>
                  <a:lnTo>
                    <a:pt x="21600" y="21595"/>
                  </a:lnTo>
                  <a:lnTo>
                    <a:pt x="0" y="21600"/>
                  </a:lnTo>
                  <a:lnTo>
                    <a:pt x="2743" y="587"/>
                  </a:lnTo>
                  <a:lnTo>
                    <a:pt x="8387" y="0"/>
                  </a:lnTo>
                  <a:close/>
                </a:path>
              </a:pathLst>
            </a:custGeom>
            <a:solidFill>
              <a:srgbClr val="1B3C6C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2" name="Shape"/>
            <p:cNvSpPr/>
            <p:nvPr/>
          </p:nvSpPr>
          <p:spPr>
            <a:xfrm>
              <a:off x="2286750" y="1019592"/>
              <a:ext cx="1122728" cy="2808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" y="128"/>
                  </a:moveTo>
                  <a:lnTo>
                    <a:pt x="21600" y="21592"/>
                  </a:lnTo>
                  <a:lnTo>
                    <a:pt x="16213" y="21600"/>
                  </a:lnTo>
                  <a:lnTo>
                    <a:pt x="0" y="0"/>
                  </a:lnTo>
                  <a:lnTo>
                    <a:pt x="1949" y="128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3" name="Shape"/>
            <p:cNvSpPr/>
            <p:nvPr/>
          </p:nvSpPr>
          <p:spPr>
            <a:xfrm>
              <a:off x="2386677" y="1004573"/>
              <a:ext cx="1610872" cy="282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9" y="0"/>
                  </a:moveTo>
                  <a:lnTo>
                    <a:pt x="21600" y="21595"/>
                  </a:lnTo>
                  <a:lnTo>
                    <a:pt x="13671" y="21600"/>
                  </a:lnTo>
                  <a:lnTo>
                    <a:pt x="0" y="227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122E50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4" name="Triangle"/>
            <p:cNvSpPr/>
            <p:nvPr/>
          </p:nvSpPr>
          <p:spPr>
            <a:xfrm>
              <a:off x="1751408" y="6455"/>
              <a:ext cx="246378" cy="109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0401"/>
                  </a:lnTo>
                  <a:lnTo>
                    <a:pt x="1570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3E2E5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5" name="Shape"/>
            <p:cNvSpPr/>
            <p:nvPr/>
          </p:nvSpPr>
          <p:spPr>
            <a:xfrm>
              <a:off x="1083528" y="1040633"/>
              <a:ext cx="842872" cy="278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31" y="0"/>
                  </a:moveTo>
                  <a:lnTo>
                    <a:pt x="0" y="21587"/>
                  </a:lnTo>
                  <a:lnTo>
                    <a:pt x="17302" y="21600"/>
                  </a:lnTo>
                  <a:lnTo>
                    <a:pt x="21600" y="470"/>
                  </a:lnTo>
                  <a:lnTo>
                    <a:pt x="17131" y="0"/>
                  </a:lnTo>
                  <a:close/>
                </a:path>
              </a:pathLst>
            </a:custGeom>
            <a:solidFill>
              <a:srgbClr val="1A66B7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4737" name="Group"/>
          <p:cNvGrpSpPr/>
          <p:nvPr/>
        </p:nvGrpSpPr>
        <p:grpSpPr>
          <a:xfrm>
            <a:off x="6409564" y="1249870"/>
            <a:ext cx="3770648" cy="3611744"/>
            <a:chOff x="0" y="0"/>
            <a:chExt cx="5027529" cy="4815656"/>
          </a:xfrm>
        </p:grpSpPr>
        <p:sp>
          <p:nvSpPr>
            <p:cNvPr id="4727" name="Triangle"/>
            <p:cNvSpPr/>
            <p:nvPr/>
          </p:nvSpPr>
          <p:spPr>
            <a:xfrm>
              <a:off x="1787128" y="-1"/>
              <a:ext cx="724476" cy="137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9326" y="201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E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8" name="Triangle"/>
            <p:cNvSpPr/>
            <p:nvPr/>
          </p:nvSpPr>
          <p:spPr>
            <a:xfrm>
              <a:off x="2098733" y="13926"/>
              <a:ext cx="408721" cy="137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6" y="21600"/>
                  </a:moveTo>
                  <a:lnTo>
                    <a:pt x="21600" y="0"/>
                  </a:lnTo>
                  <a:lnTo>
                    <a:pt x="0" y="19978"/>
                  </a:lnTo>
                  <a:lnTo>
                    <a:pt x="17246" y="21600"/>
                  </a:lnTo>
                  <a:close/>
                </a:path>
              </a:pathLst>
            </a:custGeom>
            <a:solidFill>
              <a:srgbClr val="CCCBCD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9" name="Triangle"/>
            <p:cNvSpPr/>
            <p:nvPr/>
          </p:nvSpPr>
          <p:spPr>
            <a:xfrm>
              <a:off x="2425420" y="6470"/>
              <a:ext cx="455756" cy="136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101"/>
                  </a:moveTo>
                  <a:lnTo>
                    <a:pt x="3986" y="0"/>
                  </a:lnTo>
                  <a:lnTo>
                    <a:pt x="0" y="21600"/>
                  </a:lnTo>
                  <a:lnTo>
                    <a:pt x="21600" y="20101"/>
                  </a:lnTo>
                  <a:close/>
                </a:path>
              </a:pathLst>
            </a:custGeom>
            <a:solidFill>
              <a:srgbClr val="99989A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0" name="Triangle"/>
            <p:cNvSpPr/>
            <p:nvPr/>
          </p:nvSpPr>
          <p:spPr>
            <a:xfrm>
              <a:off x="2510406" y="11461"/>
              <a:ext cx="505017" cy="1291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15693" y="212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1" name="Triangle"/>
            <p:cNvSpPr/>
            <p:nvPr/>
          </p:nvSpPr>
          <p:spPr>
            <a:xfrm>
              <a:off x="2507444" y="3262"/>
              <a:ext cx="667267" cy="129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9"/>
                  </a:moveTo>
                  <a:lnTo>
                    <a:pt x="0" y="0"/>
                  </a:lnTo>
                  <a:lnTo>
                    <a:pt x="15991" y="21600"/>
                  </a:lnTo>
                  <a:lnTo>
                    <a:pt x="21600" y="20979"/>
                  </a:lnTo>
                  <a:close/>
                </a:path>
              </a:pathLst>
            </a:custGeom>
            <a:solidFill>
              <a:srgbClr val="999899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2" name="Shape"/>
            <p:cNvSpPr/>
            <p:nvPr/>
          </p:nvSpPr>
          <p:spPr>
            <a:xfrm>
              <a:off x="-1" y="1277086"/>
              <a:ext cx="2103738" cy="3535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7" y="530"/>
                  </a:moveTo>
                  <a:lnTo>
                    <a:pt x="0" y="21569"/>
                  </a:lnTo>
                  <a:lnTo>
                    <a:pt x="9467" y="21600"/>
                  </a:lnTo>
                  <a:lnTo>
                    <a:pt x="21600" y="0"/>
                  </a:lnTo>
                  <a:lnTo>
                    <a:pt x="18417" y="53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3" name="Shape"/>
            <p:cNvSpPr/>
            <p:nvPr/>
          </p:nvSpPr>
          <p:spPr>
            <a:xfrm>
              <a:off x="919526" y="1273693"/>
              <a:ext cx="1507256" cy="354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53"/>
                  </a:moveTo>
                  <a:lnTo>
                    <a:pt x="18413" y="21600"/>
                  </a:lnTo>
                  <a:lnTo>
                    <a:pt x="0" y="21582"/>
                  </a:lnTo>
                  <a:lnTo>
                    <a:pt x="16948" y="0"/>
                  </a:lnTo>
                  <a:lnTo>
                    <a:pt x="21600" y="653"/>
                  </a:lnTo>
                  <a:close/>
                </a:path>
              </a:pathLst>
            </a:custGeom>
            <a:solidFill>
              <a:srgbClr val="1A66B7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4" name="Shape"/>
            <p:cNvSpPr/>
            <p:nvPr/>
          </p:nvSpPr>
          <p:spPr>
            <a:xfrm>
              <a:off x="2202629" y="1280585"/>
              <a:ext cx="1734576" cy="353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7" y="0"/>
                  </a:moveTo>
                  <a:lnTo>
                    <a:pt x="21600" y="21595"/>
                  </a:lnTo>
                  <a:lnTo>
                    <a:pt x="0" y="21600"/>
                  </a:lnTo>
                  <a:lnTo>
                    <a:pt x="2743" y="587"/>
                  </a:lnTo>
                  <a:lnTo>
                    <a:pt x="8387" y="0"/>
                  </a:lnTo>
                  <a:close/>
                </a:path>
              </a:pathLst>
            </a:custGeom>
            <a:solidFill>
              <a:srgbClr val="1B3C6C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5" name="Shape"/>
            <p:cNvSpPr/>
            <p:nvPr/>
          </p:nvSpPr>
          <p:spPr>
            <a:xfrm>
              <a:off x="2875938" y="1282294"/>
              <a:ext cx="1412001" cy="353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" y="128"/>
                  </a:moveTo>
                  <a:lnTo>
                    <a:pt x="21600" y="21592"/>
                  </a:lnTo>
                  <a:lnTo>
                    <a:pt x="16213" y="21600"/>
                  </a:lnTo>
                  <a:lnTo>
                    <a:pt x="0" y="0"/>
                  </a:lnTo>
                  <a:lnTo>
                    <a:pt x="1949" y="128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6" name="Shape"/>
            <p:cNvSpPr/>
            <p:nvPr/>
          </p:nvSpPr>
          <p:spPr>
            <a:xfrm>
              <a:off x="3001611" y="1263406"/>
              <a:ext cx="2025918" cy="3548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9" y="0"/>
                  </a:moveTo>
                  <a:lnTo>
                    <a:pt x="21600" y="21595"/>
                  </a:lnTo>
                  <a:lnTo>
                    <a:pt x="13671" y="21600"/>
                  </a:lnTo>
                  <a:lnTo>
                    <a:pt x="0" y="227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122E50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4750" name="Group"/>
          <p:cNvGrpSpPr/>
          <p:nvPr/>
        </p:nvGrpSpPr>
        <p:grpSpPr>
          <a:xfrm>
            <a:off x="8088151" y="534007"/>
            <a:ext cx="535166" cy="971003"/>
            <a:chOff x="-2" y="-2"/>
            <a:chExt cx="713553" cy="1294669"/>
          </a:xfrm>
        </p:grpSpPr>
        <p:grpSp>
          <p:nvGrpSpPr>
            <p:cNvPr id="4745" name="Group"/>
            <p:cNvGrpSpPr/>
            <p:nvPr/>
          </p:nvGrpSpPr>
          <p:grpSpPr>
            <a:xfrm>
              <a:off x="-3" y="-3"/>
              <a:ext cx="713554" cy="1020002"/>
              <a:chOff x="-1" y="-2"/>
              <a:chExt cx="713553" cy="1020001"/>
            </a:xfrm>
          </p:grpSpPr>
          <p:grpSp>
            <p:nvGrpSpPr>
              <p:cNvPr id="4741" name="Group"/>
              <p:cNvGrpSpPr/>
              <p:nvPr/>
            </p:nvGrpSpPr>
            <p:grpSpPr>
              <a:xfrm>
                <a:off x="30592" y="68777"/>
                <a:ext cx="682960" cy="301624"/>
                <a:chOff x="0" y="-1"/>
                <a:chExt cx="682959" cy="301623"/>
              </a:xfrm>
            </p:grpSpPr>
            <p:sp>
              <p:nvSpPr>
                <p:cNvPr id="4738" name="Shape"/>
                <p:cNvSpPr/>
                <p:nvPr/>
              </p:nvSpPr>
              <p:spPr>
                <a:xfrm>
                  <a:off x="-1" y="-2"/>
                  <a:ext cx="407677" cy="2325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10" y="0"/>
                      </a:moveTo>
                      <a:lnTo>
                        <a:pt x="21600" y="4070"/>
                      </a:lnTo>
                      <a:lnTo>
                        <a:pt x="20830" y="21600"/>
                      </a:lnTo>
                      <a:lnTo>
                        <a:pt x="0" y="17376"/>
                      </a:lnTo>
                      <a:lnTo>
                        <a:pt x="31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499">
                      <a:srgbClr val="FF1000"/>
                    </a:gs>
                    <a:gs pos="56776">
                      <a:srgbClr val="FF5B02"/>
                    </a:gs>
                    <a:gs pos="100000">
                      <a:srgbClr val="FFA503"/>
                    </a:gs>
                  </a:gsLst>
                  <a:lin ang="2089253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685800">
                    <a:buClrTx/>
                    <a:defRPr>
                      <a:solidFill>
                        <a:srgbClr val="FFFFFF"/>
                      </a:solidFill>
                    </a:defRPr>
                  </a:pPr>
                  <a:endParaRPr sz="1350" kern="120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739" name="Triangle"/>
                <p:cNvSpPr/>
                <p:nvPr/>
              </p:nvSpPr>
              <p:spPr>
                <a:xfrm>
                  <a:off x="274175" y="46779"/>
                  <a:ext cx="133250" cy="410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14869"/>
                      </a:lnTo>
                      <a:lnTo>
                        <a:pt x="2135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499">
                      <a:srgbClr val="FF1000"/>
                    </a:gs>
                    <a:gs pos="56776">
                      <a:srgbClr val="FF5B02"/>
                    </a:gs>
                    <a:gs pos="100000">
                      <a:srgbClr val="FFA503"/>
                    </a:gs>
                  </a:gsLst>
                  <a:lin ang="2089253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685800">
                    <a:buClrTx/>
                    <a:defRPr>
                      <a:solidFill>
                        <a:srgbClr val="FFFFFF"/>
                      </a:solidFill>
                    </a:defRPr>
                  </a:pPr>
                  <a:endParaRPr sz="1350" kern="120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740" name="Shape"/>
                <p:cNvSpPr/>
                <p:nvPr/>
              </p:nvSpPr>
              <p:spPr>
                <a:xfrm>
                  <a:off x="277909" y="73613"/>
                  <a:ext cx="405050" cy="228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89" y="17499"/>
                      </a:lnTo>
                      <a:lnTo>
                        <a:pt x="21600" y="21600"/>
                      </a:lnTo>
                      <a:lnTo>
                        <a:pt x="15433" y="12626"/>
                      </a:lnTo>
                      <a:lnTo>
                        <a:pt x="21560" y="33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499">
                      <a:srgbClr val="FF110D"/>
                    </a:gs>
                    <a:gs pos="100000">
                      <a:srgbClr val="FF5B08"/>
                    </a:gs>
                    <a:gs pos="100000">
                      <a:srgbClr val="FFA503"/>
                    </a:gs>
                  </a:gsLst>
                  <a:lin ang="2089253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685800">
                    <a:buClrTx/>
                    <a:defRPr>
                      <a:solidFill>
                        <a:srgbClr val="FFFFFF"/>
                      </a:solidFill>
                    </a:defRPr>
                  </a:pPr>
                  <a:endParaRPr sz="1350" kern="120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</p:grpSp>
          <p:grpSp>
            <p:nvGrpSpPr>
              <p:cNvPr id="4744" name="Group"/>
              <p:cNvGrpSpPr/>
              <p:nvPr/>
            </p:nvGrpSpPr>
            <p:grpSpPr>
              <a:xfrm>
                <a:off x="-2" y="-3"/>
                <a:ext cx="62925" cy="1020003"/>
                <a:chOff x="0" y="0"/>
                <a:chExt cx="62923" cy="1020001"/>
              </a:xfrm>
            </p:grpSpPr>
            <p:sp>
              <p:nvSpPr>
                <p:cNvPr id="4742" name="Circle"/>
                <p:cNvSpPr/>
                <p:nvPr/>
              </p:nvSpPr>
              <p:spPr>
                <a:xfrm>
                  <a:off x="-1" y="-1"/>
                  <a:ext cx="62925" cy="62919"/>
                </a:xfrm>
                <a:prstGeom prst="ellipse">
                  <a:avLst/>
                </a:prstGeom>
                <a:solidFill>
                  <a:srgbClr val="EA486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685800">
                    <a:buClrTx/>
                    <a:defRPr>
                      <a:solidFill>
                        <a:srgbClr val="FFFFFF"/>
                      </a:solidFill>
                    </a:defRPr>
                  </a:pPr>
                  <a:endParaRPr sz="1350" kern="120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743" name="Rectangle"/>
                <p:cNvSpPr/>
                <p:nvPr/>
              </p:nvSpPr>
              <p:spPr>
                <a:xfrm>
                  <a:off x="22435" y="52732"/>
                  <a:ext cx="18046" cy="967269"/>
                </a:xfrm>
                <a:prstGeom prst="rect">
                  <a:avLst/>
                </a:prstGeom>
                <a:solidFill>
                  <a:srgbClr val="EA486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defTabSz="685800">
                    <a:buClrTx/>
                    <a:defRPr>
                      <a:solidFill>
                        <a:srgbClr val="FFFFFF"/>
                      </a:solidFill>
                    </a:defRPr>
                  </a:pPr>
                  <a:endParaRPr sz="1350" kern="120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</p:grpSp>
        </p:grpSp>
        <p:grpSp>
          <p:nvGrpSpPr>
            <p:cNvPr id="4749" name="Group"/>
            <p:cNvGrpSpPr/>
            <p:nvPr/>
          </p:nvGrpSpPr>
          <p:grpSpPr>
            <a:xfrm>
              <a:off x="621" y="402647"/>
              <a:ext cx="565600" cy="892020"/>
              <a:chOff x="-2" y="0"/>
              <a:chExt cx="565599" cy="892019"/>
            </a:xfrm>
          </p:grpSpPr>
          <p:sp>
            <p:nvSpPr>
              <p:cNvPr id="4746" name="Oval"/>
              <p:cNvSpPr/>
              <p:nvPr/>
            </p:nvSpPr>
            <p:spPr>
              <a:xfrm>
                <a:off x="238637" y="-1"/>
                <a:ext cx="214973" cy="200420"/>
              </a:xfrm>
              <a:prstGeom prst="ellipse">
                <a:avLst/>
              </a:prstGeom>
              <a:solidFill>
                <a:srgbClr val="6564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47" name="Shape"/>
              <p:cNvSpPr/>
              <p:nvPr/>
            </p:nvSpPr>
            <p:spPr>
              <a:xfrm>
                <a:off x="-3" y="216811"/>
                <a:ext cx="565600" cy="675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extrusionOk="0">
                    <a:moveTo>
                      <a:pt x="1151" y="326"/>
                    </a:moveTo>
                    <a:lnTo>
                      <a:pt x="17672" y="0"/>
                    </a:lnTo>
                    <a:cubicBezTo>
                      <a:pt x="18111" y="192"/>
                      <a:pt x="18504" y="450"/>
                      <a:pt x="18832" y="761"/>
                    </a:cubicBezTo>
                    <a:cubicBezTo>
                      <a:pt x="19195" y="1105"/>
                      <a:pt x="19471" y="1508"/>
                      <a:pt x="19645" y="1944"/>
                    </a:cubicBezTo>
                    <a:lnTo>
                      <a:pt x="21556" y="7804"/>
                    </a:lnTo>
                    <a:cubicBezTo>
                      <a:pt x="21492" y="8225"/>
                      <a:pt x="21129" y="8571"/>
                      <a:pt x="20640" y="8678"/>
                    </a:cubicBezTo>
                    <a:cubicBezTo>
                      <a:pt x="20262" y="8760"/>
                      <a:pt x="19860" y="8685"/>
                      <a:pt x="19560" y="8476"/>
                    </a:cubicBezTo>
                    <a:lnTo>
                      <a:pt x="17606" y="2633"/>
                    </a:lnTo>
                    <a:lnTo>
                      <a:pt x="16873" y="21568"/>
                    </a:lnTo>
                    <a:lnTo>
                      <a:pt x="13915" y="21600"/>
                    </a:lnTo>
                    <a:lnTo>
                      <a:pt x="14118" y="11288"/>
                    </a:lnTo>
                    <a:lnTo>
                      <a:pt x="10133" y="11515"/>
                    </a:lnTo>
                    <a:lnTo>
                      <a:pt x="6020" y="12589"/>
                    </a:lnTo>
                    <a:lnTo>
                      <a:pt x="8365" y="17732"/>
                    </a:lnTo>
                    <a:lnTo>
                      <a:pt x="5615" y="18462"/>
                    </a:lnTo>
                    <a:lnTo>
                      <a:pt x="3173" y="13353"/>
                    </a:lnTo>
                    <a:cubicBezTo>
                      <a:pt x="2989" y="13082"/>
                      <a:pt x="2915" y="12768"/>
                      <a:pt x="2963" y="12459"/>
                    </a:cubicBezTo>
                    <a:cubicBezTo>
                      <a:pt x="3018" y="12099"/>
                      <a:pt x="3234" y="11769"/>
                      <a:pt x="3566" y="11536"/>
                    </a:cubicBezTo>
                    <a:lnTo>
                      <a:pt x="8332" y="9455"/>
                    </a:lnTo>
                    <a:lnTo>
                      <a:pt x="8299" y="2245"/>
                    </a:lnTo>
                    <a:lnTo>
                      <a:pt x="1087" y="2123"/>
                    </a:lnTo>
                    <a:cubicBezTo>
                      <a:pt x="457" y="2128"/>
                      <a:pt x="-44" y="1679"/>
                      <a:pt x="3" y="1151"/>
                    </a:cubicBezTo>
                    <a:cubicBezTo>
                      <a:pt x="47" y="656"/>
                      <a:pt x="562" y="286"/>
                      <a:pt x="1151" y="326"/>
                    </a:cubicBezTo>
                    <a:close/>
                  </a:path>
                </a:pathLst>
              </a:custGeom>
              <a:solidFill>
                <a:srgbClr val="6564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48" name="Shape"/>
              <p:cNvSpPr/>
              <p:nvPr/>
            </p:nvSpPr>
            <p:spPr>
              <a:xfrm>
                <a:off x="293928" y="244744"/>
                <a:ext cx="104388" cy="199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36" y="0"/>
                    </a:moveTo>
                    <a:lnTo>
                      <a:pt x="0" y="16195"/>
                    </a:lnTo>
                    <a:lnTo>
                      <a:pt x="10677" y="21600"/>
                    </a:lnTo>
                    <a:lnTo>
                      <a:pt x="21600" y="16515"/>
                    </a:lnTo>
                    <a:lnTo>
                      <a:pt x="14569" y="97"/>
                    </a:lnTo>
                    <a:lnTo>
                      <a:pt x="933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EA03"/>
                  </a:gs>
                  <a:gs pos="70683">
                    <a:srgbClr val="FFBA02"/>
                  </a:gs>
                  <a:gs pos="97580">
                    <a:srgbClr val="FF8A0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</p:grpSp>
      </p:grpSp>
      <p:sp>
        <p:nvSpPr>
          <p:cNvPr id="4751" name="Shape"/>
          <p:cNvSpPr/>
          <p:nvPr/>
        </p:nvSpPr>
        <p:spPr>
          <a:xfrm>
            <a:off x="-19493" y="3396623"/>
            <a:ext cx="9182985" cy="1509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445" extrusionOk="0">
                <a:moveTo>
                  <a:pt x="10" y="1433"/>
                </a:moveTo>
                <a:cubicBezTo>
                  <a:pt x="146" y="1748"/>
                  <a:pt x="264" y="2274"/>
                  <a:pt x="352" y="2952"/>
                </a:cubicBezTo>
                <a:cubicBezTo>
                  <a:pt x="450" y="3718"/>
                  <a:pt x="505" y="4641"/>
                  <a:pt x="508" y="5594"/>
                </a:cubicBezTo>
                <a:cubicBezTo>
                  <a:pt x="859" y="3862"/>
                  <a:pt x="1355" y="3496"/>
                  <a:pt x="1770" y="4662"/>
                </a:cubicBezTo>
                <a:cubicBezTo>
                  <a:pt x="2200" y="5867"/>
                  <a:pt x="2457" y="8464"/>
                  <a:pt x="2419" y="11206"/>
                </a:cubicBezTo>
                <a:cubicBezTo>
                  <a:pt x="2533" y="10485"/>
                  <a:pt x="2700" y="10123"/>
                  <a:pt x="2869" y="10234"/>
                </a:cubicBezTo>
                <a:cubicBezTo>
                  <a:pt x="3075" y="10370"/>
                  <a:pt x="3249" y="11179"/>
                  <a:pt x="3315" y="12312"/>
                </a:cubicBezTo>
                <a:cubicBezTo>
                  <a:pt x="3489" y="12046"/>
                  <a:pt x="3674" y="12351"/>
                  <a:pt x="3797" y="13106"/>
                </a:cubicBezTo>
                <a:cubicBezTo>
                  <a:pt x="3906" y="13778"/>
                  <a:pt x="3951" y="14718"/>
                  <a:pt x="3916" y="15616"/>
                </a:cubicBezTo>
                <a:cubicBezTo>
                  <a:pt x="4040" y="15323"/>
                  <a:pt x="4177" y="15235"/>
                  <a:pt x="4309" y="15360"/>
                </a:cubicBezTo>
                <a:cubicBezTo>
                  <a:pt x="4446" y="15489"/>
                  <a:pt x="4573" y="15839"/>
                  <a:pt x="4677" y="16370"/>
                </a:cubicBezTo>
                <a:cubicBezTo>
                  <a:pt x="4712" y="16147"/>
                  <a:pt x="4757" y="15982"/>
                  <a:pt x="4807" y="15895"/>
                </a:cubicBezTo>
                <a:cubicBezTo>
                  <a:pt x="4851" y="15818"/>
                  <a:pt x="4898" y="15804"/>
                  <a:pt x="4944" y="15855"/>
                </a:cubicBezTo>
                <a:cubicBezTo>
                  <a:pt x="4996" y="15301"/>
                  <a:pt x="5083" y="14886"/>
                  <a:pt x="5188" y="14701"/>
                </a:cubicBezTo>
                <a:cubicBezTo>
                  <a:pt x="5277" y="14542"/>
                  <a:pt x="5374" y="14563"/>
                  <a:pt x="5461" y="14761"/>
                </a:cubicBezTo>
                <a:cubicBezTo>
                  <a:pt x="5537" y="14285"/>
                  <a:pt x="5645" y="14025"/>
                  <a:pt x="5757" y="14051"/>
                </a:cubicBezTo>
                <a:cubicBezTo>
                  <a:pt x="5868" y="14077"/>
                  <a:pt x="5971" y="14377"/>
                  <a:pt x="6040" y="14874"/>
                </a:cubicBezTo>
                <a:cubicBezTo>
                  <a:pt x="6037" y="14061"/>
                  <a:pt x="6080" y="13314"/>
                  <a:pt x="6153" y="12700"/>
                </a:cubicBezTo>
                <a:cubicBezTo>
                  <a:pt x="6224" y="12113"/>
                  <a:pt x="6327" y="11610"/>
                  <a:pt x="6463" y="11548"/>
                </a:cubicBezTo>
                <a:cubicBezTo>
                  <a:pt x="6601" y="11485"/>
                  <a:pt x="6720" y="11916"/>
                  <a:pt x="6807" y="12462"/>
                </a:cubicBezTo>
                <a:cubicBezTo>
                  <a:pt x="6897" y="13021"/>
                  <a:pt x="6959" y="13734"/>
                  <a:pt x="6980" y="14546"/>
                </a:cubicBezTo>
                <a:cubicBezTo>
                  <a:pt x="7049" y="14717"/>
                  <a:pt x="7110" y="14985"/>
                  <a:pt x="7157" y="15325"/>
                </a:cubicBezTo>
                <a:cubicBezTo>
                  <a:pt x="7207" y="15692"/>
                  <a:pt x="7239" y="16130"/>
                  <a:pt x="7250" y="16593"/>
                </a:cubicBezTo>
                <a:cubicBezTo>
                  <a:pt x="7324" y="16147"/>
                  <a:pt x="7423" y="15871"/>
                  <a:pt x="7529" y="15818"/>
                </a:cubicBezTo>
                <a:cubicBezTo>
                  <a:pt x="7637" y="15765"/>
                  <a:pt x="7743" y="15943"/>
                  <a:pt x="7829" y="16316"/>
                </a:cubicBezTo>
                <a:cubicBezTo>
                  <a:pt x="7865" y="14974"/>
                  <a:pt x="8052" y="13933"/>
                  <a:pt x="8286" y="13765"/>
                </a:cubicBezTo>
                <a:cubicBezTo>
                  <a:pt x="8578" y="13555"/>
                  <a:pt x="8846" y="14721"/>
                  <a:pt x="8891" y="16396"/>
                </a:cubicBezTo>
                <a:cubicBezTo>
                  <a:pt x="9003" y="15925"/>
                  <a:pt x="9139" y="15687"/>
                  <a:pt x="9278" y="15721"/>
                </a:cubicBezTo>
                <a:cubicBezTo>
                  <a:pt x="9417" y="15755"/>
                  <a:pt x="9551" y="16062"/>
                  <a:pt x="9656" y="16591"/>
                </a:cubicBezTo>
                <a:cubicBezTo>
                  <a:pt x="9674" y="16154"/>
                  <a:pt x="9711" y="15752"/>
                  <a:pt x="9764" y="15423"/>
                </a:cubicBezTo>
                <a:cubicBezTo>
                  <a:pt x="9821" y="15071"/>
                  <a:pt x="9893" y="14817"/>
                  <a:pt x="9974" y="14688"/>
                </a:cubicBezTo>
                <a:cubicBezTo>
                  <a:pt x="9974" y="12959"/>
                  <a:pt x="10214" y="11547"/>
                  <a:pt x="10515" y="11511"/>
                </a:cubicBezTo>
                <a:cubicBezTo>
                  <a:pt x="10836" y="11472"/>
                  <a:pt x="11096" y="12998"/>
                  <a:pt x="11084" y="14845"/>
                </a:cubicBezTo>
                <a:cubicBezTo>
                  <a:pt x="11204" y="14371"/>
                  <a:pt x="11346" y="14120"/>
                  <a:pt x="11491" y="14127"/>
                </a:cubicBezTo>
                <a:cubicBezTo>
                  <a:pt x="11633" y="14134"/>
                  <a:pt x="11772" y="14387"/>
                  <a:pt x="11889" y="14855"/>
                </a:cubicBezTo>
                <a:cubicBezTo>
                  <a:pt x="11993" y="14759"/>
                  <a:pt x="12101" y="14807"/>
                  <a:pt x="12201" y="14995"/>
                </a:cubicBezTo>
                <a:cubicBezTo>
                  <a:pt x="12298" y="15176"/>
                  <a:pt x="12387" y="15481"/>
                  <a:pt x="12460" y="15888"/>
                </a:cubicBezTo>
                <a:lnTo>
                  <a:pt x="12818" y="16450"/>
                </a:lnTo>
                <a:cubicBezTo>
                  <a:pt x="12929" y="15989"/>
                  <a:pt x="13056" y="15679"/>
                  <a:pt x="13191" y="15543"/>
                </a:cubicBezTo>
                <a:cubicBezTo>
                  <a:pt x="13343" y="15389"/>
                  <a:pt x="13500" y="15464"/>
                  <a:pt x="13646" y="15759"/>
                </a:cubicBezTo>
                <a:cubicBezTo>
                  <a:pt x="13624" y="14774"/>
                  <a:pt x="13681" y="13785"/>
                  <a:pt x="13802" y="13077"/>
                </a:cubicBezTo>
                <a:cubicBezTo>
                  <a:pt x="13943" y="12252"/>
                  <a:pt x="14149" y="11919"/>
                  <a:pt x="14344" y="12201"/>
                </a:cubicBezTo>
                <a:cubicBezTo>
                  <a:pt x="14397" y="10737"/>
                  <a:pt x="14573" y="9519"/>
                  <a:pt x="14813" y="8946"/>
                </a:cubicBezTo>
                <a:cubicBezTo>
                  <a:pt x="15060" y="8355"/>
                  <a:pt x="15343" y="8527"/>
                  <a:pt x="15564" y="9404"/>
                </a:cubicBezTo>
                <a:cubicBezTo>
                  <a:pt x="15625" y="7535"/>
                  <a:pt x="15833" y="5935"/>
                  <a:pt x="16128" y="5076"/>
                </a:cubicBezTo>
                <a:cubicBezTo>
                  <a:pt x="16413" y="4245"/>
                  <a:pt x="16749" y="4200"/>
                  <a:pt x="17040" y="4954"/>
                </a:cubicBezTo>
                <a:cubicBezTo>
                  <a:pt x="17131" y="3011"/>
                  <a:pt x="17494" y="1946"/>
                  <a:pt x="17820" y="2662"/>
                </a:cubicBezTo>
                <a:cubicBezTo>
                  <a:pt x="18086" y="3245"/>
                  <a:pt x="18237" y="4863"/>
                  <a:pt x="18174" y="6459"/>
                </a:cubicBezTo>
                <a:cubicBezTo>
                  <a:pt x="18128" y="4025"/>
                  <a:pt x="18354" y="1689"/>
                  <a:pt x="18737" y="626"/>
                </a:cubicBezTo>
                <a:cubicBezTo>
                  <a:pt x="19378" y="-1155"/>
                  <a:pt x="20139" y="1036"/>
                  <a:pt x="20276" y="5060"/>
                </a:cubicBezTo>
                <a:cubicBezTo>
                  <a:pt x="20467" y="4643"/>
                  <a:pt x="20683" y="4926"/>
                  <a:pt x="20823" y="5779"/>
                </a:cubicBezTo>
                <a:cubicBezTo>
                  <a:pt x="20963" y="6624"/>
                  <a:pt x="21001" y="7866"/>
                  <a:pt x="20921" y="8936"/>
                </a:cubicBezTo>
                <a:lnTo>
                  <a:pt x="21047" y="10432"/>
                </a:lnTo>
                <a:cubicBezTo>
                  <a:pt x="21054" y="9751"/>
                  <a:pt x="21117" y="9129"/>
                  <a:pt x="21216" y="8758"/>
                </a:cubicBezTo>
                <a:cubicBezTo>
                  <a:pt x="21332" y="8328"/>
                  <a:pt x="21479" y="8297"/>
                  <a:pt x="21600" y="8679"/>
                </a:cubicBezTo>
                <a:lnTo>
                  <a:pt x="21595" y="20445"/>
                </a:lnTo>
                <a:lnTo>
                  <a:pt x="0" y="20406"/>
                </a:lnTo>
                <a:lnTo>
                  <a:pt x="10" y="1433"/>
                </a:lnTo>
                <a:close/>
              </a:path>
            </a:pathLst>
          </a:cu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34289" rIns="34289" anchor="ctr"/>
          <a:lstStyle/>
          <a:p>
            <a:pPr algn="ctr" defTabSz="685800">
              <a:buClrTx/>
              <a:defRPr>
                <a:solidFill>
                  <a:srgbClr val="FFFFFF"/>
                </a:solidFill>
              </a:defRPr>
            </a:pPr>
            <a:endParaRPr sz="1350" kern="120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4763" name="Group"/>
          <p:cNvGrpSpPr/>
          <p:nvPr/>
        </p:nvGrpSpPr>
        <p:grpSpPr>
          <a:xfrm>
            <a:off x="-596289" y="96355"/>
            <a:ext cx="5991302" cy="2151682"/>
            <a:chOff x="-452181" y="129430"/>
            <a:chExt cx="7455903" cy="3160577"/>
          </a:xfrm>
        </p:grpSpPr>
        <p:grpSp>
          <p:nvGrpSpPr>
            <p:cNvPr id="4754" name="Group"/>
            <p:cNvGrpSpPr/>
            <p:nvPr/>
          </p:nvGrpSpPr>
          <p:grpSpPr>
            <a:xfrm>
              <a:off x="-452181" y="1942759"/>
              <a:ext cx="6943883" cy="1347248"/>
              <a:chOff x="-452180" y="1081345"/>
              <a:chExt cx="6943882" cy="1347247"/>
            </a:xfrm>
          </p:grpSpPr>
          <p:sp>
            <p:nvSpPr>
              <p:cNvPr id="4752" name="Shape"/>
              <p:cNvSpPr/>
              <p:nvPr/>
            </p:nvSpPr>
            <p:spPr>
              <a:xfrm rot="3279461">
                <a:off x="2911085" y="-1152024"/>
                <a:ext cx="217351" cy="6943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4"/>
                    </a:lnTo>
                    <a:cubicBezTo>
                      <a:pt x="20818" y="3609"/>
                      <a:pt x="19368" y="7202"/>
                      <a:pt x="17250" y="10795"/>
                    </a:cubicBezTo>
                    <a:cubicBezTo>
                      <a:pt x="15125" y="14398"/>
                      <a:pt x="12329" y="18000"/>
                      <a:pt x="8862" y="21600"/>
                    </a:cubicBezTo>
                    <a:cubicBezTo>
                      <a:pt x="6203" y="18000"/>
                      <a:pt x="4135" y="14398"/>
                      <a:pt x="2658" y="10795"/>
                    </a:cubicBezTo>
                    <a:cubicBezTo>
                      <a:pt x="1183" y="7197"/>
                      <a:pt x="297" y="3599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D300">
                      <a:alpha val="44084"/>
                    </a:srgbClr>
                  </a:gs>
                  <a:gs pos="100000">
                    <a:srgbClr val="FF8E04">
                      <a:alpha val="44084"/>
                    </a:srgbClr>
                  </a:gs>
                </a:gsLst>
                <a:lin ang="20579698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3" name="Triangle"/>
              <p:cNvSpPr/>
              <p:nvPr/>
            </p:nvSpPr>
            <p:spPr>
              <a:xfrm rot="3279461">
                <a:off x="4296539" y="-488078"/>
                <a:ext cx="208109" cy="3346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"/>
                    </a:moveTo>
                    <a:lnTo>
                      <a:pt x="9382" y="21600"/>
                    </a:lnTo>
                    <a:lnTo>
                      <a:pt x="21600" y="0"/>
                    </a:lnTo>
                    <a:lnTo>
                      <a:pt x="0" y="12"/>
                    </a:lnTo>
                    <a:close/>
                  </a:path>
                </a:pathLst>
              </a:custGeom>
              <a:gradFill flip="none" rotWithShape="1">
                <a:gsLst>
                  <a:gs pos="2419">
                    <a:srgbClr val="FF8A00"/>
                  </a:gs>
                  <a:gs pos="29316">
                    <a:srgbClr val="FFBA02"/>
                  </a:gs>
                  <a:gs pos="100000">
                    <a:srgbClr val="FFEA03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4762" name="Group"/>
            <p:cNvGrpSpPr/>
            <p:nvPr/>
          </p:nvGrpSpPr>
          <p:grpSpPr>
            <a:xfrm>
              <a:off x="5421251" y="129430"/>
              <a:ext cx="1582471" cy="1076082"/>
              <a:chOff x="22198" y="129430"/>
              <a:chExt cx="1582469" cy="1076080"/>
            </a:xfrm>
          </p:grpSpPr>
          <p:sp>
            <p:nvSpPr>
              <p:cNvPr id="4755" name="Triangle"/>
              <p:cNvSpPr/>
              <p:nvPr/>
            </p:nvSpPr>
            <p:spPr>
              <a:xfrm rot="3279461">
                <a:off x="1448522" y="4308"/>
                <a:ext cx="31024" cy="281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553"/>
                    </a:lnTo>
                    <a:lnTo>
                      <a:pt x="101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9838A"/>
                  </a:gs>
                  <a:gs pos="100000">
                    <a:srgbClr val="253944"/>
                  </a:gs>
                </a:gsLst>
                <a:lin ang="555338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6" name="Shape"/>
              <p:cNvSpPr/>
              <p:nvPr/>
            </p:nvSpPr>
            <p:spPr>
              <a:xfrm rot="3279461">
                <a:off x="249376" y="849402"/>
                <a:ext cx="261853" cy="128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"/>
                    </a:moveTo>
                    <a:lnTo>
                      <a:pt x="1424" y="21600"/>
                    </a:lnTo>
                    <a:lnTo>
                      <a:pt x="20120" y="21569"/>
                    </a:lnTo>
                    <a:lnTo>
                      <a:pt x="21600" y="0"/>
                    </a:lnTo>
                    <a:lnTo>
                      <a:pt x="0" y="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9838A"/>
                  </a:gs>
                  <a:gs pos="100000">
                    <a:srgbClr val="253944"/>
                  </a:gs>
                </a:gsLst>
                <a:lin ang="555338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7" name="Shape"/>
              <p:cNvSpPr/>
              <p:nvPr/>
            </p:nvSpPr>
            <p:spPr>
              <a:xfrm rot="3279461" flipH="1">
                <a:off x="489200" y="794961"/>
                <a:ext cx="256604" cy="564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extrusionOk="0">
                    <a:moveTo>
                      <a:pt x="14861" y="0"/>
                    </a:moveTo>
                    <a:cubicBezTo>
                      <a:pt x="11772" y="1508"/>
                      <a:pt x="9019" y="3135"/>
                      <a:pt x="6626" y="4858"/>
                    </a:cubicBezTo>
                    <a:cubicBezTo>
                      <a:pt x="4094" y="6682"/>
                      <a:pt x="1927" y="8639"/>
                      <a:pt x="839" y="10774"/>
                    </a:cubicBezTo>
                    <a:cubicBezTo>
                      <a:pt x="-92" y="12601"/>
                      <a:pt x="-192" y="14476"/>
                      <a:pt x="262" y="16310"/>
                    </a:cubicBezTo>
                    <a:cubicBezTo>
                      <a:pt x="710" y="18117"/>
                      <a:pt x="1697" y="19897"/>
                      <a:pt x="3216" y="21600"/>
                    </a:cubicBezTo>
                    <a:cubicBezTo>
                      <a:pt x="1842" y="18267"/>
                      <a:pt x="4393" y="14849"/>
                      <a:pt x="9931" y="12601"/>
                    </a:cubicBezTo>
                    <a:cubicBezTo>
                      <a:pt x="13135" y="11300"/>
                      <a:pt x="17150" y="10494"/>
                      <a:pt x="21408" y="10297"/>
                    </a:cubicBezTo>
                    <a:cubicBezTo>
                      <a:pt x="20970" y="8427"/>
                      <a:pt x="20156" y="6580"/>
                      <a:pt x="18977" y="4780"/>
                    </a:cubicBezTo>
                    <a:cubicBezTo>
                      <a:pt x="17901" y="3136"/>
                      <a:pt x="16524" y="1537"/>
                      <a:pt x="14861" y="0"/>
                    </a:cubicBezTo>
                    <a:close/>
                  </a:path>
                </a:pathLst>
              </a:custGeom>
              <a:gradFill flip="none" rotWithShape="1">
                <a:gsLst>
                  <a:gs pos="2419">
                    <a:srgbClr val="FF8A00"/>
                  </a:gs>
                  <a:gs pos="29316">
                    <a:srgbClr val="FFBA02"/>
                  </a:gs>
                  <a:gs pos="100000">
                    <a:srgbClr val="FFEA03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8" name="Shape"/>
              <p:cNvSpPr/>
              <p:nvPr/>
            </p:nvSpPr>
            <p:spPr>
              <a:xfrm rot="3279461">
                <a:off x="176144" y="353505"/>
                <a:ext cx="256602" cy="564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extrusionOk="0">
                    <a:moveTo>
                      <a:pt x="14861" y="0"/>
                    </a:moveTo>
                    <a:cubicBezTo>
                      <a:pt x="11772" y="1508"/>
                      <a:pt x="9019" y="3135"/>
                      <a:pt x="6626" y="4858"/>
                    </a:cubicBezTo>
                    <a:cubicBezTo>
                      <a:pt x="4094" y="6682"/>
                      <a:pt x="1927" y="8639"/>
                      <a:pt x="839" y="10774"/>
                    </a:cubicBezTo>
                    <a:cubicBezTo>
                      <a:pt x="-92" y="12601"/>
                      <a:pt x="-192" y="14476"/>
                      <a:pt x="262" y="16310"/>
                    </a:cubicBezTo>
                    <a:cubicBezTo>
                      <a:pt x="710" y="18117"/>
                      <a:pt x="1697" y="19897"/>
                      <a:pt x="3216" y="21600"/>
                    </a:cubicBezTo>
                    <a:cubicBezTo>
                      <a:pt x="1842" y="18267"/>
                      <a:pt x="4393" y="14849"/>
                      <a:pt x="9931" y="12601"/>
                    </a:cubicBezTo>
                    <a:cubicBezTo>
                      <a:pt x="13135" y="11300"/>
                      <a:pt x="17150" y="10494"/>
                      <a:pt x="21408" y="10297"/>
                    </a:cubicBezTo>
                    <a:cubicBezTo>
                      <a:pt x="20970" y="8427"/>
                      <a:pt x="20156" y="6580"/>
                      <a:pt x="18977" y="4780"/>
                    </a:cubicBezTo>
                    <a:cubicBezTo>
                      <a:pt x="17901" y="3136"/>
                      <a:pt x="16524" y="1537"/>
                      <a:pt x="14861" y="0"/>
                    </a:cubicBezTo>
                    <a:close/>
                  </a:path>
                </a:pathLst>
              </a:custGeom>
              <a:gradFill flip="none" rotWithShape="1">
                <a:gsLst>
                  <a:gs pos="2419">
                    <a:srgbClr val="FF8A00"/>
                  </a:gs>
                  <a:gs pos="29316">
                    <a:srgbClr val="FFBA02"/>
                  </a:gs>
                  <a:gs pos="100000">
                    <a:srgbClr val="FFEA03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9" name="Shape"/>
              <p:cNvSpPr/>
              <p:nvPr/>
            </p:nvSpPr>
            <p:spPr>
              <a:xfrm rot="3279461">
                <a:off x="638643" y="-29357"/>
                <a:ext cx="522023" cy="1149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2" h="21600" extrusionOk="0">
                    <a:moveTo>
                      <a:pt x="10221" y="0"/>
                    </a:moveTo>
                    <a:cubicBezTo>
                      <a:pt x="8624" y="313"/>
                      <a:pt x="7162" y="765"/>
                      <a:pt x="5907" y="1333"/>
                    </a:cubicBezTo>
                    <a:cubicBezTo>
                      <a:pt x="-493" y="4228"/>
                      <a:pt x="-564" y="8626"/>
                      <a:pt x="536" y="12548"/>
                    </a:cubicBezTo>
                    <a:cubicBezTo>
                      <a:pt x="1380" y="15558"/>
                      <a:pt x="2870" y="18568"/>
                      <a:pt x="5087" y="21566"/>
                    </a:cubicBezTo>
                    <a:lnTo>
                      <a:pt x="10180" y="21600"/>
                    </a:lnTo>
                    <a:lnTo>
                      <a:pt x="10292" y="21600"/>
                    </a:lnTo>
                    <a:lnTo>
                      <a:pt x="15385" y="21566"/>
                    </a:lnTo>
                    <a:cubicBezTo>
                      <a:pt x="17602" y="18568"/>
                      <a:pt x="19092" y="15558"/>
                      <a:pt x="19936" y="12548"/>
                    </a:cubicBezTo>
                    <a:cubicBezTo>
                      <a:pt x="21036" y="8626"/>
                      <a:pt x="20965" y="4228"/>
                      <a:pt x="14565" y="1333"/>
                    </a:cubicBezTo>
                    <a:cubicBezTo>
                      <a:pt x="13310" y="765"/>
                      <a:pt x="11848" y="313"/>
                      <a:pt x="10251" y="0"/>
                    </a:cubicBezTo>
                    <a:lnTo>
                      <a:pt x="10221" y="0"/>
                    </a:lnTo>
                    <a:close/>
                  </a:path>
                </a:pathLst>
              </a:custGeom>
              <a:gradFill flip="none" rotWithShape="1">
                <a:gsLst>
                  <a:gs pos="47423">
                    <a:srgbClr val="FF2C2B"/>
                  </a:gs>
                  <a:gs pos="97329">
                    <a:srgbClr val="FF6917"/>
                  </a:gs>
                  <a:gs pos="99793">
                    <a:srgbClr val="FFA503"/>
                  </a:gs>
                </a:gsLst>
                <a:lin ang="5181995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60" name="Shape"/>
              <p:cNvSpPr/>
              <p:nvPr/>
            </p:nvSpPr>
            <p:spPr>
              <a:xfrm rot="3279461">
                <a:off x="402581" y="519293"/>
                <a:ext cx="116768" cy="674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36" h="21600" extrusionOk="0">
                    <a:moveTo>
                      <a:pt x="10806" y="0"/>
                    </a:moveTo>
                    <a:cubicBezTo>
                      <a:pt x="6841" y="1066"/>
                      <a:pt x="3919" y="2260"/>
                      <a:pt x="2179" y="3524"/>
                    </a:cubicBezTo>
                    <a:cubicBezTo>
                      <a:pt x="-945" y="5794"/>
                      <a:pt x="-150" y="8168"/>
                      <a:pt x="1120" y="10504"/>
                    </a:cubicBezTo>
                    <a:cubicBezTo>
                      <a:pt x="3146" y="14235"/>
                      <a:pt x="6325" y="17940"/>
                      <a:pt x="10639" y="21600"/>
                    </a:cubicBezTo>
                    <a:cubicBezTo>
                      <a:pt x="13533" y="17938"/>
                      <a:pt x="16040" y="14265"/>
                      <a:pt x="18158" y="10584"/>
                    </a:cubicBezTo>
                    <a:cubicBezTo>
                      <a:pt x="19487" y="8274"/>
                      <a:pt x="20655" y="5933"/>
                      <a:pt x="18217" y="3652"/>
                    </a:cubicBezTo>
                    <a:cubicBezTo>
                      <a:pt x="16841" y="2364"/>
                      <a:pt x="14335" y="1130"/>
                      <a:pt x="10806" y="0"/>
                    </a:cubicBezTo>
                    <a:close/>
                  </a:path>
                </a:pathLst>
              </a:custGeom>
              <a:gradFill flip="none" rotWithShape="1">
                <a:gsLst>
                  <a:gs pos="2419">
                    <a:srgbClr val="FF8A00"/>
                  </a:gs>
                  <a:gs pos="29316">
                    <a:srgbClr val="FFBA02"/>
                  </a:gs>
                  <a:gs pos="100000">
                    <a:srgbClr val="FFEA03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61" name="Circle"/>
              <p:cNvSpPr/>
              <p:nvPr/>
            </p:nvSpPr>
            <p:spPr>
              <a:xfrm rot="3279461">
                <a:off x="754688" y="400364"/>
                <a:ext cx="289743" cy="28974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00ACFF"/>
                  </a:gs>
                </a:gsLst>
                <a:lin ang="20295994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defTabSz="685800">
                  <a:buClrTx/>
                  <a:defRPr>
                    <a:solidFill>
                      <a:srgbClr val="FFFFFF"/>
                    </a:solidFill>
                  </a:defRPr>
                </a:pPr>
                <a:endParaRPr sz="1350" kern="120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D7EE7F63-05AA-22FE-2B68-D699D00DACD1}"/>
              </a:ext>
            </a:extLst>
          </p:cNvPr>
          <p:cNvSpPr/>
          <p:nvPr/>
        </p:nvSpPr>
        <p:spPr>
          <a:xfrm>
            <a:off x="187663" y="228261"/>
            <a:ext cx="311816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8">
              <a:defRPr/>
            </a:pPr>
            <a:r>
              <a:rPr lang="en-US" sz="45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D3444E-9BA9-36E1-7F51-D3AEF852552D}"/>
              </a:ext>
            </a:extLst>
          </p:cNvPr>
          <p:cNvGrpSpPr/>
          <p:nvPr/>
        </p:nvGrpSpPr>
        <p:grpSpPr>
          <a:xfrm>
            <a:off x="2610619" y="1325954"/>
            <a:ext cx="2509939" cy="2433405"/>
            <a:chOff x="5263450" y="2250155"/>
            <a:chExt cx="2829329" cy="3244540"/>
          </a:xfrm>
        </p:grpSpPr>
        <p:sp>
          <p:nvSpPr>
            <p:cNvPr id="4769" name="Circle"/>
            <p:cNvSpPr/>
            <p:nvPr/>
          </p:nvSpPr>
          <p:spPr>
            <a:xfrm>
              <a:off x="5697449" y="2468754"/>
              <a:ext cx="2395330" cy="3025941"/>
            </a:xfrm>
            <a:prstGeom prst="ellipse">
              <a:avLst/>
            </a:prstGeom>
            <a:gradFill>
              <a:gsLst>
                <a:gs pos="849">
                  <a:srgbClr val="FF00A2"/>
                </a:gs>
                <a:gs pos="62946">
                  <a:srgbClr val="FF0071"/>
                </a:gs>
                <a:gs pos="97627">
                  <a:srgbClr val="FF0040"/>
                </a:gs>
              </a:gsLst>
            </a:gradFill>
            <a:ln w="12700">
              <a:miter lim="400000"/>
            </a:ln>
          </p:spPr>
          <p:txBody>
            <a:bodyPr lIns="34289" rIns="34289" anchor="ctr"/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70" name="TextBox 34"/>
            <p:cNvSpPr txBox="1"/>
            <p:nvPr/>
          </p:nvSpPr>
          <p:spPr>
            <a:xfrm>
              <a:off x="5263450" y="2250155"/>
              <a:ext cx="933031" cy="2092877"/>
            </a:xfrm>
            <a:prstGeom prst="rect">
              <a:avLst/>
            </a:prstGeom>
            <a:ln w="12700">
              <a:miter lim="400000"/>
            </a:ln>
            <a:effectLst>
              <a:outerShdw blurRad="25400" dist="36591" rotWithShape="0">
                <a:srgbClr val="000000">
                  <a:alpha val="31239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4289" tIns="34289" rIns="34289" bIns="34289">
              <a:spAutoFit/>
            </a:bodyPr>
            <a:lstStyle>
              <a:lvl1pPr>
                <a:defRPr sz="13000">
                  <a:solidFill>
                    <a:srgbClr val="FF22A0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 defTabSz="685800">
                <a:buClrTx/>
                <a:defRPr/>
              </a:pPr>
              <a:r>
                <a:rPr sz="9750" kern="1200" dirty="0"/>
                <a:t>2</a:t>
              </a:r>
            </a:p>
          </p:txBody>
        </p:sp>
        <p:sp>
          <p:nvSpPr>
            <p:cNvPr id="4771" name="Rectangle 51"/>
            <p:cNvSpPr txBox="1"/>
            <p:nvPr/>
          </p:nvSpPr>
          <p:spPr>
            <a:xfrm>
              <a:off x="6094661" y="2643971"/>
              <a:ext cx="1706408" cy="26286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106" tIns="16106" rIns="16106" bIns="16106">
              <a:spAutoFit/>
            </a:bodyPr>
            <a:lstStyle>
              <a:lvl1pPr defTabSz="214760">
                <a:defRPr sz="500">
                  <a:solidFill>
                    <a:srgbClr val="FFFFFF"/>
                  </a:solidFill>
                </a:defRPr>
              </a:lvl1pPr>
            </a:lstStyle>
            <a:p>
              <a:pPr algn="ctr" defTabSz="161070">
                <a:buClrTx/>
                <a:defRPr/>
              </a:pP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cải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Ly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F625669-9F03-A826-76B0-EEFCFEB6540B}"/>
              </a:ext>
            </a:extLst>
          </p:cNvPr>
          <p:cNvGrpSpPr/>
          <p:nvPr/>
        </p:nvGrpSpPr>
        <p:grpSpPr>
          <a:xfrm>
            <a:off x="370913" y="2928177"/>
            <a:ext cx="2042964" cy="1573527"/>
            <a:chOff x="1274957" y="3475325"/>
            <a:chExt cx="2723952" cy="2098036"/>
          </a:xfrm>
        </p:grpSpPr>
        <p:sp>
          <p:nvSpPr>
            <p:cNvPr id="4764" name="Circle"/>
            <p:cNvSpPr/>
            <p:nvPr/>
          </p:nvSpPr>
          <p:spPr>
            <a:xfrm>
              <a:off x="1689160" y="3675094"/>
              <a:ext cx="2309749" cy="1898267"/>
            </a:xfrm>
            <a:prstGeom prst="ellipse">
              <a:avLst/>
            </a:prstGeom>
            <a:gradFill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</a:gradFill>
            <a:ln w="12700">
              <a:miter lim="400000"/>
            </a:ln>
          </p:spPr>
          <p:txBody>
            <a:bodyPr lIns="34289" rIns="34289" anchor="ctr"/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65" name="TextBox 34"/>
            <p:cNvSpPr txBox="1"/>
            <p:nvPr/>
          </p:nvSpPr>
          <p:spPr>
            <a:xfrm>
              <a:off x="1274957" y="3475325"/>
              <a:ext cx="933031" cy="2092877"/>
            </a:xfrm>
            <a:prstGeom prst="rect">
              <a:avLst/>
            </a:prstGeom>
            <a:ln w="12700">
              <a:miter lim="400000"/>
            </a:ln>
            <a:effectLst>
              <a:outerShdw blurRad="25400" dist="36591" rotWithShape="0">
                <a:srgbClr val="000000">
                  <a:alpha val="31239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4289" tIns="34289" rIns="34289" bIns="34289">
              <a:spAutoFit/>
            </a:bodyPr>
            <a:lstStyle>
              <a:lvl1pPr>
                <a:defRPr sz="13000">
                  <a:solidFill>
                    <a:srgbClr val="FF8A00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 defTabSz="685800">
                <a:buClrTx/>
                <a:defRPr/>
              </a:pPr>
              <a:r>
                <a:rPr sz="9750" kern="1200"/>
                <a:t>1</a:t>
              </a:r>
            </a:p>
          </p:txBody>
        </p:sp>
        <p:sp>
          <p:nvSpPr>
            <p:cNvPr id="4766" name="Rectangle 51"/>
            <p:cNvSpPr txBox="1"/>
            <p:nvPr/>
          </p:nvSpPr>
          <p:spPr>
            <a:xfrm>
              <a:off x="2134577" y="4048112"/>
              <a:ext cx="1831219" cy="90514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106" tIns="16106" rIns="16106" bIns="16106">
              <a:spAutoFit/>
            </a:bodyPr>
            <a:lstStyle>
              <a:lvl1pPr defTabSz="214760">
                <a:defRPr sz="500">
                  <a:solidFill>
                    <a:srgbClr val="FFFFFF"/>
                  </a:solidFill>
                </a:defRPr>
              </a:lvl1pPr>
            </a:lstStyle>
            <a:p>
              <a:pPr algn="ctr" defTabSz="161070">
                <a:buClrTx/>
                <a:defRPr/>
              </a:pP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endParaRPr lang="en-US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7" name="TextBox 52"/>
            <p:cNvSpPr txBox="1"/>
            <p:nvPr/>
          </p:nvSpPr>
          <p:spPr>
            <a:xfrm>
              <a:off x="2083258" y="4396454"/>
              <a:ext cx="1070424" cy="3077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4289" tIns="34289" rIns="34289" bIns="34289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lvl1pPr>
            </a:lstStyle>
            <a:p>
              <a:pPr algn="ctr" defTabSz="685800">
                <a:buClrTx/>
                <a:defRPr/>
              </a:pPr>
              <a:endParaRPr sz="1050" kern="12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E18A463-97CC-BD35-4EA2-16B1FD8BB1EF}"/>
              </a:ext>
            </a:extLst>
          </p:cNvPr>
          <p:cNvGrpSpPr/>
          <p:nvPr/>
        </p:nvGrpSpPr>
        <p:grpSpPr>
          <a:xfrm>
            <a:off x="4961336" y="207676"/>
            <a:ext cx="3047743" cy="2210288"/>
            <a:chOff x="6783006" y="956529"/>
            <a:chExt cx="4063657" cy="2947051"/>
          </a:xfrm>
        </p:grpSpPr>
        <p:sp>
          <p:nvSpPr>
            <p:cNvPr id="4773" name="Circle"/>
            <p:cNvSpPr/>
            <p:nvPr/>
          </p:nvSpPr>
          <p:spPr>
            <a:xfrm>
              <a:off x="7302464" y="1113356"/>
              <a:ext cx="3544199" cy="2790224"/>
            </a:xfrm>
            <a:prstGeom prst="ellipse">
              <a:avLst/>
            </a:prstGeom>
            <a:gradFill>
              <a:gsLst>
                <a:gs pos="0">
                  <a:srgbClr val="0CB100"/>
                </a:gs>
                <a:gs pos="46821">
                  <a:srgbClr val="67CE02"/>
                </a:gs>
                <a:gs pos="99075">
                  <a:srgbClr val="C3EA03"/>
                </a:gs>
              </a:gsLst>
            </a:gradFill>
            <a:ln w="12700">
              <a:miter lim="400000"/>
            </a:ln>
          </p:spPr>
          <p:txBody>
            <a:bodyPr lIns="34289" rIns="34289" anchor="ctr"/>
            <a:lstStyle/>
            <a:p>
              <a:pPr algn="ctr" defTabSz="685800">
                <a:buClrTx/>
                <a:defRPr>
                  <a:solidFill>
                    <a:srgbClr val="FFFFFF"/>
                  </a:solidFill>
                </a:defRPr>
              </a:pPr>
              <a:endParaRPr sz="1350" kern="120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74" name="TextBox 34"/>
            <p:cNvSpPr txBox="1"/>
            <p:nvPr/>
          </p:nvSpPr>
          <p:spPr>
            <a:xfrm>
              <a:off x="6783006" y="956529"/>
              <a:ext cx="933031" cy="2092878"/>
            </a:xfrm>
            <a:prstGeom prst="rect">
              <a:avLst/>
            </a:prstGeom>
            <a:ln w="12700">
              <a:miter lim="400000"/>
            </a:ln>
            <a:effectLst>
              <a:outerShdw blurRad="25400" dist="36591" rotWithShape="0">
                <a:srgbClr val="000000">
                  <a:alpha val="31239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4289" tIns="34289" rIns="34289" bIns="34289">
              <a:spAutoFit/>
            </a:bodyPr>
            <a:lstStyle>
              <a:lvl1pPr>
                <a:defRPr sz="13000">
                  <a:solidFill>
                    <a:srgbClr val="0CB100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 defTabSz="685800">
                <a:buClrTx/>
                <a:defRPr/>
              </a:pPr>
              <a:r>
                <a:rPr sz="9750" kern="1200"/>
                <a:t>3</a:t>
              </a:r>
            </a:p>
          </p:txBody>
        </p:sp>
        <p:sp>
          <p:nvSpPr>
            <p:cNvPr id="4775" name="Rectangle 51"/>
            <p:cNvSpPr txBox="1"/>
            <p:nvPr/>
          </p:nvSpPr>
          <p:spPr>
            <a:xfrm>
              <a:off x="7919023" y="1671533"/>
              <a:ext cx="2736978" cy="13360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6106" tIns="16106" rIns="16106" bIns="16106">
              <a:spAutoFit/>
            </a:bodyPr>
            <a:lstStyle>
              <a:lvl1pPr defTabSz="214760">
                <a:defRPr sz="500">
                  <a:solidFill>
                    <a:srgbClr val="FFFFFF"/>
                  </a:solidFill>
                </a:defRPr>
              </a:lvl1pPr>
            </a:lstStyle>
            <a:p>
              <a:pPr algn="ctr" defTabSz="685800">
                <a:buClrTx/>
                <a:defRPr/>
              </a:pP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Kháng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chống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1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endParaRPr lang="en-US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26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956F3-B53B-2648-99A8-D00B74D00E0F}"/>
              </a:ext>
            </a:extLst>
          </p:cNvPr>
          <p:cNvSpPr/>
          <p:nvPr/>
        </p:nvSpPr>
        <p:spPr>
          <a:xfrm>
            <a:off x="31511" y="46512"/>
            <a:ext cx="9112489" cy="5096988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6" name="Google Shape;6484;p75">
            <a:extLst>
              <a:ext uri="{FF2B5EF4-FFF2-40B4-BE49-F238E27FC236}">
                <a16:creationId xmlns:a16="http://schemas.microsoft.com/office/drawing/2014/main" id="{E013F5DB-0E25-B047-88FA-7777B3C10D8C}"/>
              </a:ext>
            </a:extLst>
          </p:cNvPr>
          <p:cNvGrpSpPr/>
          <p:nvPr/>
        </p:nvGrpSpPr>
        <p:grpSpPr>
          <a:xfrm>
            <a:off x="8659561" y="48790"/>
            <a:ext cx="379753" cy="378067"/>
            <a:chOff x="7236053" y="1422710"/>
            <a:chExt cx="379753" cy="378067"/>
          </a:xfrm>
        </p:grpSpPr>
        <p:sp>
          <p:nvSpPr>
            <p:cNvPr id="27" name="Google Shape;6488;p75">
              <a:extLst>
                <a:ext uri="{FF2B5EF4-FFF2-40B4-BE49-F238E27FC236}">
                  <a16:creationId xmlns:a16="http://schemas.microsoft.com/office/drawing/2014/main" id="{1842DF62-CFA4-5641-B564-584D951AAB7D}"/>
                </a:ext>
              </a:extLst>
            </p:cNvPr>
            <p:cNvSpPr/>
            <p:nvPr/>
          </p:nvSpPr>
          <p:spPr>
            <a:xfrm>
              <a:off x="7239424" y="1473740"/>
              <a:ext cx="374695" cy="83656"/>
            </a:xfrm>
            <a:custGeom>
              <a:avLst/>
              <a:gdLst/>
              <a:ahLst/>
              <a:cxnLst/>
              <a:rect l="l" t="t" r="r" b="b"/>
              <a:pathLst>
                <a:path w="10669" h="2382" extrusionOk="0">
                  <a:moveTo>
                    <a:pt x="10312" y="0"/>
                  </a:moveTo>
                  <a:lnTo>
                    <a:pt x="10312" y="119"/>
                  </a:lnTo>
                  <a:cubicBezTo>
                    <a:pt x="10312" y="620"/>
                    <a:pt x="9907" y="1001"/>
                    <a:pt x="9431" y="1001"/>
                  </a:cubicBezTo>
                  <a:lnTo>
                    <a:pt x="7930" y="1001"/>
                  </a:lnTo>
                  <a:cubicBezTo>
                    <a:pt x="7764" y="1001"/>
                    <a:pt x="7621" y="1096"/>
                    <a:pt x="7549" y="1263"/>
                  </a:cubicBezTo>
                  <a:cubicBezTo>
                    <a:pt x="7406" y="1548"/>
                    <a:pt x="7097" y="1763"/>
                    <a:pt x="6740" y="1763"/>
                  </a:cubicBezTo>
                  <a:lnTo>
                    <a:pt x="286" y="1763"/>
                  </a:lnTo>
                  <a:cubicBezTo>
                    <a:pt x="167" y="1763"/>
                    <a:pt x="72" y="1739"/>
                    <a:pt x="0" y="1691"/>
                  </a:cubicBezTo>
                  <a:lnTo>
                    <a:pt x="0" y="1691"/>
                  </a:lnTo>
                  <a:cubicBezTo>
                    <a:pt x="0" y="2096"/>
                    <a:pt x="310" y="2382"/>
                    <a:pt x="714" y="2382"/>
                  </a:cubicBezTo>
                  <a:lnTo>
                    <a:pt x="7144" y="2382"/>
                  </a:lnTo>
                  <a:cubicBezTo>
                    <a:pt x="7549" y="2382"/>
                    <a:pt x="7930" y="2048"/>
                    <a:pt x="8002" y="1644"/>
                  </a:cubicBezTo>
                  <a:lnTo>
                    <a:pt x="9788" y="1644"/>
                  </a:lnTo>
                  <a:cubicBezTo>
                    <a:pt x="10288" y="1644"/>
                    <a:pt x="10669" y="1215"/>
                    <a:pt x="10669" y="739"/>
                  </a:cubicBezTo>
                  <a:cubicBezTo>
                    <a:pt x="10669" y="429"/>
                    <a:pt x="10526" y="119"/>
                    <a:pt x="10312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85;p75">
              <a:extLst>
                <a:ext uri="{FF2B5EF4-FFF2-40B4-BE49-F238E27FC236}">
                  <a16:creationId xmlns:a16="http://schemas.microsoft.com/office/drawing/2014/main" id="{B38E20FE-18B7-744C-A9BA-BF9DE3BE0095}"/>
                </a:ext>
              </a:extLst>
            </p:cNvPr>
            <p:cNvSpPr/>
            <p:nvPr/>
          </p:nvSpPr>
          <p:spPr>
            <a:xfrm>
              <a:off x="7316337" y="1565684"/>
              <a:ext cx="230036" cy="105465"/>
            </a:xfrm>
            <a:custGeom>
              <a:avLst/>
              <a:gdLst/>
              <a:ahLst/>
              <a:cxnLst/>
              <a:rect l="l" t="t" r="r" b="b"/>
              <a:pathLst>
                <a:path w="6550" h="3003" extrusionOk="0">
                  <a:moveTo>
                    <a:pt x="167" y="1"/>
                  </a:moveTo>
                  <a:cubicBezTo>
                    <a:pt x="139" y="1"/>
                    <a:pt x="113" y="9"/>
                    <a:pt x="96" y="26"/>
                  </a:cubicBezTo>
                  <a:cubicBezTo>
                    <a:pt x="25" y="73"/>
                    <a:pt x="1" y="192"/>
                    <a:pt x="72" y="240"/>
                  </a:cubicBezTo>
                  <a:lnTo>
                    <a:pt x="382" y="740"/>
                  </a:lnTo>
                  <a:cubicBezTo>
                    <a:pt x="715" y="1264"/>
                    <a:pt x="1287" y="1550"/>
                    <a:pt x="1906" y="1550"/>
                  </a:cubicBezTo>
                  <a:lnTo>
                    <a:pt x="4121" y="1550"/>
                  </a:lnTo>
                  <a:cubicBezTo>
                    <a:pt x="4192" y="1550"/>
                    <a:pt x="4264" y="1502"/>
                    <a:pt x="4264" y="1407"/>
                  </a:cubicBezTo>
                  <a:cubicBezTo>
                    <a:pt x="4264" y="1312"/>
                    <a:pt x="4192" y="1264"/>
                    <a:pt x="4121" y="1264"/>
                  </a:cubicBezTo>
                  <a:lnTo>
                    <a:pt x="1882" y="1264"/>
                  </a:lnTo>
                  <a:cubicBezTo>
                    <a:pt x="1382" y="1264"/>
                    <a:pt x="906" y="978"/>
                    <a:pt x="620" y="573"/>
                  </a:cubicBezTo>
                  <a:lnTo>
                    <a:pt x="311" y="73"/>
                  </a:lnTo>
                  <a:cubicBezTo>
                    <a:pt x="280" y="27"/>
                    <a:pt x="219" y="1"/>
                    <a:pt x="167" y="1"/>
                  </a:cubicBezTo>
                  <a:close/>
                  <a:moveTo>
                    <a:pt x="6385" y="1668"/>
                  </a:moveTo>
                  <a:cubicBezTo>
                    <a:pt x="6335" y="1668"/>
                    <a:pt x="6280" y="1694"/>
                    <a:pt x="6264" y="1740"/>
                  </a:cubicBezTo>
                  <a:lnTo>
                    <a:pt x="5812" y="2288"/>
                  </a:lnTo>
                  <a:cubicBezTo>
                    <a:pt x="5597" y="2574"/>
                    <a:pt x="5264" y="2717"/>
                    <a:pt x="4954" y="2717"/>
                  </a:cubicBezTo>
                  <a:lnTo>
                    <a:pt x="1573" y="2717"/>
                  </a:lnTo>
                  <a:cubicBezTo>
                    <a:pt x="1501" y="2717"/>
                    <a:pt x="1430" y="2764"/>
                    <a:pt x="1430" y="2860"/>
                  </a:cubicBezTo>
                  <a:cubicBezTo>
                    <a:pt x="1430" y="2955"/>
                    <a:pt x="1501" y="3003"/>
                    <a:pt x="1573" y="3003"/>
                  </a:cubicBezTo>
                  <a:lnTo>
                    <a:pt x="4954" y="3003"/>
                  </a:lnTo>
                  <a:cubicBezTo>
                    <a:pt x="5359" y="3003"/>
                    <a:pt x="5788" y="2836"/>
                    <a:pt x="6050" y="2479"/>
                  </a:cubicBezTo>
                  <a:lnTo>
                    <a:pt x="6502" y="1907"/>
                  </a:lnTo>
                  <a:cubicBezTo>
                    <a:pt x="6550" y="1859"/>
                    <a:pt x="6526" y="1764"/>
                    <a:pt x="6455" y="1693"/>
                  </a:cubicBezTo>
                  <a:cubicBezTo>
                    <a:pt x="6438" y="1676"/>
                    <a:pt x="6412" y="1668"/>
                    <a:pt x="6385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86;p75">
              <a:extLst>
                <a:ext uri="{FF2B5EF4-FFF2-40B4-BE49-F238E27FC236}">
                  <a16:creationId xmlns:a16="http://schemas.microsoft.com/office/drawing/2014/main" id="{34C3594C-D2D1-3D4E-A570-578919942945}"/>
                </a:ext>
              </a:extLst>
            </p:cNvPr>
            <p:cNvSpPr/>
            <p:nvPr/>
          </p:nvSpPr>
          <p:spPr>
            <a:xfrm>
              <a:off x="7262814" y="1477006"/>
              <a:ext cx="210825" cy="307054"/>
            </a:xfrm>
            <a:custGeom>
              <a:avLst/>
              <a:gdLst/>
              <a:ahLst/>
              <a:cxnLst/>
              <a:rect l="l" t="t" r="r" b="b"/>
              <a:pathLst>
                <a:path w="6003" h="8743" extrusionOk="0">
                  <a:moveTo>
                    <a:pt x="5658" y="0"/>
                  </a:moveTo>
                  <a:cubicBezTo>
                    <a:pt x="5645" y="0"/>
                    <a:pt x="5633" y="1"/>
                    <a:pt x="5621" y="3"/>
                  </a:cubicBezTo>
                  <a:cubicBezTo>
                    <a:pt x="5431" y="3"/>
                    <a:pt x="5240" y="169"/>
                    <a:pt x="5240" y="384"/>
                  </a:cubicBezTo>
                  <a:lnTo>
                    <a:pt x="5240" y="3051"/>
                  </a:lnTo>
                  <a:cubicBezTo>
                    <a:pt x="5240" y="4099"/>
                    <a:pt x="4383" y="4956"/>
                    <a:pt x="3335" y="4956"/>
                  </a:cubicBezTo>
                  <a:cubicBezTo>
                    <a:pt x="3318" y="4956"/>
                    <a:pt x="3301" y="4955"/>
                    <a:pt x="3285" y="4955"/>
                  </a:cubicBezTo>
                  <a:cubicBezTo>
                    <a:pt x="2068" y="4955"/>
                    <a:pt x="1044" y="5805"/>
                    <a:pt x="715" y="6933"/>
                  </a:cubicBezTo>
                  <a:cubicBezTo>
                    <a:pt x="668" y="7075"/>
                    <a:pt x="572" y="7195"/>
                    <a:pt x="453" y="7290"/>
                  </a:cubicBezTo>
                  <a:lnTo>
                    <a:pt x="263" y="7385"/>
                  </a:lnTo>
                  <a:cubicBezTo>
                    <a:pt x="120" y="7504"/>
                    <a:pt x="1" y="7671"/>
                    <a:pt x="1" y="7885"/>
                  </a:cubicBezTo>
                  <a:lnTo>
                    <a:pt x="1" y="8742"/>
                  </a:lnTo>
                  <a:lnTo>
                    <a:pt x="2811" y="8742"/>
                  </a:lnTo>
                  <a:lnTo>
                    <a:pt x="2811" y="7861"/>
                  </a:lnTo>
                  <a:cubicBezTo>
                    <a:pt x="2811" y="7671"/>
                    <a:pt x="2692" y="7504"/>
                    <a:pt x="2525" y="7385"/>
                  </a:cubicBezTo>
                  <a:lnTo>
                    <a:pt x="2454" y="7314"/>
                  </a:lnTo>
                  <a:cubicBezTo>
                    <a:pt x="2263" y="7195"/>
                    <a:pt x="2192" y="7028"/>
                    <a:pt x="2192" y="6837"/>
                  </a:cubicBezTo>
                  <a:cubicBezTo>
                    <a:pt x="2192" y="6242"/>
                    <a:pt x="2620" y="5766"/>
                    <a:pt x="3216" y="5742"/>
                  </a:cubicBezTo>
                  <a:lnTo>
                    <a:pt x="3287" y="5742"/>
                  </a:lnTo>
                  <a:cubicBezTo>
                    <a:pt x="4764" y="5742"/>
                    <a:pt x="6002" y="4551"/>
                    <a:pt x="6002" y="3075"/>
                  </a:cubicBezTo>
                  <a:lnTo>
                    <a:pt x="6002" y="360"/>
                  </a:lnTo>
                  <a:cubicBezTo>
                    <a:pt x="6002" y="159"/>
                    <a:pt x="5835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87;p75">
              <a:extLst>
                <a:ext uri="{FF2B5EF4-FFF2-40B4-BE49-F238E27FC236}">
                  <a16:creationId xmlns:a16="http://schemas.microsoft.com/office/drawing/2014/main" id="{8DF605C3-31A3-1F46-B442-C425D9FF8756}"/>
                </a:ext>
              </a:extLst>
            </p:cNvPr>
            <p:cNvSpPr/>
            <p:nvPr/>
          </p:nvSpPr>
          <p:spPr>
            <a:xfrm>
              <a:off x="7236053" y="1422710"/>
              <a:ext cx="378067" cy="133842"/>
            </a:xfrm>
            <a:custGeom>
              <a:avLst/>
              <a:gdLst/>
              <a:ahLst/>
              <a:cxnLst/>
              <a:rect l="l" t="t" r="r" b="b"/>
              <a:pathLst>
                <a:path w="10765" h="3811" extrusionOk="0">
                  <a:moveTo>
                    <a:pt x="7217" y="1"/>
                  </a:moveTo>
                  <a:cubicBezTo>
                    <a:pt x="6407" y="1"/>
                    <a:pt x="5645" y="406"/>
                    <a:pt x="5216" y="1096"/>
                  </a:cubicBezTo>
                  <a:cubicBezTo>
                    <a:pt x="4788" y="953"/>
                    <a:pt x="4311" y="858"/>
                    <a:pt x="3859" y="858"/>
                  </a:cubicBezTo>
                  <a:cubicBezTo>
                    <a:pt x="3049" y="858"/>
                    <a:pt x="2287" y="1120"/>
                    <a:pt x="1644" y="1572"/>
                  </a:cubicBezTo>
                  <a:lnTo>
                    <a:pt x="358" y="2501"/>
                  </a:lnTo>
                  <a:cubicBezTo>
                    <a:pt x="120" y="2668"/>
                    <a:pt x="1" y="3001"/>
                    <a:pt x="96" y="3311"/>
                  </a:cubicBezTo>
                  <a:cubicBezTo>
                    <a:pt x="215" y="3597"/>
                    <a:pt x="477" y="3811"/>
                    <a:pt x="810" y="3811"/>
                  </a:cubicBezTo>
                  <a:lnTo>
                    <a:pt x="7240" y="3811"/>
                  </a:lnTo>
                  <a:cubicBezTo>
                    <a:pt x="7669" y="3811"/>
                    <a:pt x="8026" y="3478"/>
                    <a:pt x="8098" y="3073"/>
                  </a:cubicBezTo>
                  <a:lnTo>
                    <a:pt x="9884" y="3073"/>
                  </a:lnTo>
                  <a:cubicBezTo>
                    <a:pt x="10384" y="3073"/>
                    <a:pt x="10765" y="2668"/>
                    <a:pt x="10765" y="2168"/>
                  </a:cubicBezTo>
                  <a:cubicBezTo>
                    <a:pt x="10765" y="1834"/>
                    <a:pt x="10622" y="1549"/>
                    <a:pt x="10289" y="1406"/>
                  </a:cubicBezTo>
                  <a:lnTo>
                    <a:pt x="8455" y="334"/>
                  </a:lnTo>
                  <a:cubicBezTo>
                    <a:pt x="8050" y="120"/>
                    <a:pt x="7645" y="1"/>
                    <a:pt x="7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89;p75">
              <a:extLst>
                <a:ext uri="{FF2B5EF4-FFF2-40B4-BE49-F238E27FC236}">
                  <a16:creationId xmlns:a16="http://schemas.microsoft.com/office/drawing/2014/main" id="{421E81BE-9330-8D49-BC84-5F908648A36A}"/>
                </a:ext>
              </a:extLst>
            </p:cNvPr>
            <p:cNvSpPr/>
            <p:nvPr/>
          </p:nvSpPr>
          <p:spPr>
            <a:xfrm>
              <a:off x="7248626" y="1732995"/>
              <a:ext cx="188208" cy="67782"/>
            </a:xfrm>
            <a:custGeom>
              <a:avLst/>
              <a:gdLst/>
              <a:ahLst/>
              <a:cxnLst/>
              <a:rect l="l" t="t" r="r" b="b"/>
              <a:pathLst>
                <a:path w="5359" h="1930" extrusionOk="0">
                  <a:moveTo>
                    <a:pt x="2786" y="1"/>
                  </a:moveTo>
                  <a:cubicBezTo>
                    <a:pt x="2477" y="1"/>
                    <a:pt x="2143" y="96"/>
                    <a:pt x="1810" y="215"/>
                  </a:cubicBezTo>
                  <a:lnTo>
                    <a:pt x="381" y="810"/>
                  </a:lnTo>
                  <a:cubicBezTo>
                    <a:pt x="143" y="930"/>
                    <a:pt x="0" y="1192"/>
                    <a:pt x="48" y="1501"/>
                  </a:cubicBezTo>
                  <a:cubicBezTo>
                    <a:pt x="119" y="1763"/>
                    <a:pt x="357" y="1930"/>
                    <a:pt x="619" y="1930"/>
                  </a:cubicBezTo>
                  <a:lnTo>
                    <a:pt x="4882" y="1930"/>
                  </a:lnTo>
                  <a:cubicBezTo>
                    <a:pt x="5144" y="1930"/>
                    <a:pt x="5358" y="1692"/>
                    <a:pt x="5334" y="1430"/>
                  </a:cubicBezTo>
                  <a:cubicBezTo>
                    <a:pt x="5334" y="1287"/>
                    <a:pt x="5239" y="1144"/>
                    <a:pt x="5120" y="1049"/>
                  </a:cubicBezTo>
                  <a:lnTo>
                    <a:pt x="4263" y="453"/>
                  </a:lnTo>
                  <a:cubicBezTo>
                    <a:pt x="3834" y="144"/>
                    <a:pt x="3334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90;p75">
              <a:extLst>
                <a:ext uri="{FF2B5EF4-FFF2-40B4-BE49-F238E27FC236}">
                  <a16:creationId xmlns:a16="http://schemas.microsoft.com/office/drawing/2014/main" id="{EF1E2540-6DF0-C243-85C3-F46AAEA1E83A}"/>
                </a:ext>
              </a:extLst>
            </p:cNvPr>
            <p:cNvSpPr/>
            <p:nvPr/>
          </p:nvSpPr>
          <p:spPr>
            <a:xfrm>
              <a:off x="7250277" y="1732995"/>
              <a:ext cx="164818" cy="45199"/>
            </a:xfrm>
            <a:custGeom>
              <a:avLst/>
              <a:gdLst/>
              <a:ahLst/>
              <a:cxnLst/>
              <a:rect l="l" t="t" r="r" b="b"/>
              <a:pathLst>
                <a:path w="4693" h="1287" extrusionOk="0">
                  <a:moveTo>
                    <a:pt x="2763" y="1"/>
                  </a:moveTo>
                  <a:cubicBezTo>
                    <a:pt x="2454" y="1"/>
                    <a:pt x="2120" y="96"/>
                    <a:pt x="1787" y="215"/>
                  </a:cubicBezTo>
                  <a:lnTo>
                    <a:pt x="358" y="810"/>
                  </a:lnTo>
                  <a:cubicBezTo>
                    <a:pt x="167" y="906"/>
                    <a:pt x="48" y="1072"/>
                    <a:pt x="1" y="1287"/>
                  </a:cubicBezTo>
                  <a:lnTo>
                    <a:pt x="4216" y="1287"/>
                  </a:lnTo>
                  <a:cubicBezTo>
                    <a:pt x="4478" y="1287"/>
                    <a:pt x="4692" y="1072"/>
                    <a:pt x="4692" y="810"/>
                  </a:cubicBezTo>
                  <a:lnTo>
                    <a:pt x="4692" y="739"/>
                  </a:lnTo>
                  <a:lnTo>
                    <a:pt x="4263" y="453"/>
                  </a:lnTo>
                  <a:cubicBezTo>
                    <a:pt x="3811" y="144"/>
                    <a:pt x="3311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91;p75">
              <a:extLst>
                <a:ext uri="{FF2B5EF4-FFF2-40B4-BE49-F238E27FC236}">
                  <a16:creationId xmlns:a16="http://schemas.microsoft.com/office/drawing/2014/main" id="{FFEA1716-3277-9D43-966B-0C4433A0C3AC}"/>
                </a:ext>
              </a:extLst>
            </p:cNvPr>
            <p:cNvSpPr/>
            <p:nvPr/>
          </p:nvSpPr>
          <p:spPr>
            <a:xfrm>
              <a:off x="7266994" y="1514725"/>
              <a:ext cx="347126" cy="122147"/>
            </a:xfrm>
            <a:custGeom>
              <a:avLst/>
              <a:gdLst/>
              <a:ahLst/>
              <a:cxnLst/>
              <a:rect l="l" t="t" r="r" b="b"/>
              <a:pathLst>
                <a:path w="9884" h="3478" extrusionOk="0">
                  <a:moveTo>
                    <a:pt x="1597" y="0"/>
                  </a:moveTo>
                  <a:cubicBezTo>
                    <a:pt x="906" y="0"/>
                    <a:pt x="311" y="405"/>
                    <a:pt x="72" y="1024"/>
                  </a:cubicBezTo>
                  <a:lnTo>
                    <a:pt x="49" y="1120"/>
                  </a:lnTo>
                  <a:cubicBezTo>
                    <a:pt x="1" y="1215"/>
                    <a:pt x="1" y="1286"/>
                    <a:pt x="1" y="1358"/>
                  </a:cubicBezTo>
                  <a:cubicBezTo>
                    <a:pt x="1" y="1715"/>
                    <a:pt x="311" y="2024"/>
                    <a:pt x="668" y="2024"/>
                  </a:cubicBezTo>
                  <a:lnTo>
                    <a:pt x="3311" y="2024"/>
                  </a:lnTo>
                  <a:cubicBezTo>
                    <a:pt x="3645" y="2024"/>
                    <a:pt x="3907" y="1763"/>
                    <a:pt x="3907" y="1429"/>
                  </a:cubicBezTo>
                  <a:cubicBezTo>
                    <a:pt x="3907" y="1215"/>
                    <a:pt x="3787" y="1048"/>
                    <a:pt x="3621" y="881"/>
                  </a:cubicBezTo>
                  <a:lnTo>
                    <a:pt x="2382" y="191"/>
                  </a:lnTo>
                  <a:cubicBezTo>
                    <a:pt x="2144" y="48"/>
                    <a:pt x="1858" y="0"/>
                    <a:pt x="1597" y="0"/>
                  </a:cubicBezTo>
                  <a:close/>
                  <a:moveTo>
                    <a:pt x="7788" y="1882"/>
                  </a:moveTo>
                  <a:cubicBezTo>
                    <a:pt x="7479" y="1882"/>
                    <a:pt x="7217" y="1929"/>
                    <a:pt x="6955" y="2048"/>
                  </a:cubicBezTo>
                  <a:lnTo>
                    <a:pt x="5716" y="2548"/>
                  </a:lnTo>
                  <a:cubicBezTo>
                    <a:pt x="5550" y="2644"/>
                    <a:pt x="5431" y="2787"/>
                    <a:pt x="5431" y="3001"/>
                  </a:cubicBezTo>
                  <a:cubicBezTo>
                    <a:pt x="5431" y="3263"/>
                    <a:pt x="5645" y="3477"/>
                    <a:pt x="5907" y="3477"/>
                  </a:cubicBezTo>
                  <a:lnTo>
                    <a:pt x="9503" y="3477"/>
                  </a:lnTo>
                  <a:cubicBezTo>
                    <a:pt x="9717" y="3477"/>
                    <a:pt x="9884" y="3287"/>
                    <a:pt x="9884" y="3096"/>
                  </a:cubicBezTo>
                  <a:cubicBezTo>
                    <a:pt x="9884" y="2977"/>
                    <a:pt x="9836" y="2834"/>
                    <a:pt x="9741" y="2763"/>
                  </a:cubicBezTo>
                  <a:lnTo>
                    <a:pt x="9027" y="2263"/>
                  </a:lnTo>
                  <a:cubicBezTo>
                    <a:pt x="8669" y="2024"/>
                    <a:pt x="8217" y="1882"/>
                    <a:pt x="7788" y="18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92;p75">
              <a:extLst>
                <a:ext uri="{FF2B5EF4-FFF2-40B4-BE49-F238E27FC236}">
                  <a16:creationId xmlns:a16="http://schemas.microsoft.com/office/drawing/2014/main" id="{926AEABC-8A5E-B248-AE56-5DF726BF5992}"/>
                </a:ext>
              </a:extLst>
            </p:cNvPr>
            <p:cNvSpPr/>
            <p:nvPr/>
          </p:nvSpPr>
          <p:spPr>
            <a:xfrm>
              <a:off x="7294598" y="1515567"/>
              <a:ext cx="321208" cy="121304"/>
            </a:xfrm>
            <a:custGeom>
              <a:avLst/>
              <a:gdLst/>
              <a:ahLst/>
              <a:cxnLst/>
              <a:rect l="l" t="t" r="r" b="b"/>
              <a:pathLst>
                <a:path w="9146" h="3454" extrusionOk="0">
                  <a:moveTo>
                    <a:pt x="787" y="0"/>
                  </a:moveTo>
                  <a:cubicBezTo>
                    <a:pt x="501" y="0"/>
                    <a:pt x="239" y="72"/>
                    <a:pt x="1" y="214"/>
                  </a:cubicBezTo>
                  <a:lnTo>
                    <a:pt x="48" y="214"/>
                  </a:lnTo>
                  <a:cubicBezTo>
                    <a:pt x="358" y="214"/>
                    <a:pt x="620" y="262"/>
                    <a:pt x="858" y="405"/>
                  </a:cubicBezTo>
                  <a:lnTo>
                    <a:pt x="2073" y="1096"/>
                  </a:lnTo>
                  <a:cubicBezTo>
                    <a:pt x="2263" y="1191"/>
                    <a:pt x="2382" y="1405"/>
                    <a:pt x="2382" y="1596"/>
                  </a:cubicBezTo>
                  <a:cubicBezTo>
                    <a:pt x="2382" y="1762"/>
                    <a:pt x="2311" y="1905"/>
                    <a:pt x="2239" y="2000"/>
                  </a:cubicBezTo>
                  <a:lnTo>
                    <a:pt x="2525" y="2000"/>
                  </a:lnTo>
                  <a:cubicBezTo>
                    <a:pt x="2859" y="2000"/>
                    <a:pt x="3121" y="1739"/>
                    <a:pt x="3121" y="1405"/>
                  </a:cubicBezTo>
                  <a:cubicBezTo>
                    <a:pt x="3121" y="1191"/>
                    <a:pt x="3001" y="1024"/>
                    <a:pt x="2835" y="905"/>
                  </a:cubicBezTo>
                  <a:lnTo>
                    <a:pt x="1596" y="214"/>
                  </a:lnTo>
                  <a:cubicBezTo>
                    <a:pt x="1358" y="72"/>
                    <a:pt x="1072" y="0"/>
                    <a:pt x="787" y="0"/>
                  </a:cubicBezTo>
                  <a:close/>
                  <a:moveTo>
                    <a:pt x="7002" y="1858"/>
                  </a:moveTo>
                  <a:cubicBezTo>
                    <a:pt x="6812" y="1858"/>
                    <a:pt x="6645" y="1881"/>
                    <a:pt x="6455" y="1905"/>
                  </a:cubicBezTo>
                  <a:cubicBezTo>
                    <a:pt x="6693" y="1953"/>
                    <a:pt x="6931" y="2072"/>
                    <a:pt x="7145" y="2239"/>
                  </a:cubicBezTo>
                  <a:lnTo>
                    <a:pt x="7860" y="2739"/>
                  </a:lnTo>
                  <a:cubicBezTo>
                    <a:pt x="7979" y="2834"/>
                    <a:pt x="8026" y="2953"/>
                    <a:pt x="8026" y="3072"/>
                  </a:cubicBezTo>
                  <a:cubicBezTo>
                    <a:pt x="8026" y="3263"/>
                    <a:pt x="7860" y="3453"/>
                    <a:pt x="7645" y="3453"/>
                  </a:cubicBezTo>
                  <a:lnTo>
                    <a:pt x="8741" y="3453"/>
                  </a:lnTo>
                  <a:cubicBezTo>
                    <a:pt x="8955" y="3453"/>
                    <a:pt x="9146" y="3263"/>
                    <a:pt x="9146" y="3072"/>
                  </a:cubicBezTo>
                  <a:cubicBezTo>
                    <a:pt x="9098" y="2953"/>
                    <a:pt x="9050" y="2810"/>
                    <a:pt x="8955" y="2739"/>
                  </a:cubicBezTo>
                  <a:lnTo>
                    <a:pt x="8241" y="2239"/>
                  </a:lnTo>
                  <a:cubicBezTo>
                    <a:pt x="7883" y="2000"/>
                    <a:pt x="7431" y="1858"/>
                    <a:pt x="7002" y="1858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DA28B3D-34C2-D24C-A68E-2EB3E01D5A62}"/>
              </a:ext>
            </a:extLst>
          </p:cNvPr>
          <p:cNvSpPr/>
          <p:nvPr/>
        </p:nvSpPr>
        <p:spPr>
          <a:xfrm>
            <a:off x="-210708" y="35619"/>
            <a:ext cx="9112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  <a:defRPr/>
            </a:pP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4E17D8-BD69-2F46-A564-44192F452168}"/>
              </a:ext>
            </a:extLst>
          </p:cNvPr>
          <p:cNvGrpSpPr/>
          <p:nvPr/>
        </p:nvGrpSpPr>
        <p:grpSpPr>
          <a:xfrm>
            <a:off x="1242475" y="654962"/>
            <a:ext cx="7636235" cy="993128"/>
            <a:chOff x="2967789" y="-1584062"/>
            <a:chExt cx="7636235" cy="99312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EF057C7-2750-DC4C-ACAC-33EFAC059BB6}"/>
                </a:ext>
              </a:extLst>
            </p:cNvPr>
            <p:cNvSpPr/>
            <p:nvPr/>
          </p:nvSpPr>
          <p:spPr>
            <a:xfrm>
              <a:off x="2967789" y="-1584062"/>
              <a:ext cx="7636235" cy="99312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924FBE-246D-7D45-9F06-985D9BF2C7A8}"/>
                </a:ext>
              </a:extLst>
            </p:cNvPr>
            <p:cNvSpPr/>
            <p:nvPr/>
          </p:nvSpPr>
          <p:spPr>
            <a:xfrm>
              <a:off x="3039881" y="-1545041"/>
              <a:ext cx="7492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Vịn vào cớ nào nhà Minh xâm lược nước ta? Đó có phải là nguyên nhân chính không?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7B37520-2D31-4544-9405-3ABA97FB6448}"/>
              </a:ext>
            </a:extLst>
          </p:cNvPr>
          <p:cNvGrpSpPr/>
          <p:nvPr/>
        </p:nvGrpSpPr>
        <p:grpSpPr>
          <a:xfrm>
            <a:off x="361635" y="1827808"/>
            <a:ext cx="7636235" cy="993128"/>
            <a:chOff x="2967789" y="-1584062"/>
            <a:chExt cx="7636235" cy="993128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46BED61F-7323-3F43-90D5-9388554DCC4D}"/>
                </a:ext>
              </a:extLst>
            </p:cNvPr>
            <p:cNvSpPr/>
            <p:nvPr/>
          </p:nvSpPr>
          <p:spPr>
            <a:xfrm>
              <a:off x="2967789" y="-1584062"/>
              <a:ext cx="7636235" cy="99312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 dirty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2A576D6-DF12-2A4D-BD1D-FF9E39C42855}"/>
                </a:ext>
              </a:extLst>
            </p:cNvPr>
            <p:cNvSpPr/>
            <p:nvPr/>
          </p:nvSpPr>
          <p:spPr>
            <a:xfrm>
              <a:off x="3039881" y="-1545041"/>
              <a:ext cx="7492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bày diễn biến cuộc kháng chiến chống Quân Minh của nhà Hồ qua lược đồ?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AB0F8F-298F-564B-8181-F7A1F3CD3DC8}"/>
              </a:ext>
            </a:extLst>
          </p:cNvPr>
          <p:cNvGrpSpPr/>
          <p:nvPr/>
        </p:nvGrpSpPr>
        <p:grpSpPr>
          <a:xfrm>
            <a:off x="0" y="2991851"/>
            <a:ext cx="7492049" cy="692743"/>
            <a:chOff x="1801473" y="-1584062"/>
            <a:chExt cx="7492049" cy="692743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40A50239-8A04-4649-9B23-E7A058C11151}"/>
                </a:ext>
              </a:extLst>
            </p:cNvPr>
            <p:cNvSpPr/>
            <p:nvPr/>
          </p:nvSpPr>
          <p:spPr>
            <a:xfrm>
              <a:off x="2967789" y="-1584062"/>
              <a:ext cx="5240861" cy="69274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F50DFC3-32CB-1946-9A20-46B8E28C4B63}"/>
                </a:ext>
              </a:extLst>
            </p:cNvPr>
            <p:cNvSpPr/>
            <p:nvPr/>
          </p:nvSpPr>
          <p:spPr>
            <a:xfrm>
              <a:off x="1801473" y="-1523976"/>
              <a:ext cx="74920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quả? Nguyên nhân thất bại.</a:t>
              </a:r>
            </a:p>
          </p:txBody>
        </p:sp>
      </p:grpSp>
      <p:pic>
        <p:nvPicPr>
          <p:cNvPr id="18434" name="Picture 2" descr="100+ hình ảnh số 1 - hinhanhsieudep.net">
            <a:extLst>
              <a:ext uri="{FF2B5EF4-FFF2-40B4-BE49-F238E27FC236}">
                <a16:creationId xmlns:a16="http://schemas.microsoft.com/office/drawing/2014/main" id="{32D75D1F-EDBD-E142-A387-ED98D938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" y="678494"/>
            <a:ext cx="1179153" cy="92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Number 2 sign design template elements. Vector. White icon in red circle on  white background. Isolated. Stock Vector Image by ©Asmati1702@gmail.com  #143955997">
            <a:extLst>
              <a:ext uri="{FF2B5EF4-FFF2-40B4-BE49-F238E27FC236}">
                <a16:creationId xmlns:a16="http://schemas.microsoft.com/office/drawing/2014/main" id="{D5611FB8-9A14-5343-BF2F-56995C8FA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t="5778" r="6088" b="13252"/>
          <a:stretch/>
        </p:blipFill>
        <p:spPr bwMode="auto">
          <a:xfrm>
            <a:off x="8060832" y="1800666"/>
            <a:ext cx="1034035" cy="10202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B448DE81-B876-8A45-93F1-5454FF0D7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" y="2899499"/>
            <a:ext cx="1108525" cy="9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>
            <a:extLst>
              <a:ext uri="{FF2B5EF4-FFF2-40B4-BE49-F238E27FC236}">
                <a16:creationId xmlns:a16="http://schemas.microsoft.com/office/drawing/2014/main" id="{1722FA30-0323-1048-94F1-58B99B442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80" y="4014343"/>
            <a:ext cx="1083109" cy="114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59AB730C-4168-F54E-B84C-9FB0ABC7E9EB}"/>
              </a:ext>
            </a:extLst>
          </p:cNvPr>
          <p:cNvGrpSpPr/>
          <p:nvPr/>
        </p:nvGrpSpPr>
        <p:grpSpPr>
          <a:xfrm>
            <a:off x="201701" y="3789045"/>
            <a:ext cx="7956099" cy="1384995"/>
            <a:chOff x="2807855" y="-1866771"/>
            <a:chExt cx="7956099" cy="1384995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7450930E-EAD3-4E49-89D1-B1584D1FEADA}"/>
                </a:ext>
              </a:extLst>
            </p:cNvPr>
            <p:cNvSpPr/>
            <p:nvPr/>
          </p:nvSpPr>
          <p:spPr>
            <a:xfrm>
              <a:off x="2967789" y="-1823613"/>
              <a:ext cx="7636235" cy="129868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3AD5226-B882-C140-A506-1FC77E77D385}"/>
                </a:ext>
              </a:extLst>
            </p:cNvPr>
            <p:cNvSpPr/>
            <p:nvPr/>
          </p:nvSpPr>
          <p:spPr>
            <a:xfrm>
              <a:off x="2807855" y="-1866771"/>
              <a:ext cx="795609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lối của nhà Trần trong kháng chiến chống quân xâm lược Mông – Nguyên và của nhà Hồ trong kháng chiến chống quân Minh có gì khác nhau?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348;p40">
            <a:extLst>
              <a:ext uri="{FF2B5EF4-FFF2-40B4-BE49-F238E27FC236}">
                <a16:creationId xmlns:a16="http://schemas.microsoft.com/office/drawing/2014/main" id="{9BE776B2-A45E-F94D-A778-490DD75447AB}"/>
              </a:ext>
            </a:extLst>
          </p:cNvPr>
          <p:cNvSpPr txBox="1">
            <a:spLocks/>
          </p:cNvSpPr>
          <p:nvPr/>
        </p:nvSpPr>
        <p:spPr>
          <a:xfrm>
            <a:off x="270620" y="-256103"/>
            <a:ext cx="9164229" cy="133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(1400 – 1407)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6956F3-B53B-2648-99A8-D00B74D00E0F}"/>
              </a:ext>
            </a:extLst>
          </p:cNvPr>
          <p:cNvSpPr/>
          <p:nvPr/>
        </p:nvSpPr>
        <p:spPr>
          <a:xfrm>
            <a:off x="50673" y="0"/>
            <a:ext cx="9042656" cy="4557875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6" name="Google Shape;6484;p75">
            <a:extLst>
              <a:ext uri="{FF2B5EF4-FFF2-40B4-BE49-F238E27FC236}">
                <a16:creationId xmlns:a16="http://schemas.microsoft.com/office/drawing/2014/main" id="{E013F5DB-0E25-B047-88FA-7777B3C10D8C}"/>
              </a:ext>
            </a:extLst>
          </p:cNvPr>
          <p:cNvGrpSpPr/>
          <p:nvPr/>
        </p:nvGrpSpPr>
        <p:grpSpPr>
          <a:xfrm>
            <a:off x="467605" y="298419"/>
            <a:ext cx="379753" cy="378067"/>
            <a:chOff x="7236053" y="1422710"/>
            <a:chExt cx="379753" cy="378067"/>
          </a:xfrm>
        </p:grpSpPr>
        <p:sp>
          <p:nvSpPr>
            <p:cNvPr id="27" name="Google Shape;6488;p75">
              <a:extLst>
                <a:ext uri="{FF2B5EF4-FFF2-40B4-BE49-F238E27FC236}">
                  <a16:creationId xmlns:a16="http://schemas.microsoft.com/office/drawing/2014/main" id="{1842DF62-CFA4-5641-B564-584D951AAB7D}"/>
                </a:ext>
              </a:extLst>
            </p:cNvPr>
            <p:cNvSpPr/>
            <p:nvPr/>
          </p:nvSpPr>
          <p:spPr>
            <a:xfrm>
              <a:off x="7239424" y="1473740"/>
              <a:ext cx="374695" cy="83656"/>
            </a:xfrm>
            <a:custGeom>
              <a:avLst/>
              <a:gdLst/>
              <a:ahLst/>
              <a:cxnLst/>
              <a:rect l="l" t="t" r="r" b="b"/>
              <a:pathLst>
                <a:path w="10669" h="2382" extrusionOk="0">
                  <a:moveTo>
                    <a:pt x="10312" y="0"/>
                  </a:moveTo>
                  <a:lnTo>
                    <a:pt x="10312" y="119"/>
                  </a:lnTo>
                  <a:cubicBezTo>
                    <a:pt x="10312" y="620"/>
                    <a:pt x="9907" y="1001"/>
                    <a:pt x="9431" y="1001"/>
                  </a:cubicBezTo>
                  <a:lnTo>
                    <a:pt x="7930" y="1001"/>
                  </a:lnTo>
                  <a:cubicBezTo>
                    <a:pt x="7764" y="1001"/>
                    <a:pt x="7621" y="1096"/>
                    <a:pt x="7549" y="1263"/>
                  </a:cubicBezTo>
                  <a:cubicBezTo>
                    <a:pt x="7406" y="1548"/>
                    <a:pt x="7097" y="1763"/>
                    <a:pt x="6740" y="1763"/>
                  </a:cubicBezTo>
                  <a:lnTo>
                    <a:pt x="286" y="1763"/>
                  </a:lnTo>
                  <a:cubicBezTo>
                    <a:pt x="167" y="1763"/>
                    <a:pt x="72" y="1739"/>
                    <a:pt x="0" y="1691"/>
                  </a:cubicBezTo>
                  <a:lnTo>
                    <a:pt x="0" y="1691"/>
                  </a:lnTo>
                  <a:cubicBezTo>
                    <a:pt x="0" y="2096"/>
                    <a:pt x="310" y="2382"/>
                    <a:pt x="714" y="2382"/>
                  </a:cubicBezTo>
                  <a:lnTo>
                    <a:pt x="7144" y="2382"/>
                  </a:lnTo>
                  <a:cubicBezTo>
                    <a:pt x="7549" y="2382"/>
                    <a:pt x="7930" y="2048"/>
                    <a:pt x="8002" y="1644"/>
                  </a:cubicBezTo>
                  <a:lnTo>
                    <a:pt x="9788" y="1644"/>
                  </a:lnTo>
                  <a:cubicBezTo>
                    <a:pt x="10288" y="1644"/>
                    <a:pt x="10669" y="1215"/>
                    <a:pt x="10669" y="739"/>
                  </a:cubicBezTo>
                  <a:cubicBezTo>
                    <a:pt x="10669" y="429"/>
                    <a:pt x="10526" y="119"/>
                    <a:pt x="10312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85;p75">
              <a:extLst>
                <a:ext uri="{FF2B5EF4-FFF2-40B4-BE49-F238E27FC236}">
                  <a16:creationId xmlns:a16="http://schemas.microsoft.com/office/drawing/2014/main" id="{B38E20FE-18B7-744C-A9BA-BF9DE3BE0095}"/>
                </a:ext>
              </a:extLst>
            </p:cNvPr>
            <p:cNvSpPr/>
            <p:nvPr/>
          </p:nvSpPr>
          <p:spPr>
            <a:xfrm>
              <a:off x="7316337" y="1565684"/>
              <a:ext cx="230036" cy="105465"/>
            </a:xfrm>
            <a:custGeom>
              <a:avLst/>
              <a:gdLst/>
              <a:ahLst/>
              <a:cxnLst/>
              <a:rect l="l" t="t" r="r" b="b"/>
              <a:pathLst>
                <a:path w="6550" h="3003" extrusionOk="0">
                  <a:moveTo>
                    <a:pt x="167" y="1"/>
                  </a:moveTo>
                  <a:cubicBezTo>
                    <a:pt x="139" y="1"/>
                    <a:pt x="113" y="9"/>
                    <a:pt x="96" y="26"/>
                  </a:cubicBezTo>
                  <a:cubicBezTo>
                    <a:pt x="25" y="73"/>
                    <a:pt x="1" y="192"/>
                    <a:pt x="72" y="240"/>
                  </a:cubicBezTo>
                  <a:lnTo>
                    <a:pt x="382" y="740"/>
                  </a:lnTo>
                  <a:cubicBezTo>
                    <a:pt x="715" y="1264"/>
                    <a:pt x="1287" y="1550"/>
                    <a:pt x="1906" y="1550"/>
                  </a:cubicBezTo>
                  <a:lnTo>
                    <a:pt x="4121" y="1550"/>
                  </a:lnTo>
                  <a:cubicBezTo>
                    <a:pt x="4192" y="1550"/>
                    <a:pt x="4264" y="1502"/>
                    <a:pt x="4264" y="1407"/>
                  </a:cubicBezTo>
                  <a:cubicBezTo>
                    <a:pt x="4264" y="1312"/>
                    <a:pt x="4192" y="1264"/>
                    <a:pt x="4121" y="1264"/>
                  </a:cubicBezTo>
                  <a:lnTo>
                    <a:pt x="1882" y="1264"/>
                  </a:lnTo>
                  <a:cubicBezTo>
                    <a:pt x="1382" y="1264"/>
                    <a:pt x="906" y="978"/>
                    <a:pt x="620" y="573"/>
                  </a:cubicBezTo>
                  <a:lnTo>
                    <a:pt x="311" y="73"/>
                  </a:lnTo>
                  <a:cubicBezTo>
                    <a:pt x="280" y="27"/>
                    <a:pt x="219" y="1"/>
                    <a:pt x="167" y="1"/>
                  </a:cubicBezTo>
                  <a:close/>
                  <a:moveTo>
                    <a:pt x="6385" y="1668"/>
                  </a:moveTo>
                  <a:cubicBezTo>
                    <a:pt x="6335" y="1668"/>
                    <a:pt x="6280" y="1694"/>
                    <a:pt x="6264" y="1740"/>
                  </a:cubicBezTo>
                  <a:lnTo>
                    <a:pt x="5812" y="2288"/>
                  </a:lnTo>
                  <a:cubicBezTo>
                    <a:pt x="5597" y="2574"/>
                    <a:pt x="5264" y="2717"/>
                    <a:pt x="4954" y="2717"/>
                  </a:cubicBezTo>
                  <a:lnTo>
                    <a:pt x="1573" y="2717"/>
                  </a:lnTo>
                  <a:cubicBezTo>
                    <a:pt x="1501" y="2717"/>
                    <a:pt x="1430" y="2764"/>
                    <a:pt x="1430" y="2860"/>
                  </a:cubicBezTo>
                  <a:cubicBezTo>
                    <a:pt x="1430" y="2955"/>
                    <a:pt x="1501" y="3003"/>
                    <a:pt x="1573" y="3003"/>
                  </a:cubicBezTo>
                  <a:lnTo>
                    <a:pt x="4954" y="3003"/>
                  </a:lnTo>
                  <a:cubicBezTo>
                    <a:pt x="5359" y="3003"/>
                    <a:pt x="5788" y="2836"/>
                    <a:pt x="6050" y="2479"/>
                  </a:cubicBezTo>
                  <a:lnTo>
                    <a:pt x="6502" y="1907"/>
                  </a:lnTo>
                  <a:cubicBezTo>
                    <a:pt x="6550" y="1859"/>
                    <a:pt x="6526" y="1764"/>
                    <a:pt x="6455" y="1693"/>
                  </a:cubicBezTo>
                  <a:cubicBezTo>
                    <a:pt x="6438" y="1676"/>
                    <a:pt x="6412" y="1668"/>
                    <a:pt x="6385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86;p75">
              <a:extLst>
                <a:ext uri="{FF2B5EF4-FFF2-40B4-BE49-F238E27FC236}">
                  <a16:creationId xmlns:a16="http://schemas.microsoft.com/office/drawing/2014/main" id="{34C3594C-D2D1-3D4E-A570-578919942945}"/>
                </a:ext>
              </a:extLst>
            </p:cNvPr>
            <p:cNvSpPr/>
            <p:nvPr/>
          </p:nvSpPr>
          <p:spPr>
            <a:xfrm>
              <a:off x="7262814" y="1477006"/>
              <a:ext cx="210825" cy="307054"/>
            </a:xfrm>
            <a:custGeom>
              <a:avLst/>
              <a:gdLst/>
              <a:ahLst/>
              <a:cxnLst/>
              <a:rect l="l" t="t" r="r" b="b"/>
              <a:pathLst>
                <a:path w="6003" h="8743" extrusionOk="0">
                  <a:moveTo>
                    <a:pt x="5658" y="0"/>
                  </a:moveTo>
                  <a:cubicBezTo>
                    <a:pt x="5645" y="0"/>
                    <a:pt x="5633" y="1"/>
                    <a:pt x="5621" y="3"/>
                  </a:cubicBezTo>
                  <a:cubicBezTo>
                    <a:pt x="5431" y="3"/>
                    <a:pt x="5240" y="169"/>
                    <a:pt x="5240" y="384"/>
                  </a:cubicBezTo>
                  <a:lnTo>
                    <a:pt x="5240" y="3051"/>
                  </a:lnTo>
                  <a:cubicBezTo>
                    <a:pt x="5240" y="4099"/>
                    <a:pt x="4383" y="4956"/>
                    <a:pt x="3335" y="4956"/>
                  </a:cubicBezTo>
                  <a:cubicBezTo>
                    <a:pt x="3318" y="4956"/>
                    <a:pt x="3301" y="4955"/>
                    <a:pt x="3285" y="4955"/>
                  </a:cubicBezTo>
                  <a:cubicBezTo>
                    <a:pt x="2068" y="4955"/>
                    <a:pt x="1044" y="5805"/>
                    <a:pt x="715" y="6933"/>
                  </a:cubicBezTo>
                  <a:cubicBezTo>
                    <a:pt x="668" y="7075"/>
                    <a:pt x="572" y="7195"/>
                    <a:pt x="453" y="7290"/>
                  </a:cubicBezTo>
                  <a:lnTo>
                    <a:pt x="263" y="7385"/>
                  </a:lnTo>
                  <a:cubicBezTo>
                    <a:pt x="120" y="7504"/>
                    <a:pt x="1" y="7671"/>
                    <a:pt x="1" y="7885"/>
                  </a:cubicBezTo>
                  <a:lnTo>
                    <a:pt x="1" y="8742"/>
                  </a:lnTo>
                  <a:lnTo>
                    <a:pt x="2811" y="8742"/>
                  </a:lnTo>
                  <a:lnTo>
                    <a:pt x="2811" y="7861"/>
                  </a:lnTo>
                  <a:cubicBezTo>
                    <a:pt x="2811" y="7671"/>
                    <a:pt x="2692" y="7504"/>
                    <a:pt x="2525" y="7385"/>
                  </a:cubicBezTo>
                  <a:lnTo>
                    <a:pt x="2454" y="7314"/>
                  </a:lnTo>
                  <a:cubicBezTo>
                    <a:pt x="2263" y="7195"/>
                    <a:pt x="2192" y="7028"/>
                    <a:pt x="2192" y="6837"/>
                  </a:cubicBezTo>
                  <a:cubicBezTo>
                    <a:pt x="2192" y="6242"/>
                    <a:pt x="2620" y="5766"/>
                    <a:pt x="3216" y="5742"/>
                  </a:cubicBezTo>
                  <a:lnTo>
                    <a:pt x="3287" y="5742"/>
                  </a:lnTo>
                  <a:cubicBezTo>
                    <a:pt x="4764" y="5742"/>
                    <a:pt x="6002" y="4551"/>
                    <a:pt x="6002" y="3075"/>
                  </a:cubicBezTo>
                  <a:lnTo>
                    <a:pt x="6002" y="360"/>
                  </a:lnTo>
                  <a:cubicBezTo>
                    <a:pt x="6002" y="159"/>
                    <a:pt x="5835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87;p75">
              <a:extLst>
                <a:ext uri="{FF2B5EF4-FFF2-40B4-BE49-F238E27FC236}">
                  <a16:creationId xmlns:a16="http://schemas.microsoft.com/office/drawing/2014/main" id="{8DF605C3-31A3-1F46-B442-C425D9FF8756}"/>
                </a:ext>
              </a:extLst>
            </p:cNvPr>
            <p:cNvSpPr/>
            <p:nvPr/>
          </p:nvSpPr>
          <p:spPr>
            <a:xfrm>
              <a:off x="7236053" y="1422710"/>
              <a:ext cx="378067" cy="133842"/>
            </a:xfrm>
            <a:custGeom>
              <a:avLst/>
              <a:gdLst/>
              <a:ahLst/>
              <a:cxnLst/>
              <a:rect l="l" t="t" r="r" b="b"/>
              <a:pathLst>
                <a:path w="10765" h="3811" extrusionOk="0">
                  <a:moveTo>
                    <a:pt x="7217" y="1"/>
                  </a:moveTo>
                  <a:cubicBezTo>
                    <a:pt x="6407" y="1"/>
                    <a:pt x="5645" y="406"/>
                    <a:pt x="5216" y="1096"/>
                  </a:cubicBezTo>
                  <a:cubicBezTo>
                    <a:pt x="4788" y="953"/>
                    <a:pt x="4311" y="858"/>
                    <a:pt x="3859" y="858"/>
                  </a:cubicBezTo>
                  <a:cubicBezTo>
                    <a:pt x="3049" y="858"/>
                    <a:pt x="2287" y="1120"/>
                    <a:pt x="1644" y="1572"/>
                  </a:cubicBezTo>
                  <a:lnTo>
                    <a:pt x="358" y="2501"/>
                  </a:lnTo>
                  <a:cubicBezTo>
                    <a:pt x="120" y="2668"/>
                    <a:pt x="1" y="3001"/>
                    <a:pt x="96" y="3311"/>
                  </a:cubicBezTo>
                  <a:cubicBezTo>
                    <a:pt x="215" y="3597"/>
                    <a:pt x="477" y="3811"/>
                    <a:pt x="810" y="3811"/>
                  </a:cubicBezTo>
                  <a:lnTo>
                    <a:pt x="7240" y="3811"/>
                  </a:lnTo>
                  <a:cubicBezTo>
                    <a:pt x="7669" y="3811"/>
                    <a:pt x="8026" y="3478"/>
                    <a:pt x="8098" y="3073"/>
                  </a:cubicBezTo>
                  <a:lnTo>
                    <a:pt x="9884" y="3073"/>
                  </a:lnTo>
                  <a:cubicBezTo>
                    <a:pt x="10384" y="3073"/>
                    <a:pt x="10765" y="2668"/>
                    <a:pt x="10765" y="2168"/>
                  </a:cubicBezTo>
                  <a:cubicBezTo>
                    <a:pt x="10765" y="1834"/>
                    <a:pt x="10622" y="1549"/>
                    <a:pt x="10289" y="1406"/>
                  </a:cubicBezTo>
                  <a:lnTo>
                    <a:pt x="8455" y="334"/>
                  </a:lnTo>
                  <a:cubicBezTo>
                    <a:pt x="8050" y="120"/>
                    <a:pt x="7645" y="1"/>
                    <a:pt x="7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89;p75">
              <a:extLst>
                <a:ext uri="{FF2B5EF4-FFF2-40B4-BE49-F238E27FC236}">
                  <a16:creationId xmlns:a16="http://schemas.microsoft.com/office/drawing/2014/main" id="{421E81BE-9330-8D49-BC84-5F908648A36A}"/>
                </a:ext>
              </a:extLst>
            </p:cNvPr>
            <p:cNvSpPr/>
            <p:nvPr/>
          </p:nvSpPr>
          <p:spPr>
            <a:xfrm>
              <a:off x="7248626" y="1732995"/>
              <a:ext cx="188208" cy="67782"/>
            </a:xfrm>
            <a:custGeom>
              <a:avLst/>
              <a:gdLst/>
              <a:ahLst/>
              <a:cxnLst/>
              <a:rect l="l" t="t" r="r" b="b"/>
              <a:pathLst>
                <a:path w="5359" h="1930" extrusionOk="0">
                  <a:moveTo>
                    <a:pt x="2786" y="1"/>
                  </a:moveTo>
                  <a:cubicBezTo>
                    <a:pt x="2477" y="1"/>
                    <a:pt x="2143" y="96"/>
                    <a:pt x="1810" y="215"/>
                  </a:cubicBezTo>
                  <a:lnTo>
                    <a:pt x="381" y="810"/>
                  </a:lnTo>
                  <a:cubicBezTo>
                    <a:pt x="143" y="930"/>
                    <a:pt x="0" y="1192"/>
                    <a:pt x="48" y="1501"/>
                  </a:cubicBezTo>
                  <a:cubicBezTo>
                    <a:pt x="119" y="1763"/>
                    <a:pt x="357" y="1930"/>
                    <a:pt x="619" y="1930"/>
                  </a:cubicBezTo>
                  <a:lnTo>
                    <a:pt x="4882" y="1930"/>
                  </a:lnTo>
                  <a:cubicBezTo>
                    <a:pt x="5144" y="1930"/>
                    <a:pt x="5358" y="1692"/>
                    <a:pt x="5334" y="1430"/>
                  </a:cubicBezTo>
                  <a:cubicBezTo>
                    <a:pt x="5334" y="1287"/>
                    <a:pt x="5239" y="1144"/>
                    <a:pt x="5120" y="1049"/>
                  </a:cubicBezTo>
                  <a:lnTo>
                    <a:pt x="4263" y="453"/>
                  </a:lnTo>
                  <a:cubicBezTo>
                    <a:pt x="3834" y="144"/>
                    <a:pt x="3334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90;p75">
              <a:extLst>
                <a:ext uri="{FF2B5EF4-FFF2-40B4-BE49-F238E27FC236}">
                  <a16:creationId xmlns:a16="http://schemas.microsoft.com/office/drawing/2014/main" id="{EF1E2540-6DF0-C243-85C3-F46AAEA1E83A}"/>
                </a:ext>
              </a:extLst>
            </p:cNvPr>
            <p:cNvSpPr/>
            <p:nvPr/>
          </p:nvSpPr>
          <p:spPr>
            <a:xfrm>
              <a:off x="7250277" y="1732995"/>
              <a:ext cx="164818" cy="45199"/>
            </a:xfrm>
            <a:custGeom>
              <a:avLst/>
              <a:gdLst/>
              <a:ahLst/>
              <a:cxnLst/>
              <a:rect l="l" t="t" r="r" b="b"/>
              <a:pathLst>
                <a:path w="4693" h="1287" extrusionOk="0">
                  <a:moveTo>
                    <a:pt x="2763" y="1"/>
                  </a:moveTo>
                  <a:cubicBezTo>
                    <a:pt x="2454" y="1"/>
                    <a:pt x="2120" y="96"/>
                    <a:pt x="1787" y="215"/>
                  </a:cubicBezTo>
                  <a:lnTo>
                    <a:pt x="358" y="810"/>
                  </a:lnTo>
                  <a:cubicBezTo>
                    <a:pt x="167" y="906"/>
                    <a:pt x="48" y="1072"/>
                    <a:pt x="1" y="1287"/>
                  </a:cubicBezTo>
                  <a:lnTo>
                    <a:pt x="4216" y="1287"/>
                  </a:lnTo>
                  <a:cubicBezTo>
                    <a:pt x="4478" y="1287"/>
                    <a:pt x="4692" y="1072"/>
                    <a:pt x="4692" y="810"/>
                  </a:cubicBezTo>
                  <a:lnTo>
                    <a:pt x="4692" y="739"/>
                  </a:lnTo>
                  <a:lnTo>
                    <a:pt x="4263" y="453"/>
                  </a:lnTo>
                  <a:cubicBezTo>
                    <a:pt x="3811" y="144"/>
                    <a:pt x="3311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91;p75">
              <a:extLst>
                <a:ext uri="{FF2B5EF4-FFF2-40B4-BE49-F238E27FC236}">
                  <a16:creationId xmlns:a16="http://schemas.microsoft.com/office/drawing/2014/main" id="{FFEA1716-3277-9D43-966B-0C4433A0C3AC}"/>
                </a:ext>
              </a:extLst>
            </p:cNvPr>
            <p:cNvSpPr/>
            <p:nvPr/>
          </p:nvSpPr>
          <p:spPr>
            <a:xfrm>
              <a:off x="7266994" y="1514725"/>
              <a:ext cx="347126" cy="122147"/>
            </a:xfrm>
            <a:custGeom>
              <a:avLst/>
              <a:gdLst/>
              <a:ahLst/>
              <a:cxnLst/>
              <a:rect l="l" t="t" r="r" b="b"/>
              <a:pathLst>
                <a:path w="9884" h="3478" extrusionOk="0">
                  <a:moveTo>
                    <a:pt x="1597" y="0"/>
                  </a:moveTo>
                  <a:cubicBezTo>
                    <a:pt x="906" y="0"/>
                    <a:pt x="311" y="405"/>
                    <a:pt x="72" y="1024"/>
                  </a:cubicBezTo>
                  <a:lnTo>
                    <a:pt x="49" y="1120"/>
                  </a:lnTo>
                  <a:cubicBezTo>
                    <a:pt x="1" y="1215"/>
                    <a:pt x="1" y="1286"/>
                    <a:pt x="1" y="1358"/>
                  </a:cubicBezTo>
                  <a:cubicBezTo>
                    <a:pt x="1" y="1715"/>
                    <a:pt x="311" y="2024"/>
                    <a:pt x="668" y="2024"/>
                  </a:cubicBezTo>
                  <a:lnTo>
                    <a:pt x="3311" y="2024"/>
                  </a:lnTo>
                  <a:cubicBezTo>
                    <a:pt x="3645" y="2024"/>
                    <a:pt x="3907" y="1763"/>
                    <a:pt x="3907" y="1429"/>
                  </a:cubicBezTo>
                  <a:cubicBezTo>
                    <a:pt x="3907" y="1215"/>
                    <a:pt x="3787" y="1048"/>
                    <a:pt x="3621" y="881"/>
                  </a:cubicBezTo>
                  <a:lnTo>
                    <a:pt x="2382" y="191"/>
                  </a:lnTo>
                  <a:cubicBezTo>
                    <a:pt x="2144" y="48"/>
                    <a:pt x="1858" y="0"/>
                    <a:pt x="1597" y="0"/>
                  </a:cubicBezTo>
                  <a:close/>
                  <a:moveTo>
                    <a:pt x="7788" y="1882"/>
                  </a:moveTo>
                  <a:cubicBezTo>
                    <a:pt x="7479" y="1882"/>
                    <a:pt x="7217" y="1929"/>
                    <a:pt x="6955" y="2048"/>
                  </a:cubicBezTo>
                  <a:lnTo>
                    <a:pt x="5716" y="2548"/>
                  </a:lnTo>
                  <a:cubicBezTo>
                    <a:pt x="5550" y="2644"/>
                    <a:pt x="5431" y="2787"/>
                    <a:pt x="5431" y="3001"/>
                  </a:cubicBezTo>
                  <a:cubicBezTo>
                    <a:pt x="5431" y="3263"/>
                    <a:pt x="5645" y="3477"/>
                    <a:pt x="5907" y="3477"/>
                  </a:cubicBezTo>
                  <a:lnTo>
                    <a:pt x="9503" y="3477"/>
                  </a:lnTo>
                  <a:cubicBezTo>
                    <a:pt x="9717" y="3477"/>
                    <a:pt x="9884" y="3287"/>
                    <a:pt x="9884" y="3096"/>
                  </a:cubicBezTo>
                  <a:cubicBezTo>
                    <a:pt x="9884" y="2977"/>
                    <a:pt x="9836" y="2834"/>
                    <a:pt x="9741" y="2763"/>
                  </a:cubicBezTo>
                  <a:lnTo>
                    <a:pt x="9027" y="2263"/>
                  </a:lnTo>
                  <a:cubicBezTo>
                    <a:pt x="8669" y="2024"/>
                    <a:pt x="8217" y="1882"/>
                    <a:pt x="7788" y="18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92;p75">
              <a:extLst>
                <a:ext uri="{FF2B5EF4-FFF2-40B4-BE49-F238E27FC236}">
                  <a16:creationId xmlns:a16="http://schemas.microsoft.com/office/drawing/2014/main" id="{926AEABC-8A5E-B248-AE56-5DF726BF5992}"/>
                </a:ext>
              </a:extLst>
            </p:cNvPr>
            <p:cNvSpPr/>
            <p:nvPr/>
          </p:nvSpPr>
          <p:spPr>
            <a:xfrm>
              <a:off x="7294598" y="1515567"/>
              <a:ext cx="321208" cy="121304"/>
            </a:xfrm>
            <a:custGeom>
              <a:avLst/>
              <a:gdLst/>
              <a:ahLst/>
              <a:cxnLst/>
              <a:rect l="l" t="t" r="r" b="b"/>
              <a:pathLst>
                <a:path w="9146" h="3454" extrusionOk="0">
                  <a:moveTo>
                    <a:pt x="787" y="0"/>
                  </a:moveTo>
                  <a:cubicBezTo>
                    <a:pt x="501" y="0"/>
                    <a:pt x="239" y="72"/>
                    <a:pt x="1" y="214"/>
                  </a:cubicBezTo>
                  <a:lnTo>
                    <a:pt x="48" y="214"/>
                  </a:lnTo>
                  <a:cubicBezTo>
                    <a:pt x="358" y="214"/>
                    <a:pt x="620" y="262"/>
                    <a:pt x="858" y="405"/>
                  </a:cubicBezTo>
                  <a:lnTo>
                    <a:pt x="2073" y="1096"/>
                  </a:lnTo>
                  <a:cubicBezTo>
                    <a:pt x="2263" y="1191"/>
                    <a:pt x="2382" y="1405"/>
                    <a:pt x="2382" y="1596"/>
                  </a:cubicBezTo>
                  <a:cubicBezTo>
                    <a:pt x="2382" y="1762"/>
                    <a:pt x="2311" y="1905"/>
                    <a:pt x="2239" y="2000"/>
                  </a:cubicBezTo>
                  <a:lnTo>
                    <a:pt x="2525" y="2000"/>
                  </a:lnTo>
                  <a:cubicBezTo>
                    <a:pt x="2859" y="2000"/>
                    <a:pt x="3121" y="1739"/>
                    <a:pt x="3121" y="1405"/>
                  </a:cubicBezTo>
                  <a:cubicBezTo>
                    <a:pt x="3121" y="1191"/>
                    <a:pt x="3001" y="1024"/>
                    <a:pt x="2835" y="905"/>
                  </a:cubicBezTo>
                  <a:lnTo>
                    <a:pt x="1596" y="214"/>
                  </a:lnTo>
                  <a:cubicBezTo>
                    <a:pt x="1358" y="72"/>
                    <a:pt x="1072" y="0"/>
                    <a:pt x="787" y="0"/>
                  </a:cubicBezTo>
                  <a:close/>
                  <a:moveTo>
                    <a:pt x="7002" y="1858"/>
                  </a:moveTo>
                  <a:cubicBezTo>
                    <a:pt x="6812" y="1858"/>
                    <a:pt x="6645" y="1881"/>
                    <a:pt x="6455" y="1905"/>
                  </a:cubicBezTo>
                  <a:cubicBezTo>
                    <a:pt x="6693" y="1953"/>
                    <a:pt x="6931" y="2072"/>
                    <a:pt x="7145" y="2239"/>
                  </a:cubicBezTo>
                  <a:lnTo>
                    <a:pt x="7860" y="2739"/>
                  </a:lnTo>
                  <a:cubicBezTo>
                    <a:pt x="7979" y="2834"/>
                    <a:pt x="8026" y="2953"/>
                    <a:pt x="8026" y="3072"/>
                  </a:cubicBezTo>
                  <a:cubicBezTo>
                    <a:pt x="8026" y="3263"/>
                    <a:pt x="7860" y="3453"/>
                    <a:pt x="7645" y="3453"/>
                  </a:cubicBezTo>
                  <a:lnTo>
                    <a:pt x="8741" y="3453"/>
                  </a:lnTo>
                  <a:cubicBezTo>
                    <a:pt x="8955" y="3453"/>
                    <a:pt x="9146" y="3263"/>
                    <a:pt x="9146" y="3072"/>
                  </a:cubicBezTo>
                  <a:cubicBezTo>
                    <a:pt x="9098" y="2953"/>
                    <a:pt x="9050" y="2810"/>
                    <a:pt x="8955" y="2739"/>
                  </a:cubicBezTo>
                  <a:lnTo>
                    <a:pt x="8241" y="2239"/>
                  </a:lnTo>
                  <a:cubicBezTo>
                    <a:pt x="7883" y="2000"/>
                    <a:pt x="7431" y="1858"/>
                    <a:pt x="7002" y="1858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485;p43">
            <a:extLst>
              <a:ext uri="{FF2B5EF4-FFF2-40B4-BE49-F238E27FC236}">
                <a16:creationId xmlns:a16="http://schemas.microsoft.com/office/drawing/2014/main" id="{6CF4C410-C91C-A94B-9892-32B635CDBE28}"/>
              </a:ext>
            </a:extLst>
          </p:cNvPr>
          <p:cNvSpPr txBox="1">
            <a:spLocks/>
          </p:cNvSpPr>
          <p:nvPr/>
        </p:nvSpPr>
        <p:spPr>
          <a:xfrm>
            <a:off x="50673" y="1418624"/>
            <a:ext cx="3194262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61F9AD-9D2D-5546-A8AC-C1249A8C66D6}"/>
              </a:ext>
            </a:extLst>
          </p:cNvPr>
          <p:cNvSpPr/>
          <p:nvPr/>
        </p:nvSpPr>
        <p:spPr>
          <a:xfrm>
            <a:off x="50673" y="2119667"/>
            <a:ext cx="8609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Vịn vào cớ nhà Hồ cướp ngôi nhà Trần, nhà  Minh đêm quân xâm lược nước ta.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4E17D8-BD69-2F46-A564-44192F452168}"/>
              </a:ext>
            </a:extLst>
          </p:cNvPr>
          <p:cNvGrpSpPr/>
          <p:nvPr/>
        </p:nvGrpSpPr>
        <p:grpSpPr>
          <a:xfrm>
            <a:off x="828296" y="2111188"/>
            <a:ext cx="7636235" cy="1414719"/>
            <a:chOff x="2967789" y="-1700463"/>
            <a:chExt cx="7636235" cy="141471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EF057C7-2750-DC4C-ACAC-33EFAC059BB6}"/>
                </a:ext>
              </a:extLst>
            </p:cNvPr>
            <p:cNvSpPr/>
            <p:nvPr/>
          </p:nvSpPr>
          <p:spPr>
            <a:xfrm>
              <a:off x="2967789" y="-1700463"/>
              <a:ext cx="7636235" cy="141471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924FBE-246D-7D45-9F06-985D9BF2C7A8}"/>
                </a:ext>
              </a:extLst>
            </p:cNvPr>
            <p:cNvSpPr/>
            <p:nvPr/>
          </p:nvSpPr>
          <p:spPr>
            <a:xfrm>
              <a:off x="3039881" y="-1545041"/>
              <a:ext cx="7492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Vịn vào cớ nào nhà Minh xâm lược nước ta? Đó có phải là nguyên nhân chính không?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846FA2C-5434-104E-B869-E18A4A1C4EE5}"/>
              </a:ext>
            </a:extLst>
          </p:cNvPr>
          <p:cNvSpPr/>
          <p:nvPr/>
        </p:nvSpPr>
        <p:spPr>
          <a:xfrm>
            <a:off x="234075" y="851985"/>
            <a:ext cx="7501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buClrTx/>
              <a:buSzPts val="2800"/>
              <a:defRPr/>
            </a:pPr>
            <a:r>
              <a:rPr lang="vi-VN" altLang="en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3. Kháng chiến chống quân Minh của nhà Hồ</a:t>
            </a:r>
          </a:p>
        </p:txBody>
      </p:sp>
    </p:spTree>
    <p:extLst>
      <p:ext uri="{BB962C8B-B14F-4D97-AF65-F5344CB8AC3E}">
        <p14:creationId xmlns:p14="http://schemas.microsoft.com/office/powerpoint/2010/main" val="8535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build="p"/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c-tran-danh-3">
            <a:extLst>
              <a:ext uri="{FF2B5EF4-FFF2-40B4-BE49-F238E27FC236}">
                <a16:creationId xmlns:a16="http://schemas.microsoft.com/office/drawing/2014/main" id="{97033BC6-8E20-7D48-A214-9F1F7E994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874955-5B33-DB44-9546-3496A7290DA0}"/>
              </a:ext>
            </a:extLst>
          </p:cNvPr>
          <p:cNvSpPr/>
          <p:nvPr/>
        </p:nvSpPr>
        <p:spPr>
          <a:xfrm>
            <a:off x="1663992" y="4620280"/>
            <a:ext cx="6135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giặc Minh xâm lược Đại Việt</a:t>
            </a:r>
            <a:endParaRPr lang="en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956F3-B53B-2648-99A8-D00B74D00E0F}"/>
              </a:ext>
            </a:extLst>
          </p:cNvPr>
          <p:cNvSpPr/>
          <p:nvPr/>
        </p:nvSpPr>
        <p:spPr>
          <a:xfrm>
            <a:off x="26398" y="47223"/>
            <a:ext cx="9091203" cy="4510652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6" name="Google Shape;6484;p75">
            <a:extLst>
              <a:ext uri="{FF2B5EF4-FFF2-40B4-BE49-F238E27FC236}">
                <a16:creationId xmlns:a16="http://schemas.microsoft.com/office/drawing/2014/main" id="{E013F5DB-0E25-B047-88FA-7777B3C10D8C}"/>
              </a:ext>
            </a:extLst>
          </p:cNvPr>
          <p:cNvGrpSpPr/>
          <p:nvPr/>
        </p:nvGrpSpPr>
        <p:grpSpPr>
          <a:xfrm>
            <a:off x="357617" y="158252"/>
            <a:ext cx="379753" cy="378067"/>
            <a:chOff x="7236053" y="1422710"/>
            <a:chExt cx="379753" cy="378067"/>
          </a:xfrm>
        </p:grpSpPr>
        <p:sp>
          <p:nvSpPr>
            <p:cNvPr id="27" name="Google Shape;6488;p75">
              <a:extLst>
                <a:ext uri="{FF2B5EF4-FFF2-40B4-BE49-F238E27FC236}">
                  <a16:creationId xmlns:a16="http://schemas.microsoft.com/office/drawing/2014/main" id="{1842DF62-CFA4-5641-B564-584D951AAB7D}"/>
                </a:ext>
              </a:extLst>
            </p:cNvPr>
            <p:cNvSpPr/>
            <p:nvPr/>
          </p:nvSpPr>
          <p:spPr>
            <a:xfrm>
              <a:off x="7239424" y="1473740"/>
              <a:ext cx="374695" cy="83656"/>
            </a:xfrm>
            <a:custGeom>
              <a:avLst/>
              <a:gdLst/>
              <a:ahLst/>
              <a:cxnLst/>
              <a:rect l="l" t="t" r="r" b="b"/>
              <a:pathLst>
                <a:path w="10669" h="2382" extrusionOk="0">
                  <a:moveTo>
                    <a:pt x="10312" y="0"/>
                  </a:moveTo>
                  <a:lnTo>
                    <a:pt x="10312" y="119"/>
                  </a:lnTo>
                  <a:cubicBezTo>
                    <a:pt x="10312" y="620"/>
                    <a:pt x="9907" y="1001"/>
                    <a:pt x="9431" y="1001"/>
                  </a:cubicBezTo>
                  <a:lnTo>
                    <a:pt x="7930" y="1001"/>
                  </a:lnTo>
                  <a:cubicBezTo>
                    <a:pt x="7764" y="1001"/>
                    <a:pt x="7621" y="1096"/>
                    <a:pt x="7549" y="1263"/>
                  </a:cubicBezTo>
                  <a:cubicBezTo>
                    <a:pt x="7406" y="1548"/>
                    <a:pt x="7097" y="1763"/>
                    <a:pt x="6740" y="1763"/>
                  </a:cubicBezTo>
                  <a:lnTo>
                    <a:pt x="286" y="1763"/>
                  </a:lnTo>
                  <a:cubicBezTo>
                    <a:pt x="167" y="1763"/>
                    <a:pt x="72" y="1739"/>
                    <a:pt x="0" y="1691"/>
                  </a:cubicBezTo>
                  <a:lnTo>
                    <a:pt x="0" y="1691"/>
                  </a:lnTo>
                  <a:cubicBezTo>
                    <a:pt x="0" y="2096"/>
                    <a:pt x="310" y="2382"/>
                    <a:pt x="714" y="2382"/>
                  </a:cubicBezTo>
                  <a:lnTo>
                    <a:pt x="7144" y="2382"/>
                  </a:lnTo>
                  <a:cubicBezTo>
                    <a:pt x="7549" y="2382"/>
                    <a:pt x="7930" y="2048"/>
                    <a:pt x="8002" y="1644"/>
                  </a:cubicBezTo>
                  <a:lnTo>
                    <a:pt x="9788" y="1644"/>
                  </a:lnTo>
                  <a:cubicBezTo>
                    <a:pt x="10288" y="1644"/>
                    <a:pt x="10669" y="1215"/>
                    <a:pt x="10669" y="739"/>
                  </a:cubicBezTo>
                  <a:cubicBezTo>
                    <a:pt x="10669" y="429"/>
                    <a:pt x="10526" y="119"/>
                    <a:pt x="10312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85;p75">
              <a:extLst>
                <a:ext uri="{FF2B5EF4-FFF2-40B4-BE49-F238E27FC236}">
                  <a16:creationId xmlns:a16="http://schemas.microsoft.com/office/drawing/2014/main" id="{B38E20FE-18B7-744C-A9BA-BF9DE3BE0095}"/>
                </a:ext>
              </a:extLst>
            </p:cNvPr>
            <p:cNvSpPr/>
            <p:nvPr/>
          </p:nvSpPr>
          <p:spPr>
            <a:xfrm>
              <a:off x="7316337" y="1565684"/>
              <a:ext cx="230036" cy="105465"/>
            </a:xfrm>
            <a:custGeom>
              <a:avLst/>
              <a:gdLst/>
              <a:ahLst/>
              <a:cxnLst/>
              <a:rect l="l" t="t" r="r" b="b"/>
              <a:pathLst>
                <a:path w="6550" h="3003" extrusionOk="0">
                  <a:moveTo>
                    <a:pt x="167" y="1"/>
                  </a:moveTo>
                  <a:cubicBezTo>
                    <a:pt x="139" y="1"/>
                    <a:pt x="113" y="9"/>
                    <a:pt x="96" y="26"/>
                  </a:cubicBezTo>
                  <a:cubicBezTo>
                    <a:pt x="25" y="73"/>
                    <a:pt x="1" y="192"/>
                    <a:pt x="72" y="240"/>
                  </a:cubicBezTo>
                  <a:lnTo>
                    <a:pt x="382" y="740"/>
                  </a:lnTo>
                  <a:cubicBezTo>
                    <a:pt x="715" y="1264"/>
                    <a:pt x="1287" y="1550"/>
                    <a:pt x="1906" y="1550"/>
                  </a:cubicBezTo>
                  <a:lnTo>
                    <a:pt x="4121" y="1550"/>
                  </a:lnTo>
                  <a:cubicBezTo>
                    <a:pt x="4192" y="1550"/>
                    <a:pt x="4264" y="1502"/>
                    <a:pt x="4264" y="1407"/>
                  </a:cubicBezTo>
                  <a:cubicBezTo>
                    <a:pt x="4264" y="1312"/>
                    <a:pt x="4192" y="1264"/>
                    <a:pt x="4121" y="1264"/>
                  </a:cubicBezTo>
                  <a:lnTo>
                    <a:pt x="1882" y="1264"/>
                  </a:lnTo>
                  <a:cubicBezTo>
                    <a:pt x="1382" y="1264"/>
                    <a:pt x="906" y="978"/>
                    <a:pt x="620" y="573"/>
                  </a:cubicBezTo>
                  <a:lnTo>
                    <a:pt x="311" y="73"/>
                  </a:lnTo>
                  <a:cubicBezTo>
                    <a:pt x="280" y="27"/>
                    <a:pt x="219" y="1"/>
                    <a:pt x="167" y="1"/>
                  </a:cubicBezTo>
                  <a:close/>
                  <a:moveTo>
                    <a:pt x="6385" y="1668"/>
                  </a:moveTo>
                  <a:cubicBezTo>
                    <a:pt x="6335" y="1668"/>
                    <a:pt x="6280" y="1694"/>
                    <a:pt x="6264" y="1740"/>
                  </a:cubicBezTo>
                  <a:lnTo>
                    <a:pt x="5812" y="2288"/>
                  </a:lnTo>
                  <a:cubicBezTo>
                    <a:pt x="5597" y="2574"/>
                    <a:pt x="5264" y="2717"/>
                    <a:pt x="4954" y="2717"/>
                  </a:cubicBezTo>
                  <a:lnTo>
                    <a:pt x="1573" y="2717"/>
                  </a:lnTo>
                  <a:cubicBezTo>
                    <a:pt x="1501" y="2717"/>
                    <a:pt x="1430" y="2764"/>
                    <a:pt x="1430" y="2860"/>
                  </a:cubicBezTo>
                  <a:cubicBezTo>
                    <a:pt x="1430" y="2955"/>
                    <a:pt x="1501" y="3003"/>
                    <a:pt x="1573" y="3003"/>
                  </a:cubicBezTo>
                  <a:lnTo>
                    <a:pt x="4954" y="3003"/>
                  </a:lnTo>
                  <a:cubicBezTo>
                    <a:pt x="5359" y="3003"/>
                    <a:pt x="5788" y="2836"/>
                    <a:pt x="6050" y="2479"/>
                  </a:cubicBezTo>
                  <a:lnTo>
                    <a:pt x="6502" y="1907"/>
                  </a:lnTo>
                  <a:cubicBezTo>
                    <a:pt x="6550" y="1859"/>
                    <a:pt x="6526" y="1764"/>
                    <a:pt x="6455" y="1693"/>
                  </a:cubicBezTo>
                  <a:cubicBezTo>
                    <a:pt x="6438" y="1676"/>
                    <a:pt x="6412" y="1668"/>
                    <a:pt x="6385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86;p75">
              <a:extLst>
                <a:ext uri="{FF2B5EF4-FFF2-40B4-BE49-F238E27FC236}">
                  <a16:creationId xmlns:a16="http://schemas.microsoft.com/office/drawing/2014/main" id="{34C3594C-D2D1-3D4E-A570-578919942945}"/>
                </a:ext>
              </a:extLst>
            </p:cNvPr>
            <p:cNvSpPr/>
            <p:nvPr/>
          </p:nvSpPr>
          <p:spPr>
            <a:xfrm>
              <a:off x="7262814" y="1477006"/>
              <a:ext cx="210825" cy="307054"/>
            </a:xfrm>
            <a:custGeom>
              <a:avLst/>
              <a:gdLst/>
              <a:ahLst/>
              <a:cxnLst/>
              <a:rect l="l" t="t" r="r" b="b"/>
              <a:pathLst>
                <a:path w="6003" h="8743" extrusionOk="0">
                  <a:moveTo>
                    <a:pt x="5658" y="0"/>
                  </a:moveTo>
                  <a:cubicBezTo>
                    <a:pt x="5645" y="0"/>
                    <a:pt x="5633" y="1"/>
                    <a:pt x="5621" y="3"/>
                  </a:cubicBezTo>
                  <a:cubicBezTo>
                    <a:pt x="5431" y="3"/>
                    <a:pt x="5240" y="169"/>
                    <a:pt x="5240" y="384"/>
                  </a:cubicBezTo>
                  <a:lnTo>
                    <a:pt x="5240" y="3051"/>
                  </a:lnTo>
                  <a:cubicBezTo>
                    <a:pt x="5240" y="4099"/>
                    <a:pt x="4383" y="4956"/>
                    <a:pt x="3335" y="4956"/>
                  </a:cubicBezTo>
                  <a:cubicBezTo>
                    <a:pt x="3318" y="4956"/>
                    <a:pt x="3301" y="4955"/>
                    <a:pt x="3285" y="4955"/>
                  </a:cubicBezTo>
                  <a:cubicBezTo>
                    <a:pt x="2068" y="4955"/>
                    <a:pt x="1044" y="5805"/>
                    <a:pt x="715" y="6933"/>
                  </a:cubicBezTo>
                  <a:cubicBezTo>
                    <a:pt x="668" y="7075"/>
                    <a:pt x="572" y="7195"/>
                    <a:pt x="453" y="7290"/>
                  </a:cubicBezTo>
                  <a:lnTo>
                    <a:pt x="263" y="7385"/>
                  </a:lnTo>
                  <a:cubicBezTo>
                    <a:pt x="120" y="7504"/>
                    <a:pt x="1" y="7671"/>
                    <a:pt x="1" y="7885"/>
                  </a:cubicBezTo>
                  <a:lnTo>
                    <a:pt x="1" y="8742"/>
                  </a:lnTo>
                  <a:lnTo>
                    <a:pt x="2811" y="8742"/>
                  </a:lnTo>
                  <a:lnTo>
                    <a:pt x="2811" y="7861"/>
                  </a:lnTo>
                  <a:cubicBezTo>
                    <a:pt x="2811" y="7671"/>
                    <a:pt x="2692" y="7504"/>
                    <a:pt x="2525" y="7385"/>
                  </a:cubicBezTo>
                  <a:lnTo>
                    <a:pt x="2454" y="7314"/>
                  </a:lnTo>
                  <a:cubicBezTo>
                    <a:pt x="2263" y="7195"/>
                    <a:pt x="2192" y="7028"/>
                    <a:pt x="2192" y="6837"/>
                  </a:cubicBezTo>
                  <a:cubicBezTo>
                    <a:pt x="2192" y="6242"/>
                    <a:pt x="2620" y="5766"/>
                    <a:pt x="3216" y="5742"/>
                  </a:cubicBezTo>
                  <a:lnTo>
                    <a:pt x="3287" y="5742"/>
                  </a:lnTo>
                  <a:cubicBezTo>
                    <a:pt x="4764" y="5742"/>
                    <a:pt x="6002" y="4551"/>
                    <a:pt x="6002" y="3075"/>
                  </a:cubicBezTo>
                  <a:lnTo>
                    <a:pt x="6002" y="360"/>
                  </a:lnTo>
                  <a:cubicBezTo>
                    <a:pt x="6002" y="159"/>
                    <a:pt x="5835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87;p75">
              <a:extLst>
                <a:ext uri="{FF2B5EF4-FFF2-40B4-BE49-F238E27FC236}">
                  <a16:creationId xmlns:a16="http://schemas.microsoft.com/office/drawing/2014/main" id="{8DF605C3-31A3-1F46-B442-C425D9FF8756}"/>
                </a:ext>
              </a:extLst>
            </p:cNvPr>
            <p:cNvSpPr/>
            <p:nvPr/>
          </p:nvSpPr>
          <p:spPr>
            <a:xfrm>
              <a:off x="7236053" y="1422710"/>
              <a:ext cx="378067" cy="133842"/>
            </a:xfrm>
            <a:custGeom>
              <a:avLst/>
              <a:gdLst/>
              <a:ahLst/>
              <a:cxnLst/>
              <a:rect l="l" t="t" r="r" b="b"/>
              <a:pathLst>
                <a:path w="10765" h="3811" extrusionOk="0">
                  <a:moveTo>
                    <a:pt x="7217" y="1"/>
                  </a:moveTo>
                  <a:cubicBezTo>
                    <a:pt x="6407" y="1"/>
                    <a:pt x="5645" y="406"/>
                    <a:pt x="5216" y="1096"/>
                  </a:cubicBezTo>
                  <a:cubicBezTo>
                    <a:pt x="4788" y="953"/>
                    <a:pt x="4311" y="858"/>
                    <a:pt x="3859" y="858"/>
                  </a:cubicBezTo>
                  <a:cubicBezTo>
                    <a:pt x="3049" y="858"/>
                    <a:pt x="2287" y="1120"/>
                    <a:pt x="1644" y="1572"/>
                  </a:cubicBezTo>
                  <a:lnTo>
                    <a:pt x="358" y="2501"/>
                  </a:lnTo>
                  <a:cubicBezTo>
                    <a:pt x="120" y="2668"/>
                    <a:pt x="1" y="3001"/>
                    <a:pt x="96" y="3311"/>
                  </a:cubicBezTo>
                  <a:cubicBezTo>
                    <a:pt x="215" y="3597"/>
                    <a:pt x="477" y="3811"/>
                    <a:pt x="810" y="3811"/>
                  </a:cubicBezTo>
                  <a:lnTo>
                    <a:pt x="7240" y="3811"/>
                  </a:lnTo>
                  <a:cubicBezTo>
                    <a:pt x="7669" y="3811"/>
                    <a:pt x="8026" y="3478"/>
                    <a:pt x="8098" y="3073"/>
                  </a:cubicBezTo>
                  <a:lnTo>
                    <a:pt x="9884" y="3073"/>
                  </a:lnTo>
                  <a:cubicBezTo>
                    <a:pt x="10384" y="3073"/>
                    <a:pt x="10765" y="2668"/>
                    <a:pt x="10765" y="2168"/>
                  </a:cubicBezTo>
                  <a:cubicBezTo>
                    <a:pt x="10765" y="1834"/>
                    <a:pt x="10622" y="1549"/>
                    <a:pt x="10289" y="1406"/>
                  </a:cubicBezTo>
                  <a:lnTo>
                    <a:pt x="8455" y="334"/>
                  </a:lnTo>
                  <a:cubicBezTo>
                    <a:pt x="8050" y="120"/>
                    <a:pt x="7645" y="1"/>
                    <a:pt x="7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89;p75">
              <a:extLst>
                <a:ext uri="{FF2B5EF4-FFF2-40B4-BE49-F238E27FC236}">
                  <a16:creationId xmlns:a16="http://schemas.microsoft.com/office/drawing/2014/main" id="{421E81BE-9330-8D49-BC84-5F908648A36A}"/>
                </a:ext>
              </a:extLst>
            </p:cNvPr>
            <p:cNvSpPr/>
            <p:nvPr/>
          </p:nvSpPr>
          <p:spPr>
            <a:xfrm>
              <a:off x="7248626" y="1732995"/>
              <a:ext cx="188208" cy="67782"/>
            </a:xfrm>
            <a:custGeom>
              <a:avLst/>
              <a:gdLst/>
              <a:ahLst/>
              <a:cxnLst/>
              <a:rect l="l" t="t" r="r" b="b"/>
              <a:pathLst>
                <a:path w="5359" h="1930" extrusionOk="0">
                  <a:moveTo>
                    <a:pt x="2786" y="1"/>
                  </a:moveTo>
                  <a:cubicBezTo>
                    <a:pt x="2477" y="1"/>
                    <a:pt x="2143" y="96"/>
                    <a:pt x="1810" y="215"/>
                  </a:cubicBezTo>
                  <a:lnTo>
                    <a:pt x="381" y="810"/>
                  </a:lnTo>
                  <a:cubicBezTo>
                    <a:pt x="143" y="930"/>
                    <a:pt x="0" y="1192"/>
                    <a:pt x="48" y="1501"/>
                  </a:cubicBezTo>
                  <a:cubicBezTo>
                    <a:pt x="119" y="1763"/>
                    <a:pt x="357" y="1930"/>
                    <a:pt x="619" y="1930"/>
                  </a:cubicBezTo>
                  <a:lnTo>
                    <a:pt x="4882" y="1930"/>
                  </a:lnTo>
                  <a:cubicBezTo>
                    <a:pt x="5144" y="1930"/>
                    <a:pt x="5358" y="1692"/>
                    <a:pt x="5334" y="1430"/>
                  </a:cubicBezTo>
                  <a:cubicBezTo>
                    <a:pt x="5334" y="1287"/>
                    <a:pt x="5239" y="1144"/>
                    <a:pt x="5120" y="1049"/>
                  </a:cubicBezTo>
                  <a:lnTo>
                    <a:pt x="4263" y="453"/>
                  </a:lnTo>
                  <a:cubicBezTo>
                    <a:pt x="3834" y="144"/>
                    <a:pt x="3334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90;p75">
              <a:extLst>
                <a:ext uri="{FF2B5EF4-FFF2-40B4-BE49-F238E27FC236}">
                  <a16:creationId xmlns:a16="http://schemas.microsoft.com/office/drawing/2014/main" id="{EF1E2540-6DF0-C243-85C3-F46AAEA1E83A}"/>
                </a:ext>
              </a:extLst>
            </p:cNvPr>
            <p:cNvSpPr/>
            <p:nvPr/>
          </p:nvSpPr>
          <p:spPr>
            <a:xfrm>
              <a:off x="7250277" y="1732995"/>
              <a:ext cx="164818" cy="45199"/>
            </a:xfrm>
            <a:custGeom>
              <a:avLst/>
              <a:gdLst/>
              <a:ahLst/>
              <a:cxnLst/>
              <a:rect l="l" t="t" r="r" b="b"/>
              <a:pathLst>
                <a:path w="4693" h="1287" extrusionOk="0">
                  <a:moveTo>
                    <a:pt x="2763" y="1"/>
                  </a:moveTo>
                  <a:cubicBezTo>
                    <a:pt x="2454" y="1"/>
                    <a:pt x="2120" y="96"/>
                    <a:pt x="1787" y="215"/>
                  </a:cubicBezTo>
                  <a:lnTo>
                    <a:pt x="358" y="810"/>
                  </a:lnTo>
                  <a:cubicBezTo>
                    <a:pt x="167" y="906"/>
                    <a:pt x="48" y="1072"/>
                    <a:pt x="1" y="1287"/>
                  </a:cubicBezTo>
                  <a:lnTo>
                    <a:pt x="4216" y="1287"/>
                  </a:lnTo>
                  <a:cubicBezTo>
                    <a:pt x="4478" y="1287"/>
                    <a:pt x="4692" y="1072"/>
                    <a:pt x="4692" y="810"/>
                  </a:cubicBezTo>
                  <a:lnTo>
                    <a:pt x="4692" y="739"/>
                  </a:lnTo>
                  <a:lnTo>
                    <a:pt x="4263" y="453"/>
                  </a:lnTo>
                  <a:cubicBezTo>
                    <a:pt x="3811" y="144"/>
                    <a:pt x="3311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6491;p75">
              <a:extLst>
                <a:ext uri="{FF2B5EF4-FFF2-40B4-BE49-F238E27FC236}">
                  <a16:creationId xmlns:a16="http://schemas.microsoft.com/office/drawing/2014/main" id="{FFEA1716-3277-9D43-966B-0C4433A0C3AC}"/>
                </a:ext>
              </a:extLst>
            </p:cNvPr>
            <p:cNvSpPr/>
            <p:nvPr/>
          </p:nvSpPr>
          <p:spPr>
            <a:xfrm>
              <a:off x="7266994" y="1514725"/>
              <a:ext cx="347126" cy="122147"/>
            </a:xfrm>
            <a:custGeom>
              <a:avLst/>
              <a:gdLst/>
              <a:ahLst/>
              <a:cxnLst/>
              <a:rect l="l" t="t" r="r" b="b"/>
              <a:pathLst>
                <a:path w="9884" h="3478" extrusionOk="0">
                  <a:moveTo>
                    <a:pt x="1597" y="0"/>
                  </a:moveTo>
                  <a:cubicBezTo>
                    <a:pt x="906" y="0"/>
                    <a:pt x="311" y="405"/>
                    <a:pt x="72" y="1024"/>
                  </a:cubicBezTo>
                  <a:lnTo>
                    <a:pt x="49" y="1120"/>
                  </a:lnTo>
                  <a:cubicBezTo>
                    <a:pt x="1" y="1215"/>
                    <a:pt x="1" y="1286"/>
                    <a:pt x="1" y="1358"/>
                  </a:cubicBezTo>
                  <a:cubicBezTo>
                    <a:pt x="1" y="1715"/>
                    <a:pt x="311" y="2024"/>
                    <a:pt x="668" y="2024"/>
                  </a:cubicBezTo>
                  <a:lnTo>
                    <a:pt x="3311" y="2024"/>
                  </a:lnTo>
                  <a:cubicBezTo>
                    <a:pt x="3645" y="2024"/>
                    <a:pt x="3907" y="1763"/>
                    <a:pt x="3907" y="1429"/>
                  </a:cubicBezTo>
                  <a:cubicBezTo>
                    <a:pt x="3907" y="1215"/>
                    <a:pt x="3787" y="1048"/>
                    <a:pt x="3621" y="881"/>
                  </a:cubicBezTo>
                  <a:lnTo>
                    <a:pt x="2382" y="191"/>
                  </a:lnTo>
                  <a:cubicBezTo>
                    <a:pt x="2144" y="48"/>
                    <a:pt x="1858" y="0"/>
                    <a:pt x="1597" y="0"/>
                  </a:cubicBezTo>
                  <a:close/>
                  <a:moveTo>
                    <a:pt x="7788" y="1882"/>
                  </a:moveTo>
                  <a:cubicBezTo>
                    <a:pt x="7479" y="1882"/>
                    <a:pt x="7217" y="1929"/>
                    <a:pt x="6955" y="2048"/>
                  </a:cubicBezTo>
                  <a:lnTo>
                    <a:pt x="5716" y="2548"/>
                  </a:lnTo>
                  <a:cubicBezTo>
                    <a:pt x="5550" y="2644"/>
                    <a:pt x="5431" y="2787"/>
                    <a:pt x="5431" y="3001"/>
                  </a:cubicBezTo>
                  <a:cubicBezTo>
                    <a:pt x="5431" y="3263"/>
                    <a:pt x="5645" y="3477"/>
                    <a:pt x="5907" y="3477"/>
                  </a:cubicBezTo>
                  <a:lnTo>
                    <a:pt x="9503" y="3477"/>
                  </a:lnTo>
                  <a:cubicBezTo>
                    <a:pt x="9717" y="3477"/>
                    <a:pt x="9884" y="3287"/>
                    <a:pt x="9884" y="3096"/>
                  </a:cubicBezTo>
                  <a:cubicBezTo>
                    <a:pt x="9884" y="2977"/>
                    <a:pt x="9836" y="2834"/>
                    <a:pt x="9741" y="2763"/>
                  </a:cubicBezTo>
                  <a:lnTo>
                    <a:pt x="9027" y="2263"/>
                  </a:lnTo>
                  <a:cubicBezTo>
                    <a:pt x="8669" y="2024"/>
                    <a:pt x="8217" y="1882"/>
                    <a:pt x="7788" y="18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92;p75">
              <a:extLst>
                <a:ext uri="{FF2B5EF4-FFF2-40B4-BE49-F238E27FC236}">
                  <a16:creationId xmlns:a16="http://schemas.microsoft.com/office/drawing/2014/main" id="{926AEABC-8A5E-B248-AE56-5DF726BF5992}"/>
                </a:ext>
              </a:extLst>
            </p:cNvPr>
            <p:cNvSpPr/>
            <p:nvPr/>
          </p:nvSpPr>
          <p:spPr>
            <a:xfrm>
              <a:off x="7294598" y="1515567"/>
              <a:ext cx="321208" cy="121304"/>
            </a:xfrm>
            <a:custGeom>
              <a:avLst/>
              <a:gdLst/>
              <a:ahLst/>
              <a:cxnLst/>
              <a:rect l="l" t="t" r="r" b="b"/>
              <a:pathLst>
                <a:path w="9146" h="3454" extrusionOk="0">
                  <a:moveTo>
                    <a:pt x="787" y="0"/>
                  </a:moveTo>
                  <a:cubicBezTo>
                    <a:pt x="501" y="0"/>
                    <a:pt x="239" y="72"/>
                    <a:pt x="1" y="214"/>
                  </a:cubicBezTo>
                  <a:lnTo>
                    <a:pt x="48" y="214"/>
                  </a:lnTo>
                  <a:cubicBezTo>
                    <a:pt x="358" y="214"/>
                    <a:pt x="620" y="262"/>
                    <a:pt x="858" y="405"/>
                  </a:cubicBezTo>
                  <a:lnTo>
                    <a:pt x="2073" y="1096"/>
                  </a:lnTo>
                  <a:cubicBezTo>
                    <a:pt x="2263" y="1191"/>
                    <a:pt x="2382" y="1405"/>
                    <a:pt x="2382" y="1596"/>
                  </a:cubicBezTo>
                  <a:cubicBezTo>
                    <a:pt x="2382" y="1762"/>
                    <a:pt x="2311" y="1905"/>
                    <a:pt x="2239" y="2000"/>
                  </a:cubicBezTo>
                  <a:lnTo>
                    <a:pt x="2525" y="2000"/>
                  </a:lnTo>
                  <a:cubicBezTo>
                    <a:pt x="2859" y="2000"/>
                    <a:pt x="3121" y="1739"/>
                    <a:pt x="3121" y="1405"/>
                  </a:cubicBezTo>
                  <a:cubicBezTo>
                    <a:pt x="3121" y="1191"/>
                    <a:pt x="3001" y="1024"/>
                    <a:pt x="2835" y="905"/>
                  </a:cubicBezTo>
                  <a:lnTo>
                    <a:pt x="1596" y="214"/>
                  </a:lnTo>
                  <a:cubicBezTo>
                    <a:pt x="1358" y="72"/>
                    <a:pt x="1072" y="0"/>
                    <a:pt x="787" y="0"/>
                  </a:cubicBezTo>
                  <a:close/>
                  <a:moveTo>
                    <a:pt x="7002" y="1858"/>
                  </a:moveTo>
                  <a:cubicBezTo>
                    <a:pt x="6812" y="1858"/>
                    <a:pt x="6645" y="1881"/>
                    <a:pt x="6455" y="1905"/>
                  </a:cubicBezTo>
                  <a:cubicBezTo>
                    <a:pt x="6693" y="1953"/>
                    <a:pt x="6931" y="2072"/>
                    <a:pt x="7145" y="2239"/>
                  </a:cubicBezTo>
                  <a:lnTo>
                    <a:pt x="7860" y="2739"/>
                  </a:lnTo>
                  <a:cubicBezTo>
                    <a:pt x="7979" y="2834"/>
                    <a:pt x="8026" y="2953"/>
                    <a:pt x="8026" y="3072"/>
                  </a:cubicBezTo>
                  <a:cubicBezTo>
                    <a:pt x="8026" y="3263"/>
                    <a:pt x="7860" y="3453"/>
                    <a:pt x="7645" y="3453"/>
                  </a:cubicBezTo>
                  <a:lnTo>
                    <a:pt x="8741" y="3453"/>
                  </a:lnTo>
                  <a:cubicBezTo>
                    <a:pt x="8955" y="3453"/>
                    <a:pt x="9146" y="3263"/>
                    <a:pt x="9146" y="3072"/>
                  </a:cubicBezTo>
                  <a:cubicBezTo>
                    <a:pt x="9098" y="2953"/>
                    <a:pt x="9050" y="2810"/>
                    <a:pt x="8955" y="2739"/>
                  </a:cubicBezTo>
                  <a:lnTo>
                    <a:pt x="8241" y="2239"/>
                  </a:lnTo>
                  <a:cubicBezTo>
                    <a:pt x="7883" y="2000"/>
                    <a:pt x="7431" y="1858"/>
                    <a:pt x="7002" y="1858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485;p43">
            <a:extLst>
              <a:ext uri="{FF2B5EF4-FFF2-40B4-BE49-F238E27FC236}">
                <a16:creationId xmlns:a16="http://schemas.microsoft.com/office/drawing/2014/main" id="{6CF4C410-C91C-A94B-9892-32B635CDBE28}"/>
              </a:ext>
            </a:extLst>
          </p:cNvPr>
          <p:cNvSpPr txBox="1">
            <a:spLocks/>
          </p:cNvSpPr>
          <p:nvPr/>
        </p:nvSpPr>
        <p:spPr>
          <a:xfrm>
            <a:off x="37556" y="1342306"/>
            <a:ext cx="3194262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Google Shape;1485;p43">
            <a:extLst>
              <a:ext uri="{FF2B5EF4-FFF2-40B4-BE49-F238E27FC236}">
                <a16:creationId xmlns:a16="http://schemas.microsoft.com/office/drawing/2014/main" id="{7B855A2B-FDF4-1F49-A797-3BE9FB778633}"/>
              </a:ext>
            </a:extLst>
          </p:cNvPr>
          <p:cNvSpPr txBox="1">
            <a:spLocks/>
          </p:cNvSpPr>
          <p:nvPr/>
        </p:nvSpPr>
        <p:spPr>
          <a:xfrm>
            <a:off x="-57786" y="1912248"/>
            <a:ext cx="2711116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4E17D8-BD69-2F46-A564-44192F452168}"/>
              </a:ext>
            </a:extLst>
          </p:cNvPr>
          <p:cNvGrpSpPr/>
          <p:nvPr/>
        </p:nvGrpSpPr>
        <p:grpSpPr>
          <a:xfrm>
            <a:off x="735683" y="2571750"/>
            <a:ext cx="7636235" cy="1414719"/>
            <a:chOff x="2967789" y="-1700463"/>
            <a:chExt cx="7636235" cy="141471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EF057C7-2750-DC4C-ACAC-33EFAC059BB6}"/>
                </a:ext>
              </a:extLst>
            </p:cNvPr>
            <p:cNvSpPr/>
            <p:nvPr/>
          </p:nvSpPr>
          <p:spPr>
            <a:xfrm>
              <a:off x="2967789" y="-1700463"/>
              <a:ext cx="7636235" cy="141471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924FBE-246D-7D45-9F06-985D9BF2C7A8}"/>
                </a:ext>
              </a:extLst>
            </p:cNvPr>
            <p:cNvSpPr/>
            <p:nvPr/>
          </p:nvSpPr>
          <p:spPr>
            <a:xfrm>
              <a:off x="3039881" y="-1545041"/>
              <a:ext cx="74920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bày diễn biến cuộc kháng chiến chống Quân Minh của nhà Hồ qua lược đồ?</a:t>
              </a:r>
            </a:p>
          </p:txBody>
        </p:sp>
      </p:grpSp>
      <p:sp>
        <p:nvSpPr>
          <p:cNvPr id="19" name="Google Shape;1348;p40">
            <a:extLst>
              <a:ext uri="{FF2B5EF4-FFF2-40B4-BE49-F238E27FC236}">
                <a16:creationId xmlns:a16="http://schemas.microsoft.com/office/drawing/2014/main" id="{448E5A1D-F254-F74D-A49C-F5D938FE9957}"/>
              </a:ext>
            </a:extLst>
          </p:cNvPr>
          <p:cNvSpPr txBox="1">
            <a:spLocks/>
          </p:cNvSpPr>
          <p:nvPr/>
        </p:nvSpPr>
        <p:spPr>
          <a:xfrm>
            <a:off x="37556" y="-166792"/>
            <a:ext cx="9164229" cy="91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(1400 – 1407)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15F619-E9E3-4E46-95A2-C7F6715A34D6}"/>
              </a:ext>
            </a:extLst>
          </p:cNvPr>
          <p:cNvSpPr/>
          <p:nvPr/>
        </p:nvSpPr>
        <p:spPr>
          <a:xfrm>
            <a:off x="207253" y="718874"/>
            <a:ext cx="900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buClrTx/>
              <a:buSzPts val="2800"/>
              <a:defRPr/>
            </a:pPr>
            <a:r>
              <a:rPr lang="vi-VN" altLang="en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3. Kháng chiến chống quân Minh của nhà Hồ</a:t>
            </a:r>
          </a:p>
        </p:txBody>
      </p:sp>
    </p:spTree>
    <p:extLst>
      <p:ext uri="{BB962C8B-B14F-4D97-AF65-F5344CB8AC3E}">
        <p14:creationId xmlns:p14="http://schemas.microsoft.com/office/powerpoint/2010/main" val="397821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18" grpId="0" build="p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8" descr="TAY SON1">
            <a:extLst>
              <a:ext uri="{FF2B5EF4-FFF2-40B4-BE49-F238E27FC236}">
                <a16:creationId xmlns:a16="http://schemas.microsoft.com/office/drawing/2014/main" id="{4F15D7E2-EB7F-2641-9F3B-BF5D5BB3D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" y="1"/>
            <a:ext cx="7228056" cy="5143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1" name="AutoShape 117">
            <a:extLst>
              <a:ext uri="{FF2B5EF4-FFF2-40B4-BE49-F238E27FC236}">
                <a16:creationId xmlns:a16="http://schemas.microsoft.com/office/drawing/2014/main" id="{FC4CE99D-6D35-A547-B606-2F229A3DA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929" y="2487204"/>
            <a:ext cx="332761" cy="214499"/>
          </a:xfrm>
          <a:prstGeom prst="beve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vi-VN" sz="28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2" name="Group 124">
            <a:extLst>
              <a:ext uri="{FF2B5EF4-FFF2-40B4-BE49-F238E27FC236}">
                <a16:creationId xmlns:a16="http://schemas.microsoft.com/office/drawing/2014/main" id="{8CD03B70-3FD2-EE4A-AF6A-6AA2C72C6A6C}"/>
              </a:ext>
            </a:extLst>
          </p:cNvPr>
          <p:cNvGrpSpPr>
            <a:grpSpLocks/>
          </p:cNvGrpSpPr>
          <p:nvPr/>
        </p:nvGrpSpPr>
        <p:grpSpPr bwMode="auto">
          <a:xfrm rot="2921961" flipV="1">
            <a:off x="3799637" y="3383312"/>
            <a:ext cx="1344439" cy="286544"/>
            <a:chOff x="1088" y="984"/>
            <a:chExt cx="2567" cy="972"/>
          </a:xfrm>
        </p:grpSpPr>
        <p:sp>
          <p:nvSpPr>
            <p:cNvPr id="50" name="Freeform 125">
              <a:extLst>
                <a:ext uri="{FF2B5EF4-FFF2-40B4-BE49-F238E27FC236}">
                  <a16:creationId xmlns:a16="http://schemas.microsoft.com/office/drawing/2014/main" id="{D2B28201-941D-CD49-81E9-EE52B0C5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126">
              <a:extLst>
                <a:ext uri="{FF2B5EF4-FFF2-40B4-BE49-F238E27FC236}">
                  <a16:creationId xmlns:a16="http://schemas.microsoft.com/office/drawing/2014/main" id="{C23D6EF5-F2EF-0245-8070-25CFC1C78C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52" name="Freeform 127">
                <a:extLst>
                  <a:ext uri="{FF2B5EF4-FFF2-40B4-BE49-F238E27FC236}">
                    <a16:creationId xmlns:a16="http://schemas.microsoft.com/office/drawing/2014/main" id="{893665B2-E6F7-D348-8CEA-B53C7C32B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28">
                <a:extLst>
                  <a:ext uri="{FF2B5EF4-FFF2-40B4-BE49-F238E27FC236}">
                    <a16:creationId xmlns:a16="http://schemas.microsoft.com/office/drawing/2014/main" id="{D4A3C686-CFF5-134A-A9E0-10D4E24B1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" name="Rectangle 129">
            <a:extLst>
              <a:ext uri="{FF2B5EF4-FFF2-40B4-BE49-F238E27FC236}">
                <a16:creationId xmlns:a16="http://schemas.microsoft.com/office/drawing/2014/main" id="{E86B7E94-EF0B-7C4A-AE58-8C971E508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220" y="2712516"/>
            <a:ext cx="1090470" cy="214499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050" b="1">
                <a:latin typeface="Times New Roman" pitchFamily="18" charset="0"/>
              </a:rPr>
              <a:t>THÀNH TÂY ĐÔ</a:t>
            </a:r>
          </a:p>
        </p:txBody>
      </p:sp>
      <p:sp>
        <p:nvSpPr>
          <p:cNvPr id="24" name="Rectangle 136">
            <a:extLst>
              <a:ext uri="{FF2B5EF4-FFF2-40B4-BE49-F238E27FC236}">
                <a16:creationId xmlns:a16="http://schemas.microsoft.com/office/drawing/2014/main" id="{8ABEFC9E-BBDB-C843-9B21-997B356C6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0861" y="1231603"/>
            <a:ext cx="812742" cy="214499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050" b="1" dirty="0">
                <a:latin typeface="Times New Roman" pitchFamily="18" charset="0"/>
              </a:rPr>
              <a:t>ĐÔNG ĐÔ</a:t>
            </a:r>
          </a:p>
        </p:txBody>
      </p:sp>
      <p:sp>
        <p:nvSpPr>
          <p:cNvPr id="25" name="AutoShape 139">
            <a:extLst>
              <a:ext uri="{FF2B5EF4-FFF2-40B4-BE49-F238E27FC236}">
                <a16:creationId xmlns:a16="http://schemas.microsoft.com/office/drawing/2014/main" id="{49F89270-4808-244B-86BE-85755A4D4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3510"/>
            <a:ext cx="3265220" cy="1429991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b="1" dirty="0">
                <a:latin typeface="Times New Roman" pitchFamily="18" charset="0"/>
              </a:rPr>
              <a:t>CHÚ GIẢI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 dirty="0" err="1">
                <a:latin typeface="Times New Roman" pitchFamily="18" charset="0"/>
              </a:rPr>
              <a:t>Căn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cứ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quân</a:t>
            </a:r>
            <a:r>
              <a:rPr lang="en-US" b="1" dirty="0">
                <a:latin typeface="Times New Roman" pitchFamily="18" charset="0"/>
              </a:rPr>
              <a:t> ta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b="1" dirty="0">
                <a:latin typeface="Times New Roman" pitchFamily="18" charset="0"/>
              </a:rPr>
              <a:t>          </a:t>
            </a:r>
            <a:r>
              <a:rPr lang="en-US" b="1" dirty="0" err="1">
                <a:latin typeface="Times New Roman" pitchFamily="18" charset="0"/>
              </a:rPr>
              <a:t>Hướng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tiến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công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giặc</a:t>
            </a:r>
            <a:endParaRPr lang="en-US" b="1" dirty="0"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b="1" dirty="0">
                <a:latin typeface="Times New Roman" pitchFamily="18" charset="0"/>
              </a:rPr>
              <a:t>          </a:t>
            </a:r>
            <a:r>
              <a:rPr lang="en-US" b="1" dirty="0" err="1">
                <a:latin typeface="Times New Roman" pitchFamily="18" charset="0"/>
              </a:rPr>
              <a:t>Đường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rút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lui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quân</a:t>
            </a:r>
            <a:r>
              <a:rPr lang="en-US" b="1" dirty="0">
                <a:latin typeface="Times New Roman" pitchFamily="18" charset="0"/>
              </a:rPr>
              <a:t> ta</a:t>
            </a:r>
          </a:p>
        </p:txBody>
      </p:sp>
      <p:sp>
        <p:nvSpPr>
          <p:cNvPr id="26" name="AutoShape 140">
            <a:extLst>
              <a:ext uri="{FF2B5EF4-FFF2-40B4-BE49-F238E27FC236}">
                <a16:creationId xmlns:a16="http://schemas.microsoft.com/office/drawing/2014/main" id="{26CFFE6B-2A9A-914A-B480-D5575657E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41" y="4214007"/>
            <a:ext cx="554602" cy="142999"/>
          </a:xfrm>
          <a:prstGeom prst="beve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vi-VN" sz="28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7" name="Group 146">
            <a:extLst>
              <a:ext uri="{FF2B5EF4-FFF2-40B4-BE49-F238E27FC236}">
                <a16:creationId xmlns:a16="http://schemas.microsoft.com/office/drawing/2014/main" id="{9FF33D66-02AE-1B48-B063-0311F67990A1}"/>
              </a:ext>
            </a:extLst>
          </p:cNvPr>
          <p:cNvGrpSpPr>
            <a:grpSpLocks/>
          </p:cNvGrpSpPr>
          <p:nvPr/>
        </p:nvGrpSpPr>
        <p:grpSpPr bwMode="auto">
          <a:xfrm rot="21307332" flipV="1">
            <a:off x="110920" y="4571504"/>
            <a:ext cx="628549" cy="71500"/>
            <a:chOff x="1088" y="984"/>
            <a:chExt cx="2567" cy="972"/>
          </a:xfrm>
        </p:grpSpPr>
        <p:sp>
          <p:nvSpPr>
            <p:cNvPr id="46" name="Freeform 147">
              <a:extLst>
                <a:ext uri="{FF2B5EF4-FFF2-40B4-BE49-F238E27FC236}">
                  <a16:creationId xmlns:a16="http://schemas.microsoft.com/office/drawing/2014/main" id="{FE9AC206-D55C-9A42-977A-6269502A9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148">
              <a:extLst>
                <a:ext uri="{FF2B5EF4-FFF2-40B4-BE49-F238E27FC236}">
                  <a16:creationId xmlns:a16="http://schemas.microsoft.com/office/drawing/2014/main" id="{CAF58136-9FEE-1749-A96A-9EEB4905E4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48" name="Freeform 149">
                <a:extLst>
                  <a:ext uri="{FF2B5EF4-FFF2-40B4-BE49-F238E27FC236}">
                    <a16:creationId xmlns:a16="http://schemas.microsoft.com/office/drawing/2014/main" id="{4644E30B-17BD-F84A-A440-5FF18FC95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0">
                <a:extLst>
                  <a:ext uri="{FF2B5EF4-FFF2-40B4-BE49-F238E27FC236}">
                    <a16:creationId xmlns:a16="http://schemas.microsoft.com/office/drawing/2014/main" id="{51FE908F-5295-3542-BE96-B792399E6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" name="Group 151">
            <a:extLst>
              <a:ext uri="{FF2B5EF4-FFF2-40B4-BE49-F238E27FC236}">
                <a16:creationId xmlns:a16="http://schemas.microsoft.com/office/drawing/2014/main" id="{6E1E57BC-7340-8347-AA38-6C1F493EB957}"/>
              </a:ext>
            </a:extLst>
          </p:cNvPr>
          <p:cNvGrpSpPr>
            <a:grpSpLocks/>
          </p:cNvGrpSpPr>
          <p:nvPr/>
        </p:nvGrpSpPr>
        <p:grpSpPr bwMode="auto">
          <a:xfrm rot="21307332" flipV="1">
            <a:off x="110920" y="4857503"/>
            <a:ext cx="628549" cy="71500"/>
            <a:chOff x="1088" y="984"/>
            <a:chExt cx="2567" cy="972"/>
          </a:xfrm>
        </p:grpSpPr>
        <p:sp>
          <p:nvSpPr>
            <p:cNvPr id="42" name="Freeform 152">
              <a:extLst>
                <a:ext uri="{FF2B5EF4-FFF2-40B4-BE49-F238E27FC236}">
                  <a16:creationId xmlns:a16="http://schemas.microsoft.com/office/drawing/2014/main" id="{F7BC784C-A4AF-114C-990E-6D4AC1FC9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" name="Group 153">
              <a:extLst>
                <a:ext uri="{FF2B5EF4-FFF2-40B4-BE49-F238E27FC236}">
                  <a16:creationId xmlns:a16="http://schemas.microsoft.com/office/drawing/2014/main" id="{FA2E91F4-E9BA-2942-8979-F56C5D10D3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44" name="Freeform 154">
                <a:extLst>
                  <a:ext uri="{FF2B5EF4-FFF2-40B4-BE49-F238E27FC236}">
                    <a16:creationId xmlns:a16="http://schemas.microsoft.com/office/drawing/2014/main" id="{792A6766-34B7-6641-838C-3B952E7DA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55">
                <a:extLst>
                  <a:ext uri="{FF2B5EF4-FFF2-40B4-BE49-F238E27FC236}">
                    <a16:creationId xmlns:a16="http://schemas.microsoft.com/office/drawing/2014/main" id="{2F6D33C1-964C-5446-B288-59B757621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AutoShape 118">
            <a:extLst>
              <a:ext uri="{FF2B5EF4-FFF2-40B4-BE49-F238E27FC236}">
                <a16:creationId xmlns:a16="http://schemas.microsoft.com/office/drawing/2014/main" id="{904957CF-BD21-2949-8E66-CA89F92D6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194" y="1768432"/>
            <a:ext cx="332761" cy="150722"/>
          </a:xfrm>
          <a:prstGeom prst="bevel">
            <a:avLst>
              <a:gd name="adj" fmla="val 125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vi-VN" sz="280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30" name="Rectangle 130">
            <a:extLst>
              <a:ext uri="{FF2B5EF4-FFF2-40B4-BE49-F238E27FC236}">
                <a16:creationId xmlns:a16="http://schemas.microsoft.com/office/drawing/2014/main" id="{ECB6C4C4-917A-474D-A23E-8D70140F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437" y="1951254"/>
            <a:ext cx="1237360" cy="244290"/>
          </a:xfrm>
          <a:prstGeom prst="rect">
            <a:avLst/>
          </a:prstGeom>
          <a:solidFill>
            <a:srgbClr val="66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050" b="1">
                <a:latin typeface="Times New Roman" pitchFamily="18" charset="0"/>
              </a:rPr>
              <a:t>THÀNH ĐA BANG</a:t>
            </a:r>
          </a:p>
        </p:txBody>
      </p:sp>
      <p:grpSp>
        <p:nvGrpSpPr>
          <p:cNvPr id="31" name="Group 84">
            <a:extLst>
              <a:ext uri="{FF2B5EF4-FFF2-40B4-BE49-F238E27FC236}">
                <a16:creationId xmlns:a16="http://schemas.microsoft.com/office/drawing/2014/main" id="{7D4C5FB4-0771-8F4F-9DEB-29079585E3BA}"/>
              </a:ext>
            </a:extLst>
          </p:cNvPr>
          <p:cNvGrpSpPr>
            <a:grpSpLocks/>
          </p:cNvGrpSpPr>
          <p:nvPr/>
        </p:nvGrpSpPr>
        <p:grpSpPr bwMode="auto">
          <a:xfrm rot="6550791">
            <a:off x="4072273" y="1809972"/>
            <a:ext cx="825277" cy="586954"/>
            <a:chOff x="1088" y="984"/>
            <a:chExt cx="2567" cy="972"/>
          </a:xfrm>
        </p:grpSpPr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E54ECE5C-D6B8-3C45-A448-4F67255B1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" name="Group 86">
              <a:extLst>
                <a:ext uri="{FF2B5EF4-FFF2-40B4-BE49-F238E27FC236}">
                  <a16:creationId xmlns:a16="http://schemas.microsoft.com/office/drawing/2014/main" id="{D04942E7-1672-044A-8D9C-76BC94614D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40" name="Freeform 87">
                <a:extLst>
                  <a:ext uri="{FF2B5EF4-FFF2-40B4-BE49-F238E27FC236}">
                    <a16:creationId xmlns:a16="http://schemas.microsoft.com/office/drawing/2014/main" id="{8DA197FF-D65A-D64E-9300-CC52E331B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88">
                <a:extLst>
                  <a:ext uri="{FF2B5EF4-FFF2-40B4-BE49-F238E27FC236}">
                    <a16:creationId xmlns:a16="http://schemas.microsoft.com/office/drawing/2014/main" id="{4AD654DE-6123-3242-BBF0-24EFA929F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" name="Hộp_Văn_Bản 1">
            <a:extLst>
              <a:ext uri="{FF2B5EF4-FFF2-40B4-BE49-F238E27FC236}">
                <a16:creationId xmlns:a16="http://schemas.microsoft.com/office/drawing/2014/main" id="{96F10D70-BACC-924D-9496-DB617FA57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094" y="4214007"/>
            <a:ext cx="1682293" cy="21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1"/>
              <a:t>HÀ TĨNH</a:t>
            </a:r>
            <a:endParaRPr lang="vi-VN" sz="900" b="1"/>
          </a:p>
        </p:txBody>
      </p:sp>
      <p:grpSp>
        <p:nvGrpSpPr>
          <p:cNvPr id="33" name="Group 84">
            <a:extLst>
              <a:ext uri="{FF2B5EF4-FFF2-40B4-BE49-F238E27FC236}">
                <a16:creationId xmlns:a16="http://schemas.microsoft.com/office/drawing/2014/main" id="{BEA12D60-BE7C-384B-9A1F-999BE2B372DE}"/>
              </a:ext>
            </a:extLst>
          </p:cNvPr>
          <p:cNvGrpSpPr>
            <a:grpSpLocks/>
          </p:cNvGrpSpPr>
          <p:nvPr/>
        </p:nvGrpSpPr>
        <p:grpSpPr bwMode="auto">
          <a:xfrm rot="6550791">
            <a:off x="4129587" y="1928211"/>
            <a:ext cx="854944" cy="434438"/>
            <a:chOff x="1088" y="984"/>
            <a:chExt cx="2567" cy="972"/>
          </a:xfrm>
        </p:grpSpPr>
        <p:sp>
          <p:nvSpPr>
            <p:cNvPr id="34" name="Freeform 85">
              <a:extLst>
                <a:ext uri="{FF2B5EF4-FFF2-40B4-BE49-F238E27FC236}">
                  <a16:creationId xmlns:a16="http://schemas.microsoft.com/office/drawing/2014/main" id="{3F3694FD-C582-0940-932C-39A2C9DBB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86">
              <a:extLst>
                <a:ext uri="{FF2B5EF4-FFF2-40B4-BE49-F238E27FC236}">
                  <a16:creationId xmlns:a16="http://schemas.microsoft.com/office/drawing/2014/main" id="{58842685-C806-DC45-8644-DF5B05A41C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36" name="Freeform 87">
                <a:extLst>
                  <a:ext uri="{FF2B5EF4-FFF2-40B4-BE49-F238E27FC236}">
                    <a16:creationId xmlns:a16="http://schemas.microsoft.com/office/drawing/2014/main" id="{253621F8-BA56-C040-B51F-587AFE2CB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88">
                <a:extLst>
                  <a:ext uri="{FF2B5EF4-FFF2-40B4-BE49-F238E27FC236}">
                    <a16:creationId xmlns:a16="http://schemas.microsoft.com/office/drawing/2014/main" id="{119763D1-B97F-0847-9847-14564232A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4" name="Group 124">
            <a:extLst>
              <a:ext uri="{FF2B5EF4-FFF2-40B4-BE49-F238E27FC236}">
                <a16:creationId xmlns:a16="http://schemas.microsoft.com/office/drawing/2014/main" id="{869CFD15-B120-7741-8699-9F18E813A208}"/>
              </a:ext>
            </a:extLst>
          </p:cNvPr>
          <p:cNvGrpSpPr>
            <a:grpSpLocks/>
          </p:cNvGrpSpPr>
          <p:nvPr/>
        </p:nvGrpSpPr>
        <p:grpSpPr bwMode="auto">
          <a:xfrm rot="1526019" flipV="1">
            <a:off x="4762030" y="4261654"/>
            <a:ext cx="1344439" cy="286544"/>
            <a:chOff x="1088" y="984"/>
            <a:chExt cx="2567" cy="972"/>
          </a:xfrm>
        </p:grpSpPr>
        <p:sp>
          <p:nvSpPr>
            <p:cNvPr id="55" name="Freeform 125">
              <a:extLst>
                <a:ext uri="{FF2B5EF4-FFF2-40B4-BE49-F238E27FC236}">
                  <a16:creationId xmlns:a16="http://schemas.microsoft.com/office/drawing/2014/main" id="{A707876A-27FE-3244-A151-640DA40C1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" name="Group 126">
              <a:extLst>
                <a:ext uri="{FF2B5EF4-FFF2-40B4-BE49-F238E27FC236}">
                  <a16:creationId xmlns:a16="http://schemas.microsoft.com/office/drawing/2014/main" id="{2712AA96-D771-224F-83DB-18A529D54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57" name="Freeform 127">
                <a:extLst>
                  <a:ext uri="{FF2B5EF4-FFF2-40B4-BE49-F238E27FC236}">
                    <a16:creationId xmlns:a16="http://schemas.microsoft.com/office/drawing/2014/main" id="{DB6B7174-3768-EF4A-98E6-2FD8A0C71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28">
                <a:extLst>
                  <a:ext uri="{FF2B5EF4-FFF2-40B4-BE49-F238E27FC236}">
                    <a16:creationId xmlns:a16="http://schemas.microsoft.com/office/drawing/2014/main" id="{1CDDAF58-1179-FF40-BC70-43A5C5E19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9" name="Group 79">
            <a:extLst>
              <a:ext uri="{FF2B5EF4-FFF2-40B4-BE49-F238E27FC236}">
                <a16:creationId xmlns:a16="http://schemas.microsoft.com/office/drawing/2014/main" id="{CB474FD9-611D-7A42-A8D0-1091FD509EE5}"/>
              </a:ext>
            </a:extLst>
          </p:cNvPr>
          <p:cNvGrpSpPr>
            <a:grpSpLocks/>
          </p:cNvGrpSpPr>
          <p:nvPr/>
        </p:nvGrpSpPr>
        <p:grpSpPr bwMode="auto">
          <a:xfrm rot="8122808">
            <a:off x="5349273" y="530465"/>
            <a:ext cx="1331913" cy="195262"/>
            <a:chOff x="1088" y="984"/>
            <a:chExt cx="2567" cy="972"/>
          </a:xfrm>
        </p:grpSpPr>
        <p:sp>
          <p:nvSpPr>
            <p:cNvPr id="60" name="Freeform 80">
              <a:extLst>
                <a:ext uri="{FF2B5EF4-FFF2-40B4-BE49-F238E27FC236}">
                  <a16:creationId xmlns:a16="http://schemas.microsoft.com/office/drawing/2014/main" id="{629F6F42-7430-5D46-B4B9-4E8DC1489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" name="Group 81">
              <a:extLst>
                <a:ext uri="{FF2B5EF4-FFF2-40B4-BE49-F238E27FC236}">
                  <a16:creationId xmlns:a16="http://schemas.microsoft.com/office/drawing/2014/main" id="{0F5708FA-F2FF-5244-8882-448CAC0CCB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62" name="Freeform 82">
                <a:extLst>
                  <a:ext uri="{FF2B5EF4-FFF2-40B4-BE49-F238E27FC236}">
                    <a16:creationId xmlns:a16="http://schemas.microsoft.com/office/drawing/2014/main" id="{89F77F62-C658-5740-B692-FAC97DADF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83">
                <a:extLst>
                  <a:ext uri="{FF2B5EF4-FFF2-40B4-BE49-F238E27FC236}">
                    <a16:creationId xmlns:a16="http://schemas.microsoft.com/office/drawing/2014/main" id="{FA2F9BD1-5DE2-A54F-8519-E858629D9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4" name="Group 84">
            <a:extLst>
              <a:ext uri="{FF2B5EF4-FFF2-40B4-BE49-F238E27FC236}">
                <a16:creationId xmlns:a16="http://schemas.microsoft.com/office/drawing/2014/main" id="{6E6E35F3-DEF7-3346-9D35-E7E12426B577}"/>
              </a:ext>
            </a:extLst>
          </p:cNvPr>
          <p:cNvGrpSpPr>
            <a:grpSpLocks/>
          </p:cNvGrpSpPr>
          <p:nvPr/>
        </p:nvGrpSpPr>
        <p:grpSpPr bwMode="auto">
          <a:xfrm rot="9245123">
            <a:off x="4527878" y="1322049"/>
            <a:ext cx="976406" cy="245360"/>
            <a:chOff x="1088" y="984"/>
            <a:chExt cx="2567" cy="972"/>
          </a:xfrm>
        </p:grpSpPr>
        <p:sp>
          <p:nvSpPr>
            <p:cNvPr id="65" name="Freeform 85">
              <a:extLst>
                <a:ext uri="{FF2B5EF4-FFF2-40B4-BE49-F238E27FC236}">
                  <a16:creationId xmlns:a16="http://schemas.microsoft.com/office/drawing/2014/main" id="{6F414007-1B63-2341-9EC9-253D6AD00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" name="Group 86">
              <a:extLst>
                <a:ext uri="{FF2B5EF4-FFF2-40B4-BE49-F238E27FC236}">
                  <a16:creationId xmlns:a16="http://schemas.microsoft.com/office/drawing/2014/main" id="{C0281B6C-4126-9549-8087-B050D90CCF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67" name="Freeform 87">
                <a:extLst>
                  <a:ext uri="{FF2B5EF4-FFF2-40B4-BE49-F238E27FC236}">
                    <a16:creationId xmlns:a16="http://schemas.microsoft.com/office/drawing/2014/main" id="{043A07AA-F13E-9443-99FD-54A117552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88">
                <a:extLst>
                  <a:ext uri="{FF2B5EF4-FFF2-40B4-BE49-F238E27FC236}">
                    <a16:creationId xmlns:a16="http://schemas.microsoft.com/office/drawing/2014/main" id="{AFF3718F-4A6E-1442-AE07-7F35A3023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" name="Group 124">
            <a:extLst>
              <a:ext uri="{FF2B5EF4-FFF2-40B4-BE49-F238E27FC236}">
                <a16:creationId xmlns:a16="http://schemas.microsoft.com/office/drawing/2014/main" id="{EE613BB8-D148-D545-93F8-3706BA23D21C}"/>
              </a:ext>
            </a:extLst>
          </p:cNvPr>
          <p:cNvGrpSpPr>
            <a:grpSpLocks/>
          </p:cNvGrpSpPr>
          <p:nvPr/>
        </p:nvGrpSpPr>
        <p:grpSpPr bwMode="auto">
          <a:xfrm rot="9296463" flipV="1">
            <a:off x="4274164" y="1040437"/>
            <a:ext cx="1197460" cy="304800"/>
            <a:chOff x="1088" y="984"/>
            <a:chExt cx="2567" cy="972"/>
          </a:xfrm>
        </p:grpSpPr>
        <p:sp>
          <p:nvSpPr>
            <p:cNvPr id="70" name="Freeform 125">
              <a:extLst>
                <a:ext uri="{FF2B5EF4-FFF2-40B4-BE49-F238E27FC236}">
                  <a16:creationId xmlns:a16="http://schemas.microsoft.com/office/drawing/2014/main" id="{B7D87963-3B2C-D140-A292-9A39B7780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" name="Group 126">
              <a:extLst>
                <a:ext uri="{FF2B5EF4-FFF2-40B4-BE49-F238E27FC236}">
                  <a16:creationId xmlns:a16="http://schemas.microsoft.com/office/drawing/2014/main" id="{FAA40D3A-6ED4-F144-B79A-B052D2A966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72" name="Freeform 127">
                <a:extLst>
                  <a:ext uri="{FF2B5EF4-FFF2-40B4-BE49-F238E27FC236}">
                    <a16:creationId xmlns:a16="http://schemas.microsoft.com/office/drawing/2014/main" id="{D13027E0-0E0F-254F-ADE5-BA8B57C48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28">
                <a:extLst>
                  <a:ext uri="{FF2B5EF4-FFF2-40B4-BE49-F238E27FC236}">
                    <a16:creationId xmlns:a16="http://schemas.microsoft.com/office/drawing/2014/main" id="{5250B1EC-0C45-1F42-8135-CA71A73D6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4" name="Group 89">
            <a:extLst>
              <a:ext uri="{FF2B5EF4-FFF2-40B4-BE49-F238E27FC236}">
                <a16:creationId xmlns:a16="http://schemas.microsoft.com/office/drawing/2014/main" id="{E40A34A9-F37A-7042-8FD0-618DEFDB152C}"/>
              </a:ext>
            </a:extLst>
          </p:cNvPr>
          <p:cNvGrpSpPr>
            <a:grpSpLocks/>
          </p:cNvGrpSpPr>
          <p:nvPr/>
        </p:nvGrpSpPr>
        <p:grpSpPr bwMode="auto">
          <a:xfrm rot="2447369" flipV="1">
            <a:off x="1937443" y="272180"/>
            <a:ext cx="876119" cy="232218"/>
            <a:chOff x="1088" y="984"/>
            <a:chExt cx="2567" cy="972"/>
          </a:xfrm>
        </p:grpSpPr>
        <p:sp>
          <p:nvSpPr>
            <p:cNvPr id="75" name="Freeform 90">
              <a:extLst>
                <a:ext uri="{FF2B5EF4-FFF2-40B4-BE49-F238E27FC236}">
                  <a16:creationId xmlns:a16="http://schemas.microsoft.com/office/drawing/2014/main" id="{DA52138C-4733-0B4E-9614-180C4FC24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" name="Group 91">
              <a:extLst>
                <a:ext uri="{FF2B5EF4-FFF2-40B4-BE49-F238E27FC236}">
                  <a16:creationId xmlns:a16="http://schemas.microsoft.com/office/drawing/2014/main" id="{0A041298-1F39-1B44-8ABB-673BC9C230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77" name="Freeform 92">
                <a:extLst>
                  <a:ext uri="{FF2B5EF4-FFF2-40B4-BE49-F238E27FC236}">
                    <a16:creationId xmlns:a16="http://schemas.microsoft.com/office/drawing/2014/main" id="{CC335F81-7A1F-0E41-98C2-4CDD8CC95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93">
                <a:extLst>
                  <a:ext uri="{FF2B5EF4-FFF2-40B4-BE49-F238E27FC236}">
                    <a16:creationId xmlns:a16="http://schemas.microsoft.com/office/drawing/2014/main" id="{63699A8F-0C8B-774C-8E88-78200BFAE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" name="Group 95">
            <a:extLst>
              <a:ext uri="{FF2B5EF4-FFF2-40B4-BE49-F238E27FC236}">
                <a16:creationId xmlns:a16="http://schemas.microsoft.com/office/drawing/2014/main" id="{0C9D3D71-3439-1643-8E51-4C1286AFFE99}"/>
              </a:ext>
            </a:extLst>
          </p:cNvPr>
          <p:cNvGrpSpPr>
            <a:grpSpLocks/>
          </p:cNvGrpSpPr>
          <p:nvPr/>
        </p:nvGrpSpPr>
        <p:grpSpPr bwMode="auto">
          <a:xfrm rot="2587262" flipV="1">
            <a:off x="2644596" y="801476"/>
            <a:ext cx="946610" cy="302902"/>
            <a:chOff x="1088" y="984"/>
            <a:chExt cx="2567" cy="972"/>
          </a:xfrm>
        </p:grpSpPr>
        <p:sp>
          <p:nvSpPr>
            <p:cNvPr id="80" name="Freeform 96">
              <a:extLst>
                <a:ext uri="{FF2B5EF4-FFF2-40B4-BE49-F238E27FC236}">
                  <a16:creationId xmlns:a16="http://schemas.microsoft.com/office/drawing/2014/main" id="{D647E9F0-DE6D-DA4F-8705-E15DFED21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" y="1278"/>
              <a:ext cx="568" cy="678"/>
            </a:xfrm>
            <a:custGeom>
              <a:avLst/>
              <a:gdLst>
                <a:gd name="T0" fmla="*/ 249 w 568"/>
                <a:gd name="T1" fmla="*/ 516 h 678"/>
                <a:gd name="T2" fmla="*/ 0 w 568"/>
                <a:gd name="T3" fmla="*/ 361 h 678"/>
                <a:gd name="T4" fmla="*/ 388 w 568"/>
                <a:gd name="T5" fmla="*/ 0 h 678"/>
                <a:gd name="T6" fmla="*/ 568 w 568"/>
                <a:gd name="T7" fmla="*/ 192 h 678"/>
                <a:gd name="T8" fmla="*/ 298 w 568"/>
                <a:gd name="T9" fmla="*/ 678 h 678"/>
                <a:gd name="T10" fmla="*/ 249 w 568"/>
                <a:gd name="T11" fmla="*/ 516 h 6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8" h="678">
                  <a:moveTo>
                    <a:pt x="249" y="516"/>
                  </a:moveTo>
                  <a:lnTo>
                    <a:pt x="0" y="361"/>
                  </a:lnTo>
                  <a:lnTo>
                    <a:pt x="388" y="0"/>
                  </a:lnTo>
                  <a:lnTo>
                    <a:pt x="568" y="192"/>
                  </a:lnTo>
                  <a:lnTo>
                    <a:pt x="298" y="678"/>
                  </a:lnTo>
                  <a:lnTo>
                    <a:pt x="249" y="5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" name="Group 97">
              <a:extLst>
                <a:ext uri="{FF2B5EF4-FFF2-40B4-BE49-F238E27FC236}">
                  <a16:creationId xmlns:a16="http://schemas.microsoft.com/office/drawing/2014/main" id="{0BE80C2E-6C7E-2443-85B2-B25F7B58AC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4" y="984"/>
              <a:ext cx="2441" cy="869"/>
              <a:chOff x="1214" y="984"/>
              <a:chExt cx="2441" cy="869"/>
            </a:xfrm>
          </p:grpSpPr>
          <p:sp>
            <p:nvSpPr>
              <p:cNvPr id="82" name="Freeform 98">
                <a:extLst>
                  <a:ext uri="{FF2B5EF4-FFF2-40B4-BE49-F238E27FC236}">
                    <a16:creationId xmlns:a16="http://schemas.microsoft.com/office/drawing/2014/main" id="{D93797E8-15C0-E240-81A6-1F6805A6F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137"/>
                <a:ext cx="877" cy="430"/>
              </a:xfrm>
              <a:custGeom>
                <a:avLst/>
                <a:gdLst>
                  <a:gd name="T0" fmla="*/ 55 w 877"/>
                  <a:gd name="T1" fmla="*/ 0 h 430"/>
                  <a:gd name="T2" fmla="*/ 734 w 877"/>
                  <a:gd name="T3" fmla="*/ 338 h 430"/>
                  <a:gd name="T4" fmla="*/ 655 w 877"/>
                  <a:gd name="T5" fmla="*/ 230 h 430"/>
                  <a:gd name="T6" fmla="*/ 877 w 877"/>
                  <a:gd name="T7" fmla="*/ 409 h 430"/>
                  <a:gd name="T8" fmla="*/ 643 w 877"/>
                  <a:gd name="T9" fmla="*/ 430 h 430"/>
                  <a:gd name="T10" fmla="*/ 720 w 877"/>
                  <a:gd name="T11" fmla="*/ 366 h 430"/>
                  <a:gd name="T12" fmla="*/ 0 w 877"/>
                  <a:gd name="T13" fmla="*/ 93 h 430"/>
                  <a:gd name="T14" fmla="*/ 55 w 877"/>
                  <a:gd name="T15" fmla="*/ 0 h 4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77" h="430">
                    <a:moveTo>
                      <a:pt x="55" y="0"/>
                    </a:moveTo>
                    <a:lnTo>
                      <a:pt x="734" y="338"/>
                    </a:lnTo>
                    <a:lnTo>
                      <a:pt x="655" y="230"/>
                    </a:lnTo>
                    <a:lnTo>
                      <a:pt x="877" y="409"/>
                    </a:lnTo>
                    <a:lnTo>
                      <a:pt x="643" y="430"/>
                    </a:lnTo>
                    <a:lnTo>
                      <a:pt x="720" y="366"/>
                    </a:lnTo>
                    <a:lnTo>
                      <a:pt x="0" y="9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99">
                <a:extLst>
                  <a:ext uri="{FF2B5EF4-FFF2-40B4-BE49-F238E27FC236}">
                    <a16:creationId xmlns:a16="http://schemas.microsoft.com/office/drawing/2014/main" id="{3EC3172E-511E-AE40-B81F-B76CB1CCB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984"/>
                <a:ext cx="1949" cy="869"/>
              </a:xfrm>
              <a:custGeom>
                <a:avLst/>
                <a:gdLst>
                  <a:gd name="T0" fmla="*/ 40 w 1949"/>
                  <a:gd name="T1" fmla="*/ 522 h 869"/>
                  <a:gd name="T2" fmla="*/ 418 w 1949"/>
                  <a:gd name="T3" fmla="*/ 192 h 869"/>
                  <a:gd name="T4" fmla="*/ 802 w 1949"/>
                  <a:gd name="T5" fmla="*/ 27 h 869"/>
                  <a:gd name="T6" fmla="*/ 1186 w 1949"/>
                  <a:gd name="T7" fmla="*/ 27 h 869"/>
                  <a:gd name="T8" fmla="*/ 1570 w 1949"/>
                  <a:gd name="T9" fmla="*/ 137 h 869"/>
                  <a:gd name="T10" fmla="*/ 1906 w 1949"/>
                  <a:gd name="T11" fmla="*/ 302 h 869"/>
                  <a:gd name="T12" fmla="*/ 1828 w 1949"/>
                  <a:gd name="T13" fmla="*/ 342 h 869"/>
                  <a:gd name="T14" fmla="*/ 1522 w 1949"/>
                  <a:gd name="T15" fmla="*/ 247 h 869"/>
                  <a:gd name="T16" fmla="*/ 1186 w 1949"/>
                  <a:gd name="T17" fmla="*/ 198 h 869"/>
                  <a:gd name="T18" fmla="*/ 706 w 1949"/>
                  <a:gd name="T19" fmla="*/ 270 h 869"/>
                  <a:gd name="T20" fmla="*/ 322 w 1949"/>
                  <a:gd name="T21" fmla="*/ 631 h 869"/>
                  <a:gd name="T22" fmla="*/ 178 w 1949"/>
                  <a:gd name="T23" fmla="*/ 851 h 869"/>
                  <a:gd name="T24" fmla="*/ 40 w 1949"/>
                  <a:gd name="T25" fmla="*/ 522 h 8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49" h="869">
                    <a:moveTo>
                      <a:pt x="40" y="522"/>
                    </a:moveTo>
                    <a:cubicBezTo>
                      <a:pt x="80" y="412"/>
                      <a:pt x="291" y="274"/>
                      <a:pt x="418" y="192"/>
                    </a:cubicBezTo>
                    <a:cubicBezTo>
                      <a:pt x="545" y="110"/>
                      <a:pt x="674" y="55"/>
                      <a:pt x="802" y="27"/>
                    </a:cubicBezTo>
                    <a:cubicBezTo>
                      <a:pt x="930" y="0"/>
                      <a:pt x="1058" y="9"/>
                      <a:pt x="1186" y="27"/>
                    </a:cubicBezTo>
                    <a:cubicBezTo>
                      <a:pt x="1314" y="46"/>
                      <a:pt x="1450" y="91"/>
                      <a:pt x="1570" y="137"/>
                    </a:cubicBezTo>
                    <a:cubicBezTo>
                      <a:pt x="1690" y="183"/>
                      <a:pt x="1863" y="268"/>
                      <a:pt x="1906" y="302"/>
                    </a:cubicBezTo>
                    <a:cubicBezTo>
                      <a:pt x="1949" y="336"/>
                      <a:pt x="1892" y="351"/>
                      <a:pt x="1828" y="342"/>
                    </a:cubicBezTo>
                    <a:cubicBezTo>
                      <a:pt x="1764" y="333"/>
                      <a:pt x="1629" y="271"/>
                      <a:pt x="1522" y="247"/>
                    </a:cubicBezTo>
                    <a:cubicBezTo>
                      <a:pt x="1415" y="223"/>
                      <a:pt x="1322" y="194"/>
                      <a:pt x="1186" y="198"/>
                    </a:cubicBezTo>
                    <a:cubicBezTo>
                      <a:pt x="1050" y="202"/>
                      <a:pt x="850" y="198"/>
                      <a:pt x="706" y="270"/>
                    </a:cubicBezTo>
                    <a:cubicBezTo>
                      <a:pt x="562" y="342"/>
                      <a:pt x="410" y="534"/>
                      <a:pt x="322" y="631"/>
                    </a:cubicBezTo>
                    <a:cubicBezTo>
                      <a:pt x="234" y="728"/>
                      <a:pt x="225" y="869"/>
                      <a:pt x="178" y="851"/>
                    </a:cubicBezTo>
                    <a:cubicBezTo>
                      <a:pt x="131" y="833"/>
                      <a:pt x="0" y="632"/>
                      <a:pt x="40" y="5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BDA21B5-EE64-A545-8952-8FE58A96E8BF}"/>
              </a:ext>
            </a:extLst>
          </p:cNvPr>
          <p:cNvSpPr txBox="1"/>
          <p:nvPr/>
        </p:nvSpPr>
        <p:spPr>
          <a:xfrm>
            <a:off x="7492407" y="113982"/>
            <a:ext cx="15483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kháng chiến chống Minh của nhà Hồ</a:t>
            </a:r>
          </a:p>
        </p:txBody>
      </p:sp>
    </p:spTree>
    <p:extLst>
      <p:ext uri="{BB962C8B-B14F-4D97-AF65-F5344CB8AC3E}">
        <p14:creationId xmlns:p14="http://schemas.microsoft.com/office/powerpoint/2010/main" val="4488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956F3-B53B-2648-99A8-D00B74D00E0F}"/>
              </a:ext>
            </a:extLst>
          </p:cNvPr>
          <p:cNvSpPr/>
          <p:nvPr/>
        </p:nvSpPr>
        <p:spPr>
          <a:xfrm>
            <a:off x="26398" y="47223"/>
            <a:ext cx="9091203" cy="4510652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6" name="Google Shape;6484;p75">
            <a:extLst>
              <a:ext uri="{FF2B5EF4-FFF2-40B4-BE49-F238E27FC236}">
                <a16:creationId xmlns:a16="http://schemas.microsoft.com/office/drawing/2014/main" id="{E013F5DB-0E25-B047-88FA-7777B3C10D8C}"/>
              </a:ext>
            </a:extLst>
          </p:cNvPr>
          <p:cNvGrpSpPr/>
          <p:nvPr/>
        </p:nvGrpSpPr>
        <p:grpSpPr>
          <a:xfrm>
            <a:off x="357617" y="158252"/>
            <a:ext cx="379753" cy="378067"/>
            <a:chOff x="7236053" y="1422710"/>
            <a:chExt cx="379753" cy="378067"/>
          </a:xfrm>
        </p:grpSpPr>
        <p:sp>
          <p:nvSpPr>
            <p:cNvPr id="27" name="Google Shape;6488;p75">
              <a:extLst>
                <a:ext uri="{FF2B5EF4-FFF2-40B4-BE49-F238E27FC236}">
                  <a16:creationId xmlns:a16="http://schemas.microsoft.com/office/drawing/2014/main" id="{1842DF62-CFA4-5641-B564-584D951AAB7D}"/>
                </a:ext>
              </a:extLst>
            </p:cNvPr>
            <p:cNvSpPr/>
            <p:nvPr/>
          </p:nvSpPr>
          <p:spPr>
            <a:xfrm>
              <a:off x="7239424" y="1473740"/>
              <a:ext cx="374695" cy="83656"/>
            </a:xfrm>
            <a:custGeom>
              <a:avLst/>
              <a:gdLst/>
              <a:ahLst/>
              <a:cxnLst/>
              <a:rect l="l" t="t" r="r" b="b"/>
              <a:pathLst>
                <a:path w="10669" h="2382" extrusionOk="0">
                  <a:moveTo>
                    <a:pt x="10312" y="0"/>
                  </a:moveTo>
                  <a:lnTo>
                    <a:pt x="10312" y="119"/>
                  </a:lnTo>
                  <a:cubicBezTo>
                    <a:pt x="10312" y="620"/>
                    <a:pt x="9907" y="1001"/>
                    <a:pt x="9431" y="1001"/>
                  </a:cubicBezTo>
                  <a:lnTo>
                    <a:pt x="7930" y="1001"/>
                  </a:lnTo>
                  <a:cubicBezTo>
                    <a:pt x="7764" y="1001"/>
                    <a:pt x="7621" y="1096"/>
                    <a:pt x="7549" y="1263"/>
                  </a:cubicBezTo>
                  <a:cubicBezTo>
                    <a:pt x="7406" y="1548"/>
                    <a:pt x="7097" y="1763"/>
                    <a:pt x="6740" y="1763"/>
                  </a:cubicBezTo>
                  <a:lnTo>
                    <a:pt x="286" y="1763"/>
                  </a:lnTo>
                  <a:cubicBezTo>
                    <a:pt x="167" y="1763"/>
                    <a:pt x="72" y="1739"/>
                    <a:pt x="0" y="1691"/>
                  </a:cubicBezTo>
                  <a:lnTo>
                    <a:pt x="0" y="1691"/>
                  </a:lnTo>
                  <a:cubicBezTo>
                    <a:pt x="0" y="2096"/>
                    <a:pt x="310" y="2382"/>
                    <a:pt x="714" y="2382"/>
                  </a:cubicBezTo>
                  <a:lnTo>
                    <a:pt x="7144" y="2382"/>
                  </a:lnTo>
                  <a:cubicBezTo>
                    <a:pt x="7549" y="2382"/>
                    <a:pt x="7930" y="2048"/>
                    <a:pt x="8002" y="1644"/>
                  </a:cubicBezTo>
                  <a:lnTo>
                    <a:pt x="9788" y="1644"/>
                  </a:lnTo>
                  <a:cubicBezTo>
                    <a:pt x="10288" y="1644"/>
                    <a:pt x="10669" y="1215"/>
                    <a:pt x="10669" y="739"/>
                  </a:cubicBezTo>
                  <a:cubicBezTo>
                    <a:pt x="10669" y="429"/>
                    <a:pt x="10526" y="119"/>
                    <a:pt x="10312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485;p75">
              <a:extLst>
                <a:ext uri="{FF2B5EF4-FFF2-40B4-BE49-F238E27FC236}">
                  <a16:creationId xmlns:a16="http://schemas.microsoft.com/office/drawing/2014/main" id="{B38E20FE-18B7-744C-A9BA-BF9DE3BE0095}"/>
                </a:ext>
              </a:extLst>
            </p:cNvPr>
            <p:cNvSpPr/>
            <p:nvPr/>
          </p:nvSpPr>
          <p:spPr>
            <a:xfrm>
              <a:off x="7316337" y="1565684"/>
              <a:ext cx="230036" cy="105465"/>
            </a:xfrm>
            <a:custGeom>
              <a:avLst/>
              <a:gdLst/>
              <a:ahLst/>
              <a:cxnLst/>
              <a:rect l="l" t="t" r="r" b="b"/>
              <a:pathLst>
                <a:path w="6550" h="3003" extrusionOk="0">
                  <a:moveTo>
                    <a:pt x="167" y="1"/>
                  </a:moveTo>
                  <a:cubicBezTo>
                    <a:pt x="139" y="1"/>
                    <a:pt x="113" y="9"/>
                    <a:pt x="96" y="26"/>
                  </a:cubicBezTo>
                  <a:cubicBezTo>
                    <a:pt x="25" y="73"/>
                    <a:pt x="1" y="192"/>
                    <a:pt x="72" y="240"/>
                  </a:cubicBezTo>
                  <a:lnTo>
                    <a:pt x="382" y="740"/>
                  </a:lnTo>
                  <a:cubicBezTo>
                    <a:pt x="715" y="1264"/>
                    <a:pt x="1287" y="1550"/>
                    <a:pt x="1906" y="1550"/>
                  </a:cubicBezTo>
                  <a:lnTo>
                    <a:pt x="4121" y="1550"/>
                  </a:lnTo>
                  <a:cubicBezTo>
                    <a:pt x="4192" y="1550"/>
                    <a:pt x="4264" y="1502"/>
                    <a:pt x="4264" y="1407"/>
                  </a:cubicBezTo>
                  <a:cubicBezTo>
                    <a:pt x="4264" y="1312"/>
                    <a:pt x="4192" y="1264"/>
                    <a:pt x="4121" y="1264"/>
                  </a:cubicBezTo>
                  <a:lnTo>
                    <a:pt x="1882" y="1264"/>
                  </a:lnTo>
                  <a:cubicBezTo>
                    <a:pt x="1382" y="1264"/>
                    <a:pt x="906" y="978"/>
                    <a:pt x="620" y="573"/>
                  </a:cubicBezTo>
                  <a:lnTo>
                    <a:pt x="311" y="73"/>
                  </a:lnTo>
                  <a:cubicBezTo>
                    <a:pt x="280" y="27"/>
                    <a:pt x="219" y="1"/>
                    <a:pt x="167" y="1"/>
                  </a:cubicBezTo>
                  <a:close/>
                  <a:moveTo>
                    <a:pt x="6385" y="1668"/>
                  </a:moveTo>
                  <a:cubicBezTo>
                    <a:pt x="6335" y="1668"/>
                    <a:pt x="6280" y="1694"/>
                    <a:pt x="6264" y="1740"/>
                  </a:cubicBezTo>
                  <a:lnTo>
                    <a:pt x="5812" y="2288"/>
                  </a:lnTo>
                  <a:cubicBezTo>
                    <a:pt x="5597" y="2574"/>
                    <a:pt x="5264" y="2717"/>
                    <a:pt x="4954" y="2717"/>
                  </a:cubicBezTo>
                  <a:lnTo>
                    <a:pt x="1573" y="2717"/>
                  </a:lnTo>
                  <a:cubicBezTo>
                    <a:pt x="1501" y="2717"/>
                    <a:pt x="1430" y="2764"/>
                    <a:pt x="1430" y="2860"/>
                  </a:cubicBezTo>
                  <a:cubicBezTo>
                    <a:pt x="1430" y="2955"/>
                    <a:pt x="1501" y="3003"/>
                    <a:pt x="1573" y="3003"/>
                  </a:cubicBezTo>
                  <a:lnTo>
                    <a:pt x="4954" y="3003"/>
                  </a:lnTo>
                  <a:cubicBezTo>
                    <a:pt x="5359" y="3003"/>
                    <a:pt x="5788" y="2836"/>
                    <a:pt x="6050" y="2479"/>
                  </a:cubicBezTo>
                  <a:lnTo>
                    <a:pt x="6502" y="1907"/>
                  </a:lnTo>
                  <a:cubicBezTo>
                    <a:pt x="6550" y="1859"/>
                    <a:pt x="6526" y="1764"/>
                    <a:pt x="6455" y="1693"/>
                  </a:cubicBezTo>
                  <a:cubicBezTo>
                    <a:pt x="6438" y="1676"/>
                    <a:pt x="6412" y="1668"/>
                    <a:pt x="6385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86;p75">
              <a:extLst>
                <a:ext uri="{FF2B5EF4-FFF2-40B4-BE49-F238E27FC236}">
                  <a16:creationId xmlns:a16="http://schemas.microsoft.com/office/drawing/2014/main" id="{34C3594C-D2D1-3D4E-A570-578919942945}"/>
                </a:ext>
              </a:extLst>
            </p:cNvPr>
            <p:cNvSpPr/>
            <p:nvPr/>
          </p:nvSpPr>
          <p:spPr>
            <a:xfrm>
              <a:off x="7262814" y="1477006"/>
              <a:ext cx="210825" cy="307054"/>
            </a:xfrm>
            <a:custGeom>
              <a:avLst/>
              <a:gdLst/>
              <a:ahLst/>
              <a:cxnLst/>
              <a:rect l="l" t="t" r="r" b="b"/>
              <a:pathLst>
                <a:path w="6003" h="8743" extrusionOk="0">
                  <a:moveTo>
                    <a:pt x="5658" y="0"/>
                  </a:moveTo>
                  <a:cubicBezTo>
                    <a:pt x="5645" y="0"/>
                    <a:pt x="5633" y="1"/>
                    <a:pt x="5621" y="3"/>
                  </a:cubicBezTo>
                  <a:cubicBezTo>
                    <a:pt x="5431" y="3"/>
                    <a:pt x="5240" y="169"/>
                    <a:pt x="5240" y="384"/>
                  </a:cubicBezTo>
                  <a:lnTo>
                    <a:pt x="5240" y="3051"/>
                  </a:lnTo>
                  <a:cubicBezTo>
                    <a:pt x="5240" y="4099"/>
                    <a:pt x="4383" y="4956"/>
                    <a:pt x="3335" y="4956"/>
                  </a:cubicBezTo>
                  <a:cubicBezTo>
                    <a:pt x="3318" y="4956"/>
                    <a:pt x="3301" y="4955"/>
                    <a:pt x="3285" y="4955"/>
                  </a:cubicBezTo>
                  <a:cubicBezTo>
                    <a:pt x="2068" y="4955"/>
                    <a:pt x="1044" y="5805"/>
                    <a:pt x="715" y="6933"/>
                  </a:cubicBezTo>
                  <a:cubicBezTo>
                    <a:pt x="668" y="7075"/>
                    <a:pt x="572" y="7195"/>
                    <a:pt x="453" y="7290"/>
                  </a:cubicBezTo>
                  <a:lnTo>
                    <a:pt x="263" y="7385"/>
                  </a:lnTo>
                  <a:cubicBezTo>
                    <a:pt x="120" y="7504"/>
                    <a:pt x="1" y="7671"/>
                    <a:pt x="1" y="7885"/>
                  </a:cubicBezTo>
                  <a:lnTo>
                    <a:pt x="1" y="8742"/>
                  </a:lnTo>
                  <a:lnTo>
                    <a:pt x="2811" y="8742"/>
                  </a:lnTo>
                  <a:lnTo>
                    <a:pt x="2811" y="7861"/>
                  </a:lnTo>
                  <a:cubicBezTo>
                    <a:pt x="2811" y="7671"/>
                    <a:pt x="2692" y="7504"/>
                    <a:pt x="2525" y="7385"/>
                  </a:cubicBezTo>
                  <a:lnTo>
                    <a:pt x="2454" y="7314"/>
                  </a:lnTo>
                  <a:cubicBezTo>
                    <a:pt x="2263" y="7195"/>
                    <a:pt x="2192" y="7028"/>
                    <a:pt x="2192" y="6837"/>
                  </a:cubicBezTo>
                  <a:cubicBezTo>
                    <a:pt x="2192" y="6242"/>
                    <a:pt x="2620" y="5766"/>
                    <a:pt x="3216" y="5742"/>
                  </a:cubicBezTo>
                  <a:lnTo>
                    <a:pt x="3287" y="5742"/>
                  </a:lnTo>
                  <a:cubicBezTo>
                    <a:pt x="4764" y="5742"/>
                    <a:pt x="6002" y="4551"/>
                    <a:pt x="6002" y="3075"/>
                  </a:cubicBezTo>
                  <a:lnTo>
                    <a:pt x="6002" y="360"/>
                  </a:lnTo>
                  <a:cubicBezTo>
                    <a:pt x="6002" y="159"/>
                    <a:pt x="5835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87;p75">
              <a:extLst>
                <a:ext uri="{FF2B5EF4-FFF2-40B4-BE49-F238E27FC236}">
                  <a16:creationId xmlns:a16="http://schemas.microsoft.com/office/drawing/2014/main" id="{8DF605C3-31A3-1F46-B442-C425D9FF8756}"/>
                </a:ext>
              </a:extLst>
            </p:cNvPr>
            <p:cNvSpPr/>
            <p:nvPr/>
          </p:nvSpPr>
          <p:spPr>
            <a:xfrm>
              <a:off x="7236053" y="1422710"/>
              <a:ext cx="378067" cy="133842"/>
            </a:xfrm>
            <a:custGeom>
              <a:avLst/>
              <a:gdLst/>
              <a:ahLst/>
              <a:cxnLst/>
              <a:rect l="l" t="t" r="r" b="b"/>
              <a:pathLst>
                <a:path w="10765" h="3811" extrusionOk="0">
                  <a:moveTo>
                    <a:pt x="7217" y="1"/>
                  </a:moveTo>
                  <a:cubicBezTo>
                    <a:pt x="6407" y="1"/>
                    <a:pt x="5645" y="406"/>
                    <a:pt x="5216" y="1096"/>
                  </a:cubicBezTo>
                  <a:cubicBezTo>
                    <a:pt x="4788" y="953"/>
                    <a:pt x="4311" y="858"/>
                    <a:pt x="3859" y="858"/>
                  </a:cubicBezTo>
                  <a:cubicBezTo>
                    <a:pt x="3049" y="858"/>
                    <a:pt x="2287" y="1120"/>
                    <a:pt x="1644" y="1572"/>
                  </a:cubicBezTo>
                  <a:lnTo>
                    <a:pt x="358" y="2501"/>
                  </a:lnTo>
                  <a:cubicBezTo>
                    <a:pt x="120" y="2668"/>
                    <a:pt x="1" y="3001"/>
                    <a:pt x="96" y="3311"/>
                  </a:cubicBezTo>
                  <a:cubicBezTo>
                    <a:pt x="215" y="3597"/>
                    <a:pt x="477" y="3811"/>
                    <a:pt x="810" y="3811"/>
                  </a:cubicBezTo>
                  <a:lnTo>
                    <a:pt x="7240" y="3811"/>
                  </a:lnTo>
                  <a:cubicBezTo>
                    <a:pt x="7669" y="3811"/>
                    <a:pt x="8026" y="3478"/>
                    <a:pt x="8098" y="3073"/>
                  </a:cubicBezTo>
                  <a:lnTo>
                    <a:pt x="9884" y="3073"/>
                  </a:lnTo>
                  <a:cubicBezTo>
                    <a:pt x="10384" y="3073"/>
                    <a:pt x="10765" y="2668"/>
                    <a:pt x="10765" y="2168"/>
                  </a:cubicBezTo>
                  <a:cubicBezTo>
                    <a:pt x="10765" y="1834"/>
                    <a:pt x="10622" y="1549"/>
                    <a:pt x="10289" y="1406"/>
                  </a:cubicBezTo>
                  <a:lnTo>
                    <a:pt x="8455" y="334"/>
                  </a:lnTo>
                  <a:cubicBezTo>
                    <a:pt x="8050" y="120"/>
                    <a:pt x="7645" y="1"/>
                    <a:pt x="7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89;p75">
              <a:extLst>
                <a:ext uri="{FF2B5EF4-FFF2-40B4-BE49-F238E27FC236}">
                  <a16:creationId xmlns:a16="http://schemas.microsoft.com/office/drawing/2014/main" id="{421E81BE-9330-8D49-BC84-5F908648A36A}"/>
                </a:ext>
              </a:extLst>
            </p:cNvPr>
            <p:cNvSpPr/>
            <p:nvPr/>
          </p:nvSpPr>
          <p:spPr>
            <a:xfrm>
              <a:off x="7248626" y="1732995"/>
              <a:ext cx="188208" cy="67782"/>
            </a:xfrm>
            <a:custGeom>
              <a:avLst/>
              <a:gdLst/>
              <a:ahLst/>
              <a:cxnLst/>
              <a:rect l="l" t="t" r="r" b="b"/>
              <a:pathLst>
                <a:path w="5359" h="1930" extrusionOk="0">
                  <a:moveTo>
                    <a:pt x="2786" y="1"/>
                  </a:moveTo>
                  <a:cubicBezTo>
                    <a:pt x="2477" y="1"/>
                    <a:pt x="2143" y="96"/>
                    <a:pt x="1810" y="215"/>
                  </a:cubicBezTo>
                  <a:lnTo>
                    <a:pt x="381" y="810"/>
                  </a:lnTo>
                  <a:cubicBezTo>
                    <a:pt x="143" y="930"/>
                    <a:pt x="0" y="1192"/>
                    <a:pt x="48" y="1501"/>
                  </a:cubicBezTo>
                  <a:cubicBezTo>
                    <a:pt x="119" y="1763"/>
                    <a:pt x="357" y="1930"/>
                    <a:pt x="619" y="1930"/>
                  </a:cubicBezTo>
                  <a:lnTo>
                    <a:pt x="4882" y="1930"/>
                  </a:lnTo>
                  <a:cubicBezTo>
                    <a:pt x="5144" y="1930"/>
                    <a:pt x="5358" y="1692"/>
                    <a:pt x="5334" y="1430"/>
                  </a:cubicBezTo>
                  <a:cubicBezTo>
                    <a:pt x="5334" y="1287"/>
                    <a:pt x="5239" y="1144"/>
                    <a:pt x="5120" y="1049"/>
                  </a:cubicBezTo>
                  <a:lnTo>
                    <a:pt x="4263" y="453"/>
                  </a:lnTo>
                  <a:cubicBezTo>
                    <a:pt x="3834" y="144"/>
                    <a:pt x="3334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90;p75">
              <a:extLst>
                <a:ext uri="{FF2B5EF4-FFF2-40B4-BE49-F238E27FC236}">
                  <a16:creationId xmlns:a16="http://schemas.microsoft.com/office/drawing/2014/main" id="{EF1E2540-6DF0-C243-85C3-F46AAEA1E83A}"/>
                </a:ext>
              </a:extLst>
            </p:cNvPr>
            <p:cNvSpPr/>
            <p:nvPr/>
          </p:nvSpPr>
          <p:spPr>
            <a:xfrm>
              <a:off x="7250277" y="1732995"/>
              <a:ext cx="164818" cy="45199"/>
            </a:xfrm>
            <a:custGeom>
              <a:avLst/>
              <a:gdLst/>
              <a:ahLst/>
              <a:cxnLst/>
              <a:rect l="l" t="t" r="r" b="b"/>
              <a:pathLst>
                <a:path w="4693" h="1287" extrusionOk="0">
                  <a:moveTo>
                    <a:pt x="2763" y="1"/>
                  </a:moveTo>
                  <a:cubicBezTo>
                    <a:pt x="2454" y="1"/>
                    <a:pt x="2120" y="96"/>
                    <a:pt x="1787" y="215"/>
                  </a:cubicBezTo>
                  <a:lnTo>
                    <a:pt x="358" y="810"/>
                  </a:lnTo>
                  <a:cubicBezTo>
                    <a:pt x="167" y="906"/>
                    <a:pt x="48" y="1072"/>
                    <a:pt x="1" y="1287"/>
                  </a:cubicBezTo>
                  <a:lnTo>
                    <a:pt x="4216" y="1287"/>
                  </a:lnTo>
                  <a:cubicBezTo>
                    <a:pt x="4478" y="1287"/>
                    <a:pt x="4692" y="1072"/>
                    <a:pt x="4692" y="810"/>
                  </a:cubicBezTo>
                  <a:lnTo>
                    <a:pt x="4692" y="739"/>
                  </a:lnTo>
                  <a:lnTo>
                    <a:pt x="4263" y="453"/>
                  </a:lnTo>
                  <a:cubicBezTo>
                    <a:pt x="3811" y="144"/>
                    <a:pt x="3311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6491;p75">
              <a:extLst>
                <a:ext uri="{FF2B5EF4-FFF2-40B4-BE49-F238E27FC236}">
                  <a16:creationId xmlns:a16="http://schemas.microsoft.com/office/drawing/2014/main" id="{FFEA1716-3277-9D43-966B-0C4433A0C3AC}"/>
                </a:ext>
              </a:extLst>
            </p:cNvPr>
            <p:cNvSpPr/>
            <p:nvPr/>
          </p:nvSpPr>
          <p:spPr>
            <a:xfrm>
              <a:off x="7266994" y="1514725"/>
              <a:ext cx="347126" cy="122147"/>
            </a:xfrm>
            <a:custGeom>
              <a:avLst/>
              <a:gdLst/>
              <a:ahLst/>
              <a:cxnLst/>
              <a:rect l="l" t="t" r="r" b="b"/>
              <a:pathLst>
                <a:path w="9884" h="3478" extrusionOk="0">
                  <a:moveTo>
                    <a:pt x="1597" y="0"/>
                  </a:moveTo>
                  <a:cubicBezTo>
                    <a:pt x="906" y="0"/>
                    <a:pt x="311" y="405"/>
                    <a:pt x="72" y="1024"/>
                  </a:cubicBezTo>
                  <a:lnTo>
                    <a:pt x="49" y="1120"/>
                  </a:lnTo>
                  <a:cubicBezTo>
                    <a:pt x="1" y="1215"/>
                    <a:pt x="1" y="1286"/>
                    <a:pt x="1" y="1358"/>
                  </a:cubicBezTo>
                  <a:cubicBezTo>
                    <a:pt x="1" y="1715"/>
                    <a:pt x="311" y="2024"/>
                    <a:pt x="668" y="2024"/>
                  </a:cubicBezTo>
                  <a:lnTo>
                    <a:pt x="3311" y="2024"/>
                  </a:lnTo>
                  <a:cubicBezTo>
                    <a:pt x="3645" y="2024"/>
                    <a:pt x="3907" y="1763"/>
                    <a:pt x="3907" y="1429"/>
                  </a:cubicBezTo>
                  <a:cubicBezTo>
                    <a:pt x="3907" y="1215"/>
                    <a:pt x="3787" y="1048"/>
                    <a:pt x="3621" y="881"/>
                  </a:cubicBezTo>
                  <a:lnTo>
                    <a:pt x="2382" y="191"/>
                  </a:lnTo>
                  <a:cubicBezTo>
                    <a:pt x="2144" y="48"/>
                    <a:pt x="1858" y="0"/>
                    <a:pt x="1597" y="0"/>
                  </a:cubicBezTo>
                  <a:close/>
                  <a:moveTo>
                    <a:pt x="7788" y="1882"/>
                  </a:moveTo>
                  <a:cubicBezTo>
                    <a:pt x="7479" y="1882"/>
                    <a:pt x="7217" y="1929"/>
                    <a:pt x="6955" y="2048"/>
                  </a:cubicBezTo>
                  <a:lnTo>
                    <a:pt x="5716" y="2548"/>
                  </a:lnTo>
                  <a:cubicBezTo>
                    <a:pt x="5550" y="2644"/>
                    <a:pt x="5431" y="2787"/>
                    <a:pt x="5431" y="3001"/>
                  </a:cubicBezTo>
                  <a:cubicBezTo>
                    <a:pt x="5431" y="3263"/>
                    <a:pt x="5645" y="3477"/>
                    <a:pt x="5907" y="3477"/>
                  </a:cubicBezTo>
                  <a:lnTo>
                    <a:pt x="9503" y="3477"/>
                  </a:lnTo>
                  <a:cubicBezTo>
                    <a:pt x="9717" y="3477"/>
                    <a:pt x="9884" y="3287"/>
                    <a:pt x="9884" y="3096"/>
                  </a:cubicBezTo>
                  <a:cubicBezTo>
                    <a:pt x="9884" y="2977"/>
                    <a:pt x="9836" y="2834"/>
                    <a:pt x="9741" y="2763"/>
                  </a:cubicBezTo>
                  <a:lnTo>
                    <a:pt x="9027" y="2263"/>
                  </a:lnTo>
                  <a:cubicBezTo>
                    <a:pt x="8669" y="2024"/>
                    <a:pt x="8217" y="1882"/>
                    <a:pt x="7788" y="18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92;p75">
              <a:extLst>
                <a:ext uri="{FF2B5EF4-FFF2-40B4-BE49-F238E27FC236}">
                  <a16:creationId xmlns:a16="http://schemas.microsoft.com/office/drawing/2014/main" id="{926AEABC-8A5E-B248-AE56-5DF726BF5992}"/>
                </a:ext>
              </a:extLst>
            </p:cNvPr>
            <p:cNvSpPr/>
            <p:nvPr/>
          </p:nvSpPr>
          <p:spPr>
            <a:xfrm>
              <a:off x="7294598" y="1515567"/>
              <a:ext cx="321208" cy="121304"/>
            </a:xfrm>
            <a:custGeom>
              <a:avLst/>
              <a:gdLst/>
              <a:ahLst/>
              <a:cxnLst/>
              <a:rect l="l" t="t" r="r" b="b"/>
              <a:pathLst>
                <a:path w="9146" h="3454" extrusionOk="0">
                  <a:moveTo>
                    <a:pt x="787" y="0"/>
                  </a:moveTo>
                  <a:cubicBezTo>
                    <a:pt x="501" y="0"/>
                    <a:pt x="239" y="72"/>
                    <a:pt x="1" y="214"/>
                  </a:cubicBezTo>
                  <a:lnTo>
                    <a:pt x="48" y="214"/>
                  </a:lnTo>
                  <a:cubicBezTo>
                    <a:pt x="358" y="214"/>
                    <a:pt x="620" y="262"/>
                    <a:pt x="858" y="405"/>
                  </a:cubicBezTo>
                  <a:lnTo>
                    <a:pt x="2073" y="1096"/>
                  </a:lnTo>
                  <a:cubicBezTo>
                    <a:pt x="2263" y="1191"/>
                    <a:pt x="2382" y="1405"/>
                    <a:pt x="2382" y="1596"/>
                  </a:cubicBezTo>
                  <a:cubicBezTo>
                    <a:pt x="2382" y="1762"/>
                    <a:pt x="2311" y="1905"/>
                    <a:pt x="2239" y="2000"/>
                  </a:cubicBezTo>
                  <a:lnTo>
                    <a:pt x="2525" y="2000"/>
                  </a:lnTo>
                  <a:cubicBezTo>
                    <a:pt x="2859" y="2000"/>
                    <a:pt x="3121" y="1739"/>
                    <a:pt x="3121" y="1405"/>
                  </a:cubicBezTo>
                  <a:cubicBezTo>
                    <a:pt x="3121" y="1191"/>
                    <a:pt x="3001" y="1024"/>
                    <a:pt x="2835" y="905"/>
                  </a:cubicBezTo>
                  <a:lnTo>
                    <a:pt x="1596" y="214"/>
                  </a:lnTo>
                  <a:cubicBezTo>
                    <a:pt x="1358" y="72"/>
                    <a:pt x="1072" y="0"/>
                    <a:pt x="787" y="0"/>
                  </a:cubicBezTo>
                  <a:close/>
                  <a:moveTo>
                    <a:pt x="7002" y="1858"/>
                  </a:moveTo>
                  <a:cubicBezTo>
                    <a:pt x="6812" y="1858"/>
                    <a:pt x="6645" y="1881"/>
                    <a:pt x="6455" y="1905"/>
                  </a:cubicBezTo>
                  <a:cubicBezTo>
                    <a:pt x="6693" y="1953"/>
                    <a:pt x="6931" y="2072"/>
                    <a:pt x="7145" y="2239"/>
                  </a:cubicBezTo>
                  <a:lnTo>
                    <a:pt x="7860" y="2739"/>
                  </a:lnTo>
                  <a:cubicBezTo>
                    <a:pt x="7979" y="2834"/>
                    <a:pt x="8026" y="2953"/>
                    <a:pt x="8026" y="3072"/>
                  </a:cubicBezTo>
                  <a:cubicBezTo>
                    <a:pt x="8026" y="3263"/>
                    <a:pt x="7860" y="3453"/>
                    <a:pt x="7645" y="3453"/>
                  </a:cubicBezTo>
                  <a:lnTo>
                    <a:pt x="8741" y="3453"/>
                  </a:lnTo>
                  <a:cubicBezTo>
                    <a:pt x="8955" y="3453"/>
                    <a:pt x="9146" y="3263"/>
                    <a:pt x="9146" y="3072"/>
                  </a:cubicBezTo>
                  <a:cubicBezTo>
                    <a:pt x="9098" y="2953"/>
                    <a:pt x="9050" y="2810"/>
                    <a:pt x="8955" y="2739"/>
                  </a:cubicBezTo>
                  <a:lnTo>
                    <a:pt x="8241" y="2239"/>
                  </a:lnTo>
                  <a:cubicBezTo>
                    <a:pt x="7883" y="2000"/>
                    <a:pt x="7431" y="1858"/>
                    <a:pt x="7002" y="1858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485;p43">
            <a:extLst>
              <a:ext uri="{FF2B5EF4-FFF2-40B4-BE49-F238E27FC236}">
                <a16:creationId xmlns:a16="http://schemas.microsoft.com/office/drawing/2014/main" id="{6CF4C410-C91C-A94B-9892-32B635CDBE28}"/>
              </a:ext>
            </a:extLst>
          </p:cNvPr>
          <p:cNvSpPr txBox="1">
            <a:spLocks/>
          </p:cNvSpPr>
          <p:nvPr/>
        </p:nvSpPr>
        <p:spPr>
          <a:xfrm>
            <a:off x="37556" y="1342306"/>
            <a:ext cx="3194262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Google Shape;1485;p43">
            <a:extLst>
              <a:ext uri="{FF2B5EF4-FFF2-40B4-BE49-F238E27FC236}">
                <a16:creationId xmlns:a16="http://schemas.microsoft.com/office/drawing/2014/main" id="{7B855A2B-FDF4-1F49-A797-3BE9FB778633}"/>
              </a:ext>
            </a:extLst>
          </p:cNvPr>
          <p:cNvSpPr txBox="1">
            <a:spLocks/>
          </p:cNvSpPr>
          <p:nvPr/>
        </p:nvSpPr>
        <p:spPr>
          <a:xfrm>
            <a:off x="-57786" y="1912248"/>
            <a:ext cx="2711116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Google Shape;1348;p40">
            <a:extLst>
              <a:ext uri="{FF2B5EF4-FFF2-40B4-BE49-F238E27FC236}">
                <a16:creationId xmlns:a16="http://schemas.microsoft.com/office/drawing/2014/main" id="{448E5A1D-F254-F74D-A49C-F5D938FE9957}"/>
              </a:ext>
            </a:extLst>
          </p:cNvPr>
          <p:cNvSpPr txBox="1">
            <a:spLocks/>
          </p:cNvSpPr>
          <p:nvPr/>
        </p:nvSpPr>
        <p:spPr>
          <a:xfrm>
            <a:off x="127983" y="-40800"/>
            <a:ext cx="9164229" cy="91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(1400 – 1407)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15F619-E9E3-4E46-95A2-C7F6715A34D6}"/>
              </a:ext>
            </a:extLst>
          </p:cNvPr>
          <p:cNvSpPr/>
          <p:nvPr/>
        </p:nvSpPr>
        <p:spPr>
          <a:xfrm>
            <a:off x="207253" y="718874"/>
            <a:ext cx="900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buClrTx/>
              <a:buSzPts val="2800"/>
              <a:defRPr/>
            </a:pPr>
            <a:r>
              <a:rPr lang="vi-VN" altLang="en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3. Kháng chiến chống quân Minh của nhà Hồ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750F1E-18FA-02D7-19CF-05C256C1B29E}"/>
              </a:ext>
            </a:extLst>
          </p:cNvPr>
          <p:cNvSpPr/>
          <p:nvPr/>
        </p:nvSpPr>
        <p:spPr>
          <a:xfrm>
            <a:off x="118667" y="2436179"/>
            <a:ext cx="8609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- 1406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3CABE-B6BF-7C26-6192-578A876871FB}"/>
              </a:ext>
            </a:extLst>
          </p:cNvPr>
          <p:cNvSpPr/>
          <p:nvPr/>
        </p:nvSpPr>
        <p:spPr>
          <a:xfrm>
            <a:off x="207253" y="3759589"/>
            <a:ext cx="8609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- 6/1407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EEED7E-513F-4BA0-DFE9-08195724E899}"/>
              </a:ext>
            </a:extLst>
          </p:cNvPr>
          <p:cNvSpPr/>
          <p:nvPr/>
        </p:nvSpPr>
        <p:spPr>
          <a:xfrm>
            <a:off x="207253" y="3067806"/>
            <a:ext cx="8609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- 1/1407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6956F3-B53B-2648-99A8-D00B74D00E0F}"/>
              </a:ext>
            </a:extLst>
          </p:cNvPr>
          <p:cNvSpPr/>
          <p:nvPr/>
        </p:nvSpPr>
        <p:spPr>
          <a:xfrm>
            <a:off x="26398" y="68427"/>
            <a:ext cx="9091203" cy="4489448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6" name="Google Shape;6484;p75">
            <a:extLst>
              <a:ext uri="{FF2B5EF4-FFF2-40B4-BE49-F238E27FC236}">
                <a16:creationId xmlns:a16="http://schemas.microsoft.com/office/drawing/2014/main" id="{E013F5DB-0E25-B047-88FA-7777B3C10D8C}"/>
              </a:ext>
            </a:extLst>
          </p:cNvPr>
          <p:cNvGrpSpPr/>
          <p:nvPr/>
        </p:nvGrpSpPr>
        <p:grpSpPr>
          <a:xfrm>
            <a:off x="496040" y="325246"/>
            <a:ext cx="379753" cy="378067"/>
            <a:chOff x="7236053" y="1422710"/>
            <a:chExt cx="379753" cy="378067"/>
          </a:xfrm>
        </p:grpSpPr>
        <p:sp>
          <p:nvSpPr>
            <p:cNvPr id="27" name="Google Shape;6488;p75">
              <a:extLst>
                <a:ext uri="{FF2B5EF4-FFF2-40B4-BE49-F238E27FC236}">
                  <a16:creationId xmlns:a16="http://schemas.microsoft.com/office/drawing/2014/main" id="{1842DF62-CFA4-5641-B564-584D951AAB7D}"/>
                </a:ext>
              </a:extLst>
            </p:cNvPr>
            <p:cNvSpPr/>
            <p:nvPr/>
          </p:nvSpPr>
          <p:spPr>
            <a:xfrm>
              <a:off x="7239424" y="1473740"/>
              <a:ext cx="374695" cy="83656"/>
            </a:xfrm>
            <a:custGeom>
              <a:avLst/>
              <a:gdLst/>
              <a:ahLst/>
              <a:cxnLst/>
              <a:rect l="l" t="t" r="r" b="b"/>
              <a:pathLst>
                <a:path w="10669" h="2382" extrusionOk="0">
                  <a:moveTo>
                    <a:pt x="10312" y="0"/>
                  </a:moveTo>
                  <a:lnTo>
                    <a:pt x="10312" y="119"/>
                  </a:lnTo>
                  <a:cubicBezTo>
                    <a:pt x="10312" y="620"/>
                    <a:pt x="9907" y="1001"/>
                    <a:pt x="9431" y="1001"/>
                  </a:cubicBezTo>
                  <a:lnTo>
                    <a:pt x="7930" y="1001"/>
                  </a:lnTo>
                  <a:cubicBezTo>
                    <a:pt x="7764" y="1001"/>
                    <a:pt x="7621" y="1096"/>
                    <a:pt x="7549" y="1263"/>
                  </a:cubicBezTo>
                  <a:cubicBezTo>
                    <a:pt x="7406" y="1548"/>
                    <a:pt x="7097" y="1763"/>
                    <a:pt x="6740" y="1763"/>
                  </a:cubicBezTo>
                  <a:lnTo>
                    <a:pt x="286" y="1763"/>
                  </a:lnTo>
                  <a:cubicBezTo>
                    <a:pt x="167" y="1763"/>
                    <a:pt x="72" y="1739"/>
                    <a:pt x="0" y="1691"/>
                  </a:cubicBezTo>
                  <a:lnTo>
                    <a:pt x="0" y="1691"/>
                  </a:lnTo>
                  <a:cubicBezTo>
                    <a:pt x="0" y="2096"/>
                    <a:pt x="310" y="2382"/>
                    <a:pt x="714" y="2382"/>
                  </a:cubicBezTo>
                  <a:lnTo>
                    <a:pt x="7144" y="2382"/>
                  </a:lnTo>
                  <a:cubicBezTo>
                    <a:pt x="7549" y="2382"/>
                    <a:pt x="7930" y="2048"/>
                    <a:pt x="8002" y="1644"/>
                  </a:cubicBezTo>
                  <a:lnTo>
                    <a:pt x="9788" y="1644"/>
                  </a:lnTo>
                  <a:cubicBezTo>
                    <a:pt x="10288" y="1644"/>
                    <a:pt x="10669" y="1215"/>
                    <a:pt x="10669" y="739"/>
                  </a:cubicBezTo>
                  <a:cubicBezTo>
                    <a:pt x="10669" y="429"/>
                    <a:pt x="10526" y="119"/>
                    <a:pt x="10312" y="0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6485;p75">
              <a:extLst>
                <a:ext uri="{FF2B5EF4-FFF2-40B4-BE49-F238E27FC236}">
                  <a16:creationId xmlns:a16="http://schemas.microsoft.com/office/drawing/2014/main" id="{B38E20FE-18B7-744C-A9BA-BF9DE3BE0095}"/>
                </a:ext>
              </a:extLst>
            </p:cNvPr>
            <p:cNvSpPr/>
            <p:nvPr/>
          </p:nvSpPr>
          <p:spPr>
            <a:xfrm>
              <a:off x="7316337" y="1565684"/>
              <a:ext cx="230036" cy="105465"/>
            </a:xfrm>
            <a:custGeom>
              <a:avLst/>
              <a:gdLst/>
              <a:ahLst/>
              <a:cxnLst/>
              <a:rect l="l" t="t" r="r" b="b"/>
              <a:pathLst>
                <a:path w="6550" h="3003" extrusionOk="0">
                  <a:moveTo>
                    <a:pt x="167" y="1"/>
                  </a:moveTo>
                  <a:cubicBezTo>
                    <a:pt x="139" y="1"/>
                    <a:pt x="113" y="9"/>
                    <a:pt x="96" y="26"/>
                  </a:cubicBezTo>
                  <a:cubicBezTo>
                    <a:pt x="25" y="73"/>
                    <a:pt x="1" y="192"/>
                    <a:pt x="72" y="240"/>
                  </a:cubicBezTo>
                  <a:lnTo>
                    <a:pt x="382" y="740"/>
                  </a:lnTo>
                  <a:cubicBezTo>
                    <a:pt x="715" y="1264"/>
                    <a:pt x="1287" y="1550"/>
                    <a:pt x="1906" y="1550"/>
                  </a:cubicBezTo>
                  <a:lnTo>
                    <a:pt x="4121" y="1550"/>
                  </a:lnTo>
                  <a:cubicBezTo>
                    <a:pt x="4192" y="1550"/>
                    <a:pt x="4264" y="1502"/>
                    <a:pt x="4264" y="1407"/>
                  </a:cubicBezTo>
                  <a:cubicBezTo>
                    <a:pt x="4264" y="1312"/>
                    <a:pt x="4192" y="1264"/>
                    <a:pt x="4121" y="1264"/>
                  </a:cubicBezTo>
                  <a:lnTo>
                    <a:pt x="1882" y="1264"/>
                  </a:lnTo>
                  <a:cubicBezTo>
                    <a:pt x="1382" y="1264"/>
                    <a:pt x="906" y="978"/>
                    <a:pt x="620" y="573"/>
                  </a:cubicBezTo>
                  <a:lnTo>
                    <a:pt x="311" y="73"/>
                  </a:lnTo>
                  <a:cubicBezTo>
                    <a:pt x="280" y="27"/>
                    <a:pt x="219" y="1"/>
                    <a:pt x="167" y="1"/>
                  </a:cubicBezTo>
                  <a:close/>
                  <a:moveTo>
                    <a:pt x="6385" y="1668"/>
                  </a:moveTo>
                  <a:cubicBezTo>
                    <a:pt x="6335" y="1668"/>
                    <a:pt x="6280" y="1694"/>
                    <a:pt x="6264" y="1740"/>
                  </a:cubicBezTo>
                  <a:lnTo>
                    <a:pt x="5812" y="2288"/>
                  </a:lnTo>
                  <a:cubicBezTo>
                    <a:pt x="5597" y="2574"/>
                    <a:pt x="5264" y="2717"/>
                    <a:pt x="4954" y="2717"/>
                  </a:cubicBezTo>
                  <a:lnTo>
                    <a:pt x="1573" y="2717"/>
                  </a:lnTo>
                  <a:cubicBezTo>
                    <a:pt x="1501" y="2717"/>
                    <a:pt x="1430" y="2764"/>
                    <a:pt x="1430" y="2860"/>
                  </a:cubicBezTo>
                  <a:cubicBezTo>
                    <a:pt x="1430" y="2955"/>
                    <a:pt x="1501" y="3003"/>
                    <a:pt x="1573" y="3003"/>
                  </a:cubicBezTo>
                  <a:lnTo>
                    <a:pt x="4954" y="3003"/>
                  </a:lnTo>
                  <a:cubicBezTo>
                    <a:pt x="5359" y="3003"/>
                    <a:pt x="5788" y="2836"/>
                    <a:pt x="6050" y="2479"/>
                  </a:cubicBezTo>
                  <a:lnTo>
                    <a:pt x="6502" y="1907"/>
                  </a:lnTo>
                  <a:cubicBezTo>
                    <a:pt x="6550" y="1859"/>
                    <a:pt x="6526" y="1764"/>
                    <a:pt x="6455" y="1693"/>
                  </a:cubicBezTo>
                  <a:cubicBezTo>
                    <a:pt x="6438" y="1676"/>
                    <a:pt x="6412" y="1668"/>
                    <a:pt x="6385" y="16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6486;p75">
              <a:extLst>
                <a:ext uri="{FF2B5EF4-FFF2-40B4-BE49-F238E27FC236}">
                  <a16:creationId xmlns:a16="http://schemas.microsoft.com/office/drawing/2014/main" id="{34C3594C-D2D1-3D4E-A570-578919942945}"/>
                </a:ext>
              </a:extLst>
            </p:cNvPr>
            <p:cNvSpPr/>
            <p:nvPr/>
          </p:nvSpPr>
          <p:spPr>
            <a:xfrm>
              <a:off x="7262814" y="1477006"/>
              <a:ext cx="210825" cy="307054"/>
            </a:xfrm>
            <a:custGeom>
              <a:avLst/>
              <a:gdLst/>
              <a:ahLst/>
              <a:cxnLst/>
              <a:rect l="l" t="t" r="r" b="b"/>
              <a:pathLst>
                <a:path w="6003" h="8743" extrusionOk="0">
                  <a:moveTo>
                    <a:pt x="5658" y="0"/>
                  </a:moveTo>
                  <a:cubicBezTo>
                    <a:pt x="5645" y="0"/>
                    <a:pt x="5633" y="1"/>
                    <a:pt x="5621" y="3"/>
                  </a:cubicBezTo>
                  <a:cubicBezTo>
                    <a:pt x="5431" y="3"/>
                    <a:pt x="5240" y="169"/>
                    <a:pt x="5240" y="384"/>
                  </a:cubicBezTo>
                  <a:lnTo>
                    <a:pt x="5240" y="3051"/>
                  </a:lnTo>
                  <a:cubicBezTo>
                    <a:pt x="5240" y="4099"/>
                    <a:pt x="4383" y="4956"/>
                    <a:pt x="3335" y="4956"/>
                  </a:cubicBezTo>
                  <a:cubicBezTo>
                    <a:pt x="3318" y="4956"/>
                    <a:pt x="3301" y="4955"/>
                    <a:pt x="3285" y="4955"/>
                  </a:cubicBezTo>
                  <a:cubicBezTo>
                    <a:pt x="2068" y="4955"/>
                    <a:pt x="1044" y="5805"/>
                    <a:pt x="715" y="6933"/>
                  </a:cubicBezTo>
                  <a:cubicBezTo>
                    <a:pt x="668" y="7075"/>
                    <a:pt x="572" y="7195"/>
                    <a:pt x="453" y="7290"/>
                  </a:cubicBezTo>
                  <a:lnTo>
                    <a:pt x="263" y="7385"/>
                  </a:lnTo>
                  <a:cubicBezTo>
                    <a:pt x="120" y="7504"/>
                    <a:pt x="1" y="7671"/>
                    <a:pt x="1" y="7885"/>
                  </a:cubicBezTo>
                  <a:lnTo>
                    <a:pt x="1" y="8742"/>
                  </a:lnTo>
                  <a:lnTo>
                    <a:pt x="2811" y="8742"/>
                  </a:lnTo>
                  <a:lnTo>
                    <a:pt x="2811" y="7861"/>
                  </a:lnTo>
                  <a:cubicBezTo>
                    <a:pt x="2811" y="7671"/>
                    <a:pt x="2692" y="7504"/>
                    <a:pt x="2525" y="7385"/>
                  </a:cubicBezTo>
                  <a:lnTo>
                    <a:pt x="2454" y="7314"/>
                  </a:lnTo>
                  <a:cubicBezTo>
                    <a:pt x="2263" y="7195"/>
                    <a:pt x="2192" y="7028"/>
                    <a:pt x="2192" y="6837"/>
                  </a:cubicBezTo>
                  <a:cubicBezTo>
                    <a:pt x="2192" y="6242"/>
                    <a:pt x="2620" y="5766"/>
                    <a:pt x="3216" y="5742"/>
                  </a:cubicBezTo>
                  <a:lnTo>
                    <a:pt x="3287" y="5742"/>
                  </a:lnTo>
                  <a:cubicBezTo>
                    <a:pt x="4764" y="5742"/>
                    <a:pt x="6002" y="4551"/>
                    <a:pt x="6002" y="3075"/>
                  </a:cubicBezTo>
                  <a:lnTo>
                    <a:pt x="6002" y="360"/>
                  </a:lnTo>
                  <a:cubicBezTo>
                    <a:pt x="6002" y="159"/>
                    <a:pt x="5835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6487;p75">
              <a:extLst>
                <a:ext uri="{FF2B5EF4-FFF2-40B4-BE49-F238E27FC236}">
                  <a16:creationId xmlns:a16="http://schemas.microsoft.com/office/drawing/2014/main" id="{8DF605C3-31A3-1F46-B442-C425D9FF8756}"/>
                </a:ext>
              </a:extLst>
            </p:cNvPr>
            <p:cNvSpPr/>
            <p:nvPr/>
          </p:nvSpPr>
          <p:spPr>
            <a:xfrm>
              <a:off x="7236053" y="1422710"/>
              <a:ext cx="378067" cy="133842"/>
            </a:xfrm>
            <a:custGeom>
              <a:avLst/>
              <a:gdLst/>
              <a:ahLst/>
              <a:cxnLst/>
              <a:rect l="l" t="t" r="r" b="b"/>
              <a:pathLst>
                <a:path w="10765" h="3811" extrusionOk="0">
                  <a:moveTo>
                    <a:pt x="7217" y="1"/>
                  </a:moveTo>
                  <a:cubicBezTo>
                    <a:pt x="6407" y="1"/>
                    <a:pt x="5645" y="406"/>
                    <a:pt x="5216" y="1096"/>
                  </a:cubicBezTo>
                  <a:cubicBezTo>
                    <a:pt x="4788" y="953"/>
                    <a:pt x="4311" y="858"/>
                    <a:pt x="3859" y="858"/>
                  </a:cubicBezTo>
                  <a:cubicBezTo>
                    <a:pt x="3049" y="858"/>
                    <a:pt x="2287" y="1120"/>
                    <a:pt x="1644" y="1572"/>
                  </a:cubicBezTo>
                  <a:lnTo>
                    <a:pt x="358" y="2501"/>
                  </a:lnTo>
                  <a:cubicBezTo>
                    <a:pt x="120" y="2668"/>
                    <a:pt x="1" y="3001"/>
                    <a:pt x="96" y="3311"/>
                  </a:cubicBezTo>
                  <a:cubicBezTo>
                    <a:pt x="215" y="3597"/>
                    <a:pt x="477" y="3811"/>
                    <a:pt x="810" y="3811"/>
                  </a:cubicBezTo>
                  <a:lnTo>
                    <a:pt x="7240" y="3811"/>
                  </a:lnTo>
                  <a:cubicBezTo>
                    <a:pt x="7669" y="3811"/>
                    <a:pt x="8026" y="3478"/>
                    <a:pt x="8098" y="3073"/>
                  </a:cubicBezTo>
                  <a:lnTo>
                    <a:pt x="9884" y="3073"/>
                  </a:lnTo>
                  <a:cubicBezTo>
                    <a:pt x="10384" y="3073"/>
                    <a:pt x="10765" y="2668"/>
                    <a:pt x="10765" y="2168"/>
                  </a:cubicBezTo>
                  <a:cubicBezTo>
                    <a:pt x="10765" y="1834"/>
                    <a:pt x="10622" y="1549"/>
                    <a:pt x="10289" y="1406"/>
                  </a:cubicBezTo>
                  <a:lnTo>
                    <a:pt x="8455" y="334"/>
                  </a:lnTo>
                  <a:cubicBezTo>
                    <a:pt x="8050" y="120"/>
                    <a:pt x="7645" y="1"/>
                    <a:pt x="72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6489;p75">
              <a:extLst>
                <a:ext uri="{FF2B5EF4-FFF2-40B4-BE49-F238E27FC236}">
                  <a16:creationId xmlns:a16="http://schemas.microsoft.com/office/drawing/2014/main" id="{421E81BE-9330-8D49-BC84-5F908648A36A}"/>
                </a:ext>
              </a:extLst>
            </p:cNvPr>
            <p:cNvSpPr/>
            <p:nvPr/>
          </p:nvSpPr>
          <p:spPr>
            <a:xfrm>
              <a:off x="7248626" y="1732995"/>
              <a:ext cx="188208" cy="67782"/>
            </a:xfrm>
            <a:custGeom>
              <a:avLst/>
              <a:gdLst/>
              <a:ahLst/>
              <a:cxnLst/>
              <a:rect l="l" t="t" r="r" b="b"/>
              <a:pathLst>
                <a:path w="5359" h="1930" extrusionOk="0">
                  <a:moveTo>
                    <a:pt x="2786" y="1"/>
                  </a:moveTo>
                  <a:cubicBezTo>
                    <a:pt x="2477" y="1"/>
                    <a:pt x="2143" y="96"/>
                    <a:pt x="1810" y="215"/>
                  </a:cubicBezTo>
                  <a:lnTo>
                    <a:pt x="381" y="810"/>
                  </a:lnTo>
                  <a:cubicBezTo>
                    <a:pt x="143" y="930"/>
                    <a:pt x="0" y="1192"/>
                    <a:pt x="48" y="1501"/>
                  </a:cubicBezTo>
                  <a:cubicBezTo>
                    <a:pt x="119" y="1763"/>
                    <a:pt x="357" y="1930"/>
                    <a:pt x="619" y="1930"/>
                  </a:cubicBezTo>
                  <a:lnTo>
                    <a:pt x="4882" y="1930"/>
                  </a:lnTo>
                  <a:cubicBezTo>
                    <a:pt x="5144" y="1930"/>
                    <a:pt x="5358" y="1692"/>
                    <a:pt x="5334" y="1430"/>
                  </a:cubicBezTo>
                  <a:cubicBezTo>
                    <a:pt x="5334" y="1287"/>
                    <a:pt x="5239" y="1144"/>
                    <a:pt x="5120" y="1049"/>
                  </a:cubicBezTo>
                  <a:lnTo>
                    <a:pt x="4263" y="453"/>
                  </a:lnTo>
                  <a:cubicBezTo>
                    <a:pt x="3834" y="144"/>
                    <a:pt x="3334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490;p75">
              <a:extLst>
                <a:ext uri="{FF2B5EF4-FFF2-40B4-BE49-F238E27FC236}">
                  <a16:creationId xmlns:a16="http://schemas.microsoft.com/office/drawing/2014/main" id="{EF1E2540-6DF0-C243-85C3-F46AAEA1E83A}"/>
                </a:ext>
              </a:extLst>
            </p:cNvPr>
            <p:cNvSpPr/>
            <p:nvPr/>
          </p:nvSpPr>
          <p:spPr>
            <a:xfrm>
              <a:off x="7250277" y="1732995"/>
              <a:ext cx="164818" cy="45199"/>
            </a:xfrm>
            <a:custGeom>
              <a:avLst/>
              <a:gdLst/>
              <a:ahLst/>
              <a:cxnLst/>
              <a:rect l="l" t="t" r="r" b="b"/>
              <a:pathLst>
                <a:path w="4693" h="1287" extrusionOk="0">
                  <a:moveTo>
                    <a:pt x="2763" y="1"/>
                  </a:moveTo>
                  <a:cubicBezTo>
                    <a:pt x="2454" y="1"/>
                    <a:pt x="2120" y="96"/>
                    <a:pt x="1787" y="215"/>
                  </a:cubicBezTo>
                  <a:lnTo>
                    <a:pt x="358" y="810"/>
                  </a:lnTo>
                  <a:cubicBezTo>
                    <a:pt x="167" y="906"/>
                    <a:pt x="48" y="1072"/>
                    <a:pt x="1" y="1287"/>
                  </a:cubicBezTo>
                  <a:lnTo>
                    <a:pt x="4216" y="1287"/>
                  </a:lnTo>
                  <a:cubicBezTo>
                    <a:pt x="4478" y="1287"/>
                    <a:pt x="4692" y="1072"/>
                    <a:pt x="4692" y="810"/>
                  </a:cubicBezTo>
                  <a:lnTo>
                    <a:pt x="4692" y="739"/>
                  </a:lnTo>
                  <a:lnTo>
                    <a:pt x="4263" y="453"/>
                  </a:lnTo>
                  <a:cubicBezTo>
                    <a:pt x="3811" y="144"/>
                    <a:pt x="3311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491;p75">
              <a:extLst>
                <a:ext uri="{FF2B5EF4-FFF2-40B4-BE49-F238E27FC236}">
                  <a16:creationId xmlns:a16="http://schemas.microsoft.com/office/drawing/2014/main" id="{FFEA1716-3277-9D43-966B-0C4433A0C3AC}"/>
                </a:ext>
              </a:extLst>
            </p:cNvPr>
            <p:cNvSpPr/>
            <p:nvPr/>
          </p:nvSpPr>
          <p:spPr>
            <a:xfrm>
              <a:off x="7266994" y="1514725"/>
              <a:ext cx="347126" cy="122147"/>
            </a:xfrm>
            <a:custGeom>
              <a:avLst/>
              <a:gdLst/>
              <a:ahLst/>
              <a:cxnLst/>
              <a:rect l="l" t="t" r="r" b="b"/>
              <a:pathLst>
                <a:path w="9884" h="3478" extrusionOk="0">
                  <a:moveTo>
                    <a:pt x="1597" y="0"/>
                  </a:moveTo>
                  <a:cubicBezTo>
                    <a:pt x="906" y="0"/>
                    <a:pt x="311" y="405"/>
                    <a:pt x="72" y="1024"/>
                  </a:cubicBezTo>
                  <a:lnTo>
                    <a:pt x="49" y="1120"/>
                  </a:lnTo>
                  <a:cubicBezTo>
                    <a:pt x="1" y="1215"/>
                    <a:pt x="1" y="1286"/>
                    <a:pt x="1" y="1358"/>
                  </a:cubicBezTo>
                  <a:cubicBezTo>
                    <a:pt x="1" y="1715"/>
                    <a:pt x="311" y="2024"/>
                    <a:pt x="668" y="2024"/>
                  </a:cubicBezTo>
                  <a:lnTo>
                    <a:pt x="3311" y="2024"/>
                  </a:lnTo>
                  <a:cubicBezTo>
                    <a:pt x="3645" y="2024"/>
                    <a:pt x="3907" y="1763"/>
                    <a:pt x="3907" y="1429"/>
                  </a:cubicBezTo>
                  <a:cubicBezTo>
                    <a:pt x="3907" y="1215"/>
                    <a:pt x="3787" y="1048"/>
                    <a:pt x="3621" y="881"/>
                  </a:cubicBezTo>
                  <a:lnTo>
                    <a:pt x="2382" y="191"/>
                  </a:lnTo>
                  <a:cubicBezTo>
                    <a:pt x="2144" y="48"/>
                    <a:pt x="1858" y="0"/>
                    <a:pt x="1597" y="0"/>
                  </a:cubicBezTo>
                  <a:close/>
                  <a:moveTo>
                    <a:pt x="7788" y="1882"/>
                  </a:moveTo>
                  <a:cubicBezTo>
                    <a:pt x="7479" y="1882"/>
                    <a:pt x="7217" y="1929"/>
                    <a:pt x="6955" y="2048"/>
                  </a:cubicBezTo>
                  <a:lnTo>
                    <a:pt x="5716" y="2548"/>
                  </a:lnTo>
                  <a:cubicBezTo>
                    <a:pt x="5550" y="2644"/>
                    <a:pt x="5431" y="2787"/>
                    <a:pt x="5431" y="3001"/>
                  </a:cubicBezTo>
                  <a:cubicBezTo>
                    <a:pt x="5431" y="3263"/>
                    <a:pt x="5645" y="3477"/>
                    <a:pt x="5907" y="3477"/>
                  </a:cubicBezTo>
                  <a:lnTo>
                    <a:pt x="9503" y="3477"/>
                  </a:lnTo>
                  <a:cubicBezTo>
                    <a:pt x="9717" y="3477"/>
                    <a:pt x="9884" y="3287"/>
                    <a:pt x="9884" y="3096"/>
                  </a:cubicBezTo>
                  <a:cubicBezTo>
                    <a:pt x="9884" y="2977"/>
                    <a:pt x="9836" y="2834"/>
                    <a:pt x="9741" y="2763"/>
                  </a:cubicBezTo>
                  <a:lnTo>
                    <a:pt x="9027" y="2263"/>
                  </a:lnTo>
                  <a:cubicBezTo>
                    <a:pt x="8669" y="2024"/>
                    <a:pt x="8217" y="1882"/>
                    <a:pt x="7788" y="188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492;p75">
              <a:extLst>
                <a:ext uri="{FF2B5EF4-FFF2-40B4-BE49-F238E27FC236}">
                  <a16:creationId xmlns:a16="http://schemas.microsoft.com/office/drawing/2014/main" id="{926AEABC-8A5E-B248-AE56-5DF726BF5992}"/>
                </a:ext>
              </a:extLst>
            </p:cNvPr>
            <p:cNvSpPr/>
            <p:nvPr/>
          </p:nvSpPr>
          <p:spPr>
            <a:xfrm>
              <a:off x="7294598" y="1515567"/>
              <a:ext cx="321208" cy="121304"/>
            </a:xfrm>
            <a:custGeom>
              <a:avLst/>
              <a:gdLst/>
              <a:ahLst/>
              <a:cxnLst/>
              <a:rect l="l" t="t" r="r" b="b"/>
              <a:pathLst>
                <a:path w="9146" h="3454" extrusionOk="0">
                  <a:moveTo>
                    <a:pt x="787" y="0"/>
                  </a:moveTo>
                  <a:cubicBezTo>
                    <a:pt x="501" y="0"/>
                    <a:pt x="239" y="72"/>
                    <a:pt x="1" y="214"/>
                  </a:cubicBezTo>
                  <a:lnTo>
                    <a:pt x="48" y="214"/>
                  </a:lnTo>
                  <a:cubicBezTo>
                    <a:pt x="358" y="214"/>
                    <a:pt x="620" y="262"/>
                    <a:pt x="858" y="405"/>
                  </a:cubicBezTo>
                  <a:lnTo>
                    <a:pt x="2073" y="1096"/>
                  </a:lnTo>
                  <a:cubicBezTo>
                    <a:pt x="2263" y="1191"/>
                    <a:pt x="2382" y="1405"/>
                    <a:pt x="2382" y="1596"/>
                  </a:cubicBezTo>
                  <a:cubicBezTo>
                    <a:pt x="2382" y="1762"/>
                    <a:pt x="2311" y="1905"/>
                    <a:pt x="2239" y="2000"/>
                  </a:cubicBezTo>
                  <a:lnTo>
                    <a:pt x="2525" y="2000"/>
                  </a:lnTo>
                  <a:cubicBezTo>
                    <a:pt x="2859" y="2000"/>
                    <a:pt x="3121" y="1739"/>
                    <a:pt x="3121" y="1405"/>
                  </a:cubicBezTo>
                  <a:cubicBezTo>
                    <a:pt x="3121" y="1191"/>
                    <a:pt x="3001" y="1024"/>
                    <a:pt x="2835" y="905"/>
                  </a:cubicBezTo>
                  <a:lnTo>
                    <a:pt x="1596" y="214"/>
                  </a:lnTo>
                  <a:cubicBezTo>
                    <a:pt x="1358" y="72"/>
                    <a:pt x="1072" y="0"/>
                    <a:pt x="787" y="0"/>
                  </a:cubicBezTo>
                  <a:close/>
                  <a:moveTo>
                    <a:pt x="7002" y="1858"/>
                  </a:moveTo>
                  <a:cubicBezTo>
                    <a:pt x="6812" y="1858"/>
                    <a:pt x="6645" y="1881"/>
                    <a:pt x="6455" y="1905"/>
                  </a:cubicBezTo>
                  <a:cubicBezTo>
                    <a:pt x="6693" y="1953"/>
                    <a:pt x="6931" y="2072"/>
                    <a:pt x="7145" y="2239"/>
                  </a:cubicBezTo>
                  <a:lnTo>
                    <a:pt x="7860" y="2739"/>
                  </a:lnTo>
                  <a:cubicBezTo>
                    <a:pt x="7979" y="2834"/>
                    <a:pt x="8026" y="2953"/>
                    <a:pt x="8026" y="3072"/>
                  </a:cubicBezTo>
                  <a:cubicBezTo>
                    <a:pt x="8026" y="3263"/>
                    <a:pt x="7860" y="3453"/>
                    <a:pt x="7645" y="3453"/>
                  </a:cubicBezTo>
                  <a:lnTo>
                    <a:pt x="8741" y="3453"/>
                  </a:lnTo>
                  <a:cubicBezTo>
                    <a:pt x="8955" y="3453"/>
                    <a:pt x="9146" y="3263"/>
                    <a:pt x="9146" y="3072"/>
                  </a:cubicBezTo>
                  <a:cubicBezTo>
                    <a:pt x="9098" y="2953"/>
                    <a:pt x="9050" y="2810"/>
                    <a:pt x="8955" y="2739"/>
                  </a:cubicBezTo>
                  <a:lnTo>
                    <a:pt x="8241" y="2239"/>
                  </a:lnTo>
                  <a:cubicBezTo>
                    <a:pt x="7883" y="2000"/>
                    <a:pt x="7431" y="1858"/>
                    <a:pt x="7002" y="1858"/>
                  </a:cubicBezTo>
                  <a:close/>
                </a:path>
              </a:pathLst>
            </a:custGeom>
            <a:solidFill>
              <a:srgbClr val="282848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DA28B3D-34C2-D24C-A68E-2EB3E01D5A62}"/>
              </a:ext>
            </a:extLst>
          </p:cNvPr>
          <p:cNvSpPr/>
          <p:nvPr/>
        </p:nvSpPr>
        <p:spPr>
          <a:xfrm>
            <a:off x="129941" y="1165134"/>
            <a:ext cx="900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buClrTx/>
              <a:buSzPts val="2800"/>
              <a:defRPr/>
            </a:pPr>
            <a:r>
              <a:rPr lang="vi-VN" altLang="en-VN" sz="28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oppins"/>
              </a:rPr>
              <a:t>3. Kháng chiến chống quân Minh của nhà Hồ</a:t>
            </a:r>
          </a:p>
        </p:txBody>
      </p:sp>
      <p:sp>
        <p:nvSpPr>
          <p:cNvPr id="25" name="Google Shape;1485;p43">
            <a:extLst>
              <a:ext uri="{FF2B5EF4-FFF2-40B4-BE49-F238E27FC236}">
                <a16:creationId xmlns:a16="http://schemas.microsoft.com/office/drawing/2014/main" id="{6CF4C410-C91C-A94B-9892-32B635CDBE28}"/>
              </a:ext>
            </a:extLst>
          </p:cNvPr>
          <p:cNvSpPr txBox="1">
            <a:spLocks/>
          </p:cNvSpPr>
          <p:nvPr/>
        </p:nvSpPr>
        <p:spPr>
          <a:xfrm>
            <a:off x="-70902" y="1750718"/>
            <a:ext cx="3194262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18" name="Google Shape;1485;p43">
            <a:extLst>
              <a:ext uri="{FF2B5EF4-FFF2-40B4-BE49-F238E27FC236}">
                <a16:creationId xmlns:a16="http://schemas.microsoft.com/office/drawing/2014/main" id="{7B855A2B-FDF4-1F49-A797-3BE9FB778633}"/>
              </a:ext>
            </a:extLst>
          </p:cNvPr>
          <p:cNvSpPr txBox="1">
            <a:spLocks/>
          </p:cNvSpPr>
          <p:nvPr/>
        </p:nvSpPr>
        <p:spPr>
          <a:xfrm>
            <a:off x="25351" y="2496243"/>
            <a:ext cx="3400926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Diễn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19" name="Google Shape;1485;p43">
            <a:extLst>
              <a:ext uri="{FF2B5EF4-FFF2-40B4-BE49-F238E27FC236}">
                <a16:creationId xmlns:a16="http://schemas.microsoft.com/office/drawing/2014/main" id="{240C75BC-3D78-084E-B467-3BB13A8D577B}"/>
              </a:ext>
            </a:extLst>
          </p:cNvPr>
          <p:cNvSpPr txBox="1">
            <a:spLocks/>
          </p:cNvSpPr>
          <p:nvPr/>
        </p:nvSpPr>
        <p:spPr>
          <a:xfrm>
            <a:off x="25351" y="3136621"/>
            <a:ext cx="2181726" cy="500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3A107-710F-BF45-8F91-ABA487D7BDA0}"/>
              </a:ext>
            </a:extLst>
          </p:cNvPr>
          <p:cNvSpPr txBox="1"/>
          <p:nvPr/>
        </p:nvSpPr>
        <p:spPr>
          <a:xfrm>
            <a:off x="2304377" y="3193537"/>
            <a:ext cx="1929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Thất bại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4E17D8-BD69-2F46-A564-44192F452168}"/>
              </a:ext>
            </a:extLst>
          </p:cNvPr>
          <p:cNvGrpSpPr/>
          <p:nvPr/>
        </p:nvGrpSpPr>
        <p:grpSpPr>
          <a:xfrm>
            <a:off x="632630" y="2516919"/>
            <a:ext cx="7636235" cy="1414719"/>
            <a:chOff x="2967789" y="-1700463"/>
            <a:chExt cx="7636235" cy="141471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EF057C7-2750-DC4C-ACAC-33EFAC059BB6}"/>
                </a:ext>
              </a:extLst>
            </p:cNvPr>
            <p:cNvSpPr/>
            <p:nvPr/>
          </p:nvSpPr>
          <p:spPr>
            <a:xfrm>
              <a:off x="2967789" y="-1700463"/>
              <a:ext cx="7636235" cy="141471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28284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924FBE-246D-7D45-9F06-985D9BF2C7A8}"/>
                </a:ext>
              </a:extLst>
            </p:cNvPr>
            <p:cNvSpPr/>
            <p:nvPr/>
          </p:nvSpPr>
          <p:spPr>
            <a:xfrm>
              <a:off x="3039881" y="-1328618"/>
              <a:ext cx="749204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quả? Nguyên nhân thất bại.</a:t>
              </a:r>
            </a:p>
          </p:txBody>
        </p:sp>
      </p:grpSp>
      <p:sp>
        <p:nvSpPr>
          <p:cNvPr id="21" name="Google Shape;1348;p40">
            <a:extLst>
              <a:ext uri="{FF2B5EF4-FFF2-40B4-BE49-F238E27FC236}">
                <a16:creationId xmlns:a16="http://schemas.microsoft.com/office/drawing/2014/main" id="{2221BA18-8C86-6A45-BD52-8251AED95462}"/>
              </a:ext>
            </a:extLst>
          </p:cNvPr>
          <p:cNvSpPr txBox="1">
            <a:spLocks/>
          </p:cNvSpPr>
          <p:nvPr/>
        </p:nvSpPr>
        <p:spPr>
          <a:xfrm>
            <a:off x="233136" y="120208"/>
            <a:ext cx="9164229" cy="71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(1400 – 1407)</a:t>
            </a:r>
          </a:p>
        </p:txBody>
      </p:sp>
    </p:spTree>
    <p:extLst>
      <p:ext uri="{BB962C8B-B14F-4D97-AF65-F5344CB8AC3E}">
        <p14:creationId xmlns:p14="http://schemas.microsoft.com/office/powerpoint/2010/main" val="28238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build="p"/>
      <p:bldP spid="18" grpId="0" build="p"/>
      <p:bldP spid="19" grpId="0" build="p"/>
      <p:bldP spid="2" grpId="0"/>
      <p:bldP spid="21" grpId="0"/>
    </p:bldLst>
  </p:timing>
</p:sld>
</file>

<file path=ppt/theme/theme1.xml><?xml version="1.0" encoding="utf-8"?>
<a:theme xmlns:a="http://schemas.openxmlformats.org/drawingml/2006/main" name="Dongzhi Festival by Slidesgo">
  <a:themeElements>
    <a:clrScheme name="Simple Light">
      <a:dk1>
        <a:srgbClr val="282848"/>
      </a:dk1>
      <a:lt1>
        <a:srgbClr val="FFFFFF"/>
      </a:lt1>
      <a:dk2>
        <a:srgbClr val="FCE5B9"/>
      </a:dk2>
      <a:lt2>
        <a:srgbClr val="FFC35C"/>
      </a:lt2>
      <a:accent1>
        <a:srgbClr val="F76E97"/>
      </a:accent1>
      <a:accent2>
        <a:srgbClr val="CF3331"/>
      </a:accent2>
      <a:accent3>
        <a:srgbClr val="9C002A"/>
      </a:accent3>
      <a:accent4>
        <a:srgbClr val="8CBCE5"/>
      </a:accent4>
      <a:accent5>
        <a:srgbClr val="3153A4"/>
      </a:accent5>
      <a:accent6>
        <a:srgbClr val="83B7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ngzhi Festival by Slidesgo">
  <a:themeElements>
    <a:clrScheme name="Simple Light">
      <a:dk1>
        <a:srgbClr val="282848"/>
      </a:dk1>
      <a:lt1>
        <a:srgbClr val="FFFFFF"/>
      </a:lt1>
      <a:dk2>
        <a:srgbClr val="FCE5B9"/>
      </a:dk2>
      <a:lt2>
        <a:srgbClr val="FFC35C"/>
      </a:lt2>
      <a:accent1>
        <a:srgbClr val="F76E97"/>
      </a:accent1>
      <a:accent2>
        <a:srgbClr val="CF3331"/>
      </a:accent2>
      <a:accent3>
        <a:srgbClr val="9C002A"/>
      </a:accent3>
      <a:accent4>
        <a:srgbClr val="8CBCE5"/>
      </a:accent4>
      <a:accent5>
        <a:srgbClr val="3153A4"/>
      </a:accent5>
      <a:accent6>
        <a:srgbClr val="83B7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ongzhi Festival by Slidesgo">
  <a:themeElements>
    <a:clrScheme name="Simple Light">
      <a:dk1>
        <a:srgbClr val="282848"/>
      </a:dk1>
      <a:lt1>
        <a:srgbClr val="FFFFFF"/>
      </a:lt1>
      <a:dk2>
        <a:srgbClr val="FCE5B9"/>
      </a:dk2>
      <a:lt2>
        <a:srgbClr val="FFC35C"/>
      </a:lt2>
      <a:accent1>
        <a:srgbClr val="F76E97"/>
      </a:accent1>
      <a:accent2>
        <a:srgbClr val="CF3331"/>
      </a:accent2>
      <a:accent3>
        <a:srgbClr val="9C002A"/>
      </a:accent3>
      <a:accent4>
        <a:srgbClr val="8CBCE5"/>
      </a:accent4>
      <a:accent5>
        <a:srgbClr val="3153A4"/>
      </a:accent5>
      <a:accent6>
        <a:srgbClr val="83B7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nyPPT.com">
  <a:themeElements>
    <a:clrScheme name="tinyPPT.c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inyPPT.com">
      <a:majorFont>
        <a:latin typeface="Avenir Next Regular"/>
        <a:ea typeface="Avenir Next Regular"/>
        <a:cs typeface="Avenir Next Regular"/>
      </a:majorFont>
      <a:minorFont>
        <a:latin typeface="Helvetica"/>
        <a:ea typeface="Helvetica"/>
        <a:cs typeface="Helvetica"/>
      </a:minorFont>
    </a:fontScheme>
    <a:fmtScheme name="tinyPPT.c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EA03"/>
            </a:gs>
            <a:gs pos="70683">
              <a:srgbClr val="FFBA02"/>
            </a:gs>
            <a:gs pos="97580">
              <a:srgbClr val="FF8A00"/>
            </a:gs>
          </a:gsLst>
          <a:lin ang="0" scaled="0"/>
        </a:gra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745</Words>
  <Application>Microsoft Office PowerPoint</Application>
  <PresentationFormat>On-screen Show (16:9)</PresentationFormat>
  <Paragraphs>90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Arial</vt:lpstr>
      <vt:lpstr>Helvetica</vt:lpstr>
      <vt:lpstr>Century Gothic</vt:lpstr>
      <vt:lpstr>Avenir Next Regular</vt:lpstr>
      <vt:lpstr>Avenir Next Demi Bold</vt:lpstr>
      <vt:lpstr>Roboto</vt:lpstr>
      <vt:lpstr>Impact</vt:lpstr>
      <vt:lpstr>Anaheim</vt:lpstr>
      <vt:lpstr>Poppins</vt:lpstr>
      <vt:lpstr>Calibri Light</vt:lpstr>
      <vt:lpstr>Times New Roman</vt:lpstr>
      <vt:lpstr>Tahoma</vt:lpstr>
      <vt:lpstr>Calibri</vt:lpstr>
      <vt:lpstr>Dongzhi Festival by Slidesgo</vt:lpstr>
      <vt:lpstr>1_Dongzhi Festival by Slidesgo</vt:lpstr>
      <vt:lpstr>Office Theme</vt:lpstr>
      <vt:lpstr>3_Dongzhi Festival by Slidesgo</vt:lpstr>
      <vt:lpstr>tinyPPT.com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DONGZHI FESTIVAL</dc:title>
  <cp:lastModifiedBy>ismail - [2010]</cp:lastModifiedBy>
  <cp:revision>34</cp:revision>
  <dcterms:modified xsi:type="dcterms:W3CDTF">2024-05-29T15:35:18Z</dcterms:modified>
</cp:coreProperties>
</file>